
<file path=[Content_Types].xml><?xml version="1.0" encoding="utf-8"?>
<Types xmlns="http://schemas.openxmlformats.org/package/2006/content-types">
  <Default Extension="png" ContentType="image/png"/>
  <Default Extension="mp3" ContentType="audio/mpeg"/>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720" r:id="rId2"/>
    <p:sldMasterId id="2147483732" r:id="rId3"/>
    <p:sldMasterId id="2147483738" r:id="rId4"/>
    <p:sldMasterId id="2147483775" r:id="rId5"/>
  </p:sldMasterIdLst>
  <p:notesMasterIdLst>
    <p:notesMasterId r:id="rId29"/>
  </p:notesMasterIdLst>
  <p:sldIdLst>
    <p:sldId id="2007577809" r:id="rId6"/>
    <p:sldId id="2007577810" r:id="rId7"/>
    <p:sldId id="2007578099" r:id="rId8"/>
    <p:sldId id="2007578097" r:id="rId9"/>
    <p:sldId id="2007578101" r:id="rId10"/>
    <p:sldId id="2007578110" r:id="rId11"/>
    <p:sldId id="2007578106" r:id="rId12"/>
    <p:sldId id="2007578107" r:id="rId13"/>
    <p:sldId id="2007578100" r:id="rId14"/>
    <p:sldId id="2007578082" r:id="rId15"/>
    <p:sldId id="281" r:id="rId16"/>
    <p:sldId id="287" r:id="rId17"/>
    <p:sldId id="297" r:id="rId18"/>
    <p:sldId id="2007578087" r:id="rId19"/>
    <p:sldId id="2007578091" r:id="rId20"/>
    <p:sldId id="2007578095" r:id="rId21"/>
    <p:sldId id="2007578090" r:id="rId22"/>
    <p:sldId id="2007578096" r:id="rId23"/>
    <p:sldId id="298" r:id="rId24"/>
    <p:sldId id="2007578085" r:id="rId25"/>
    <p:sldId id="2007578086" r:id="rId26"/>
    <p:sldId id="2007578111" r:id="rId27"/>
    <p:sldId id="2007578112"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EEBF7"/>
    <a:srgbClr val="FFC000"/>
    <a:srgbClr val="FCECE8"/>
    <a:srgbClr val="5B9BD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9" d="100"/>
          <a:sy n="69" d="100"/>
        </p:scale>
        <p:origin x="564"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presProps" Target="presProps.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D5644B1-C2B2-408A-A8AB-C4F4FFF998BB}" type="datetimeFigureOut">
              <a:rPr lang="en-US" smtClean="0"/>
              <a:t>1/17/2024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8317DF1-560F-4F43-AB87-BCF4EF589294}" type="slidenum">
              <a:rPr lang="en-US" smtClean="0"/>
              <a:t>‹#›</a:t>
            </a:fld>
            <a:endParaRPr lang="en-US"/>
          </a:p>
        </p:txBody>
      </p:sp>
    </p:spTree>
    <p:extLst>
      <p:ext uri="{BB962C8B-B14F-4D97-AF65-F5344CB8AC3E}">
        <p14:creationId xmlns:p14="http://schemas.microsoft.com/office/powerpoint/2010/main" val="15305901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DE7898-71CC-481D-8A18-657DB2D21A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82610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DE7898-71CC-481D-8A18-657DB2D21A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20807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a:ln/>
        </p:spPr>
      </p:sp>
      <p:sp>
        <p:nvSpPr>
          <p:cNvPr id="399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
        <p:nvSpPr>
          <p:cNvPr id="399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AA6C8C3-E6BC-4B02-B1CF-7EC94FEC8F34}" type="slidenum">
              <a:rPr kumimoji="0" lang="nl-NL"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nl-NL"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278467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DE7898-71CC-481D-8A18-657DB2D21A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4933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415" marR="46990" algn="just">
              <a:lnSpc>
                <a:spcPct val="115000"/>
              </a:lnSpc>
              <a:spcBef>
                <a:spcPts val="0"/>
              </a:spcBef>
              <a:spcAft>
                <a:spcPts val="0"/>
              </a:spcAft>
              <a:tabLst>
                <a:tab pos="162560" algn="l"/>
              </a:tabLst>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D40AF1-241F-463A-8508-92C4EB2DF3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72960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DE7898-71CC-481D-8A18-657DB2D21A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1607108"/>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gif"/><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6.png"/><Relationship Id="rId4" Type="http://schemas.openxmlformats.org/officeDocument/2006/relationships/image" Target="../media/image10.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5816927A-387B-409D-B4EB-492AA703731D}"/>
              </a:ext>
            </a:extLst>
          </p:cNvPr>
          <p:cNvSpPr/>
          <p:nvPr userDrawn="1"/>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3" name="Graphic 7">
            <a:extLst>
              <a:ext uri="{FF2B5EF4-FFF2-40B4-BE49-F238E27FC236}">
                <a16:creationId xmlns="" xmlns:a16="http://schemas.microsoft.com/office/drawing/2014/main" id="{4686E020-95A5-4E24-9817-FCB93D7DB26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raphic 8">
            <a:extLst>
              <a:ext uri="{FF2B5EF4-FFF2-40B4-BE49-F238E27FC236}">
                <a16:creationId xmlns="" xmlns:a16="http://schemas.microsoft.com/office/drawing/2014/main" id="{908F61D8-C98E-4E0D-96DE-03E5B8F80EBF}"/>
              </a:ext>
            </a:extLst>
          </p:cNvPr>
          <p:cNvPicPr>
            <a:picLocks noChangeAspect="1"/>
          </p:cNvPicPr>
          <p:nvPr userDrawn="1"/>
        </p:nvPicPr>
        <p:blipFill>
          <a:blip r:embed="rId3" cstate="print">
            <a:lum bright="-14000"/>
            <a:extLst>
              <a:ext uri="{28A0092B-C50C-407E-A947-70E740481C1C}">
                <a14:useLocalDpi xmlns:a14="http://schemas.microsoft.com/office/drawing/2010/main" val="0"/>
              </a:ext>
            </a:extLst>
          </a:blip>
          <a:srcRect r="14644" b="5328"/>
          <a:stretch>
            <a:fillRect/>
          </a:stretch>
        </p:blipFill>
        <p:spPr bwMode="auto">
          <a:xfrm>
            <a:off x="3727450" y="3351213"/>
            <a:ext cx="8464550" cy="3506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raphic 9">
            <a:extLst>
              <a:ext uri="{FF2B5EF4-FFF2-40B4-BE49-F238E27FC236}">
                <a16:creationId xmlns="" xmlns:a16="http://schemas.microsoft.com/office/drawing/2014/main" id="{BF9054BF-671E-4A7C-8206-564438EA4830}"/>
              </a:ext>
            </a:extLst>
          </p:cNvPr>
          <p:cNvPicPr>
            <a:picLocks noChangeAspect="1"/>
          </p:cNvPicPr>
          <p:nvPr userDrawn="1"/>
        </p:nvPicPr>
        <p:blipFill>
          <a:blip r:embed="rId4">
            <a:alphaModFix amt="83000"/>
            <a:lum bright="-7000" contrast="-17000"/>
          </a:blip>
          <a:stretch>
            <a:fillRect/>
          </a:stretch>
        </p:blipFill>
        <p:spPr>
          <a:xfrm>
            <a:off x="2647950" y="5163581"/>
            <a:ext cx="9544050" cy="1993725"/>
          </a:xfrm>
          <a:prstGeom prst="rect">
            <a:avLst/>
          </a:prstGeom>
          <a:scene3d>
            <a:camera prst="orthographicFront">
              <a:rot lat="2700000" lon="0" rev="0"/>
            </a:camera>
            <a:lightRig rig="threePt" dir="t"/>
          </a:scene3d>
        </p:spPr>
      </p:pic>
      <p:pic>
        <p:nvPicPr>
          <p:cNvPr id="6" name="Graphic 10">
            <a:extLst>
              <a:ext uri="{FF2B5EF4-FFF2-40B4-BE49-F238E27FC236}">
                <a16:creationId xmlns="" xmlns:a16="http://schemas.microsoft.com/office/drawing/2014/main" id="{C888F3DD-5AA4-4870-83C1-2A36047455DE}"/>
              </a:ext>
            </a:extLst>
          </p:cNvPr>
          <p:cNvPicPr>
            <a:picLocks noChangeAspect="1"/>
          </p:cNvPicPr>
          <p:nvPr userDrawn="1"/>
        </p:nvPicPr>
        <p:blipFill>
          <a:blip r:embed="rId5"/>
          <a:stretch>
            <a:fillRect/>
          </a:stretch>
        </p:blipFill>
        <p:spPr>
          <a:xfrm rot="21247027">
            <a:off x="-2555918" y="2977223"/>
            <a:ext cx="11522268" cy="4530298"/>
          </a:xfrm>
          <a:prstGeom prst="rect">
            <a:avLst/>
          </a:prstGeom>
          <a:scene3d>
            <a:camera prst="perspectiveRelaxedModerately">
              <a:rot lat="262094" lon="16771343" rev="5016638"/>
            </a:camera>
            <a:lightRig rig="threePt" dir="t"/>
          </a:scene3d>
        </p:spPr>
      </p:pic>
      <p:pic>
        <p:nvPicPr>
          <p:cNvPr id="7" name="Graphic 11">
            <a:extLst>
              <a:ext uri="{FF2B5EF4-FFF2-40B4-BE49-F238E27FC236}">
                <a16:creationId xmlns="" xmlns:a16="http://schemas.microsoft.com/office/drawing/2014/main" id="{56B7C703-ADBF-4CDF-9C6E-B3DDA8A8C236}"/>
              </a:ext>
            </a:extLst>
          </p:cNvPr>
          <p:cNvPicPr>
            <a:picLocks noChangeAspect="1"/>
          </p:cNvPicPr>
          <p:nvPr userDrawn="1"/>
        </p:nvPicPr>
        <p:blipFill>
          <a:blip r:embed="rId6">
            <a:alphaModFix amt="80000"/>
            <a:lum bright="-16000"/>
          </a:blip>
          <a:srcRect/>
          <a:stretch>
            <a:fillRect/>
          </a:stretch>
        </p:blipFill>
        <p:spPr>
          <a:xfrm>
            <a:off x="-3108799" y="-1579303"/>
            <a:ext cx="13173940" cy="10212548"/>
          </a:xfrm>
          <a:custGeom>
            <a:avLst/>
            <a:gdLst>
              <a:gd name="connsiteX0" fmla="*/ 0 w 13173940"/>
              <a:gd name="connsiteY0" fmla="*/ 0 h 10212548"/>
              <a:gd name="connsiteX1" fmla="*/ 13173940 w 13173940"/>
              <a:gd name="connsiteY1" fmla="*/ 0 h 10212548"/>
              <a:gd name="connsiteX2" fmla="*/ 13173940 w 13173940"/>
              <a:gd name="connsiteY2" fmla="*/ 10212548 h 10212548"/>
              <a:gd name="connsiteX3" fmla="*/ 10916889 w 13173940"/>
              <a:gd name="connsiteY3" fmla="*/ 10212548 h 10212548"/>
              <a:gd name="connsiteX4" fmla="*/ 10916889 w 13173940"/>
              <a:gd name="connsiteY4" fmla="*/ 8455938 h 10212548"/>
              <a:gd name="connsiteX5" fmla="*/ 3115540 w 13173940"/>
              <a:gd name="connsiteY5" fmla="*/ 8455938 h 10212548"/>
              <a:gd name="connsiteX6" fmla="*/ 3115540 w 13173940"/>
              <a:gd name="connsiteY6" fmla="*/ 779790 h 10212548"/>
              <a:gd name="connsiteX7" fmla="*/ 0 w 13173940"/>
              <a:gd name="connsiteY7" fmla="*/ 779790 h 10212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173940" h="10212548">
                <a:moveTo>
                  <a:pt x="0" y="0"/>
                </a:moveTo>
                <a:lnTo>
                  <a:pt x="13173940" y="0"/>
                </a:lnTo>
                <a:lnTo>
                  <a:pt x="13173940" y="10212548"/>
                </a:lnTo>
                <a:lnTo>
                  <a:pt x="10916889" y="10212548"/>
                </a:lnTo>
                <a:lnTo>
                  <a:pt x="10916889" y="8455938"/>
                </a:lnTo>
                <a:lnTo>
                  <a:pt x="3115540" y="8455938"/>
                </a:lnTo>
                <a:lnTo>
                  <a:pt x="3115540" y="779790"/>
                </a:lnTo>
                <a:lnTo>
                  <a:pt x="0" y="779790"/>
                </a:lnTo>
                <a:close/>
              </a:path>
            </a:pathLst>
          </a:custGeom>
        </p:spPr>
      </p:pic>
      <p:pic>
        <p:nvPicPr>
          <p:cNvPr id="8" name="Graphic 14">
            <a:extLst>
              <a:ext uri="{FF2B5EF4-FFF2-40B4-BE49-F238E27FC236}">
                <a16:creationId xmlns="" xmlns:a16="http://schemas.microsoft.com/office/drawing/2014/main" id="{EE81E98F-A587-469F-9F76-E9340122411E}"/>
              </a:ext>
            </a:extLst>
          </p:cNvPr>
          <p:cNvPicPr>
            <a:picLocks noChangeAspect="1"/>
          </p:cNvPicPr>
          <p:nvPr userDrawn="1"/>
        </p:nvPicPr>
        <p:blipFill>
          <a:blip r:embed="rId7">
            <a:lum contrast="-4000"/>
            <a:extLst>
              <a:ext uri="{28A0092B-C50C-407E-A947-70E740481C1C}">
                <a14:useLocalDpi xmlns:a14="http://schemas.microsoft.com/office/drawing/2010/main" val="0"/>
              </a:ext>
            </a:extLst>
          </a:blip>
          <a:srcRect l="1326" b="24222"/>
          <a:stretch>
            <a:fillRect/>
          </a:stretch>
        </p:blipFill>
        <p:spPr bwMode="auto">
          <a:xfrm>
            <a:off x="0" y="5694363"/>
            <a:ext cx="12192000" cy="1163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A blue water with a white background&#10;&#10;Description automatically generated">
            <a:extLst>
              <a:ext uri="{FF2B5EF4-FFF2-40B4-BE49-F238E27FC236}">
                <a16:creationId xmlns="" xmlns:a16="http://schemas.microsoft.com/office/drawing/2014/main" id="{27BAEF35-1904-E105-1BFF-0F49BC3C4A9A}"/>
              </a:ext>
            </a:extLst>
          </p:cNvPr>
          <p:cNvPicPr>
            <a:picLocks noChangeAspect="1"/>
          </p:cNvPicPr>
          <p:nvPr userDrawn="1"/>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2815708"/>
            <a:ext cx="12167548" cy="4250723"/>
          </a:xfrm>
          <a:prstGeom prst="rect">
            <a:avLst/>
          </a:prstGeom>
        </p:spPr>
      </p:pic>
      <p:pic>
        <p:nvPicPr>
          <p:cNvPr id="9" name="Graphic 15">
            <a:extLst>
              <a:ext uri="{FF2B5EF4-FFF2-40B4-BE49-F238E27FC236}">
                <a16:creationId xmlns="" xmlns:a16="http://schemas.microsoft.com/office/drawing/2014/main" id="{E784E9E8-87DE-4B3C-AFBF-D3D575782313}"/>
              </a:ext>
            </a:extLst>
          </p:cNvPr>
          <p:cNvPicPr>
            <a:picLocks noChangeAspect="1"/>
          </p:cNvPicPr>
          <p:nvPr userDrawn="1"/>
        </p:nvPicPr>
        <p:blipFill>
          <a:blip r:embed="rId9">
            <a:extLst>
              <a:ext uri="{28A0092B-C50C-407E-A947-70E740481C1C}">
                <a14:useLocalDpi xmlns:a14="http://schemas.microsoft.com/office/drawing/2010/main" val="0"/>
              </a:ext>
            </a:extLst>
          </a:blip>
          <a:srcRect b="6332"/>
          <a:stretch>
            <a:fillRect/>
          </a:stretch>
        </p:blipFill>
        <p:spPr bwMode="auto">
          <a:xfrm>
            <a:off x="24452" y="5130277"/>
            <a:ext cx="14080168" cy="2623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745199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BAA4A22-E334-4D85-BFAD-87A635B3FD7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364BB50B-0766-45A3-AA57-24DC21DEC5F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96C4C5FA-09F5-4DAB-A8C8-5DA3158C314F}"/>
              </a:ext>
            </a:extLst>
          </p:cNvPr>
          <p:cNvSpPr>
            <a:spLocks noGrp="1"/>
          </p:cNvSpPr>
          <p:nvPr>
            <p:ph type="dt" sz="half" idx="10"/>
          </p:nvPr>
        </p:nvSpPr>
        <p:spPr/>
        <p:txBody>
          <a:bodyPr/>
          <a:lstStyle>
            <a:lvl1pPr>
              <a:defRPr/>
            </a:lvl1pPr>
          </a:lstStyle>
          <a:p>
            <a:pPr>
              <a:defRPr/>
            </a:pPr>
            <a:fld id="{ED882609-8B98-4CD1-B602-8C88CF0610AF}" type="datetimeFigureOut">
              <a:rPr lang="en-US"/>
              <a:pPr>
                <a:defRPr/>
              </a:pPr>
              <a:t>1/17/2024</a:t>
            </a:fld>
            <a:endParaRPr lang="en-US"/>
          </a:p>
        </p:txBody>
      </p:sp>
      <p:sp>
        <p:nvSpPr>
          <p:cNvPr id="5" name="Footer Placeholder 4">
            <a:extLst>
              <a:ext uri="{FF2B5EF4-FFF2-40B4-BE49-F238E27FC236}">
                <a16:creationId xmlns="" xmlns:a16="http://schemas.microsoft.com/office/drawing/2014/main" id="{CFC64B08-DAAE-4640-84F0-0FBF9BC53B0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 xmlns:a16="http://schemas.microsoft.com/office/drawing/2014/main" id="{D680EDFB-EED8-4BC3-BDFB-1ED9AD8957F8}"/>
              </a:ext>
            </a:extLst>
          </p:cNvPr>
          <p:cNvSpPr>
            <a:spLocks noGrp="1"/>
          </p:cNvSpPr>
          <p:nvPr>
            <p:ph type="sldNum" sz="quarter" idx="12"/>
          </p:nvPr>
        </p:nvSpPr>
        <p:spPr/>
        <p:txBody>
          <a:bodyPr/>
          <a:lstStyle>
            <a:lvl1pPr>
              <a:defRPr/>
            </a:lvl1pPr>
          </a:lstStyle>
          <a:p>
            <a:fld id="{98199644-C3ED-401C-A034-FCD96CEB6009}" type="slidenum">
              <a:rPr lang="en-US" altLang="en-US"/>
              <a:pPr/>
              <a:t>‹#›</a:t>
            </a:fld>
            <a:endParaRPr lang="en-US" altLang="en-US"/>
          </a:p>
        </p:txBody>
      </p:sp>
    </p:spTree>
    <p:extLst>
      <p:ext uri="{BB962C8B-B14F-4D97-AF65-F5344CB8AC3E}">
        <p14:creationId xmlns:p14="http://schemas.microsoft.com/office/powerpoint/2010/main" val="33745828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9C4BAB38-B90F-4140-9BFC-62A112564727}"/>
              </a:ext>
            </a:extLst>
          </p:cNvPr>
          <p:cNvSpPr/>
          <p:nvPr userDrawn="1"/>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3" name="Graphic 31">
            <a:extLst>
              <a:ext uri="{FF2B5EF4-FFF2-40B4-BE49-F238E27FC236}">
                <a16:creationId xmlns="" xmlns:a16="http://schemas.microsoft.com/office/drawing/2014/main" id="{672E98EA-DAA8-422F-A46C-1399CFF54FF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raphic 32">
            <a:extLst>
              <a:ext uri="{FF2B5EF4-FFF2-40B4-BE49-F238E27FC236}">
                <a16:creationId xmlns="" xmlns:a16="http://schemas.microsoft.com/office/drawing/2014/main" id="{C33BD1D4-3511-4686-B68E-C1C22406E3FB}"/>
              </a:ext>
            </a:extLst>
          </p:cNvPr>
          <p:cNvPicPr>
            <a:picLocks noChangeAspect="1"/>
          </p:cNvPicPr>
          <p:nvPr userDrawn="1"/>
        </p:nvPicPr>
        <p:blipFill>
          <a:blip r:embed="rId3">
            <a:alphaModFix amt="79000"/>
          </a:blip>
          <a:srcRect l="57264" t="15869" b="24781"/>
          <a:stretch>
            <a:fillRect/>
          </a:stretch>
        </p:blipFill>
        <p:spPr>
          <a:xfrm>
            <a:off x="-1306272" y="0"/>
            <a:ext cx="3200387" cy="6172200"/>
          </a:xfrm>
          <a:custGeom>
            <a:avLst/>
            <a:gdLst>
              <a:gd name="connsiteX0" fmla="*/ 0 w 3874701"/>
              <a:gd name="connsiteY0" fmla="*/ 0 h 6858000"/>
              <a:gd name="connsiteX1" fmla="*/ 3874701 w 3874701"/>
              <a:gd name="connsiteY1" fmla="*/ 0 h 6858000"/>
              <a:gd name="connsiteX2" fmla="*/ 3874701 w 3874701"/>
              <a:gd name="connsiteY2" fmla="*/ 6858000 h 6858000"/>
              <a:gd name="connsiteX3" fmla="*/ 0 w 387470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874701" h="6858000">
                <a:moveTo>
                  <a:pt x="0" y="0"/>
                </a:moveTo>
                <a:lnTo>
                  <a:pt x="3874701" y="0"/>
                </a:lnTo>
                <a:lnTo>
                  <a:pt x="3874701" y="6858000"/>
                </a:lnTo>
                <a:lnTo>
                  <a:pt x="0" y="6858000"/>
                </a:lnTo>
                <a:close/>
              </a:path>
            </a:pathLst>
          </a:custGeom>
        </p:spPr>
      </p:pic>
      <p:pic>
        <p:nvPicPr>
          <p:cNvPr id="5" name="Graphic 33">
            <a:extLst>
              <a:ext uri="{FF2B5EF4-FFF2-40B4-BE49-F238E27FC236}">
                <a16:creationId xmlns="" xmlns:a16="http://schemas.microsoft.com/office/drawing/2014/main" id="{DB144AAF-C0FE-4F26-AB18-C8B31467AB65}"/>
              </a:ext>
            </a:extLst>
          </p:cNvPr>
          <p:cNvPicPr>
            <a:picLocks noChangeAspect="1"/>
          </p:cNvPicPr>
          <p:nvPr userDrawn="1"/>
        </p:nvPicPr>
        <p:blipFill>
          <a:blip r:embed="rId4">
            <a:lum bright="-5000"/>
          </a:blip>
          <a:srcRect/>
          <a:stretch>
            <a:fillRect/>
          </a:stretch>
        </p:blipFill>
        <p:spPr>
          <a:xfrm>
            <a:off x="5019234" y="-617621"/>
            <a:ext cx="10340495" cy="10106526"/>
          </a:xfrm>
          <a:custGeom>
            <a:avLst/>
            <a:gdLst>
              <a:gd name="connsiteX0" fmla="*/ 0 w 10340495"/>
              <a:gd name="connsiteY0" fmla="*/ 0 h 10106526"/>
              <a:gd name="connsiteX1" fmla="*/ 2171639 w 10340495"/>
              <a:gd name="connsiteY1" fmla="*/ 0 h 10106526"/>
              <a:gd name="connsiteX2" fmla="*/ 2171639 w 10340495"/>
              <a:gd name="connsiteY2" fmla="*/ 617621 h 10106526"/>
              <a:gd name="connsiteX3" fmla="*/ 4100703 w 10340495"/>
              <a:gd name="connsiteY3" fmla="*/ 617621 h 10106526"/>
              <a:gd name="connsiteX4" fmla="*/ 4100703 w 10340495"/>
              <a:gd name="connsiteY4" fmla="*/ 0 h 10106526"/>
              <a:gd name="connsiteX5" fmla="*/ 10340495 w 10340495"/>
              <a:gd name="connsiteY5" fmla="*/ 0 h 10106526"/>
              <a:gd name="connsiteX6" fmla="*/ 10340495 w 10340495"/>
              <a:gd name="connsiteY6" fmla="*/ 10106526 h 10106526"/>
              <a:gd name="connsiteX7" fmla="*/ 0 w 10340495"/>
              <a:gd name="connsiteY7" fmla="*/ 10106526 h 10106526"/>
              <a:gd name="connsiteX8" fmla="*/ 0 w 10340495"/>
              <a:gd name="connsiteY8" fmla="*/ 9918968 h 10106526"/>
              <a:gd name="connsiteX9" fmla="*/ 9986742 w 10340495"/>
              <a:gd name="connsiteY9" fmla="*/ 9918968 h 10106526"/>
              <a:gd name="connsiteX10" fmla="*/ 9986742 w 10340495"/>
              <a:gd name="connsiteY10" fmla="*/ 6492896 h 10106526"/>
              <a:gd name="connsiteX11" fmla="*/ 9101830 w 10340495"/>
              <a:gd name="connsiteY11" fmla="*/ 6492896 h 10106526"/>
              <a:gd name="connsiteX12" fmla="*/ 9101830 w 10340495"/>
              <a:gd name="connsiteY12" fmla="*/ 2566737 h 10106526"/>
              <a:gd name="connsiteX13" fmla="*/ 7172766 w 10340495"/>
              <a:gd name="connsiteY13" fmla="*/ 2566737 h 10106526"/>
              <a:gd name="connsiteX14" fmla="*/ 7172766 w 10340495"/>
              <a:gd name="connsiteY14" fmla="*/ 6492896 h 10106526"/>
              <a:gd name="connsiteX15" fmla="*/ 0 w 10340495"/>
              <a:gd name="connsiteY15" fmla="*/ 6492896 h 10106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340495" h="10106526">
                <a:moveTo>
                  <a:pt x="0" y="0"/>
                </a:moveTo>
                <a:lnTo>
                  <a:pt x="2171639" y="0"/>
                </a:lnTo>
                <a:lnTo>
                  <a:pt x="2171639" y="617621"/>
                </a:lnTo>
                <a:lnTo>
                  <a:pt x="4100703" y="617621"/>
                </a:lnTo>
                <a:lnTo>
                  <a:pt x="4100703" y="0"/>
                </a:lnTo>
                <a:lnTo>
                  <a:pt x="10340495" y="0"/>
                </a:lnTo>
                <a:lnTo>
                  <a:pt x="10340495" y="10106526"/>
                </a:lnTo>
                <a:lnTo>
                  <a:pt x="0" y="10106526"/>
                </a:lnTo>
                <a:lnTo>
                  <a:pt x="0" y="9918968"/>
                </a:lnTo>
                <a:lnTo>
                  <a:pt x="9986742" y="9918968"/>
                </a:lnTo>
                <a:lnTo>
                  <a:pt x="9986742" y="6492896"/>
                </a:lnTo>
                <a:lnTo>
                  <a:pt x="9101830" y="6492896"/>
                </a:lnTo>
                <a:lnTo>
                  <a:pt x="9101830" y="2566737"/>
                </a:lnTo>
                <a:lnTo>
                  <a:pt x="7172766" y="2566737"/>
                </a:lnTo>
                <a:lnTo>
                  <a:pt x="7172766" y="6492896"/>
                </a:lnTo>
                <a:lnTo>
                  <a:pt x="0" y="6492896"/>
                </a:lnTo>
                <a:close/>
              </a:path>
            </a:pathLst>
          </a:custGeom>
        </p:spPr>
      </p:pic>
      <p:pic>
        <p:nvPicPr>
          <p:cNvPr id="6" name="Graphic 34">
            <a:extLst>
              <a:ext uri="{FF2B5EF4-FFF2-40B4-BE49-F238E27FC236}">
                <a16:creationId xmlns="" xmlns:a16="http://schemas.microsoft.com/office/drawing/2014/main" id="{C9AEE4F5-3B78-4157-BD8F-67F1A5315AA1}"/>
              </a:ext>
            </a:extLst>
          </p:cNvPr>
          <p:cNvPicPr>
            <a:picLocks noChangeAspect="1"/>
          </p:cNvPicPr>
          <p:nvPr userDrawn="1"/>
        </p:nvPicPr>
        <p:blipFill>
          <a:blip r:embed="rId5">
            <a:lum bright="-5000"/>
          </a:blip>
          <a:srcRect r="12878"/>
          <a:stretch>
            <a:fillRect/>
          </a:stretch>
        </p:blipFill>
        <p:spPr>
          <a:xfrm>
            <a:off x="-885794" y="-917201"/>
            <a:ext cx="13077794" cy="8146982"/>
          </a:xfrm>
          <a:custGeom>
            <a:avLst/>
            <a:gdLst>
              <a:gd name="connsiteX0" fmla="*/ 0 w 13077794"/>
              <a:gd name="connsiteY0" fmla="*/ 0 h 8146982"/>
              <a:gd name="connsiteX1" fmla="*/ 10005024 w 13077794"/>
              <a:gd name="connsiteY1" fmla="*/ 0 h 8146982"/>
              <a:gd name="connsiteX2" fmla="*/ 10005024 w 13077794"/>
              <a:gd name="connsiteY2" fmla="*/ 917201 h 8146982"/>
              <a:gd name="connsiteX3" fmla="*/ 13077794 w 13077794"/>
              <a:gd name="connsiteY3" fmla="*/ 917201 h 8146982"/>
              <a:gd name="connsiteX4" fmla="*/ 13077794 w 13077794"/>
              <a:gd name="connsiteY4" fmla="*/ 8146982 h 8146982"/>
              <a:gd name="connsiteX5" fmla="*/ 0 w 13077794"/>
              <a:gd name="connsiteY5" fmla="*/ 8146982 h 8146982"/>
              <a:gd name="connsiteX6" fmla="*/ 0 w 13077794"/>
              <a:gd name="connsiteY6" fmla="*/ 8100149 h 8146982"/>
              <a:gd name="connsiteX7" fmla="*/ 885794 w 13077794"/>
              <a:gd name="connsiteY7" fmla="*/ 8100149 h 8146982"/>
              <a:gd name="connsiteX8" fmla="*/ 885794 w 13077794"/>
              <a:gd name="connsiteY8" fmla="*/ 2605537 h 8146982"/>
              <a:gd name="connsiteX9" fmla="*/ 0 w 13077794"/>
              <a:gd name="connsiteY9" fmla="*/ 2605537 h 8146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077794" h="8146982">
                <a:moveTo>
                  <a:pt x="0" y="0"/>
                </a:moveTo>
                <a:lnTo>
                  <a:pt x="10005024" y="0"/>
                </a:lnTo>
                <a:lnTo>
                  <a:pt x="10005024" y="917201"/>
                </a:lnTo>
                <a:lnTo>
                  <a:pt x="13077794" y="917201"/>
                </a:lnTo>
                <a:lnTo>
                  <a:pt x="13077794" y="8146982"/>
                </a:lnTo>
                <a:lnTo>
                  <a:pt x="0" y="8146982"/>
                </a:lnTo>
                <a:lnTo>
                  <a:pt x="0" y="8100149"/>
                </a:lnTo>
                <a:lnTo>
                  <a:pt x="885794" y="8100149"/>
                </a:lnTo>
                <a:lnTo>
                  <a:pt x="885794" y="2605537"/>
                </a:lnTo>
                <a:lnTo>
                  <a:pt x="0" y="2605537"/>
                </a:lnTo>
                <a:close/>
              </a:path>
            </a:pathLst>
          </a:custGeom>
        </p:spPr>
      </p:pic>
      <p:pic>
        <p:nvPicPr>
          <p:cNvPr id="7" name="Graphic 35">
            <a:extLst>
              <a:ext uri="{FF2B5EF4-FFF2-40B4-BE49-F238E27FC236}">
                <a16:creationId xmlns="" xmlns:a16="http://schemas.microsoft.com/office/drawing/2014/main" id="{17E8282D-4241-4F86-BABC-CFDE79018B48}"/>
              </a:ext>
            </a:extLst>
          </p:cNvPr>
          <p:cNvPicPr>
            <a:picLocks noChangeAspect="1"/>
          </p:cNvPicPr>
          <p:nvPr userDrawn="1"/>
        </p:nvPicPr>
        <p:blipFill>
          <a:blip r:embed="rId6">
            <a:extLst>
              <a:ext uri="{28A0092B-C50C-407E-A947-70E740481C1C}">
                <a14:useLocalDpi xmlns:a14="http://schemas.microsoft.com/office/drawing/2010/main" val="0"/>
              </a:ext>
            </a:extLst>
          </a:blip>
          <a:srcRect l="1326" b="24222"/>
          <a:stretch>
            <a:fillRect/>
          </a:stretch>
        </p:blipFill>
        <p:spPr bwMode="auto">
          <a:xfrm>
            <a:off x="0" y="5713413"/>
            <a:ext cx="12192000" cy="1163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Graphic 36">
            <a:extLst>
              <a:ext uri="{FF2B5EF4-FFF2-40B4-BE49-F238E27FC236}">
                <a16:creationId xmlns="" xmlns:a16="http://schemas.microsoft.com/office/drawing/2014/main" id="{9784BBC3-0C08-4D4A-8A9D-A79EEB808FE2}"/>
              </a:ext>
            </a:extLst>
          </p:cNvPr>
          <p:cNvPicPr>
            <a:picLocks noChangeAspect="1"/>
          </p:cNvPicPr>
          <p:nvPr userDrawn="1"/>
        </p:nvPicPr>
        <p:blipFill>
          <a:blip r:embed="rId7">
            <a:lum bright="-3000"/>
          </a:blip>
          <a:srcRect/>
          <a:stretch>
            <a:fillRect/>
          </a:stretch>
        </p:blipFill>
        <p:spPr>
          <a:xfrm>
            <a:off x="7799143" y="2887579"/>
            <a:ext cx="2481513" cy="3970421"/>
          </a:xfrm>
          <a:custGeom>
            <a:avLst/>
            <a:gdLst>
              <a:gd name="connsiteX0" fmla="*/ 0 w 2481513"/>
              <a:gd name="connsiteY0" fmla="*/ 0 h 3970421"/>
              <a:gd name="connsiteX1" fmla="*/ 2481513 w 2481513"/>
              <a:gd name="connsiteY1" fmla="*/ 0 h 3970421"/>
              <a:gd name="connsiteX2" fmla="*/ 2481513 w 2481513"/>
              <a:gd name="connsiteY2" fmla="*/ 3970421 h 3970421"/>
              <a:gd name="connsiteX3" fmla="*/ 1958290 w 2481513"/>
              <a:gd name="connsiteY3" fmla="*/ 3970421 h 3970421"/>
              <a:gd name="connsiteX4" fmla="*/ 1958290 w 2481513"/>
              <a:gd name="connsiteY4" fmla="*/ 3701710 h 3970421"/>
              <a:gd name="connsiteX5" fmla="*/ 0 w 2481513"/>
              <a:gd name="connsiteY5" fmla="*/ 3701710 h 3970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81513" h="3970421">
                <a:moveTo>
                  <a:pt x="0" y="0"/>
                </a:moveTo>
                <a:lnTo>
                  <a:pt x="2481513" y="0"/>
                </a:lnTo>
                <a:lnTo>
                  <a:pt x="2481513" y="3970421"/>
                </a:lnTo>
                <a:lnTo>
                  <a:pt x="1958290" y="3970421"/>
                </a:lnTo>
                <a:lnTo>
                  <a:pt x="1958290" y="3701710"/>
                </a:lnTo>
                <a:lnTo>
                  <a:pt x="0" y="3701710"/>
                </a:lnTo>
                <a:close/>
              </a:path>
            </a:pathLst>
          </a:custGeom>
        </p:spPr>
      </p:pic>
      <p:pic>
        <p:nvPicPr>
          <p:cNvPr id="9" name="Graphic 37">
            <a:extLst>
              <a:ext uri="{FF2B5EF4-FFF2-40B4-BE49-F238E27FC236}">
                <a16:creationId xmlns="" xmlns:a16="http://schemas.microsoft.com/office/drawing/2014/main" id="{35EC3CE7-C9C0-4AD0-9EBB-D697AC9658C3}"/>
              </a:ext>
            </a:extLst>
          </p:cNvPr>
          <p:cNvPicPr>
            <a:picLocks noChangeAspect="1"/>
          </p:cNvPicPr>
          <p:nvPr userDrawn="1"/>
        </p:nvPicPr>
        <p:blipFill>
          <a:blip r:embed="rId8">
            <a:extLst>
              <a:ext uri="{28A0092B-C50C-407E-A947-70E740481C1C}">
                <a14:useLocalDpi xmlns:a14="http://schemas.microsoft.com/office/drawing/2010/main" val="0"/>
              </a:ext>
            </a:extLst>
          </a:blip>
          <a:srcRect b="6332"/>
          <a:stretch>
            <a:fillRect/>
          </a:stretch>
        </p:blipFill>
        <p:spPr bwMode="auto">
          <a:xfrm>
            <a:off x="-29240" y="4362450"/>
            <a:ext cx="12192000" cy="249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260101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48824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928501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8645186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2024/1/17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257752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2024/1/17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158721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2024/1/17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8516648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2024/1/17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6541992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2024/1/17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8529085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7A3C69BD-C427-45EC-9345-5F55DE160235}"/>
              </a:ext>
            </a:extLst>
          </p:cNvPr>
          <p:cNvSpPr/>
          <p:nvPr userDrawn="1"/>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3" name="Graphic 7">
            <a:extLst>
              <a:ext uri="{FF2B5EF4-FFF2-40B4-BE49-F238E27FC236}">
                <a16:creationId xmlns="" xmlns:a16="http://schemas.microsoft.com/office/drawing/2014/main" id="{8F34B5DF-5331-4519-AC3E-376C2E52996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raphic 8">
            <a:extLst>
              <a:ext uri="{FF2B5EF4-FFF2-40B4-BE49-F238E27FC236}">
                <a16:creationId xmlns="" xmlns:a16="http://schemas.microsoft.com/office/drawing/2014/main" id="{B4C49E85-52B2-4E8E-986F-0AE562CF799A}"/>
              </a:ext>
            </a:extLst>
          </p:cNvPr>
          <p:cNvPicPr>
            <a:picLocks noChangeAspect="1"/>
          </p:cNvPicPr>
          <p:nvPr userDrawn="1"/>
        </p:nvPicPr>
        <p:blipFill>
          <a:blip r:embed="rId3" cstate="print">
            <a:lum bright="-14000" contrast="6000"/>
            <a:extLst>
              <a:ext uri="{28A0092B-C50C-407E-A947-70E740481C1C}">
                <a14:useLocalDpi xmlns:a14="http://schemas.microsoft.com/office/drawing/2010/main" val="0"/>
              </a:ext>
            </a:extLst>
          </a:blip>
          <a:srcRect l="3152"/>
          <a:stretch>
            <a:fillRect/>
          </a:stretch>
        </p:blipFill>
        <p:spPr bwMode="auto">
          <a:xfrm>
            <a:off x="0" y="2673350"/>
            <a:ext cx="4589463" cy="416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raphic 9">
            <a:extLst>
              <a:ext uri="{FF2B5EF4-FFF2-40B4-BE49-F238E27FC236}">
                <a16:creationId xmlns="" xmlns:a16="http://schemas.microsoft.com/office/drawing/2014/main" id="{B8BA41DD-1ACD-4098-BC6B-FB652DB9F54A}"/>
              </a:ext>
            </a:extLst>
          </p:cNvPr>
          <p:cNvPicPr>
            <a:picLocks noChangeAspect="1"/>
          </p:cNvPicPr>
          <p:nvPr userDrawn="1"/>
        </p:nvPicPr>
        <p:blipFill>
          <a:blip r:embed="rId4">
            <a:alphaModFix amt="79000"/>
          </a:blip>
          <a:srcRect l="57264" t="15869" b="24781"/>
          <a:stretch>
            <a:fillRect/>
          </a:stretch>
        </p:blipFill>
        <p:spPr>
          <a:xfrm>
            <a:off x="0" y="0"/>
            <a:ext cx="3874701" cy="6858000"/>
          </a:xfrm>
          <a:custGeom>
            <a:avLst/>
            <a:gdLst>
              <a:gd name="connsiteX0" fmla="*/ 0 w 3874701"/>
              <a:gd name="connsiteY0" fmla="*/ 0 h 6858000"/>
              <a:gd name="connsiteX1" fmla="*/ 3874701 w 3874701"/>
              <a:gd name="connsiteY1" fmla="*/ 0 h 6858000"/>
              <a:gd name="connsiteX2" fmla="*/ 3874701 w 3874701"/>
              <a:gd name="connsiteY2" fmla="*/ 6858000 h 6858000"/>
              <a:gd name="connsiteX3" fmla="*/ 0 w 387470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874701" h="6858000">
                <a:moveTo>
                  <a:pt x="0" y="0"/>
                </a:moveTo>
                <a:lnTo>
                  <a:pt x="3874701" y="0"/>
                </a:lnTo>
                <a:lnTo>
                  <a:pt x="3874701" y="6858000"/>
                </a:lnTo>
                <a:lnTo>
                  <a:pt x="0" y="6858000"/>
                </a:lnTo>
                <a:close/>
              </a:path>
            </a:pathLst>
          </a:custGeom>
        </p:spPr>
      </p:pic>
      <p:pic>
        <p:nvPicPr>
          <p:cNvPr id="6" name="Graphic 14">
            <a:extLst>
              <a:ext uri="{FF2B5EF4-FFF2-40B4-BE49-F238E27FC236}">
                <a16:creationId xmlns="" xmlns:a16="http://schemas.microsoft.com/office/drawing/2014/main" id="{D3AF8432-E7A1-4525-BC49-AE21FDBE94E3}"/>
              </a:ext>
            </a:extLst>
          </p:cNvPr>
          <p:cNvPicPr>
            <a:picLocks noChangeAspect="1"/>
          </p:cNvPicPr>
          <p:nvPr userDrawn="1"/>
        </p:nvPicPr>
        <p:blipFill>
          <a:blip r:embed="rId5">
            <a:extLst>
              <a:ext uri="{28A0092B-C50C-407E-A947-70E740481C1C}">
                <a14:useLocalDpi xmlns:a14="http://schemas.microsoft.com/office/drawing/2010/main" val="0"/>
              </a:ext>
            </a:extLst>
          </a:blip>
          <a:srcRect l="1326" b="24222"/>
          <a:stretch>
            <a:fillRect/>
          </a:stretch>
        </p:blipFill>
        <p:spPr bwMode="auto">
          <a:xfrm>
            <a:off x="0" y="5694363"/>
            <a:ext cx="12192000" cy="1163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Graphic 16">
            <a:extLst>
              <a:ext uri="{FF2B5EF4-FFF2-40B4-BE49-F238E27FC236}">
                <a16:creationId xmlns="" xmlns:a16="http://schemas.microsoft.com/office/drawing/2014/main" id="{EFED1F2C-7609-46E9-91FF-D97CD593D2BB}"/>
              </a:ext>
            </a:extLst>
          </p:cNvPr>
          <p:cNvPicPr>
            <a:picLocks noChangeAspect="1"/>
          </p:cNvPicPr>
          <p:nvPr userDrawn="1"/>
        </p:nvPicPr>
        <p:blipFill>
          <a:blip r:embed="rId6">
            <a:extLst>
              <a:ext uri="{28A0092B-C50C-407E-A947-70E740481C1C}">
                <a14:useLocalDpi xmlns:a14="http://schemas.microsoft.com/office/drawing/2010/main" val="0"/>
              </a:ext>
            </a:extLst>
          </a:blip>
          <a:srcRect b="6332"/>
          <a:stretch>
            <a:fillRect/>
          </a:stretch>
        </p:blipFill>
        <p:spPr bwMode="auto">
          <a:xfrm>
            <a:off x="0" y="4362450"/>
            <a:ext cx="12192000" cy="249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Graphic 17">
            <a:extLst>
              <a:ext uri="{FF2B5EF4-FFF2-40B4-BE49-F238E27FC236}">
                <a16:creationId xmlns="" xmlns:a16="http://schemas.microsoft.com/office/drawing/2014/main" id="{ACE4D076-1FF9-4861-9EF4-27ABEC96E94F}"/>
              </a:ext>
            </a:extLst>
          </p:cNvPr>
          <p:cNvPicPr>
            <a:picLocks noChangeAspect="1"/>
          </p:cNvPicPr>
          <p:nvPr userDrawn="1"/>
        </p:nvPicPr>
        <p:blipFill>
          <a:blip r:embed="rId7">
            <a:duotone>
              <a:prstClr val="black"/>
              <a:schemeClr val="accent1">
                <a:tint val="45000"/>
                <a:satMod val="400000"/>
              </a:schemeClr>
            </a:duotone>
            <a:alphaModFix amt="87000"/>
            <a:lum bright="-15000"/>
          </a:blip>
          <a:srcRect/>
          <a:stretch>
            <a:fillRect/>
          </a:stretch>
        </p:blipFill>
        <p:spPr>
          <a:xfrm rot="204220">
            <a:off x="-487630" y="1148812"/>
            <a:ext cx="14776324" cy="6323853"/>
          </a:xfrm>
          <a:custGeom>
            <a:avLst/>
            <a:gdLst>
              <a:gd name="connsiteX0" fmla="*/ 0 w 14776324"/>
              <a:gd name="connsiteY0" fmla="*/ 0 h 6323853"/>
              <a:gd name="connsiteX1" fmla="*/ 14776324 w 14776324"/>
              <a:gd name="connsiteY1" fmla="*/ 0 h 6323853"/>
              <a:gd name="connsiteX2" fmla="*/ 14776324 w 14776324"/>
              <a:gd name="connsiteY2" fmla="*/ 6323853 h 6323853"/>
              <a:gd name="connsiteX3" fmla="*/ 13050034 w 14776324"/>
              <a:gd name="connsiteY3" fmla="*/ 6323853 h 6323853"/>
              <a:gd name="connsiteX4" fmla="*/ 12993896 w 14776324"/>
              <a:gd name="connsiteY4" fmla="*/ 5379974 h 6323853"/>
              <a:gd name="connsiteX5" fmla="*/ 647253 w 14776324"/>
              <a:gd name="connsiteY5" fmla="*/ 6114293 h 6323853"/>
              <a:gd name="connsiteX6" fmla="*/ 378891 w 14776324"/>
              <a:gd name="connsiteY6" fmla="*/ 1602139 h 6323853"/>
              <a:gd name="connsiteX7" fmla="*/ 0 w 14776324"/>
              <a:gd name="connsiteY7" fmla="*/ 1624673 h 632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776324" h="6323853">
                <a:moveTo>
                  <a:pt x="0" y="0"/>
                </a:moveTo>
                <a:lnTo>
                  <a:pt x="14776324" y="0"/>
                </a:lnTo>
                <a:lnTo>
                  <a:pt x="14776324" y="6323853"/>
                </a:lnTo>
                <a:lnTo>
                  <a:pt x="13050034" y="6323853"/>
                </a:lnTo>
                <a:lnTo>
                  <a:pt x="12993896" y="5379974"/>
                </a:lnTo>
                <a:lnTo>
                  <a:pt x="647253" y="6114293"/>
                </a:lnTo>
                <a:lnTo>
                  <a:pt x="378891" y="1602139"/>
                </a:lnTo>
                <a:lnTo>
                  <a:pt x="0" y="1624673"/>
                </a:lnTo>
                <a:close/>
              </a:path>
            </a:pathLst>
          </a:custGeom>
        </p:spPr>
      </p:pic>
      <p:sp>
        <p:nvSpPr>
          <p:cNvPr id="13" name="Date Placeholder 3">
            <a:extLst>
              <a:ext uri="{FF2B5EF4-FFF2-40B4-BE49-F238E27FC236}">
                <a16:creationId xmlns="" xmlns:a16="http://schemas.microsoft.com/office/drawing/2014/main" id="{64AF3BBF-A10B-41FA-ABCC-F5F00866F453}"/>
              </a:ext>
            </a:extLst>
          </p:cNvPr>
          <p:cNvSpPr>
            <a:spLocks noGrp="1"/>
          </p:cNvSpPr>
          <p:nvPr>
            <p:ph type="dt" sz="half" idx="10"/>
          </p:nvPr>
        </p:nvSpPr>
        <p:spPr/>
        <p:txBody>
          <a:bodyPr/>
          <a:lstStyle>
            <a:lvl1pPr>
              <a:defRPr/>
            </a:lvl1pPr>
          </a:lstStyle>
          <a:p>
            <a:pPr>
              <a:defRPr/>
            </a:pPr>
            <a:fld id="{95B7FDBC-3ED9-4530-B40C-2C0793157422}" type="datetimeFigureOut">
              <a:rPr lang="en-US"/>
              <a:pPr>
                <a:defRPr/>
              </a:pPr>
              <a:t>1/17/2024</a:t>
            </a:fld>
            <a:endParaRPr lang="en-US"/>
          </a:p>
        </p:txBody>
      </p:sp>
      <p:sp>
        <p:nvSpPr>
          <p:cNvPr id="14" name="Footer Placeholder 4">
            <a:extLst>
              <a:ext uri="{FF2B5EF4-FFF2-40B4-BE49-F238E27FC236}">
                <a16:creationId xmlns="" xmlns:a16="http://schemas.microsoft.com/office/drawing/2014/main" id="{168374B8-F583-4272-8EB7-33B201A365E1}"/>
              </a:ext>
            </a:extLst>
          </p:cNvPr>
          <p:cNvSpPr>
            <a:spLocks noGrp="1"/>
          </p:cNvSpPr>
          <p:nvPr>
            <p:ph type="ftr" sz="quarter" idx="11"/>
          </p:nvPr>
        </p:nvSpPr>
        <p:spPr/>
        <p:txBody>
          <a:bodyPr/>
          <a:lstStyle>
            <a:lvl1pPr>
              <a:defRPr/>
            </a:lvl1pPr>
          </a:lstStyle>
          <a:p>
            <a:pPr>
              <a:defRPr/>
            </a:pPr>
            <a:endParaRPr lang="en-US"/>
          </a:p>
        </p:txBody>
      </p:sp>
      <p:sp>
        <p:nvSpPr>
          <p:cNvPr id="15" name="Slide Number Placeholder 5">
            <a:extLst>
              <a:ext uri="{FF2B5EF4-FFF2-40B4-BE49-F238E27FC236}">
                <a16:creationId xmlns="" xmlns:a16="http://schemas.microsoft.com/office/drawing/2014/main" id="{9E5EDC70-7953-4D83-8EA8-DD3D145C19F9}"/>
              </a:ext>
            </a:extLst>
          </p:cNvPr>
          <p:cNvSpPr>
            <a:spLocks noGrp="1"/>
          </p:cNvSpPr>
          <p:nvPr>
            <p:ph type="sldNum" sz="quarter" idx="12"/>
          </p:nvPr>
        </p:nvSpPr>
        <p:spPr/>
        <p:txBody>
          <a:bodyPr/>
          <a:lstStyle>
            <a:lvl1pPr>
              <a:defRPr/>
            </a:lvl1pPr>
          </a:lstStyle>
          <a:p>
            <a:fld id="{19AFB487-92F2-4F5E-B5E9-31B418EE4BBF}" type="slidenum">
              <a:rPr lang="en-US" altLang="en-US"/>
              <a:pPr/>
              <a:t>‹#›</a:t>
            </a:fld>
            <a:endParaRPr lang="en-US" altLang="en-US"/>
          </a:p>
        </p:txBody>
      </p:sp>
    </p:spTree>
    <p:extLst>
      <p:ext uri="{BB962C8B-B14F-4D97-AF65-F5344CB8AC3E}">
        <p14:creationId xmlns:p14="http://schemas.microsoft.com/office/powerpoint/2010/main" val="20204714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2024/1/17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552342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324083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8655483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1/17/2024</a:t>
            </a:fld>
            <a:endParaRPr lang="en-US"/>
          </a:p>
        </p:txBody>
      </p:sp>
      <p:sp>
        <p:nvSpPr>
          <p:cNvPr id="3" name="Footer Placeholder 2">
            <a:extLst>
              <a:ext uri="{FF2B5EF4-FFF2-40B4-BE49-F238E27FC236}">
                <a16:creationId xmlns=""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087403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1/17/2024</a:t>
            </a:fld>
            <a:endParaRPr lang="en-US"/>
          </a:p>
        </p:txBody>
      </p:sp>
      <p:sp>
        <p:nvSpPr>
          <p:cNvPr id="4" name="Footer Placeholder 3">
            <a:extLst>
              <a:ext uri="{FF2B5EF4-FFF2-40B4-BE49-F238E27FC236}">
                <a16:creationId xmlns=""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00992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1/17/2024</a:t>
            </a:fld>
            <a:endParaRPr lang="en-US"/>
          </a:p>
        </p:txBody>
      </p:sp>
      <p:sp>
        <p:nvSpPr>
          <p:cNvPr id="5" name="Footer Placeholder 4">
            <a:extLst>
              <a:ext uri="{FF2B5EF4-FFF2-40B4-BE49-F238E27FC236}">
                <a16:creationId xmlns=""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09289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1/17/2024</a:t>
            </a:fld>
            <a:endParaRPr lang="en-US"/>
          </a:p>
        </p:txBody>
      </p:sp>
      <p:sp>
        <p:nvSpPr>
          <p:cNvPr id="6" name="Footer Placeholder 5">
            <a:extLst>
              <a:ext uri="{FF2B5EF4-FFF2-40B4-BE49-F238E27FC236}">
                <a16:creationId xmlns=""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941189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1/17/2024</a:t>
            </a:fld>
            <a:endParaRPr lang="en-US"/>
          </a:p>
        </p:txBody>
      </p:sp>
      <p:sp>
        <p:nvSpPr>
          <p:cNvPr id="5" name="Footer Placeholder 4">
            <a:extLst>
              <a:ext uri="{FF2B5EF4-FFF2-40B4-BE49-F238E27FC236}">
                <a16:creationId xmlns=""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678708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noProof="1" smtClean="0"/>
              <a:t>Click to edit Master title style</a:t>
            </a:r>
            <a:endParaRPr lang="en-US" noProof="1"/>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1" smtClean="0"/>
              <a:t>Click to edit Master subtitle style</a:t>
            </a:r>
            <a:endParaRPr lang="en-US" noProof="1"/>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Times New Roman" panose="02020603050405020304" pitchFamily="18" charset="0"/>
              </a:defRPr>
            </a:lvl1pPr>
          </a:lstStyle>
          <a:p>
            <a:pPr>
              <a:defRPr/>
            </a:pPr>
            <a:fld id="{3059A106-96EA-4D33-990D-C163BBAAF46B}" type="datetimeFigureOut">
              <a:rPr lang="en-US" smtClean="0"/>
              <a:pPr>
                <a:defRPr/>
              </a:pPr>
              <a:t>1/17/2024</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Times New Roman" panose="02020603050405020304"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defRPr/>
            </a:pPr>
            <a:fld id="{678F2A66-6F77-420D-8693-B5BFA89AD7CC}" type="slidenum">
              <a:rPr lang="en-US" smtClean="0"/>
              <a:pPr fontAlgn="base">
                <a:spcBef>
                  <a:spcPct val="0"/>
                </a:spcBef>
                <a:spcAft>
                  <a:spcPct val="0"/>
                </a:spcAft>
                <a:defRPr/>
              </a:pPr>
              <a:t>‹#›</a:t>
            </a:fld>
            <a:endParaRPr lang="en-US"/>
          </a:p>
        </p:txBody>
      </p:sp>
    </p:spTree>
    <p:extLst>
      <p:ext uri="{BB962C8B-B14F-4D97-AF65-F5344CB8AC3E}">
        <p14:creationId xmlns:p14="http://schemas.microsoft.com/office/powerpoint/2010/main" val="194456291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smtClean="0"/>
              <a:t>Click to edit Master title style</a:t>
            </a:r>
            <a:endParaRPr lang="en-US" noProof="1"/>
          </a:p>
        </p:txBody>
      </p:sp>
      <p:sp>
        <p:nvSpPr>
          <p:cNvPr id="3" name="Content Placeholder 2"/>
          <p:cNvSpPr>
            <a:spLocks noGrp="1"/>
          </p:cNvSpPr>
          <p:nvPr>
            <p:ph idx="1"/>
          </p:nvPr>
        </p:nvSpPr>
        <p:spPr/>
        <p:txBody>
          <a:bodyPr/>
          <a:lstStyle/>
          <a:p>
            <a:pPr lvl="0"/>
            <a:r>
              <a:rPr lang="en-US" noProof="1" smtClean="0"/>
              <a:t>Click to edit Master text styles</a:t>
            </a:r>
          </a:p>
          <a:p>
            <a:pPr lvl="1"/>
            <a:r>
              <a:rPr lang="en-US" noProof="1" smtClean="0"/>
              <a:t>Second level</a:t>
            </a:r>
          </a:p>
          <a:p>
            <a:pPr lvl="2"/>
            <a:r>
              <a:rPr lang="en-US" noProof="1" smtClean="0"/>
              <a:t>Third level</a:t>
            </a:r>
          </a:p>
          <a:p>
            <a:pPr lvl="3"/>
            <a:r>
              <a:rPr lang="en-US" noProof="1" smtClean="0"/>
              <a:t>Fourth level</a:t>
            </a:r>
          </a:p>
          <a:p>
            <a:pPr lvl="4"/>
            <a:r>
              <a:rPr lang="en-US" noProof="1" smtClean="0"/>
              <a:t>Fifth level</a:t>
            </a:r>
            <a:endParaRPr lang="en-US" noProof="1"/>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Times New Roman" panose="02020603050405020304" pitchFamily="18" charset="0"/>
              </a:defRPr>
            </a:lvl1pPr>
          </a:lstStyle>
          <a:p>
            <a:pPr>
              <a:defRPr/>
            </a:pPr>
            <a:fld id="{7AEC507B-3C5A-437D-B53F-93866BE3F013}" type="datetimeFigureOut">
              <a:rPr lang="en-US" smtClean="0"/>
              <a:pPr>
                <a:defRPr/>
              </a:pPr>
              <a:t>1/17/2024</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Times New Roman" panose="02020603050405020304"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defRPr/>
            </a:pPr>
            <a:fld id="{1581E0D7-CABE-448A-B5F2-49AB28103C00}" type="slidenum">
              <a:rPr lang="en-US" smtClean="0"/>
              <a:pPr fontAlgn="base">
                <a:spcBef>
                  <a:spcPct val="0"/>
                </a:spcBef>
                <a:spcAft>
                  <a:spcPct val="0"/>
                </a:spcAft>
                <a:defRPr/>
              </a:pPr>
              <a:t>‹#›</a:t>
            </a:fld>
            <a:endParaRPr lang="en-US"/>
          </a:p>
        </p:txBody>
      </p:sp>
    </p:spTree>
    <p:extLst>
      <p:ext uri="{BB962C8B-B14F-4D97-AF65-F5344CB8AC3E}">
        <p14:creationId xmlns:p14="http://schemas.microsoft.com/office/powerpoint/2010/main" val="27106304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61139B6-94CE-4E8A-AB2B-A82F25A4FCC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B8173F4B-4739-44DB-9D92-D0FFB21FDBE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08CDAB7A-C9BC-4DB8-8A2C-815E12A52BED}"/>
              </a:ext>
            </a:extLst>
          </p:cNvPr>
          <p:cNvSpPr>
            <a:spLocks noGrp="1"/>
          </p:cNvSpPr>
          <p:nvPr>
            <p:ph type="dt" sz="half" idx="10"/>
          </p:nvPr>
        </p:nvSpPr>
        <p:spPr/>
        <p:txBody>
          <a:bodyPr/>
          <a:lstStyle>
            <a:lvl1pPr>
              <a:defRPr/>
            </a:lvl1pPr>
          </a:lstStyle>
          <a:p>
            <a:pPr>
              <a:defRPr/>
            </a:pPr>
            <a:fld id="{D5F44F41-0F88-45CF-826D-3A777FDBF54E}" type="datetimeFigureOut">
              <a:rPr lang="en-US"/>
              <a:pPr>
                <a:defRPr/>
              </a:pPr>
              <a:t>1/17/2024</a:t>
            </a:fld>
            <a:endParaRPr lang="en-US"/>
          </a:p>
        </p:txBody>
      </p:sp>
      <p:sp>
        <p:nvSpPr>
          <p:cNvPr id="5" name="Footer Placeholder 4">
            <a:extLst>
              <a:ext uri="{FF2B5EF4-FFF2-40B4-BE49-F238E27FC236}">
                <a16:creationId xmlns="" xmlns:a16="http://schemas.microsoft.com/office/drawing/2014/main" id="{DB93123D-AAF4-4689-8ED0-4926C6A78DC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 xmlns:a16="http://schemas.microsoft.com/office/drawing/2014/main" id="{7AA72835-D49C-4BC7-931E-9CAF62050AF4}"/>
              </a:ext>
            </a:extLst>
          </p:cNvPr>
          <p:cNvSpPr>
            <a:spLocks noGrp="1"/>
          </p:cNvSpPr>
          <p:nvPr>
            <p:ph type="sldNum" sz="quarter" idx="12"/>
          </p:nvPr>
        </p:nvSpPr>
        <p:spPr/>
        <p:txBody>
          <a:bodyPr/>
          <a:lstStyle>
            <a:lvl1pPr>
              <a:defRPr/>
            </a:lvl1pPr>
          </a:lstStyle>
          <a:p>
            <a:fld id="{130A94D7-68D7-4AE7-9857-6FB310BCFEBB}" type="slidenum">
              <a:rPr lang="en-US" altLang="en-US"/>
              <a:pPr/>
              <a:t>‹#›</a:t>
            </a:fld>
            <a:endParaRPr lang="en-US" altLang="en-US"/>
          </a:p>
        </p:txBody>
      </p:sp>
    </p:spTree>
    <p:extLst>
      <p:ext uri="{BB962C8B-B14F-4D97-AF65-F5344CB8AC3E}">
        <p14:creationId xmlns:p14="http://schemas.microsoft.com/office/powerpoint/2010/main" val="7020274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noProof="1" smtClean="0"/>
              <a:t>Click to edit Master title style</a:t>
            </a:r>
            <a:endParaRPr lang="en-US" noProof="1"/>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noProof="1" smtClean="0"/>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Times New Roman" panose="02020603050405020304" pitchFamily="18" charset="0"/>
              </a:defRPr>
            </a:lvl1pPr>
          </a:lstStyle>
          <a:p>
            <a:pPr>
              <a:defRPr/>
            </a:pPr>
            <a:fld id="{D3BDA206-F690-4F2D-8933-D38525A70F31}" type="datetimeFigureOut">
              <a:rPr lang="en-US" smtClean="0"/>
              <a:pPr>
                <a:defRPr/>
              </a:pPr>
              <a:t>1/17/2024</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Times New Roman" panose="02020603050405020304"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defRPr/>
            </a:pPr>
            <a:fld id="{86B2EBA8-F2EE-4A62-9012-D0EDF7B2AC4A}" type="slidenum">
              <a:rPr lang="en-US" smtClean="0"/>
              <a:pPr fontAlgn="base">
                <a:spcBef>
                  <a:spcPct val="0"/>
                </a:spcBef>
                <a:spcAft>
                  <a:spcPct val="0"/>
                </a:spcAft>
                <a:defRPr/>
              </a:pPr>
              <a:t>‹#›</a:t>
            </a:fld>
            <a:endParaRPr lang="en-US"/>
          </a:p>
        </p:txBody>
      </p:sp>
    </p:spTree>
    <p:extLst>
      <p:ext uri="{BB962C8B-B14F-4D97-AF65-F5344CB8AC3E}">
        <p14:creationId xmlns:p14="http://schemas.microsoft.com/office/powerpoint/2010/main" val="21919221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smtClean="0"/>
              <a:t>Click to edit Master title style</a:t>
            </a:r>
            <a:endParaRPr lang="en-US" noProof="1"/>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noProof="1" smtClean="0"/>
              <a:t>Click to edit Master text styles</a:t>
            </a:r>
          </a:p>
          <a:p>
            <a:pPr lvl="1"/>
            <a:r>
              <a:rPr lang="en-US" noProof="1" smtClean="0"/>
              <a:t>Second level</a:t>
            </a:r>
          </a:p>
          <a:p>
            <a:pPr lvl="2"/>
            <a:r>
              <a:rPr lang="en-US" noProof="1" smtClean="0"/>
              <a:t>Third level</a:t>
            </a:r>
          </a:p>
          <a:p>
            <a:pPr lvl="3"/>
            <a:r>
              <a:rPr lang="en-US" noProof="1" smtClean="0"/>
              <a:t>Fourth level</a:t>
            </a:r>
          </a:p>
          <a:p>
            <a:pPr lvl="4"/>
            <a:r>
              <a:rPr lang="en-US" noProof="1" smtClean="0"/>
              <a:t>Fifth level</a:t>
            </a:r>
            <a:endParaRPr lang="en-US" noProof="1"/>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noProof="1" smtClean="0"/>
              <a:t>Click to edit Master text styles</a:t>
            </a:r>
          </a:p>
          <a:p>
            <a:pPr lvl="1"/>
            <a:r>
              <a:rPr lang="en-US" noProof="1" smtClean="0"/>
              <a:t>Second level</a:t>
            </a:r>
          </a:p>
          <a:p>
            <a:pPr lvl="2"/>
            <a:r>
              <a:rPr lang="en-US" noProof="1" smtClean="0"/>
              <a:t>Third level</a:t>
            </a:r>
          </a:p>
          <a:p>
            <a:pPr lvl="3"/>
            <a:r>
              <a:rPr lang="en-US" noProof="1" smtClean="0"/>
              <a:t>Fourth level</a:t>
            </a:r>
          </a:p>
          <a:p>
            <a:pPr lvl="4"/>
            <a:r>
              <a:rPr lang="en-US" noProof="1" smtClean="0"/>
              <a:t>Fifth level</a:t>
            </a:r>
            <a:endParaRPr lang="en-US" noProof="1"/>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Times New Roman" panose="02020603050405020304" pitchFamily="18" charset="0"/>
              </a:defRPr>
            </a:lvl1pPr>
          </a:lstStyle>
          <a:p>
            <a:pPr>
              <a:defRPr/>
            </a:pPr>
            <a:fld id="{005047B1-1776-4F1C-8642-F28CB0CAE750}" type="datetimeFigureOut">
              <a:rPr lang="en-US" smtClean="0"/>
              <a:pPr>
                <a:defRPr/>
              </a:pPr>
              <a:t>1/17/2024</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Times New Roman" panose="02020603050405020304" pitchFamily="18"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fontAlgn="base">
              <a:spcBef>
                <a:spcPct val="0"/>
              </a:spcBef>
              <a:spcAft>
                <a:spcPct val="0"/>
              </a:spcAft>
              <a:defRPr/>
            </a:pPr>
            <a:fld id="{67804161-5EA4-4ED8-AAD6-1EB50C4F1E52}" type="slidenum">
              <a:rPr lang="en-US" smtClean="0"/>
              <a:pPr fontAlgn="base">
                <a:spcBef>
                  <a:spcPct val="0"/>
                </a:spcBef>
                <a:spcAft>
                  <a:spcPct val="0"/>
                </a:spcAft>
                <a:defRPr/>
              </a:pPr>
              <a:t>‹#›</a:t>
            </a:fld>
            <a:endParaRPr lang="en-US"/>
          </a:p>
        </p:txBody>
      </p:sp>
    </p:spTree>
    <p:extLst>
      <p:ext uri="{BB962C8B-B14F-4D97-AF65-F5344CB8AC3E}">
        <p14:creationId xmlns:p14="http://schemas.microsoft.com/office/powerpoint/2010/main" val="34551762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noProof="1" smtClean="0"/>
              <a:t>Click to edit Master title style</a:t>
            </a:r>
            <a:endParaRPr lang="en-US" noProof="1"/>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1"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noProof="1" smtClean="0"/>
              <a:t>Click to edit Master text styles</a:t>
            </a:r>
          </a:p>
          <a:p>
            <a:pPr lvl="1"/>
            <a:r>
              <a:rPr lang="en-US" noProof="1" smtClean="0"/>
              <a:t>Second level</a:t>
            </a:r>
          </a:p>
          <a:p>
            <a:pPr lvl="2"/>
            <a:r>
              <a:rPr lang="en-US" noProof="1" smtClean="0"/>
              <a:t>Third level</a:t>
            </a:r>
          </a:p>
          <a:p>
            <a:pPr lvl="3"/>
            <a:r>
              <a:rPr lang="en-US" noProof="1" smtClean="0"/>
              <a:t>Fourth level</a:t>
            </a:r>
          </a:p>
          <a:p>
            <a:pPr lvl="4"/>
            <a:r>
              <a:rPr lang="en-US" noProof="1" smtClean="0"/>
              <a:t>Fifth level</a:t>
            </a:r>
            <a:endParaRPr lang="en-US" noProof="1"/>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1"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noProof="1" smtClean="0"/>
              <a:t>Click to edit Master text styles</a:t>
            </a:r>
          </a:p>
          <a:p>
            <a:pPr lvl="1"/>
            <a:r>
              <a:rPr lang="en-US" noProof="1" smtClean="0"/>
              <a:t>Second level</a:t>
            </a:r>
          </a:p>
          <a:p>
            <a:pPr lvl="2"/>
            <a:r>
              <a:rPr lang="en-US" noProof="1" smtClean="0"/>
              <a:t>Third level</a:t>
            </a:r>
          </a:p>
          <a:p>
            <a:pPr lvl="3"/>
            <a:r>
              <a:rPr lang="en-US" noProof="1" smtClean="0"/>
              <a:t>Fourth level</a:t>
            </a:r>
          </a:p>
          <a:p>
            <a:pPr lvl="4"/>
            <a:r>
              <a:rPr lang="en-US" noProof="1" smtClean="0"/>
              <a:t>Fifth level</a:t>
            </a:r>
            <a:endParaRPr lang="en-US" noProof="1"/>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Times New Roman" panose="02020603050405020304" pitchFamily="18" charset="0"/>
              </a:defRPr>
            </a:lvl1pPr>
          </a:lstStyle>
          <a:p>
            <a:pPr>
              <a:defRPr/>
            </a:pPr>
            <a:fld id="{2791300D-B897-4697-80A0-067C8A3567B3}" type="datetimeFigureOut">
              <a:rPr lang="en-US" smtClean="0"/>
              <a:pPr>
                <a:defRPr/>
              </a:pPr>
              <a:t>1/17/2024</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Times New Roman" panose="02020603050405020304" pitchFamily="18"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pPr fontAlgn="base">
              <a:spcBef>
                <a:spcPct val="0"/>
              </a:spcBef>
              <a:spcAft>
                <a:spcPct val="0"/>
              </a:spcAft>
              <a:defRPr/>
            </a:pPr>
            <a:fld id="{5FCE4FD3-12A4-4EE3-9270-ED6D99556B5C}" type="slidenum">
              <a:rPr lang="en-US" smtClean="0"/>
              <a:pPr fontAlgn="base">
                <a:spcBef>
                  <a:spcPct val="0"/>
                </a:spcBef>
                <a:spcAft>
                  <a:spcPct val="0"/>
                </a:spcAft>
                <a:defRPr/>
              </a:pPr>
              <a:t>‹#›</a:t>
            </a:fld>
            <a:endParaRPr lang="en-US"/>
          </a:p>
        </p:txBody>
      </p:sp>
    </p:spTree>
    <p:extLst>
      <p:ext uri="{BB962C8B-B14F-4D97-AF65-F5344CB8AC3E}">
        <p14:creationId xmlns:p14="http://schemas.microsoft.com/office/powerpoint/2010/main" val="274361554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smtClean="0"/>
              <a:t>Click to edit Master title style</a:t>
            </a:r>
            <a:endParaRPr lang="en-US" noProof="1"/>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Times New Roman" panose="02020603050405020304" pitchFamily="18" charset="0"/>
              </a:defRPr>
            </a:lvl1pPr>
          </a:lstStyle>
          <a:p>
            <a:pPr>
              <a:defRPr/>
            </a:pPr>
            <a:fld id="{7CCDC16E-D8D8-4FE6-A94D-64FBB9442233}" type="datetimeFigureOut">
              <a:rPr lang="en-US" smtClean="0"/>
              <a:pPr>
                <a:defRPr/>
              </a:pPr>
              <a:t>1/17/2024</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Times New Roman" panose="02020603050405020304" pitchFamily="18"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pPr fontAlgn="base">
              <a:spcBef>
                <a:spcPct val="0"/>
              </a:spcBef>
              <a:spcAft>
                <a:spcPct val="0"/>
              </a:spcAft>
              <a:defRPr/>
            </a:pPr>
            <a:fld id="{DD76B407-C8C3-42A0-BBE1-AD603231F86D}" type="slidenum">
              <a:rPr lang="en-US" smtClean="0"/>
              <a:pPr fontAlgn="base">
                <a:spcBef>
                  <a:spcPct val="0"/>
                </a:spcBef>
                <a:spcAft>
                  <a:spcPct val="0"/>
                </a:spcAft>
                <a:defRPr/>
              </a:pPr>
              <a:t>‹#›</a:t>
            </a:fld>
            <a:endParaRPr lang="en-US"/>
          </a:p>
        </p:txBody>
      </p:sp>
    </p:spTree>
    <p:extLst>
      <p:ext uri="{BB962C8B-B14F-4D97-AF65-F5344CB8AC3E}">
        <p14:creationId xmlns:p14="http://schemas.microsoft.com/office/powerpoint/2010/main" val="214146416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Times New Roman" panose="02020603050405020304" pitchFamily="18" charset="0"/>
              </a:defRPr>
            </a:lvl1pPr>
          </a:lstStyle>
          <a:p>
            <a:pPr>
              <a:defRPr/>
            </a:pPr>
            <a:fld id="{9BFFE2A1-886F-4789-A7A3-31F4674EE709}" type="datetimeFigureOut">
              <a:rPr lang="en-US" smtClean="0"/>
              <a:pPr>
                <a:defRPr/>
              </a:pPr>
              <a:t>1/17/2024</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Times New Roman" panose="02020603050405020304" pitchFamily="18"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vl1pPr>
          </a:lstStyle>
          <a:p>
            <a:pPr fontAlgn="base">
              <a:spcBef>
                <a:spcPct val="0"/>
              </a:spcBef>
              <a:spcAft>
                <a:spcPct val="0"/>
              </a:spcAft>
              <a:defRPr/>
            </a:pPr>
            <a:fld id="{5430FC28-3AA0-4EE9-8914-1FB0D810968C}" type="slidenum">
              <a:rPr lang="en-US" smtClean="0"/>
              <a:pPr fontAlgn="base">
                <a:spcBef>
                  <a:spcPct val="0"/>
                </a:spcBef>
                <a:spcAft>
                  <a:spcPct val="0"/>
                </a:spcAft>
                <a:defRPr/>
              </a:pPr>
              <a:t>‹#›</a:t>
            </a:fld>
            <a:endParaRPr lang="en-US"/>
          </a:p>
        </p:txBody>
      </p:sp>
    </p:spTree>
    <p:extLst>
      <p:ext uri="{BB962C8B-B14F-4D97-AF65-F5344CB8AC3E}">
        <p14:creationId xmlns:p14="http://schemas.microsoft.com/office/powerpoint/2010/main" val="4412926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noProof="1" smtClean="0"/>
              <a:t>Click to edit Master title style</a:t>
            </a:r>
            <a:endParaRPr lang="en-US" noProof="1"/>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1" smtClean="0"/>
              <a:t>Click to edit Master text styles</a:t>
            </a:r>
          </a:p>
          <a:p>
            <a:pPr lvl="1"/>
            <a:r>
              <a:rPr lang="en-US" noProof="1" smtClean="0"/>
              <a:t>Second level</a:t>
            </a:r>
          </a:p>
          <a:p>
            <a:pPr lvl="2"/>
            <a:r>
              <a:rPr lang="en-US" noProof="1" smtClean="0"/>
              <a:t>Third level</a:t>
            </a:r>
          </a:p>
          <a:p>
            <a:pPr lvl="3"/>
            <a:r>
              <a:rPr lang="en-US" noProof="1" smtClean="0"/>
              <a:t>Fourth level</a:t>
            </a:r>
          </a:p>
          <a:p>
            <a:pPr lvl="4"/>
            <a:r>
              <a:rPr lang="en-US" noProof="1" smtClean="0"/>
              <a:t>Fifth level</a:t>
            </a:r>
            <a:endParaRPr lang="en-US" noProof="1"/>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1"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Times New Roman" panose="02020603050405020304" pitchFamily="18" charset="0"/>
              </a:defRPr>
            </a:lvl1pPr>
          </a:lstStyle>
          <a:p>
            <a:pPr>
              <a:defRPr/>
            </a:pPr>
            <a:fld id="{729112E0-C01A-40C5-BE13-CCE5D91D5BB6}" type="datetimeFigureOut">
              <a:rPr lang="en-US" smtClean="0"/>
              <a:pPr>
                <a:defRPr/>
              </a:pPr>
              <a:t>1/17/2024</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Times New Roman" panose="02020603050405020304" pitchFamily="18"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fontAlgn="base">
              <a:spcBef>
                <a:spcPct val="0"/>
              </a:spcBef>
              <a:spcAft>
                <a:spcPct val="0"/>
              </a:spcAft>
              <a:defRPr/>
            </a:pPr>
            <a:fld id="{D7A34B57-FE92-4926-A7A0-469EEB8A7F8F}" type="slidenum">
              <a:rPr lang="en-US" smtClean="0"/>
              <a:pPr fontAlgn="base">
                <a:spcBef>
                  <a:spcPct val="0"/>
                </a:spcBef>
                <a:spcAft>
                  <a:spcPct val="0"/>
                </a:spcAft>
                <a:defRPr/>
              </a:pPr>
              <a:t>‹#›</a:t>
            </a:fld>
            <a:endParaRPr lang="en-US"/>
          </a:p>
        </p:txBody>
      </p:sp>
    </p:spTree>
    <p:extLst>
      <p:ext uri="{BB962C8B-B14F-4D97-AF65-F5344CB8AC3E}">
        <p14:creationId xmlns:p14="http://schemas.microsoft.com/office/powerpoint/2010/main" val="43704791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noProof="1" smtClean="0"/>
              <a:t>Click to edit Master title style</a:t>
            </a:r>
            <a:endParaRPr lang="en-US" noProof="1"/>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1"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Times New Roman" panose="02020603050405020304" pitchFamily="18" charset="0"/>
              </a:defRPr>
            </a:lvl1pPr>
          </a:lstStyle>
          <a:p>
            <a:pPr>
              <a:defRPr/>
            </a:pPr>
            <a:fld id="{EEB05F76-8520-4C89-B145-D475D22FD1AF}" type="datetimeFigureOut">
              <a:rPr lang="en-US" smtClean="0"/>
              <a:pPr>
                <a:defRPr/>
              </a:pPr>
              <a:t>1/17/2024</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Times New Roman" panose="02020603050405020304" pitchFamily="18"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fontAlgn="base">
              <a:spcBef>
                <a:spcPct val="0"/>
              </a:spcBef>
              <a:spcAft>
                <a:spcPct val="0"/>
              </a:spcAft>
              <a:defRPr/>
            </a:pPr>
            <a:fld id="{F2CE9C42-9584-40D2-8359-C57ADE1BC292}" type="slidenum">
              <a:rPr lang="en-US" smtClean="0"/>
              <a:pPr fontAlgn="base">
                <a:spcBef>
                  <a:spcPct val="0"/>
                </a:spcBef>
                <a:spcAft>
                  <a:spcPct val="0"/>
                </a:spcAft>
                <a:defRPr/>
              </a:pPr>
              <a:t>‹#›</a:t>
            </a:fld>
            <a:endParaRPr lang="en-US"/>
          </a:p>
        </p:txBody>
      </p:sp>
    </p:spTree>
    <p:extLst>
      <p:ext uri="{BB962C8B-B14F-4D97-AF65-F5344CB8AC3E}">
        <p14:creationId xmlns:p14="http://schemas.microsoft.com/office/powerpoint/2010/main" val="9505768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smtClean="0"/>
              <a:t>Click to edit Master title style</a:t>
            </a:r>
            <a:endParaRPr lang="en-US" noProof="1"/>
          </a:p>
        </p:txBody>
      </p:sp>
      <p:sp>
        <p:nvSpPr>
          <p:cNvPr id="3" name="Vertical Text Placeholder 2"/>
          <p:cNvSpPr>
            <a:spLocks noGrp="1"/>
          </p:cNvSpPr>
          <p:nvPr>
            <p:ph type="body" orient="vert" idx="1"/>
          </p:nvPr>
        </p:nvSpPr>
        <p:spPr/>
        <p:txBody>
          <a:bodyPr vert="eaVert"/>
          <a:lstStyle/>
          <a:p>
            <a:pPr lvl="0"/>
            <a:r>
              <a:rPr lang="en-US" noProof="1" smtClean="0"/>
              <a:t>Click to edit Master text styles</a:t>
            </a:r>
          </a:p>
          <a:p>
            <a:pPr lvl="1"/>
            <a:r>
              <a:rPr lang="en-US" noProof="1" smtClean="0"/>
              <a:t>Second level</a:t>
            </a:r>
          </a:p>
          <a:p>
            <a:pPr lvl="2"/>
            <a:r>
              <a:rPr lang="en-US" noProof="1" smtClean="0"/>
              <a:t>Third level</a:t>
            </a:r>
          </a:p>
          <a:p>
            <a:pPr lvl="3"/>
            <a:r>
              <a:rPr lang="en-US" noProof="1" smtClean="0"/>
              <a:t>Fourth level</a:t>
            </a:r>
          </a:p>
          <a:p>
            <a:pPr lvl="4"/>
            <a:r>
              <a:rPr lang="en-US" noProof="1" smtClean="0"/>
              <a:t>Fifth level</a:t>
            </a:r>
            <a:endParaRPr lang="en-US" noProof="1"/>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Times New Roman" panose="02020603050405020304" pitchFamily="18" charset="0"/>
              </a:defRPr>
            </a:lvl1pPr>
          </a:lstStyle>
          <a:p>
            <a:pPr>
              <a:defRPr/>
            </a:pPr>
            <a:fld id="{BDA8602C-2A20-4A5F-8444-7CABEDB24358}" type="datetimeFigureOut">
              <a:rPr lang="en-US" smtClean="0"/>
              <a:pPr>
                <a:defRPr/>
              </a:pPr>
              <a:t>1/17/2024</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Times New Roman" panose="02020603050405020304"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defRPr/>
            </a:pPr>
            <a:fld id="{44F85BA1-2E23-4833-B2FB-FD2F56206866}" type="slidenum">
              <a:rPr lang="en-US" smtClean="0"/>
              <a:pPr fontAlgn="base">
                <a:spcBef>
                  <a:spcPct val="0"/>
                </a:spcBef>
                <a:spcAft>
                  <a:spcPct val="0"/>
                </a:spcAft>
                <a:defRPr/>
              </a:pPr>
              <a:t>‹#›</a:t>
            </a:fld>
            <a:endParaRPr lang="en-US"/>
          </a:p>
        </p:txBody>
      </p:sp>
    </p:spTree>
    <p:extLst>
      <p:ext uri="{BB962C8B-B14F-4D97-AF65-F5344CB8AC3E}">
        <p14:creationId xmlns:p14="http://schemas.microsoft.com/office/powerpoint/2010/main" val="175999203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noProof="1" smtClean="0"/>
              <a:t>Click to edit Master title style</a:t>
            </a:r>
            <a:endParaRPr lang="en-US" noProof="1"/>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noProof="1" smtClean="0"/>
              <a:t>Click to edit Master text styles</a:t>
            </a:r>
          </a:p>
          <a:p>
            <a:pPr lvl="1"/>
            <a:r>
              <a:rPr lang="en-US" noProof="1" smtClean="0"/>
              <a:t>Second level</a:t>
            </a:r>
          </a:p>
          <a:p>
            <a:pPr lvl="2"/>
            <a:r>
              <a:rPr lang="en-US" noProof="1" smtClean="0"/>
              <a:t>Third level</a:t>
            </a:r>
          </a:p>
          <a:p>
            <a:pPr lvl="3"/>
            <a:r>
              <a:rPr lang="en-US" noProof="1" smtClean="0"/>
              <a:t>Fourth level</a:t>
            </a:r>
          </a:p>
          <a:p>
            <a:pPr lvl="4"/>
            <a:r>
              <a:rPr lang="en-US" noProof="1" smtClean="0"/>
              <a:t>Fifth level</a:t>
            </a:r>
            <a:endParaRPr lang="en-US" noProof="1"/>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Times New Roman" panose="02020603050405020304" pitchFamily="18" charset="0"/>
              </a:defRPr>
            </a:lvl1pPr>
          </a:lstStyle>
          <a:p>
            <a:pPr>
              <a:defRPr/>
            </a:pPr>
            <a:fld id="{73D3C97F-DB5F-4956-9281-3049042A125D}" type="datetimeFigureOut">
              <a:rPr lang="en-US" smtClean="0"/>
              <a:pPr>
                <a:defRPr/>
              </a:pPr>
              <a:t>1/17/2024</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Times New Roman" panose="02020603050405020304"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defRPr/>
            </a:pPr>
            <a:fld id="{6CF24086-3B25-4136-814C-250F11748F04}" type="slidenum">
              <a:rPr lang="en-US" smtClean="0"/>
              <a:pPr fontAlgn="base">
                <a:spcBef>
                  <a:spcPct val="0"/>
                </a:spcBef>
                <a:spcAft>
                  <a:spcPct val="0"/>
                </a:spcAft>
                <a:defRPr/>
              </a:pPr>
              <a:t>‹#›</a:t>
            </a:fld>
            <a:endParaRPr lang="en-US"/>
          </a:p>
        </p:txBody>
      </p:sp>
    </p:spTree>
    <p:extLst>
      <p:ext uri="{BB962C8B-B14F-4D97-AF65-F5344CB8AC3E}">
        <p14:creationId xmlns:p14="http://schemas.microsoft.com/office/powerpoint/2010/main" val="364076197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noProof="1" smtClean="0"/>
              <a:t>Click to edit Master text styles</a:t>
            </a:r>
          </a:p>
          <a:p>
            <a:pPr lvl="1"/>
            <a:r>
              <a:rPr lang="en-US" noProof="1" smtClean="0"/>
              <a:t>Second level</a:t>
            </a:r>
          </a:p>
          <a:p>
            <a:pPr lvl="2"/>
            <a:r>
              <a:rPr lang="en-US" noProof="1" smtClean="0"/>
              <a:t>Third level</a:t>
            </a:r>
          </a:p>
          <a:p>
            <a:pPr lvl="3"/>
            <a:r>
              <a:rPr lang="en-US" noProof="1" smtClean="0"/>
              <a:t>Fourth level</a:t>
            </a:r>
          </a:p>
          <a:p>
            <a:pPr lvl="4"/>
            <a:r>
              <a:rPr lang="en-US" noProof="1" smtClean="0"/>
              <a:t>Fifth level</a:t>
            </a:r>
            <a:endParaRPr lang="en-US" noProof="1"/>
          </a:p>
        </p:txBody>
      </p:sp>
      <p:sp>
        <p:nvSpPr>
          <p:cNvPr id="3" name="Rectangle 4"/>
          <p:cNvSpPr>
            <a:spLocks noGrp="1" noChangeArrowheads="1"/>
          </p:cNvSpPr>
          <p:nvPr>
            <p:ph type="dt" sz="half" idx="10"/>
          </p:nvPr>
        </p:nvSpPr>
        <p:spPr/>
        <p:txBody>
          <a:bodyPr/>
          <a:lstStyle>
            <a:lvl1pPr eaLnBrk="0" fontAlgn="base" hangingPunct="0">
              <a:spcBef>
                <a:spcPct val="0"/>
              </a:spcBef>
              <a:spcAft>
                <a:spcPct val="0"/>
              </a:spcAft>
              <a:defRPr>
                <a:latin typeface="Times New Roman" panose="02020603050405020304" pitchFamily="18" charset="0"/>
              </a:defRPr>
            </a:lvl1pPr>
          </a:lstStyle>
          <a:p>
            <a:pPr>
              <a:defRPr/>
            </a:pPr>
            <a:endParaRPr lang="en-US"/>
          </a:p>
        </p:txBody>
      </p:sp>
      <p:sp>
        <p:nvSpPr>
          <p:cNvPr id="4" name="Rectangle 5"/>
          <p:cNvSpPr>
            <a:spLocks noGrp="1" noChangeArrowheads="1"/>
          </p:cNvSpPr>
          <p:nvPr>
            <p:ph type="ftr" sz="quarter" idx="11"/>
          </p:nvPr>
        </p:nvSpPr>
        <p:spPr/>
        <p:txBody>
          <a:bodyPr/>
          <a:lstStyle>
            <a:lvl1pPr eaLnBrk="0" fontAlgn="base" hangingPunct="0">
              <a:spcBef>
                <a:spcPct val="0"/>
              </a:spcBef>
              <a:spcAft>
                <a:spcPct val="0"/>
              </a:spcAft>
              <a:defRPr>
                <a:latin typeface="Times New Roman" panose="02020603050405020304" pitchFamily="18"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fontAlgn="base">
              <a:spcBef>
                <a:spcPct val="0"/>
              </a:spcBef>
              <a:spcAft>
                <a:spcPct val="0"/>
              </a:spcAft>
              <a:defRPr/>
            </a:pPr>
            <a:fld id="{BEFB7C98-716B-4713-8D43-74B5E20CFF9F}" type="slidenum">
              <a:rPr lang="en-US" smtClean="0"/>
              <a:pPr fontAlgn="base">
                <a:spcBef>
                  <a:spcPct val="0"/>
                </a:spcBef>
                <a:spcAft>
                  <a:spcPct val="0"/>
                </a:spcAft>
                <a:defRPr/>
              </a:pPr>
              <a:t>‹#›</a:t>
            </a:fld>
            <a:endParaRPr lang="en-US"/>
          </a:p>
        </p:txBody>
      </p:sp>
    </p:spTree>
    <p:extLst>
      <p:ext uri="{BB962C8B-B14F-4D97-AF65-F5344CB8AC3E}">
        <p14:creationId xmlns:p14="http://schemas.microsoft.com/office/powerpoint/2010/main" val="36530309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5BBAD4C-34A3-4432-98F5-381CE5C0A9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35D5D331-A9DD-4EB7-A0EB-F8D066E6EED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9310B7E8-66A4-4FF8-A5C4-54025894893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 xmlns:a16="http://schemas.microsoft.com/office/drawing/2014/main" id="{05377849-15D2-4432-BCE8-068D5E74DC50}"/>
              </a:ext>
            </a:extLst>
          </p:cNvPr>
          <p:cNvSpPr>
            <a:spLocks noGrp="1"/>
          </p:cNvSpPr>
          <p:nvPr>
            <p:ph type="dt" sz="half" idx="10"/>
          </p:nvPr>
        </p:nvSpPr>
        <p:spPr/>
        <p:txBody>
          <a:bodyPr/>
          <a:lstStyle>
            <a:lvl1pPr>
              <a:defRPr/>
            </a:lvl1pPr>
          </a:lstStyle>
          <a:p>
            <a:pPr>
              <a:defRPr/>
            </a:pPr>
            <a:fld id="{D932275C-6F9B-42D1-AEFE-280647A3716F}" type="datetimeFigureOut">
              <a:rPr lang="en-US"/>
              <a:pPr>
                <a:defRPr/>
              </a:pPr>
              <a:t>1/17/2024</a:t>
            </a:fld>
            <a:endParaRPr lang="en-US"/>
          </a:p>
        </p:txBody>
      </p:sp>
      <p:sp>
        <p:nvSpPr>
          <p:cNvPr id="6" name="Footer Placeholder 4">
            <a:extLst>
              <a:ext uri="{FF2B5EF4-FFF2-40B4-BE49-F238E27FC236}">
                <a16:creationId xmlns="" xmlns:a16="http://schemas.microsoft.com/office/drawing/2014/main" id="{F1F173E2-E836-4FEA-8D4E-498F7F1CF1B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 xmlns:a16="http://schemas.microsoft.com/office/drawing/2014/main" id="{9442ACC3-8013-4B6E-BD99-1B89D8FA300F}"/>
              </a:ext>
            </a:extLst>
          </p:cNvPr>
          <p:cNvSpPr>
            <a:spLocks noGrp="1"/>
          </p:cNvSpPr>
          <p:nvPr>
            <p:ph type="sldNum" sz="quarter" idx="12"/>
          </p:nvPr>
        </p:nvSpPr>
        <p:spPr/>
        <p:txBody>
          <a:bodyPr/>
          <a:lstStyle>
            <a:lvl1pPr>
              <a:defRPr/>
            </a:lvl1pPr>
          </a:lstStyle>
          <a:p>
            <a:fld id="{CB066B71-3601-4C5C-85A9-C8ED07BB1E17}" type="slidenum">
              <a:rPr lang="en-US" altLang="en-US"/>
              <a:pPr/>
              <a:t>‹#›</a:t>
            </a:fld>
            <a:endParaRPr lang="en-US" altLang="en-US"/>
          </a:p>
        </p:txBody>
      </p:sp>
    </p:spTree>
    <p:extLst>
      <p:ext uri="{BB962C8B-B14F-4D97-AF65-F5344CB8AC3E}">
        <p14:creationId xmlns:p14="http://schemas.microsoft.com/office/powerpoint/2010/main" val="24204708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C79F731-18E9-4009-94C9-AA4C07E53D7A}"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17/01/2024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77CD60-41AA-47BE-A289-CCED4018FDA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5170056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C79F731-18E9-4009-94C9-AA4C07E53D7A}"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17/01/2024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77CD60-41AA-47BE-A289-CCED4018FDA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3882188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C79F731-18E9-4009-94C9-AA4C07E53D7A}"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17/01/2024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77CD60-41AA-47BE-A289-CCED4018FDA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2388184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C79F731-18E9-4009-94C9-AA4C07E53D7A}"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17/01/2024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77CD60-41AA-47BE-A289-CCED4018FDA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3277170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C79F731-18E9-4009-94C9-AA4C07E53D7A}"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17/01/2024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77CD60-41AA-47BE-A289-CCED4018FDA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071682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C79F731-18E9-4009-94C9-AA4C07E53D7A}"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17/01/2024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77CD60-41AA-47BE-A289-CCED4018FDA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210577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C79F731-18E9-4009-94C9-AA4C07E53D7A}"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17/01/2024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77CD60-41AA-47BE-A289-CCED4018FDA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5470239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C79F731-18E9-4009-94C9-AA4C07E53D7A}"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17/01/2024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77CD60-41AA-47BE-A289-CCED4018FDA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1877050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C79F731-18E9-4009-94C9-AA4C07E53D7A}"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17/01/2024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77CD60-41AA-47BE-A289-CCED4018FDA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1101234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C79F731-18E9-4009-94C9-AA4C07E53D7A}"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17/01/2024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77CD60-41AA-47BE-A289-CCED4018FDA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529856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382F24F-110E-43D0-81B5-97F94FA1804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05614821-AAD9-416B-B392-A1C7E87F632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B63BA8DA-D160-4E4F-B2C7-67643B56710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08AC06A9-FEB8-4F3E-B7EC-3C437356314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3750F110-9A72-4869-A329-71884051CA5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 xmlns:a16="http://schemas.microsoft.com/office/drawing/2014/main" id="{F9CC6BE0-D76A-4E98-8BD0-399AFCB386FD}"/>
              </a:ext>
            </a:extLst>
          </p:cNvPr>
          <p:cNvSpPr>
            <a:spLocks noGrp="1"/>
          </p:cNvSpPr>
          <p:nvPr>
            <p:ph type="dt" sz="half" idx="10"/>
          </p:nvPr>
        </p:nvSpPr>
        <p:spPr/>
        <p:txBody>
          <a:bodyPr/>
          <a:lstStyle>
            <a:lvl1pPr>
              <a:defRPr/>
            </a:lvl1pPr>
          </a:lstStyle>
          <a:p>
            <a:pPr>
              <a:defRPr/>
            </a:pPr>
            <a:fld id="{67AFDDF7-131C-49AA-B926-3EBB7E979C20}" type="datetimeFigureOut">
              <a:rPr lang="en-US"/>
              <a:pPr>
                <a:defRPr/>
              </a:pPr>
              <a:t>1/17/2024</a:t>
            </a:fld>
            <a:endParaRPr lang="en-US"/>
          </a:p>
        </p:txBody>
      </p:sp>
      <p:sp>
        <p:nvSpPr>
          <p:cNvPr id="8" name="Footer Placeholder 4">
            <a:extLst>
              <a:ext uri="{FF2B5EF4-FFF2-40B4-BE49-F238E27FC236}">
                <a16:creationId xmlns="" xmlns:a16="http://schemas.microsoft.com/office/drawing/2014/main" id="{FB29D174-FA4B-4F7D-9ABC-1D2B9596D503}"/>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 xmlns:a16="http://schemas.microsoft.com/office/drawing/2014/main" id="{4D64C73B-309D-4021-8362-3457F5067801}"/>
              </a:ext>
            </a:extLst>
          </p:cNvPr>
          <p:cNvSpPr>
            <a:spLocks noGrp="1"/>
          </p:cNvSpPr>
          <p:nvPr>
            <p:ph type="sldNum" sz="quarter" idx="12"/>
          </p:nvPr>
        </p:nvSpPr>
        <p:spPr/>
        <p:txBody>
          <a:bodyPr/>
          <a:lstStyle>
            <a:lvl1pPr>
              <a:defRPr/>
            </a:lvl1pPr>
          </a:lstStyle>
          <a:p>
            <a:fld id="{FBDF5C79-D0AB-41E4-95F1-3F43E3E5D002}" type="slidenum">
              <a:rPr lang="en-US" altLang="en-US"/>
              <a:pPr/>
              <a:t>‹#›</a:t>
            </a:fld>
            <a:endParaRPr lang="en-US" altLang="en-US"/>
          </a:p>
        </p:txBody>
      </p:sp>
    </p:spTree>
    <p:extLst>
      <p:ext uri="{BB962C8B-B14F-4D97-AF65-F5344CB8AC3E}">
        <p14:creationId xmlns:p14="http://schemas.microsoft.com/office/powerpoint/2010/main" val="14323510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C79F731-18E9-4009-94C9-AA4C07E53D7A}"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17/01/2024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77CD60-41AA-47BE-A289-CCED4018FDA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891014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A8066D9-227D-4435-9B60-BF057DF21D4A}"/>
              </a:ext>
            </a:extLst>
          </p:cNvPr>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 xmlns:a16="http://schemas.microsoft.com/office/drawing/2014/main" id="{C9EE1D82-E0DC-45B3-9E6D-8D79013F8207}"/>
              </a:ext>
            </a:extLst>
          </p:cNvPr>
          <p:cNvSpPr>
            <a:spLocks noGrp="1"/>
          </p:cNvSpPr>
          <p:nvPr>
            <p:ph type="dt" sz="half" idx="10"/>
          </p:nvPr>
        </p:nvSpPr>
        <p:spPr/>
        <p:txBody>
          <a:bodyPr/>
          <a:lstStyle>
            <a:lvl1pPr>
              <a:defRPr/>
            </a:lvl1pPr>
          </a:lstStyle>
          <a:p>
            <a:pPr>
              <a:defRPr/>
            </a:pPr>
            <a:fld id="{006C77B8-1A7B-4187-98D8-7E4D90A13E3C}" type="datetimeFigureOut">
              <a:rPr lang="en-US"/>
              <a:pPr>
                <a:defRPr/>
              </a:pPr>
              <a:t>1/17/2024</a:t>
            </a:fld>
            <a:endParaRPr lang="en-US"/>
          </a:p>
        </p:txBody>
      </p:sp>
      <p:sp>
        <p:nvSpPr>
          <p:cNvPr id="4" name="Footer Placeholder 4">
            <a:extLst>
              <a:ext uri="{FF2B5EF4-FFF2-40B4-BE49-F238E27FC236}">
                <a16:creationId xmlns="" xmlns:a16="http://schemas.microsoft.com/office/drawing/2014/main" id="{D4F397A1-0C43-4E16-9EE3-057CF779E54F}"/>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 xmlns:a16="http://schemas.microsoft.com/office/drawing/2014/main" id="{B23A41EF-5F99-4DCF-A14E-18978EF19DFF}"/>
              </a:ext>
            </a:extLst>
          </p:cNvPr>
          <p:cNvSpPr>
            <a:spLocks noGrp="1"/>
          </p:cNvSpPr>
          <p:nvPr>
            <p:ph type="sldNum" sz="quarter" idx="12"/>
          </p:nvPr>
        </p:nvSpPr>
        <p:spPr/>
        <p:txBody>
          <a:bodyPr/>
          <a:lstStyle>
            <a:lvl1pPr>
              <a:defRPr/>
            </a:lvl1pPr>
          </a:lstStyle>
          <a:p>
            <a:fld id="{8A562396-AB8A-4089-B4F7-2F1B79E54498}" type="slidenum">
              <a:rPr lang="en-US" altLang="en-US"/>
              <a:pPr/>
              <a:t>‹#›</a:t>
            </a:fld>
            <a:endParaRPr lang="en-US" altLang="en-US"/>
          </a:p>
        </p:txBody>
      </p:sp>
    </p:spTree>
    <p:extLst>
      <p:ext uri="{BB962C8B-B14F-4D97-AF65-F5344CB8AC3E}">
        <p14:creationId xmlns:p14="http://schemas.microsoft.com/office/powerpoint/2010/main" val="27043234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 xmlns:a16="http://schemas.microsoft.com/office/drawing/2014/main" id="{4399F6B0-7CD8-4E1D-B51C-324E16D976DA}"/>
              </a:ext>
            </a:extLst>
          </p:cNvPr>
          <p:cNvSpPr>
            <a:spLocks noGrp="1"/>
          </p:cNvSpPr>
          <p:nvPr>
            <p:ph type="dt" sz="half" idx="10"/>
          </p:nvPr>
        </p:nvSpPr>
        <p:spPr/>
        <p:txBody>
          <a:bodyPr/>
          <a:lstStyle>
            <a:lvl1pPr>
              <a:defRPr/>
            </a:lvl1pPr>
          </a:lstStyle>
          <a:p>
            <a:pPr>
              <a:defRPr/>
            </a:pPr>
            <a:fld id="{56EA9F1B-477D-43CC-94F3-3475298546F7}" type="datetimeFigureOut">
              <a:rPr lang="en-US"/>
              <a:pPr>
                <a:defRPr/>
              </a:pPr>
              <a:t>1/17/2024</a:t>
            </a:fld>
            <a:endParaRPr lang="en-US"/>
          </a:p>
        </p:txBody>
      </p:sp>
      <p:sp>
        <p:nvSpPr>
          <p:cNvPr id="3" name="Footer Placeholder 4">
            <a:extLst>
              <a:ext uri="{FF2B5EF4-FFF2-40B4-BE49-F238E27FC236}">
                <a16:creationId xmlns="" xmlns:a16="http://schemas.microsoft.com/office/drawing/2014/main" id="{3E483220-8F18-4E03-B69A-459A8F82F45B}"/>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 xmlns:a16="http://schemas.microsoft.com/office/drawing/2014/main" id="{ECC84F91-1315-498F-AFE2-4B7621F1BEE6}"/>
              </a:ext>
            </a:extLst>
          </p:cNvPr>
          <p:cNvSpPr>
            <a:spLocks noGrp="1"/>
          </p:cNvSpPr>
          <p:nvPr>
            <p:ph type="sldNum" sz="quarter" idx="12"/>
          </p:nvPr>
        </p:nvSpPr>
        <p:spPr/>
        <p:txBody>
          <a:bodyPr/>
          <a:lstStyle>
            <a:lvl1pPr>
              <a:defRPr/>
            </a:lvl1pPr>
          </a:lstStyle>
          <a:p>
            <a:fld id="{6147AFB2-B55D-46F4-B47D-B3DA535EAE7B}" type="slidenum">
              <a:rPr lang="en-US" altLang="en-US"/>
              <a:pPr/>
              <a:t>‹#›</a:t>
            </a:fld>
            <a:endParaRPr lang="en-US" altLang="en-US"/>
          </a:p>
        </p:txBody>
      </p:sp>
    </p:spTree>
    <p:extLst>
      <p:ext uri="{BB962C8B-B14F-4D97-AF65-F5344CB8AC3E}">
        <p14:creationId xmlns:p14="http://schemas.microsoft.com/office/powerpoint/2010/main" val="5254047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D5102A2-D50A-4347-8D99-2FFDEDEBA3C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C6C28A6C-9E08-4597-B56E-8AE331DEEE1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CBB09B07-51DF-4E49-A440-FE5B39C4D4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 xmlns:a16="http://schemas.microsoft.com/office/drawing/2014/main" id="{17A516C2-FCAF-4F31-85E8-F47679FC3870}"/>
              </a:ext>
            </a:extLst>
          </p:cNvPr>
          <p:cNvSpPr>
            <a:spLocks noGrp="1"/>
          </p:cNvSpPr>
          <p:nvPr>
            <p:ph type="dt" sz="half" idx="10"/>
          </p:nvPr>
        </p:nvSpPr>
        <p:spPr/>
        <p:txBody>
          <a:bodyPr/>
          <a:lstStyle>
            <a:lvl1pPr>
              <a:defRPr/>
            </a:lvl1pPr>
          </a:lstStyle>
          <a:p>
            <a:pPr>
              <a:defRPr/>
            </a:pPr>
            <a:fld id="{2A9BE021-ED4E-45B8-9B1D-8C0292143119}" type="datetimeFigureOut">
              <a:rPr lang="en-US"/>
              <a:pPr>
                <a:defRPr/>
              </a:pPr>
              <a:t>1/17/2024</a:t>
            </a:fld>
            <a:endParaRPr lang="en-US"/>
          </a:p>
        </p:txBody>
      </p:sp>
      <p:sp>
        <p:nvSpPr>
          <p:cNvPr id="6" name="Footer Placeholder 4">
            <a:extLst>
              <a:ext uri="{FF2B5EF4-FFF2-40B4-BE49-F238E27FC236}">
                <a16:creationId xmlns="" xmlns:a16="http://schemas.microsoft.com/office/drawing/2014/main" id="{948DF84E-51A7-44BE-974C-A89698C70D2C}"/>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 xmlns:a16="http://schemas.microsoft.com/office/drawing/2014/main" id="{63C8F3FA-0320-403E-9B6F-99B691CB9A77}"/>
              </a:ext>
            </a:extLst>
          </p:cNvPr>
          <p:cNvSpPr>
            <a:spLocks noGrp="1"/>
          </p:cNvSpPr>
          <p:nvPr>
            <p:ph type="sldNum" sz="quarter" idx="12"/>
          </p:nvPr>
        </p:nvSpPr>
        <p:spPr/>
        <p:txBody>
          <a:bodyPr/>
          <a:lstStyle>
            <a:lvl1pPr>
              <a:defRPr/>
            </a:lvl1pPr>
          </a:lstStyle>
          <a:p>
            <a:fld id="{1EACDB80-7A17-4C56-ABBD-D8157555ED1D}" type="slidenum">
              <a:rPr lang="en-US" altLang="en-US"/>
              <a:pPr/>
              <a:t>‹#›</a:t>
            </a:fld>
            <a:endParaRPr lang="en-US" altLang="en-US"/>
          </a:p>
        </p:txBody>
      </p:sp>
    </p:spTree>
    <p:extLst>
      <p:ext uri="{BB962C8B-B14F-4D97-AF65-F5344CB8AC3E}">
        <p14:creationId xmlns:p14="http://schemas.microsoft.com/office/powerpoint/2010/main" val="33061433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640009D-7192-402E-BC30-770B608EA49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38C6667B-6B3D-4914-9AB5-C4C51C00A520}"/>
              </a:ext>
            </a:extLst>
          </p:cNvPr>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a:extLst>
              <a:ext uri="{FF2B5EF4-FFF2-40B4-BE49-F238E27FC236}">
                <a16:creationId xmlns="" xmlns:a16="http://schemas.microsoft.com/office/drawing/2014/main" id="{BD651DAE-6B57-41C8-949F-72EBA92CBF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 xmlns:a16="http://schemas.microsoft.com/office/drawing/2014/main" id="{17D599C0-8429-4C6B-93C9-63F6F20DC43C}"/>
              </a:ext>
            </a:extLst>
          </p:cNvPr>
          <p:cNvSpPr>
            <a:spLocks noGrp="1"/>
          </p:cNvSpPr>
          <p:nvPr>
            <p:ph type="dt" sz="half" idx="10"/>
          </p:nvPr>
        </p:nvSpPr>
        <p:spPr/>
        <p:txBody>
          <a:bodyPr/>
          <a:lstStyle>
            <a:lvl1pPr>
              <a:defRPr/>
            </a:lvl1pPr>
          </a:lstStyle>
          <a:p>
            <a:pPr>
              <a:defRPr/>
            </a:pPr>
            <a:fld id="{9E9045CC-CD7B-459F-A836-AF7086BC1A3D}" type="datetimeFigureOut">
              <a:rPr lang="en-US"/>
              <a:pPr>
                <a:defRPr/>
              </a:pPr>
              <a:t>1/17/2024</a:t>
            </a:fld>
            <a:endParaRPr lang="en-US"/>
          </a:p>
        </p:txBody>
      </p:sp>
      <p:sp>
        <p:nvSpPr>
          <p:cNvPr id="6" name="Footer Placeholder 4">
            <a:extLst>
              <a:ext uri="{FF2B5EF4-FFF2-40B4-BE49-F238E27FC236}">
                <a16:creationId xmlns="" xmlns:a16="http://schemas.microsoft.com/office/drawing/2014/main" id="{26E0AD43-5DF6-4FC2-938D-D149ACBBC1E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 xmlns:a16="http://schemas.microsoft.com/office/drawing/2014/main" id="{C07A7973-AE31-4D71-96EC-3C409F92172C}"/>
              </a:ext>
            </a:extLst>
          </p:cNvPr>
          <p:cNvSpPr>
            <a:spLocks noGrp="1"/>
          </p:cNvSpPr>
          <p:nvPr>
            <p:ph type="sldNum" sz="quarter" idx="12"/>
          </p:nvPr>
        </p:nvSpPr>
        <p:spPr/>
        <p:txBody>
          <a:bodyPr/>
          <a:lstStyle>
            <a:lvl1pPr>
              <a:defRPr/>
            </a:lvl1pPr>
          </a:lstStyle>
          <a:p>
            <a:fld id="{8B7CA4AC-BF9D-4960-BE7F-E022576AE5D5}" type="slidenum">
              <a:rPr lang="en-US" altLang="en-US"/>
              <a:pPr/>
              <a:t>‹#›</a:t>
            </a:fld>
            <a:endParaRPr lang="en-US" altLang="en-US"/>
          </a:p>
        </p:txBody>
      </p:sp>
    </p:spTree>
    <p:extLst>
      <p:ext uri="{BB962C8B-B14F-4D97-AF65-F5344CB8AC3E}">
        <p14:creationId xmlns:p14="http://schemas.microsoft.com/office/powerpoint/2010/main" val="2153156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5.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25.xml"/><Relationship Id="rId7" Type="http://schemas.openxmlformats.org/officeDocument/2006/relationships/tags" Target="../tags/tag1.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theme" Target="../theme/theme3.xml"/><Relationship Id="rId5" Type="http://schemas.openxmlformats.org/officeDocument/2006/relationships/slideLayout" Target="../slideLayouts/slideLayout27.xml"/><Relationship Id="rId4" Type="http://schemas.openxmlformats.org/officeDocument/2006/relationships/slideLayout" Target="../slideLayouts/slideLayout26.xml"/><Relationship Id="rId9" Type="http://schemas.openxmlformats.org/officeDocument/2006/relationships/tags" Target="../tags/tag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theme" Target="../theme/theme4.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5.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 xmlns:a16="http://schemas.microsoft.com/office/drawing/2014/main" id="{920BA96F-18CD-4A1E-9981-B84AF5C005C6}"/>
              </a:ext>
            </a:extLst>
          </p:cNvPr>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 xmlns:a16="http://schemas.microsoft.com/office/drawing/2014/main" id="{D0DFA812-5131-43A6-AB8A-080E7BCEDC18}"/>
              </a:ext>
            </a:extLst>
          </p:cNvPr>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 xmlns:a16="http://schemas.microsoft.com/office/drawing/2014/main" id="{D56D9585-4C00-4B8B-B801-05ABE82FDDB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mn-lt"/>
              </a:defRPr>
            </a:lvl1pPr>
          </a:lstStyle>
          <a:p>
            <a:pPr>
              <a:defRPr/>
            </a:pPr>
            <a:fld id="{400E417E-FD3B-4C99-949E-17C12B82278C}" type="datetimeFigureOut">
              <a:rPr lang="en-US"/>
              <a:pPr>
                <a:defRPr/>
              </a:pPr>
              <a:t>1/17/2024</a:t>
            </a:fld>
            <a:endParaRPr lang="en-US"/>
          </a:p>
        </p:txBody>
      </p:sp>
      <p:sp>
        <p:nvSpPr>
          <p:cNvPr id="5" name="Footer Placeholder 4">
            <a:extLst>
              <a:ext uri="{FF2B5EF4-FFF2-40B4-BE49-F238E27FC236}">
                <a16:creationId xmlns="" xmlns:a16="http://schemas.microsoft.com/office/drawing/2014/main" id="{616DE2D3-D61B-4DF7-AC1E-066E16BD791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 xmlns:a16="http://schemas.microsoft.com/office/drawing/2014/main" id="{CB632920-0310-4BC6-A86A-28AE616F1EB6}"/>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03F9C391-123A-490B-B09D-D67837F2D0D8}" type="slidenum">
              <a:rPr lang="en-US" altLang="en-US"/>
              <a:pPr/>
              <a:t>‹#›</a:t>
            </a:fld>
            <a:endParaRPr lang="en-US" altLang="en-US"/>
          </a:p>
        </p:txBody>
      </p:sp>
    </p:spTree>
    <p:extLst>
      <p:ext uri="{BB962C8B-B14F-4D97-AF65-F5344CB8AC3E}">
        <p14:creationId xmlns:p14="http://schemas.microsoft.com/office/powerpoint/2010/main" val="222535998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t="-1000" b="-1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2024/1/17</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278336238"/>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 xmlns:a16="http://schemas.microsoft.com/office/drawing/2014/main" id="{DF8E821B-E229-4A79-B5FF-248E1AD71543}"/>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1/17/2024</a:t>
            </a:fld>
            <a:endParaRPr lang="en-US"/>
          </a:p>
        </p:txBody>
      </p:sp>
      <p:sp>
        <p:nvSpPr>
          <p:cNvPr id="5" name="Footer Placeholder 4">
            <a:extLst>
              <a:ext uri="{FF2B5EF4-FFF2-40B4-BE49-F238E27FC236}">
                <a16:creationId xmlns=""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271204"/>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6146" name="Title Placeholder 1"/>
          <p:cNvSpPr>
            <a:spLocks noGrp="1" noChangeArrowheads="1"/>
          </p:cNvSpPr>
          <p:nvPr>
            <p:ph type="title" idx="4294967295"/>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6147" name="Text Placeholder 2"/>
          <p:cNvSpPr>
            <a:spLocks noGrp="1" noChangeArrowheads="1"/>
          </p:cNvSpPr>
          <p:nvPr>
            <p:ph type="body" idx="4294967295"/>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panose="020F0502020204030204"/>
              </a:defRPr>
            </a:lvl1pPr>
          </a:lstStyle>
          <a:p>
            <a:pPr>
              <a:defRPr/>
            </a:pPr>
            <a:fld id="{B44AAADC-0A7D-467C-803A-4B9F5EC767E3}" type="datetimeFigureOut">
              <a:rPr lang="en-US" smtClean="0"/>
              <a:pPr>
                <a:defRPr/>
              </a:pPr>
              <a:t>1/17/2024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panose="020F0502020204030204"/>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lstStyle>
            <a:lvl1pPr algn="r" eaLnBrk="1" hangingPunct="1">
              <a:defRPr sz="1200" noProof="1">
                <a:solidFill>
                  <a:srgbClr val="898989"/>
                </a:solidFill>
                <a:latin typeface="Calibri" panose="020F0502020204030204" pitchFamily="34" charset="0"/>
              </a:defRPr>
            </a:lvl1pPr>
          </a:lstStyle>
          <a:p>
            <a:pPr fontAlgn="base">
              <a:spcBef>
                <a:spcPct val="0"/>
              </a:spcBef>
              <a:spcAft>
                <a:spcPct val="0"/>
              </a:spcAft>
              <a:defRPr/>
            </a:pPr>
            <a:fld id="{A5E22F0F-0617-480A-A12B-47D4E8F03A95}" type="slidenum">
              <a:rPr lang="en-US" smtClean="0"/>
              <a:pPr fontAlgn="base">
                <a:spcBef>
                  <a:spcPct val="0"/>
                </a:spcBef>
                <a:spcAft>
                  <a:spcPct val="0"/>
                </a:spcAft>
                <a:defRPr/>
              </a:pPr>
              <a:t>‹#›</a:t>
            </a:fld>
            <a:endParaRPr lang="en-US">
              <a:latin typeface="Times New Roman" panose="02020603050405020304" pitchFamily="18" charset="0"/>
            </a:endParaRPr>
          </a:p>
        </p:txBody>
      </p:sp>
    </p:spTree>
    <p:extLst>
      <p:ext uri="{BB962C8B-B14F-4D97-AF65-F5344CB8AC3E}">
        <p14:creationId xmlns:p14="http://schemas.microsoft.com/office/powerpoint/2010/main" val="1930872103"/>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C79F731-18E9-4009-94C9-AA4C07E53D7A}"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17/01/2024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B77CD60-41AA-47BE-A289-CCED4018FDA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20433040"/>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17.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audio" Target="../media/media3.mp3"/><Relationship Id="rId7" Type="http://schemas.openxmlformats.org/officeDocument/2006/relationships/image" Target="../media/image26.png"/><Relationship Id="rId2" Type="http://schemas.microsoft.com/office/2007/relationships/media" Target="../media/media3.mp3"/><Relationship Id="rId1" Type="http://schemas.openxmlformats.org/officeDocument/2006/relationships/tags" Target="../tags/tag4.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notesSlide" Target="../notesSlides/notesSlide5.xml"/><Relationship Id="rId10" Type="http://schemas.openxmlformats.org/officeDocument/2006/relationships/image" Target="../media/image29.png"/><Relationship Id="rId4" Type="http://schemas.openxmlformats.org/officeDocument/2006/relationships/slideLayout" Target="../slideLayouts/slideLayout23.xml"/><Relationship Id="rId9" Type="http://schemas.openxmlformats.org/officeDocument/2006/relationships/image" Target="../media/image28.png"/></Relationships>
</file>

<file path=ppt/slides/_rels/slide12.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27.png"/><Relationship Id="rId3" Type="http://schemas.openxmlformats.org/officeDocument/2006/relationships/slideLayout" Target="../slideLayouts/slideLayout23.xml"/><Relationship Id="rId21" Type="http://schemas.openxmlformats.org/officeDocument/2006/relationships/audio" Target="NULL"/><Relationship Id="rId7" Type="http://schemas.openxmlformats.org/officeDocument/2006/relationships/audio" Target="../media/audio4.wav"/><Relationship Id="rId12" Type="http://schemas.openxmlformats.org/officeDocument/2006/relationships/image" Target="../media/image30.png"/><Relationship Id="rId17" Type="http://schemas.openxmlformats.org/officeDocument/2006/relationships/image" Target="../media/image38.png"/><Relationship Id="rId2" Type="http://schemas.openxmlformats.org/officeDocument/2006/relationships/audio" Target="../media/media4.mp3"/><Relationship Id="rId16" Type="http://schemas.openxmlformats.org/officeDocument/2006/relationships/image" Target="../media/image37.png"/><Relationship Id="rId20" Type="http://schemas.openxmlformats.org/officeDocument/2006/relationships/audio" Target="NULL"/><Relationship Id="rId1" Type="http://schemas.microsoft.com/office/2007/relationships/media" Target="../media/media4.mp3"/><Relationship Id="rId6" Type="http://schemas.openxmlformats.org/officeDocument/2006/relationships/audio" Target="../media/audio3.wav"/><Relationship Id="rId11" Type="http://schemas.openxmlformats.org/officeDocument/2006/relationships/image" Target="../media/image34.png"/><Relationship Id="rId5" Type="http://schemas.openxmlformats.org/officeDocument/2006/relationships/audio" Target="../media/audio2.wav"/><Relationship Id="rId15" Type="http://schemas.openxmlformats.org/officeDocument/2006/relationships/image" Target="../media/image36.png"/><Relationship Id="rId23" Type="http://schemas.openxmlformats.org/officeDocument/2006/relationships/audio" Target="NULL"/><Relationship Id="rId10" Type="http://schemas.openxmlformats.org/officeDocument/2006/relationships/image" Target="../media/image33.png"/><Relationship Id="rId4" Type="http://schemas.openxmlformats.org/officeDocument/2006/relationships/audio" Target="../media/audio1.wav"/><Relationship Id="rId9" Type="http://schemas.openxmlformats.org/officeDocument/2006/relationships/image" Target="../media/image32.emf"/><Relationship Id="rId14" Type="http://schemas.openxmlformats.org/officeDocument/2006/relationships/image" Target="../media/image35.png"/><Relationship Id="rId22" Type="http://schemas.openxmlformats.org/officeDocument/2006/relationships/audio" Target="NULL"/></Relationships>
</file>

<file path=ppt/slides/_rels/slide13.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27.png"/><Relationship Id="rId3" Type="http://schemas.openxmlformats.org/officeDocument/2006/relationships/slideLayout" Target="../slideLayouts/slideLayout23.xml"/><Relationship Id="rId21" Type="http://schemas.openxmlformats.org/officeDocument/2006/relationships/audio" Target="NULL"/><Relationship Id="rId7" Type="http://schemas.openxmlformats.org/officeDocument/2006/relationships/audio" Target="../media/audio4.wav"/><Relationship Id="rId12" Type="http://schemas.openxmlformats.org/officeDocument/2006/relationships/image" Target="../media/image30.png"/><Relationship Id="rId17" Type="http://schemas.openxmlformats.org/officeDocument/2006/relationships/image" Target="../media/image38.png"/><Relationship Id="rId2" Type="http://schemas.openxmlformats.org/officeDocument/2006/relationships/audio" Target="../media/media4.mp3"/><Relationship Id="rId16" Type="http://schemas.openxmlformats.org/officeDocument/2006/relationships/image" Target="../media/image37.png"/><Relationship Id="rId20" Type="http://schemas.openxmlformats.org/officeDocument/2006/relationships/audio" Target="NULL"/><Relationship Id="rId1" Type="http://schemas.microsoft.com/office/2007/relationships/media" Target="../media/media4.mp3"/><Relationship Id="rId6" Type="http://schemas.openxmlformats.org/officeDocument/2006/relationships/audio" Target="../media/audio3.wav"/><Relationship Id="rId11" Type="http://schemas.openxmlformats.org/officeDocument/2006/relationships/image" Target="../media/image34.png"/><Relationship Id="rId5" Type="http://schemas.openxmlformats.org/officeDocument/2006/relationships/audio" Target="../media/audio2.wav"/><Relationship Id="rId15" Type="http://schemas.openxmlformats.org/officeDocument/2006/relationships/image" Target="../media/image36.png"/><Relationship Id="rId23" Type="http://schemas.openxmlformats.org/officeDocument/2006/relationships/audio" Target="NULL"/><Relationship Id="rId10" Type="http://schemas.openxmlformats.org/officeDocument/2006/relationships/image" Target="../media/image33.png"/><Relationship Id="rId4" Type="http://schemas.openxmlformats.org/officeDocument/2006/relationships/audio" Target="../media/audio1.wav"/><Relationship Id="rId9" Type="http://schemas.openxmlformats.org/officeDocument/2006/relationships/image" Target="../media/image32.emf"/><Relationship Id="rId14" Type="http://schemas.openxmlformats.org/officeDocument/2006/relationships/image" Target="../media/image35.png"/><Relationship Id="rId22" Type="http://schemas.openxmlformats.org/officeDocument/2006/relationships/audio" Target="NULL"/></Relationships>
</file>

<file path=ppt/slides/_rels/slide14.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27.png"/><Relationship Id="rId3" Type="http://schemas.openxmlformats.org/officeDocument/2006/relationships/slideLayout" Target="../slideLayouts/slideLayout23.xml"/><Relationship Id="rId21" Type="http://schemas.openxmlformats.org/officeDocument/2006/relationships/audio" Target="NULL"/><Relationship Id="rId7" Type="http://schemas.openxmlformats.org/officeDocument/2006/relationships/audio" Target="../media/audio4.wav"/><Relationship Id="rId12" Type="http://schemas.openxmlformats.org/officeDocument/2006/relationships/image" Target="../media/image30.png"/><Relationship Id="rId17" Type="http://schemas.openxmlformats.org/officeDocument/2006/relationships/image" Target="../media/image38.png"/><Relationship Id="rId2" Type="http://schemas.openxmlformats.org/officeDocument/2006/relationships/audio" Target="../media/media4.mp3"/><Relationship Id="rId16" Type="http://schemas.openxmlformats.org/officeDocument/2006/relationships/image" Target="../media/image37.png"/><Relationship Id="rId20" Type="http://schemas.openxmlformats.org/officeDocument/2006/relationships/audio" Target="NULL"/><Relationship Id="rId1" Type="http://schemas.microsoft.com/office/2007/relationships/media" Target="../media/media4.mp3"/><Relationship Id="rId6" Type="http://schemas.openxmlformats.org/officeDocument/2006/relationships/audio" Target="../media/audio3.wav"/><Relationship Id="rId11" Type="http://schemas.openxmlformats.org/officeDocument/2006/relationships/image" Target="../media/image34.png"/><Relationship Id="rId5" Type="http://schemas.openxmlformats.org/officeDocument/2006/relationships/audio" Target="../media/audio2.wav"/><Relationship Id="rId15" Type="http://schemas.openxmlformats.org/officeDocument/2006/relationships/image" Target="../media/image36.png"/><Relationship Id="rId23" Type="http://schemas.openxmlformats.org/officeDocument/2006/relationships/audio" Target="NULL"/><Relationship Id="rId10" Type="http://schemas.openxmlformats.org/officeDocument/2006/relationships/image" Target="../media/image33.png"/><Relationship Id="rId4" Type="http://schemas.openxmlformats.org/officeDocument/2006/relationships/audio" Target="../media/audio1.wav"/><Relationship Id="rId9" Type="http://schemas.openxmlformats.org/officeDocument/2006/relationships/image" Target="../media/image32.emf"/><Relationship Id="rId14" Type="http://schemas.openxmlformats.org/officeDocument/2006/relationships/image" Target="../media/image35.png"/><Relationship Id="rId22" Type="http://schemas.openxmlformats.org/officeDocument/2006/relationships/audio" Target="NULL"/></Relationships>
</file>

<file path=ppt/slides/_rels/slide15.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27.png"/><Relationship Id="rId3" Type="http://schemas.openxmlformats.org/officeDocument/2006/relationships/slideLayout" Target="../slideLayouts/slideLayout23.xml"/><Relationship Id="rId21" Type="http://schemas.openxmlformats.org/officeDocument/2006/relationships/audio" Target="NULL"/><Relationship Id="rId7" Type="http://schemas.openxmlformats.org/officeDocument/2006/relationships/audio" Target="../media/audio4.wav"/><Relationship Id="rId12" Type="http://schemas.openxmlformats.org/officeDocument/2006/relationships/image" Target="../media/image30.png"/><Relationship Id="rId17" Type="http://schemas.openxmlformats.org/officeDocument/2006/relationships/image" Target="../media/image38.png"/><Relationship Id="rId2" Type="http://schemas.openxmlformats.org/officeDocument/2006/relationships/audio" Target="../media/media4.mp3"/><Relationship Id="rId16" Type="http://schemas.openxmlformats.org/officeDocument/2006/relationships/image" Target="../media/image37.png"/><Relationship Id="rId20" Type="http://schemas.openxmlformats.org/officeDocument/2006/relationships/audio" Target="NULL"/><Relationship Id="rId1" Type="http://schemas.microsoft.com/office/2007/relationships/media" Target="../media/media4.mp3"/><Relationship Id="rId6" Type="http://schemas.openxmlformats.org/officeDocument/2006/relationships/audio" Target="../media/audio3.wav"/><Relationship Id="rId11" Type="http://schemas.openxmlformats.org/officeDocument/2006/relationships/image" Target="../media/image34.png"/><Relationship Id="rId5" Type="http://schemas.openxmlformats.org/officeDocument/2006/relationships/audio" Target="../media/audio2.wav"/><Relationship Id="rId15" Type="http://schemas.openxmlformats.org/officeDocument/2006/relationships/image" Target="../media/image36.png"/><Relationship Id="rId23" Type="http://schemas.openxmlformats.org/officeDocument/2006/relationships/audio" Target="NULL"/><Relationship Id="rId10" Type="http://schemas.openxmlformats.org/officeDocument/2006/relationships/image" Target="../media/image33.png"/><Relationship Id="rId4" Type="http://schemas.openxmlformats.org/officeDocument/2006/relationships/audio" Target="../media/audio1.wav"/><Relationship Id="rId9" Type="http://schemas.openxmlformats.org/officeDocument/2006/relationships/image" Target="../media/image32.emf"/><Relationship Id="rId14" Type="http://schemas.openxmlformats.org/officeDocument/2006/relationships/image" Target="../media/image35.png"/><Relationship Id="rId22" Type="http://schemas.openxmlformats.org/officeDocument/2006/relationships/audio" Target="NULL"/></Relationships>
</file>

<file path=ppt/slides/_rels/slide16.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27.png"/><Relationship Id="rId3" Type="http://schemas.openxmlformats.org/officeDocument/2006/relationships/slideLayout" Target="../slideLayouts/slideLayout23.xml"/><Relationship Id="rId21" Type="http://schemas.openxmlformats.org/officeDocument/2006/relationships/audio" Target="NULL"/><Relationship Id="rId7" Type="http://schemas.openxmlformats.org/officeDocument/2006/relationships/audio" Target="../media/audio4.wav"/><Relationship Id="rId12" Type="http://schemas.openxmlformats.org/officeDocument/2006/relationships/image" Target="../media/image30.png"/><Relationship Id="rId17" Type="http://schemas.openxmlformats.org/officeDocument/2006/relationships/image" Target="../media/image38.png"/><Relationship Id="rId2" Type="http://schemas.openxmlformats.org/officeDocument/2006/relationships/audio" Target="../media/media4.mp3"/><Relationship Id="rId16" Type="http://schemas.openxmlformats.org/officeDocument/2006/relationships/image" Target="../media/image37.png"/><Relationship Id="rId20" Type="http://schemas.openxmlformats.org/officeDocument/2006/relationships/audio" Target="NULL"/><Relationship Id="rId1" Type="http://schemas.microsoft.com/office/2007/relationships/media" Target="../media/media4.mp3"/><Relationship Id="rId6" Type="http://schemas.openxmlformats.org/officeDocument/2006/relationships/audio" Target="../media/audio3.wav"/><Relationship Id="rId11" Type="http://schemas.openxmlformats.org/officeDocument/2006/relationships/image" Target="../media/image34.png"/><Relationship Id="rId5" Type="http://schemas.openxmlformats.org/officeDocument/2006/relationships/audio" Target="../media/audio2.wav"/><Relationship Id="rId15" Type="http://schemas.openxmlformats.org/officeDocument/2006/relationships/image" Target="../media/image36.png"/><Relationship Id="rId23" Type="http://schemas.openxmlformats.org/officeDocument/2006/relationships/audio" Target="NULL"/><Relationship Id="rId10" Type="http://schemas.openxmlformats.org/officeDocument/2006/relationships/image" Target="../media/image33.png"/><Relationship Id="rId4" Type="http://schemas.openxmlformats.org/officeDocument/2006/relationships/audio" Target="../media/audio1.wav"/><Relationship Id="rId9" Type="http://schemas.openxmlformats.org/officeDocument/2006/relationships/image" Target="../media/image32.emf"/><Relationship Id="rId14" Type="http://schemas.openxmlformats.org/officeDocument/2006/relationships/image" Target="../media/image35.png"/><Relationship Id="rId22" Type="http://schemas.openxmlformats.org/officeDocument/2006/relationships/audio" Target="NULL"/></Relationships>
</file>

<file path=ppt/slides/_rels/slide17.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27.png"/><Relationship Id="rId3" Type="http://schemas.openxmlformats.org/officeDocument/2006/relationships/slideLayout" Target="../slideLayouts/slideLayout23.xml"/><Relationship Id="rId21" Type="http://schemas.openxmlformats.org/officeDocument/2006/relationships/audio" Target="NULL"/><Relationship Id="rId7" Type="http://schemas.openxmlformats.org/officeDocument/2006/relationships/audio" Target="../media/audio4.wav"/><Relationship Id="rId12" Type="http://schemas.openxmlformats.org/officeDocument/2006/relationships/image" Target="../media/image30.png"/><Relationship Id="rId17" Type="http://schemas.openxmlformats.org/officeDocument/2006/relationships/image" Target="../media/image38.png"/><Relationship Id="rId2" Type="http://schemas.openxmlformats.org/officeDocument/2006/relationships/audio" Target="../media/media4.mp3"/><Relationship Id="rId16" Type="http://schemas.openxmlformats.org/officeDocument/2006/relationships/image" Target="../media/image37.png"/><Relationship Id="rId20" Type="http://schemas.openxmlformats.org/officeDocument/2006/relationships/audio" Target="NULL"/><Relationship Id="rId1" Type="http://schemas.microsoft.com/office/2007/relationships/media" Target="../media/media4.mp3"/><Relationship Id="rId6" Type="http://schemas.openxmlformats.org/officeDocument/2006/relationships/audio" Target="../media/audio3.wav"/><Relationship Id="rId11" Type="http://schemas.openxmlformats.org/officeDocument/2006/relationships/image" Target="../media/image34.png"/><Relationship Id="rId5" Type="http://schemas.openxmlformats.org/officeDocument/2006/relationships/audio" Target="../media/audio2.wav"/><Relationship Id="rId15" Type="http://schemas.openxmlformats.org/officeDocument/2006/relationships/image" Target="../media/image36.png"/><Relationship Id="rId23" Type="http://schemas.openxmlformats.org/officeDocument/2006/relationships/audio" Target="NULL"/><Relationship Id="rId10" Type="http://schemas.openxmlformats.org/officeDocument/2006/relationships/image" Target="../media/image33.png"/><Relationship Id="rId4" Type="http://schemas.openxmlformats.org/officeDocument/2006/relationships/audio" Target="../media/audio1.wav"/><Relationship Id="rId9" Type="http://schemas.openxmlformats.org/officeDocument/2006/relationships/image" Target="../media/image32.emf"/><Relationship Id="rId14" Type="http://schemas.openxmlformats.org/officeDocument/2006/relationships/image" Target="../media/image35.png"/><Relationship Id="rId22" Type="http://schemas.openxmlformats.org/officeDocument/2006/relationships/audio" Target="NULL"/></Relationships>
</file>

<file path=ppt/slides/_rels/slide18.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27.png"/><Relationship Id="rId3" Type="http://schemas.openxmlformats.org/officeDocument/2006/relationships/slideLayout" Target="../slideLayouts/slideLayout23.xml"/><Relationship Id="rId21" Type="http://schemas.openxmlformats.org/officeDocument/2006/relationships/audio" Target="NULL"/><Relationship Id="rId7" Type="http://schemas.openxmlformats.org/officeDocument/2006/relationships/audio" Target="../media/audio4.wav"/><Relationship Id="rId12" Type="http://schemas.openxmlformats.org/officeDocument/2006/relationships/image" Target="../media/image30.png"/><Relationship Id="rId17" Type="http://schemas.openxmlformats.org/officeDocument/2006/relationships/image" Target="../media/image38.png"/><Relationship Id="rId2" Type="http://schemas.openxmlformats.org/officeDocument/2006/relationships/audio" Target="../media/media4.mp3"/><Relationship Id="rId16" Type="http://schemas.openxmlformats.org/officeDocument/2006/relationships/image" Target="../media/image37.png"/><Relationship Id="rId20" Type="http://schemas.openxmlformats.org/officeDocument/2006/relationships/audio" Target="NULL"/><Relationship Id="rId1" Type="http://schemas.microsoft.com/office/2007/relationships/media" Target="../media/media4.mp3"/><Relationship Id="rId6" Type="http://schemas.openxmlformats.org/officeDocument/2006/relationships/audio" Target="../media/audio3.wav"/><Relationship Id="rId11" Type="http://schemas.openxmlformats.org/officeDocument/2006/relationships/image" Target="../media/image34.png"/><Relationship Id="rId5" Type="http://schemas.openxmlformats.org/officeDocument/2006/relationships/audio" Target="../media/audio2.wav"/><Relationship Id="rId15" Type="http://schemas.openxmlformats.org/officeDocument/2006/relationships/image" Target="../media/image36.png"/><Relationship Id="rId23" Type="http://schemas.openxmlformats.org/officeDocument/2006/relationships/audio" Target="NULL"/><Relationship Id="rId10" Type="http://schemas.openxmlformats.org/officeDocument/2006/relationships/image" Target="../media/image33.png"/><Relationship Id="rId4" Type="http://schemas.openxmlformats.org/officeDocument/2006/relationships/audio" Target="../media/audio1.wav"/><Relationship Id="rId9" Type="http://schemas.openxmlformats.org/officeDocument/2006/relationships/image" Target="../media/image32.emf"/><Relationship Id="rId14" Type="http://schemas.openxmlformats.org/officeDocument/2006/relationships/image" Target="../media/image35.png"/><Relationship Id="rId22" Type="http://schemas.openxmlformats.org/officeDocument/2006/relationships/audio" Target="NULL"/></Relationships>
</file>

<file path=ppt/slides/_rels/slide19.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27.png"/><Relationship Id="rId3" Type="http://schemas.openxmlformats.org/officeDocument/2006/relationships/slideLayout" Target="../slideLayouts/slideLayout23.xml"/><Relationship Id="rId21" Type="http://schemas.openxmlformats.org/officeDocument/2006/relationships/audio" Target="NULL"/><Relationship Id="rId7" Type="http://schemas.openxmlformats.org/officeDocument/2006/relationships/audio" Target="../media/audio4.wav"/><Relationship Id="rId12" Type="http://schemas.openxmlformats.org/officeDocument/2006/relationships/image" Target="../media/image30.png"/><Relationship Id="rId17" Type="http://schemas.openxmlformats.org/officeDocument/2006/relationships/image" Target="../media/image38.png"/><Relationship Id="rId2" Type="http://schemas.openxmlformats.org/officeDocument/2006/relationships/audio" Target="../media/media4.mp3"/><Relationship Id="rId16" Type="http://schemas.openxmlformats.org/officeDocument/2006/relationships/image" Target="../media/image37.png"/><Relationship Id="rId20" Type="http://schemas.openxmlformats.org/officeDocument/2006/relationships/audio" Target="NULL"/><Relationship Id="rId1" Type="http://schemas.microsoft.com/office/2007/relationships/media" Target="../media/media4.mp3"/><Relationship Id="rId6" Type="http://schemas.openxmlformats.org/officeDocument/2006/relationships/audio" Target="../media/audio3.wav"/><Relationship Id="rId11" Type="http://schemas.openxmlformats.org/officeDocument/2006/relationships/image" Target="../media/image34.png"/><Relationship Id="rId5" Type="http://schemas.openxmlformats.org/officeDocument/2006/relationships/audio" Target="../media/audio2.wav"/><Relationship Id="rId15" Type="http://schemas.openxmlformats.org/officeDocument/2006/relationships/image" Target="../media/image36.png"/><Relationship Id="rId23" Type="http://schemas.openxmlformats.org/officeDocument/2006/relationships/audio" Target="NULL"/><Relationship Id="rId10" Type="http://schemas.openxmlformats.org/officeDocument/2006/relationships/image" Target="../media/image33.png"/><Relationship Id="rId4" Type="http://schemas.openxmlformats.org/officeDocument/2006/relationships/audio" Target="../media/audio1.wav"/><Relationship Id="rId9" Type="http://schemas.openxmlformats.org/officeDocument/2006/relationships/image" Target="../media/image32.emf"/><Relationship Id="rId14" Type="http://schemas.openxmlformats.org/officeDocument/2006/relationships/image" Target="../media/image35.png"/><Relationship Id="rId22" Type="http://schemas.openxmlformats.org/officeDocument/2006/relationships/audio" Target="NUL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 Id="rId5" Type="http://schemas.openxmlformats.org/officeDocument/2006/relationships/image" Target="../media/image44.jpeg"/><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3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2.png"/><Relationship Id="rId4" Type="http://schemas.openxmlformats.org/officeDocument/2006/relationships/image" Target="../media/image23.gi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E28A0C67-E5AB-5A56-B0DD-CC1BB5B68B7D}"/>
              </a:ext>
            </a:extLst>
          </p:cNvPr>
          <p:cNvPicPr>
            <a:picLocks noChangeAspect="1"/>
          </p:cNvPicPr>
          <p:nvPr/>
        </p:nvPicPr>
        <p:blipFill>
          <a:blip r:embed="rId3"/>
          <a:stretch>
            <a:fillRect/>
          </a:stretch>
        </p:blipFill>
        <p:spPr>
          <a:xfrm>
            <a:off x="0" y="0"/>
            <a:ext cx="12192000" cy="6858000"/>
          </a:xfrm>
          <a:prstGeom prst="rect">
            <a:avLst/>
          </a:prstGeom>
        </p:spPr>
      </p:pic>
      <p:pic>
        <p:nvPicPr>
          <p:cNvPr id="5" name="Picture 4">
            <a:extLst>
              <a:ext uri="{FF2B5EF4-FFF2-40B4-BE49-F238E27FC236}">
                <a16:creationId xmlns="" xmlns:a16="http://schemas.microsoft.com/office/drawing/2014/main" id="{6F4E0C26-1483-E5E0-F909-A137013A0496}"/>
              </a:ext>
            </a:extLst>
          </p:cNvPr>
          <p:cNvPicPr>
            <a:picLocks noChangeAspect="1"/>
          </p:cNvPicPr>
          <p:nvPr/>
        </p:nvPicPr>
        <p:blipFill rotWithShape="1">
          <a:blip r:embed="rId4">
            <a:clrChange>
              <a:clrFrom>
                <a:srgbClr val="BCC3BC"/>
              </a:clrFrom>
              <a:clrTo>
                <a:srgbClr val="BCC3BC">
                  <a:alpha val="0"/>
                </a:srgbClr>
              </a:clrTo>
            </a:clrChange>
            <a:extLst>
              <a:ext uri="{BEBA8EAE-BF5A-486C-A8C5-ECC9F3942E4B}">
                <a14:imgProps xmlns:a14="http://schemas.microsoft.com/office/drawing/2010/main">
                  <a14:imgLayer r:embed="rId5">
                    <a14:imgEffect>
                      <a14:backgroundRemoval t="34907" b="61759" l="55677" r="72813">
                        <a14:foregroundMark x1="57552" y1="36111" x2="57344" y2="44074"/>
                        <a14:foregroundMark x1="57344" y1="44074" x2="59167" y2="45648"/>
                        <a14:foregroundMark x1="59167" y1="45648" x2="60208" y2="45833"/>
                        <a14:foregroundMark x1="62699" y1="40747" x2="61823" y2="44074"/>
                        <a14:foregroundMark x1="62969" y1="39722" x2="62707" y2="40718"/>
                        <a14:foregroundMark x1="63397" y1="43815" x2="64635" y2="43611"/>
                        <a14:foregroundMark x1="61823" y1="44074" x2="63350" y2="43823"/>
                        <a14:foregroundMark x1="64635" y1="43611" x2="65313" y2="46481"/>
                        <a14:foregroundMark x1="65417" y1="36204" x2="63438" y2="36944"/>
                        <a14:foregroundMark x1="63438" y1="36944" x2="63333" y2="37130"/>
                        <a14:foregroundMark x1="57135" y1="50741" x2="56563" y2="56852"/>
                        <a14:foregroundMark x1="56563" y1="56852" x2="56719" y2="57407"/>
                        <a14:foregroundMark x1="57708" y1="53426" x2="57969" y2="53241"/>
                        <a14:foregroundMark x1="63125" y1="52685" x2="62760" y2="58056"/>
                        <a14:foregroundMark x1="62760" y1="58056" x2="62760" y2="58056"/>
                        <a14:foregroundMark x1="68177" y1="53056" x2="67865" y2="58056"/>
                        <a14:foregroundMark x1="63646" y1="61759" x2="63646" y2="61759"/>
                        <a14:foregroundMark x1="67857" y1="43748" x2="68385" y2="46296"/>
                        <a14:foregroundMark x1="67292" y1="41019" x2="67583" y2="42422"/>
                        <a14:foregroundMark x1="68970" y1="42694" x2="69167" y2="41481"/>
                        <a14:foregroundMark x1="68385" y1="46296" x2="68665" y2="44571"/>
                        <a14:foregroundMark x1="69167" y1="41481" x2="67656" y2="40370"/>
                        <a14:foregroundMark x1="56042" y1="51204" x2="56354" y2="52130"/>
                        <a14:foregroundMark x1="57188" y1="53796" x2="58073" y2="55648"/>
                        <a14:backgroundMark x1="68958" y1="42685" x2="68594" y2="44259"/>
                        <a14:backgroundMark x1="68750" y1="44630" x2="68333" y2="42870"/>
                        <a14:backgroundMark x1="63490" y1="44259" x2="63229" y2="43241"/>
                      </a14:backgroundRemoval>
                    </a14:imgEffect>
                  </a14:imgLayer>
                </a14:imgProps>
              </a:ext>
            </a:extLst>
          </a:blip>
          <a:srcRect l="51413" t="31852" r="27971" b="52017"/>
          <a:stretch/>
        </p:blipFill>
        <p:spPr>
          <a:xfrm>
            <a:off x="2312377" y="215412"/>
            <a:ext cx="5820507" cy="2101362"/>
          </a:xfrm>
          <a:prstGeom prst="rect">
            <a:avLst/>
          </a:prstGeom>
        </p:spPr>
      </p:pic>
      <p:pic>
        <p:nvPicPr>
          <p:cNvPr id="4" name="Picture 3">
            <a:extLst>
              <a:ext uri="{FF2B5EF4-FFF2-40B4-BE49-F238E27FC236}">
                <a16:creationId xmlns="" xmlns:a16="http://schemas.microsoft.com/office/drawing/2014/main" id="{6F4E0C26-1483-E5E0-F909-A137013A0496}"/>
              </a:ext>
            </a:extLst>
          </p:cNvPr>
          <p:cNvPicPr>
            <a:picLocks noChangeAspect="1"/>
          </p:cNvPicPr>
          <p:nvPr/>
        </p:nvPicPr>
        <p:blipFill rotWithShape="1">
          <a:blip r:embed="rId4">
            <a:clrChange>
              <a:clrFrom>
                <a:srgbClr val="BCC3BC"/>
              </a:clrFrom>
              <a:clrTo>
                <a:srgbClr val="BCC3BC">
                  <a:alpha val="0"/>
                </a:srgbClr>
              </a:clrTo>
            </a:clrChange>
            <a:extLst>
              <a:ext uri="{BEBA8EAE-BF5A-486C-A8C5-ECC9F3942E4B}">
                <a14:imgProps xmlns:a14="http://schemas.microsoft.com/office/drawing/2010/main">
                  <a14:imgLayer r:embed="rId5">
                    <a14:imgEffect>
                      <a14:backgroundRemoval t="34907" b="61759" l="55677" r="72813">
                        <a14:foregroundMark x1="57552" y1="36111" x2="57344" y2="44074"/>
                        <a14:foregroundMark x1="57344" y1="44074" x2="59167" y2="45648"/>
                        <a14:foregroundMark x1="59167" y1="45648" x2="60208" y2="45833"/>
                        <a14:foregroundMark x1="62699" y1="40747" x2="61823" y2="44074"/>
                        <a14:foregroundMark x1="62969" y1="39722" x2="62707" y2="40718"/>
                        <a14:foregroundMark x1="63397" y1="43815" x2="64635" y2="43611"/>
                        <a14:foregroundMark x1="61823" y1="44074" x2="63350" y2="43823"/>
                        <a14:foregroundMark x1="64635" y1="43611" x2="65313" y2="46481"/>
                        <a14:foregroundMark x1="65417" y1="36204" x2="63438" y2="36944"/>
                        <a14:foregroundMark x1="63438" y1="36944" x2="63333" y2="37130"/>
                        <a14:foregroundMark x1="57135" y1="50741" x2="56563" y2="56852"/>
                        <a14:foregroundMark x1="56563" y1="56852" x2="56719" y2="57407"/>
                        <a14:foregroundMark x1="57708" y1="53426" x2="57969" y2="53241"/>
                        <a14:foregroundMark x1="63125" y1="52685" x2="62760" y2="58056"/>
                        <a14:foregroundMark x1="62760" y1="58056" x2="62760" y2="58056"/>
                        <a14:foregroundMark x1="68177" y1="53056" x2="67865" y2="58056"/>
                        <a14:foregroundMark x1="63646" y1="61759" x2="63646" y2="61759"/>
                        <a14:foregroundMark x1="67857" y1="43748" x2="68385" y2="46296"/>
                        <a14:foregroundMark x1="67292" y1="41019" x2="67583" y2="42422"/>
                        <a14:foregroundMark x1="68970" y1="42694" x2="69167" y2="41481"/>
                        <a14:foregroundMark x1="68385" y1="46296" x2="68665" y2="44571"/>
                        <a14:foregroundMark x1="69167" y1="41481" x2="67656" y2="40370"/>
                        <a14:foregroundMark x1="56042" y1="51204" x2="56354" y2="52130"/>
                        <a14:foregroundMark x1="57188" y1="53796" x2="58073" y2="55648"/>
                        <a14:backgroundMark x1="68958" y1="42685" x2="68594" y2="44259"/>
                        <a14:backgroundMark x1="68750" y1="44630" x2="68333" y2="42870"/>
                        <a14:backgroundMark x1="63490" y1="44259" x2="63229" y2="43241"/>
                      </a14:backgroundRemoval>
                    </a14:imgEffect>
                  </a14:imgLayer>
                </a14:imgProps>
              </a:ext>
            </a:extLst>
          </a:blip>
          <a:srcRect l="52375" t="48201" r="26208" b="37110"/>
          <a:stretch/>
        </p:blipFill>
        <p:spPr>
          <a:xfrm>
            <a:off x="2830584" y="2532186"/>
            <a:ext cx="6046641" cy="1913518"/>
          </a:xfrm>
          <a:prstGeom prst="rect">
            <a:avLst/>
          </a:prstGeom>
        </p:spPr>
      </p:pic>
    </p:spTree>
    <p:extLst>
      <p:ext uri="{BB962C8B-B14F-4D97-AF65-F5344CB8AC3E}">
        <p14:creationId xmlns:p14="http://schemas.microsoft.com/office/powerpoint/2010/main" val="5700399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accel="8000" decel="9200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accel="8000" decel="92000" fill="hold" nodeType="clickEffect">
                                  <p:stCondLst>
                                    <p:cond delay="25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1+#ppt_w/2"/>
                                          </p:val>
                                        </p:tav>
                                        <p:tav tm="100000">
                                          <p:val>
                                            <p:strVal val="#ppt_x"/>
                                          </p:val>
                                        </p:tav>
                                      </p:tavLst>
                                    </p:anim>
                                    <p:anim calcmode="lin" valueType="num">
                                      <p:cBhvr additive="base">
                                        <p:cTn id="14"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96AF05E1-83BA-7F7B-9F67-2E582C1579C1}"/>
              </a:ext>
            </a:extLst>
          </p:cNvPr>
          <p:cNvPicPr>
            <a:picLocks noChangeAspect="1"/>
          </p:cNvPicPr>
          <p:nvPr/>
        </p:nvPicPr>
        <p:blipFill>
          <a:blip r:embed="rId3"/>
          <a:stretch>
            <a:fillRect/>
          </a:stretch>
        </p:blipFill>
        <p:spPr>
          <a:xfrm>
            <a:off x="0" y="1673"/>
            <a:ext cx="12192000" cy="6854653"/>
          </a:xfrm>
          <a:prstGeom prst="rect">
            <a:avLst/>
          </a:prstGeom>
        </p:spPr>
      </p:pic>
      <p:pic>
        <p:nvPicPr>
          <p:cNvPr id="7" name="Picture 6">
            <a:extLst>
              <a:ext uri="{FF2B5EF4-FFF2-40B4-BE49-F238E27FC236}">
                <a16:creationId xmlns="" xmlns:a16="http://schemas.microsoft.com/office/drawing/2014/main" id="{E1C0A32B-1E8A-CE43-9FB3-8FDB5E96BBC2}"/>
              </a:ext>
            </a:extLst>
          </p:cNvPr>
          <p:cNvPicPr>
            <a:picLocks noChangeAspect="1"/>
          </p:cNvPicPr>
          <p:nvPr/>
        </p:nvPicPr>
        <p:blipFill>
          <a:blip r:embed="rId4"/>
          <a:stretch>
            <a:fillRect/>
          </a:stretch>
        </p:blipFill>
        <p:spPr>
          <a:xfrm flipH="1">
            <a:off x="406400" y="-1674"/>
            <a:ext cx="4693920" cy="6858000"/>
          </a:xfrm>
          <a:prstGeom prst="rect">
            <a:avLst/>
          </a:prstGeom>
        </p:spPr>
      </p:pic>
      <p:sp>
        <p:nvSpPr>
          <p:cNvPr id="2" name="Google Shape;246;p45">
            <a:extLst>
              <a:ext uri="{FF2B5EF4-FFF2-40B4-BE49-F238E27FC236}">
                <a16:creationId xmlns="" xmlns:a16="http://schemas.microsoft.com/office/drawing/2014/main" id="{50084506-25F3-8BF7-EC8B-B883884B70A6}"/>
              </a:ext>
            </a:extLst>
          </p:cNvPr>
          <p:cNvSpPr txBox="1">
            <a:spLocks/>
          </p:cNvSpPr>
          <p:nvPr/>
        </p:nvSpPr>
        <p:spPr>
          <a:xfrm>
            <a:off x="4316848" y="811831"/>
            <a:ext cx="6534031" cy="5727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800"/>
              </a:spcAft>
              <a:buClr>
                <a:srgbClr val="000000"/>
              </a:buClr>
              <a:buSzTx/>
              <a:buFont typeface="Arial"/>
              <a:buNone/>
              <a:tabLst/>
              <a:defRPr/>
            </a:pPr>
            <a:r>
              <a:rPr kumimoji="0" lang="vi-VN" sz="9600" b="1" i="0" u="none" strike="noStrike" kern="1200" cap="none" spc="0" normalizeH="0" baseline="0" noProof="0" dirty="0">
                <a:ln>
                  <a:noFill/>
                </a:ln>
                <a:solidFill>
                  <a:srgbClr val="F79646">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Hoạt động luyện tập</a:t>
            </a:r>
            <a:endParaRPr kumimoji="0" lang="en-US" sz="9600" b="0" i="0" u="none" strike="noStrike" kern="1200" cap="none" spc="0" normalizeH="0" baseline="0" noProof="0" dirty="0">
              <a:ln>
                <a:noFill/>
              </a:ln>
              <a:solidFill>
                <a:srgbClr val="F79646">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spTree>
    <p:extLst>
      <p:ext uri="{BB962C8B-B14F-4D97-AF65-F5344CB8AC3E}">
        <p14:creationId xmlns:p14="http://schemas.microsoft.com/office/powerpoint/2010/main" val="3305905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F6F14090-15A9-4456-8175-C7CCD10ECE0C}"/>
              </a:ext>
            </a:extLst>
          </p:cNvPr>
          <p:cNvPicPr>
            <a:picLocks noChangeAspect="1"/>
          </p:cNvPicPr>
          <p:nvPr/>
        </p:nvPicPr>
        <p:blipFill rotWithShape="1">
          <a:blip r:embed="rId6">
            <a:extLst>
              <a:ext uri="{28A0092B-C50C-407E-A947-70E740481C1C}">
                <a14:useLocalDpi xmlns:a14="http://schemas.microsoft.com/office/drawing/2010/main" val="0"/>
              </a:ext>
            </a:extLst>
          </a:blip>
          <a:srcRect t="1751"/>
          <a:stretch/>
        </p:blipFill>
        <p:spPr>
          <a:xfrm>
            <a:off x="0" y="0"/>
            <a:ext cx="12211050" cy="6858000"/>
          </a:xfrm>
          <a:prstGeom prst="rect">
            <a:avLst/>
          </a:prstGeom>
        </p:spPr>
      </p:pic>
      <p:pic>
        <p:nvPicPr>
          <p:cNvPr id="20" name="Picture 19">
            <a:extLst>
              <a:ext uri="{FF2B5EF4-FFF2-40B4-BE49-F238E27FC236}">
                <a16:creationId xmlns="" xmlns:a16="http://schemas.microsoft.com/office/drawing/2014/main" id="{949DAC6A-E448-4B7A-9C55-2AB116CFDAF4}"/>
              </a:ext>
            </a:extLst>
          </p:cNvPr>
          <p:cNvPicPr>
            <a:picLocks noChangeAspect="1"/>
          </p:cNvPicPr>
          <p:nvPr/>
        </p:nvPicPr>
        <p:blipFill>
          <a:blip r:embed="rId7"/>
          <a:stretch>
            <a:fillRect/>
          </a:stretch>
        </p:blipFill>
        <p:spPr>
          <a:xfrm>
            <a:off x="5127239" y="542109"/>
            <a:ext cx="1956572" cy="716724"/>
          </a:xfrm>
          <a:prstGeom prst="rect">
            <a:avLst/>
          </a:prstGeom>
        </p:spPr>
      </p:pic>
      <p:pic>
        <p:nvPicPr>
          <p:cNvPr id="22" name="Picture 21">
            <a:extLst>
              <a:ext uri="{FF2B5EF4-FFF2-40B4-BE49-F238E27FC236}">
                <a16:creationId xmlns="" xmlns:a16="http://schemas.microsoft.com/office/drawing/2014/main" id="{80F3D2DD-7984-4261-AD11-E61771F61490}"/>
              </a:ext>
            </a:extLst>
          </p:cNvPr>
          <p:cNvPicPr>
            <a:picLocks noChangeAspect="1"/>
          </p:cNvPicPr>
          <p:nvPr/>
        </p:nvPicPr>
        <p:blipFill>
          <a:blip r:embed="rId7"/>
          <a:stretch>
            <a:fillRect/>
          </a:stretch>
        </p:blipFill>
        <p:spPr>
          <a:xfrm flipH="1">
            <a:off x="2142393" y="2697910"/>
            <a:ext cx="2504399" cy="917402"/>
          </a:xfrm>
          <a:prstGeom prst="rect">
            <a:avLst/>
          </a:prstGeom>
        </p:spPr>
      </p:pic>
      <p:sp>
        <p:nvSpPr>
          <p:cNvPr id="18" name="TextBox 17">
            <a:extLst>
              <a:ext uri="{FF2B5EF4-FFF2-40B4-BE49-F238E27FC236}">
                <a16:creationId xmlns="" xmlns:a16="http://schemas.microsoft.com/office/drawing/2014/main" id="{C6147CD3-2649-4E88-8CE1-81D576F84A32}"/>
              </a:ext>
            </a:extLst>
          </p:cNvPr>
          <p:cNvSpPr txBox="1"/>
          <p:nvPr/>
        </p:nvSpPr>
        <p:spPr>
          <a:xfrm>
            <a:off x="4646792" y="583256"/>
            <a:ext cx="2917465" cy="830997"/>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w="31750">
                  <a:solidFill>
                    <a:prstClr val="white"/>
                  </a:solidFill>
                </a:ln>
                <a:solidFill>
                  <a:srgbClr val="FCECD0">
                    <a:lumMod val="75000"/>
                  </a:srgbClr>
                </a:solidFill>
                <a:effectLst>
                  <a:outerShdw blurRad="50800" dist="38100" dir="2700000" algn="tl" rotWithShape="0">
                    <a:prstClr val="black">
                      <a:alpha val="40000"/>
                    </a:prstClr>
                  </a:outerShdw>
                </a:effectLst>
                <a:uLnTx/>
                <a:uFillTx/>
                <a:latin typeface="iCiel Cadena" panose="02000503000000020004" pitchFamily="50" charset="0"/>
                <a:ea typeface="+mn-ea"/>
                <a:cs typeface="+mn-cs"/>
              </a:rPr>
              <a:t>TRÒ CHƠI</a:t>
            </a:r>
          </a:p>
        </p:txBody>
      </p:sp>
      <p:pic>
        <p:nvPicPr>
          <p:cNvPr id="19" name="Picture 18">
            <a:extLst>
              <a:ext uri="{FF2B5EF4-FFF2-40B4-BE49-F238E27FC236}">
                <a16:creationId xmlns="" xmlns:a16="http://schemas.microsoft.com/office/drawing/2014/main" id="{E5F91547-85E9-41A0-9391-B8B1188B5B63}"/>
              </a:ext>
            </a:extLst>
          </p:cNvPr>
          <p:cNvPicPr>
            <a:picLocks noChangeAspect="1"/>
          </p:cNvPicPr>
          <p:nvPr/>
        </p:nvPicPr>
        <p:blipFill>
          <a:blip r:embed="rId7"/>
          <a:stretch>
            <a:fillRect/>
          </a:stretch>
        </p:blipFill>
        <p:spPr>
          <a:xfrm>
            <a:off x="9982200" y="533400"/>
            <a:ext cx="2895851" cy="1060796"/>
          </a:xfrm>
          <a:prstGeom prst="rect">
            <a:avLst/>
          </a:prstGeom>
        </p:spPr>
      </p:pic>
      <p:pic>
        <p:nvPicPr>
          <p:cNvPr id="21" name="Picture 20">
            <a:extLst>
              <a:ext uri="{FF2B5EF4-FFF2-40B4-BE49-F238E27FC236}">
                <a16:creationId xmlns="" xmlns:a16="http://schemas.microsoft.com/office/drawing/2014/main" id="{653F800B-073E-42F5-BFFA-477203C96764}"/>
              </a:ext>
            </a:extLst>
          </p:cNvPr>
          <p:cNvPicPr>
            <a:picLocks noChangeAspect="1"/>
          </p:cNvPicPr>
          <p:nvPr/>
        </p:nvPicPr>
        <p:blipFill>
          <a:blip r:embed="rId7"/>
          <a:stretch>
            <a:fillRect/>
          </a:stretch>
        </p:blipFill>
        <p:spPr>
          <a:xfrm flipH="1">
            <a:off x="-819539" y="149398"/>
            <a:ext cx="3944128" cy="1444798"/>
          </a:xfrm>
          <a:prstGeom prst="rect">
            <a:avLst/>
          </a:prstGeom>
        </p:spPr>
      </p:pic>
      <p:pic>
        <p:nvPicPr>
          <p:cNvPr id="23" name="Picture 22">
            <a:extLst>
              <a:ext uri="{FF2B5EF4-FFF2-40B4-BE49-F238E27FC236}">
                <a16:creationId xmlns="" xmlns:a16="http://schemas.microsoft.com/office/drawing/2014/main" id="{FB990A4E-1001-4E5F-813F-CD6CFC00C726}"/>
              </a:ext>
            </a:extLst>
          </p:cNvPr>
          <p:cNvPicPr>
            <a:picLocks noChangeAspect="1"/>
          </p:cNvPicPr>
          <p:nvPr/>
        </p:nvPicPr>
        <p:blipFill>
          <a:blip r:embed="rId7"/>
          <a:stretch>
            <a:fillRect/>
          </a:stretch>
        </p:blipFill>
        <p:spPr>
          <a:xfrm>
            <a:off x="9248536" y="2591001"/>
            <a:ext cx="1429252" cy="523558"/>
          </a:xfrm>
          <a:prstGeom prst="rect">
            <a:avLst/>
          </a:prstGeom>
        </p:spPr>
      </p:pic>
      <p:pic>
        <p:nvPicPr>
          <p:cNvPr id="3" name="NhacNen_New_mixdown">
            <a:hlinkClick r:id="" action="ppaction://media"/>
            <a:extLst>
              <a:ext uri="{FF2B5EF4-FFF2-40B4-BE49-F238E27FC236}">
                <a16:creationId xmlns="" xmlns:a16="http://schemas.microsoft.com/office/drawing/2014/main" id="{28167027-7A85-4724-A51F-9BCFD69997BE}"/>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589619" y="0"/>
            <a:ext cx="828517" cy="828517"/>
          </a:xfrm>
          <a:prstGeom prst="rect">
            <a:avLst/>
          </a:prstGeom>
        </p:spPr>
      </p:pic>
      <p:pic>
        <p:nvPicPr>
          <p:cNvPr id="15" name="Picture 14">
            <a:hlinkClick r:id="" action="ppaction://hlinkshowjump?jump=nextslide"/>
            <a:extLst>
              <a:ext uri="{FF2B5EF4-FFF2-40B4-BE49-F238E27FC236}">
                <a16:creationId xmlns="" xmlns:a16="http://schemas.microsoft.com/office/drawing/2014/main" id="{EFCB68F2-2E43-46C4-8354-BD881388035B}"/>
              </a:ext>
            </a:extLst>
          </p:cNvPr>
          <p:cNvPicPr>
            <a:picLocks noChangeAspect="1"/>
          </p:cNvPicPr>
          <p:nvPr/>
        </p:nvPicPr>
        <p:blipFill>
          <a:blip r:embed="rId9"/>
          <a:stretch>
            <a:fillRect/>
          </a:stretch>
        </p:blipFill>
        <p:spPr>
          <a:xfrm>
            <a:off x="5038778" y="5541632"/>
            <a:ext cx="2109399" cy="774259"/>
          </a:xfrm>
          <a:prstGeom prst="rect">
            <a:avLst/>
          </a:prstGeom>
        </p:spPr>
      </p:pic>
      <p:sp>
        <p:nvSpPr>
          <p:cNvPr id="17" name="TextBox 16">
            <a:extLst>
              <a:ext uri="{FF2B5EF4-FFF2-40B4-BE49-F238E27FC236}">
                <a16:creationId xmlns="" xmlns:a16="http://schemas.microsoft.com/office/drawing/2014/main" id="{25FC2DC4-E9A6-4E74-877B-2C3C0FD598BF}"/>
              </a:ext>
            </a:extLst>
          </p:cNvPr>
          <p:cNvSpPr txBox="1"/>
          <p:nvPr/>
        </p:nvSpPr>
        <p:spPr>
          <a:xfrm>
            <a:off x="-1637227" y="1009640"/>
            <a:ext cx="969817" cy="276999"/>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lumMod val="50000"/>
                    <a:lumOff val="50000"/>
                  </a:prstClr>
                </a:solidFill>
                <a:effectLst/>
                <a:uLnTx/>
                <a:uFillTx/>
                <a:latin typeface="#9Slide02 Noi dung dai"/>
                <a:ea typeface="+mn-ea"/>
                <a:cs typeface="+mn-cs"/>
              </a:rPr>
              <a:t>Nhạc nền</a:t>
            </a:r>
          </a:p>
        </p:txBody>
      </p:sp>
      <p:pic>
        <p:nvPicPr>
          <p:cNvPr id="4" name="Picture 3">
            <a:extLst>
              <a:ext uri="{FF2B5EF4-FFF2-40B4-BE49-F238E27FC236}">
                <a16:creationId xmlns="" xmlns:a16="http://schemas.microsoft.com/office/drawing/2014/main" id="{48DB8210-6E56-5266-1865-B72E92D03EDA}"/>
              </a:ext>
            </a:extLst>
          </p:cNvPr>
          <p:cNvPicPr>
            <a:picLocks noChangeAspect="1"/>
          </p:cNvPicPr>
          <p:nvPr/>
        </p:nvPicPr>
        <p:blipFill>
          <a:blip r:embed="rId10">
            <a:clrChange>
              <a:clrFrom>
                <a:srgbClr val="FDFCFB"/>
              </a:clrFrom>
              <a:clrTo>
                <a:srgbClr val="FDFCFB">
                  <a:alpha val="0"/>
                </a:srgbClr>
              </a:clrTo>
            </a:clrChange>
          </a:blip>
          <a:stretch>
            <a:fillRect/>
          </a:stretch>
        </p:blipFill>
        <p:spPr>
          <a:xfrm>
            <a:off x="-998220" y="-1406169"/>
            <a:ext cx="14565630" cy="9041456"/>
          </a:xfrm>
          <a:prstGeom prst="rect">
            <a:avLst/>
          </a:prstGeom>
        </p:spPr>
      </p:pic>
      <p:pic>
        <p:nvPicPr>
          <p:cNvPr id="6" name="Picture 5">
            <a:extLst>
              <a:ext uri="{FF2B5EF4-FFF2-40B4-BE49-F238E27FC236}">
                <a16:creationId xmlns="" xmlns:a16="http://schemas.microsoft.com/office/drawing/2014/main" id="{1A64959E-38D9-876B-D751-B6B6F474F646}"/>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160213" y="4261337"/>
            <a:ext cx="2504399" cy="2504399"/>
          </a:xfrm>
          <a:prstGeom prst="rect">
            <a:avLst/>
          </a:prstGeom>
        </p:spPr>
      </p:pic>
      <p:pic>
        <p:nvPicPr>
          <p:cNvPr id="7" name="Picture 6">
            <a:extLst>
              <a:ext uri="{FF2B5EF4-FFF2-40B4-BE49-F238E27FC236}">
                <a16:creationId xmlns="" xmlns:a16="http://schemas.microsoft.com/office/drawing/2014/main" id="{CFDE6207-2182-7CF3-4FCD-77AE29B3AF56}"/>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9583302" y="4261337"/>
            <a:ext cx="2596663" cy="2596663"/>
          </a:xfrm>
          <a:prstGeom prst="rect">
            <a:avLst/>
          </a:prstGeom>
        </p:spPr>
      </p:pic>
    </p:spTree>
    <p:custDataLst>
      <p:tags r:id="rId1"/>
    </p:custDataLst>
    <p:extLst>
      <p:ext uri="{BB962C8B-B14F-4D97-AF65-F5344CB8AC3E}">
        <p14:creationId xmlns:p14="http://schemas.microsoft.com/office/powerpoint/2010/main" val="3171010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0"/>
                                </p:stCondLst>
                                <p:childTnLst>
                                  <p:par>
                                    <p:cTn id="8" presetID="2" presetClass="entr" presetSubtype="1" fill="hold" grpId="0" nodeType="afterEffect" p14:presetBounceEnd="64000">
                                      <p:stCondLst>
                                        <p:cond delay="0"/>
                                      </p:stCondLst>
                                      <p:childTnLst>
                                        <p:set>
                                          <p:cBhvr>
                                            <p:cTn id="9" dur="1" fill="hold">
                                              <p:stCondLst>
                                                <p:cond delay="0"/>
                                              </p:stCondLst>
                                            </p:cTn>
                                            <p:tgtEl>
                                              <p:spTgt spid="18"/>
                                            </p:tgtEl>
                                            <p:attrNameLst>
                                              <p:attrName>style.visibility</p:attrName>
                                            </p:attrNameLst>
                                          </p:cBhvr>
                                          <p:to>
                                            <p:strVal val="visible"/>
                                          </p:to>
                                        </p:set>
                                        <p:anim calcmode="lin" valueType="num" p14:bounceEnd="64000">
                                          <p:cBhvr additive="base">
                                            <p:cTn id="10" dur="1000" fill="hold"/>
                                            <p:tgtEl>
                                              <p:spTgt spid="18"/>
                                            </p:tgtEl>
                                            <p:attrNameLst>
                                              <p:attrName>ppt_x</p:attrName>
                                            </p:attrNameLst>
                                          </p:cBhvr>
                                          <p:tavLst>
                                            <p:tav tm="0">
                                              <p:val>
                                                <p:strVal val="#ppt_x"/>
                                              </p:val>
                                            </p:tav>
                                            <p:tav tm="100000">
                                              <p:val>
                                                <p:strVal val="#ppt_x"/>
                                              </p:val>
                                            </p:tav>
                                          </p:tavLst>
                                        </p:anim>
                                        <p:anim calcmode="lin" valueType="num" p14:bounceEnd="64000">
                                          <p:cBhvr additive="base">
                                            <p:cTn id="11" dur="1000" fill="hold"/>
                                            <p:tgtEl>
                                              <p:spTgt spid="18"/>
                                            </p:tgtEl>
                                            <p:attrNameLst>
                                              <p:attrName>ppt_y</p:attrName>
                                            </p:attrNameLst>
                                          </p:cBhvr>
                                          <p:tavLst>
                                            <p:tav tm="0">
                                              <p:val>
                                                <p:strVal val="0-#ppt_h/2"/>
                                              </p:val>
                                            </p:tav>
                                            <p:tav tm="100000">
                                              <p:val>
                                                <p:strVal val="#ppt_y"/>
                                              </p:val>
                                            </p:tav>
                                          </p:tavLst>
                                        </p:anim>
                                      </p:childTnLst>
                                    </p:cTn>
                                  </p:par>
                                  <p:par>
                                    <p:cTn id="12" presetID="53" presetClass="entr" presetSubtype="16" fill="hold" nodeType="withEffect">
                                      <p:stCondLst>
                                        <p:cond delay="2800"/>
                                      </p:stCondLst>
                                      <p:childTnLst>
                                        <p:set>
                                          <p:cBhvr>
                                            <p:cTn id="13" dur="1" fill="hold">
                                              <p:stCondLst>
                                                <p:cond delay="0"/>
                                              </p:stCondLst>
                                            </p:cTn>
                                            <p:tgtEl>
                                              <p:spTgt spid="15"/>
                                            </p:tgtEl>
                                            <p:attrNameLst>
                                              <p:attrName>style.visibility</p:attrName>
                                            </p:attrNameLst>
                                          </p:cBhvr>
                                          <p:to>
                                            <p:strVal val="visible"/>
                                          </p:to>
                                        </p:set>
                                        <p:anim calcmode="lin" valueType="num">
                                          <p:cBhvr>
                                            <p:cTn id="14" dur="500" fill="hold"/>
                                            <p:tgtEl>
                                              <p:spTgt spid="15"/>
                                            </p:tgtEl>
                                            <p:attrNameLst>
                                              <p:attrName>ppt_w</p:attrName>
                                            </p:attrNameLst>
                                          </p:cBhvr>
                                          <p:tavLst>
                                            <p:tav tm="0">
                                              <p:val>
                                                <p:fltVal val="0"/>
                                              </p:val>
                                            </p:tav>
                                            <p:tav tm="100000">
                                              <p:val>
                                                <p:strVal val="#ppt_w"/>
                                              </p:val>
                                            </p:tav>
                                          </p:tavLst>
                                        </p:anim>
                                        <p:anim calcmode="lin" valueType="num">
                                          <p:cBhvr>
                                            <p:cTn id="15" dur="500" fill="hold"/>
                                            <p:tgtEl>
                                              <p:spTgt spid="15"/>
                                            </p:tgtEl>
                                            <p:attrNameLst>
                                              <p:attrName>ppt_h</p:attrName>
                                            </p:attrNameLst>
                                          </p:cBhvr>
                                          <p:tavLst>
                                            <p:tav tm="0">
                                              <p:val>
                                                <p:fltVal val="0"/>
                                              </p:val>
                                            </p:tav>
                                            <p:tav tm="100000">
                                              <p:val>
                                                <p:strVal val="#ppt_h"/>
                                              </p:val>
                                            </p:tav>
                                          </p:tavLst>
                                        </p:anim>
                                        <p:animEffect transition="in" filter="fade">
                                          <p:cBhvr>
                                            <p:cTn id="16" dur="500"/>
                                            <p:tgtEl>
                                              <p:spTgt spid="15"/>
                                            </p:tgtEl>
                                          </p:cBhvr>
                                        </p:animEffect>
                                      </p:childTnLst>
                                    </p:cTn>
                                  </p:par>
                                  <p:par>
                                    <p:cTn id="17" presetID="10"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par>
                                    <p:cTn id="20" presetID="42" presetClass="path" presetSubtype="0" repeatCount="indefinite" accel="50000" decel="50000" autoRev="1" fill="hold" nodeType="withEffect">
                                      <p:stCondLst>
                                        <p:cond delay="0"/>
                                      </p:stCondLst>
                                      <p:childTnLst>
                                        <p:animMotion origin="layout" path="M 0 -2.59259E-6 L -0.0375 -0.03287 " pathEditMode="relative" rAng="0" ptsTypes="AA">
                                          <p:cBhvr>
                                            <p:cTn id="21" dur="5000" fill="hold"/>
                                            <p:tgtEl>
                                              <p:spTgt spid="19"/>
                                            </p:tgtEl>
                                            <p:attrNameLst>
                                              <p:attrName>ppt_x</p:attrName>
                                              <p:attrName>ppt_y</p:attrName>
                                            </p:attrNameLst>
                                          </p:cBhvr>
                                          <p:rCtr x="-1875" y="-1644"/>
                                        </p:animMotion>
                                      </p:childTnLst>
                                    </p:cTn>
                                  </p:par>
                                  <p:par>
                                    <p:cTn id="22" presetID="10" presetClass="entr" presetSubtype="0"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par>
                                    <p:cTn id="25" presetID="42" presetClass="path" presetSubtype="0" repeatCount="indefinite" accel="50000" decel="50000" autoRev="1" fill="hold" nodeType="withEffect">
                                      <p:stCondLst>
                                        <p:cond delay="0"/>
                                      </p:stCondLst>
                                      <p:childTnLst>
                                        <p:animMotion origin="layout" path="M 0 -2.59259E-6 L -0.09375 0.00047 " pathEditMode="relative" rAng="0" ptsTypes="AA">
                                          <p:cBhvr>
                                            <p:cTn id="26" dur="5000" fill="hold"/>
                                            <p:tgtEl>
                                              <p:spTgt spid="21"/>
                                            </p:tgtEl>
                                            <p:attrNameLst>
                                              <p:attrName>ppt_x</p:attrName>
                                              <p:attrName>ppt_y</p:attrName>
                                            </p:attrNameLst>
                                          </p:cBhvr>
                                          <p:rCtr x="-4688" y="23"/>
                                        </p:animMotion>
                                      </p:childTnLst>
                                    </p:cTn>
                                  </p:par>
                                  <p:par>
                                    <p:cTn id="27" presetID="10" presetClass="entr" presetSubtype="0" fill="hold" nodeType="with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500"/>
                                            <p:tgtEl>
                                              <p:spTgt spid="22"/>
                                            </p:tgtEl>
                                          </p:cBhvr>
                                        </p:animEffect>
                                      </p:childTnLst>
                                    </p:cTn>
                                  </p:par>
                                  <p:par>
                                    <p:cTn id="30" presetID="42" presetClass="path" presetSubtype="0" repeatCount="indefinite" accel="50000" decel="50000" autoRev="1" fill="hold" nodeType="withEffect">
                                      <p:stCondLst>
                                        <p:cond delay="0"/>
                                      </p:stCondLst>
                                      <p:childTnLst>
                                        <p:animMotion origin="layout" path="M 4.58333E-6 4.81481E-6 L -0.09375 0.00046 " pathEditMode="relative" rAng="0" ptsTypes="AA">
                                          <p:cBhvr>
                                            <p:cTn id="31" dur="5000" fill="hold"/>
                                            <p:tgtEl>
                                              <p:spTgt spid="22"/>
                                            </p:tgtEl>
                                            <p:attrNameLst>
                                              <p:attrName>ppt_x</p:attrName>
                                              <p:attrName>ppt_y</p:attrName>
                                            </p:attrNameLst>
                                          </p:cBhvr>
                                          <p:rCtr x="-4688" y="23"/>
                                        </p:animMotion>
                                      </p:childTnLst>
                                    </p:cTn>
                                  </p:par>
                                  <p:par>
                                    <p:cTn id="32" presetID="10" presetClass="entr" presetSubtype="0"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500"/>
                                            <p:tgtEl>
                                              <p:spTgt spid="23"/>
                                            </p:tgtEl>
                                          </p:cBhvr>
                                        </p:animEffect>
                                      </p:childTnLst>
                                    </p:cTn>
                                  </p:par>
                                  <p:par>
                                    <p:cTn id="35" presetID="42" presetClass="path" presetSubtype="0" repeatCount="indefinite" accel="50000" decel="50000" autoRev="1" fill="hold" nodeType="withEffect">
                                      <p:stCondLst>
                                        <p:cond delay="0"/>
                                      </p:stCondLst>
                                      <p:childTnLst>
                                        <p:animMotion origin="layout" path="M 2.5E-6 -2.22222E-6 L 0.10156 -0.02037 " pathEditMode="relative" rAng="0" ptsTypes="AA">
                                          <p:cBhvr>
                                            <p:cTn id="36" dur="5000" fill="hold"/>
                                            <p:tgtEl>
                                              <p:spTgt spid="23"/>
                                            </p:tgtEl>
                                            <p:attrNameLst>
                                              <p:attrName>ppt_x</p:attrName>
                                              <p:attrName>ppt_y</p:attrName>
                                            </p:attrNameLst>
                                          </p:cBhvr>
                                          <p:rCtr x="5078" y="-1019"/>
                                        </p:animMotion>
                                      </p:childTnLst>
                                    </p:cTn>
                                  </p:par>
                                  <p:par>
                                    <p:cTn id="37" presetID="10" presetClass="entr" presetSubtype="0" fill="hold" nodeType="with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500"/>
                                            <p:tgtEl>
                                              <p:spTgt spid="20"/>
                                            </p:tgtEl>
                                          </p:cBhvr>
                                        </p:animEffect>
                                      </p:childTnLst>
                                    </p:cTn>
                                  </p:par>
                                  <p:par>
                                    <p:cTn id="40" presetID="42" presetClass="path" presetSubtype="0" repeatCount="indefinite" accel="50000" decel="50000" autoRev="1" fill="hold" nodeType="withEffect">
                                      <p:stCondLst>
                                        <p:cond delay="0"/>
                                      </p:stCondLst>
                                      <p:childTnLst>
                                        <p:animMotion origin="layout" path="M -1.25E-6 0 L 0.11276 -0.00023 " pathEditMode="relative" rAng="0" ptsTypes="AA">
                                          <p:cBhvr>
                                            <p:cTn id="41" dur="5000" fill="hold"/>
                                            <p:tgtEl>
                                              <p:spTgt spid="20"/>
                                            </p:tgtEl>
                                            <p:attrNameLst>
                                              <p:attrName>ppt_x</p:attrName>
                                              <p:attrName>ppt_y</p:attrName>
                                            </p:attrNameLst>
                                          </p:cBhvr>
                                          <p:rCtr x="5638" y="-23"/>
                                        </p:animMotion>
                                      </p:childTnLst>
                                    </p:cTn>
                                  </p:par>
                                </p:childTnLst>
                              </p:cTn>
                            </p:par>
                          </p:childTnLst>
                        </p:cTn>
                      </p:par>
                    </p:childTnLst>
                  </p:cTn>
                  <p:prevCondLst>
                    <p:cond evt="onPrev" delay="0">
                      <p:tgtEl>
                        <p:sldTgt/>
                      </p:tgtEl>
                    </p:cond>
                  </p:prevCondLst>
                  <p:nextCondLst>
                    <p:cond evt="onNext" delay="0">
                      <p:tgtEl>
                        <p:sldTgt/>
                      </p:tgtEl>
                    </p:cond>
                  </p:nextCondLst>
                </p:seq>
                <p:audio>
                  <p:cMediaNode vol="24390" numSld="6" showWhenStopped="0">
                    <p:cTn id="42" repeatCount="indefinite" fill="hold" display="0">
                      <p:stCondLst>
                        <p:cond delay="indefinite"/>
                      </p:stCondLst>
                      <p:endCondLst>
                        <p:cond evt="onStopAudio" delay="0">
                          <p:tgtEl>
                            <p:sldTgt/>
                          </p:tgtEl>
                        </p:cond>
                      </p:endCondLst>
                    </p:cTn>
                    <p:tgtEl>
                      <p:spTgt spid="3"/>
                    </p:tgtEl>
                  </p:cMediaNode>
                </p:audio>
              </p:childTnLst>
            </p:cTn>
          </p:par>
        </p:tnLst>
        <p:bldLst>
          <p:bldP spid="1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0"/>
                                </p:stCondLst>
                                <p:childTnLst>
                                  <p:par>
                                    <p:cTn id="8" presetID="2" presetClass="entr" presetSubtype="1" fill="hold" grpId="0" nodeType="afterEffect">
                                      <p:stCondLst>
                                        <p:cond delay="0"/>
                                      </p:stCondLst>
                                      <p:childTnLst>
                                        <p:set>
                                          <p:cBhvr>
                                            <p:cTn id="9" dur="1" fill="hold">
                                              <p:stCondLst>
                                                <p:cond delay="0"/>
                                              </p:stCondLst>
                                            </p:cTn>
                                            <p:tgtEl>
                                              <p:spTgt spid="18"/>
                                            </p:tgtEl>
                                            <p:attrNameLst>
                                              <p:attrName>style.visibility</p:attrName>
                                            </p:attrNameLst>
                                          </p:cBhvr>
                                          <p:to>
                                            <p:strVal val="visible"/>
                                          </p:to>
                                        </p:set>
                                        <p:anim calcmode="lin" valueType="num">
                                          <p:cBhvr additive="base">
                                            <p:cTn id="10" dur="1000" fill="hold"/>
                                            <p:tgtEl>
                                              <p:spTgt spid="18"/>
                                            </p:tgtEl>
                                            <p:attrNameLst>
                                              <p:attrName>ppt_x</p:attrName>
                                            </p:attrNameLst>
                                          </p:cBhvr>
                                          <p:tavLst>
                                            <p:tav tm="0">
                                              <p:val>
                                                <p:strVal val="#ppt_x"/>
                                              </p:val>
                                            </p:tav>
                                            <p:tav tm="100000">
                                              <p:val>
                                                <p:strVal val="#ppt_x"/>
                                              </p:val>
                                            </p:tav>
                                          </p:tavLst>
                                        </p:anim>
                                        <p:anim calcmode="lin" valueType="num">
                                          <p:cBhvr additive="base">
                                            <p:cTn id="11" dur="1000" fill="hold"/>
                                            <p:tgtEl>
                                              <p:spTgt spid="18"/>
                                            </p:tgtEl>
                                            <p:attrNameLst>
                                              <p:attrName>ppt_y</p:attrName>
                                            </p:attrNameLst>
                                          </p:cBhvr>
                                          <p:tavLst>
                                            <p:tav tm="0">
                                              <p:val>
                                                <p:strVal val="0-#ppt_h/2"/>
                                              </p:val>
                                            </p:tav>
                                            <p:tav tm="100000">
                                              <p:val>
                                                <p:strVal val="#ppt_y"/>
                                              </p:val>
                                            </p:tav>
                                          </p:tavLst>
                                        </p:anim>
                                      </p:childTnLst>
                                    </p:cTn>
                                  </p:par>
                                  <p:par>
                                    <p:cTn id="12" presetID="53" presetClass="entr" presetSubtype="16" fill="hold" nodeType="withEffect">
                                      <p:stCondLst>
                                        <p:cond delay="2800"/>
                                      </p:stCondLst>
                                      <p:childTnLst>
                                        <p:set>
                                          <p:cBhvr>
                                            <p:cTn id="13" dur="1" fill="hold">
                                              <p:stCondLst>
                                                <p:cond delay="0"/>
                                              </p:stCondLst>
                                            </p:cTn>
                                            <p:tgtEl>
                                              <p:spTgt spid="15"/>
                                            </p:tgtEl>
                                            <p:attrNameLst>
                                              <p:attrName>style.visibility</p:attrName>
                                            </p:attrNameLst>
                                          </p:cBhvr>
                                          <p:to>
                                            <p:strVal val="visible"/>
                                          </p:to>
                                        </p:set>
                                        <p:anim calcmode="lin" valueType="num">
                                          <p:cBhvr>
                                            <p:cTn id="14" dur="500" fill="hold"/>
                                            <p:tgtEl>
                                              <p:spTgt spid="15"/>
                                            </p:tgtEl>
                                            <p:attrNameLst>
                                              <p:attrName>ppt_w</p:attrName>
                                            </p:attrNameLst>
                                          </p:cBhvr>
                                          <p:tavLst>
                                            <p:tav tm="0">
                                              <p:val>
                                                <p:fltVal val="0"/>
                                              </p:val>
                                            </p:tav>
                                            <p:tav tm="100000">
                                              <p:val>
                                                <p:strVal val="#ppt_w"/>
                                              </p:val>
                                            </p:tav>
                                          </p:tavLst>
                                        </p:anim>
                                        <p:anim calcmode="lin" valueType="num">
                                          <p:cBhvr>
                                            <p:cTn id="15" dur="500" fill="hold"/>
                                            <p:tgtEl>
                                              <p:spTgt spid="15"/>
                                            </p:tgtEl>
                                            <p:attrNameLst>
                                              <p:attrName>ppt_h</p:attrName>
                                            </p:attrNameLst>
                                          </p:cBhvr>
                                          <p:tavLst>
                                            <p:tav tm="0">
                                              <p:val>
                                                <p:fltVal val="0"/>
                                              </p:val>
                                            </p:tav>
                                            <p:tav tm="100000">
                                              <p:val>
                                                <p:strVal val="#ppt_h"/>
                                              </p:val>
                                            </p:tav>
                                          </p:tavLst>
                                        </p:anim>
                                        <p:animEffect transition="in" filter="fade">
                                          <p:cBhvr>
                                            <p:cTn id="16" dur="500"/>
                                            <p:tgtEl>
                                              <p:spTgt spid="15"/>
                                            </p:tgtEl>
                                          </p:cBhvr>
                                        </p:animEffect>
                                      </p:childTnLst>
                                    </p:cTn>
                                  </p:par>
                                  <p:par>
                                    <p:cTn id="17" presetID="10"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par>
                                    <p:cTn id="20" presetID="42" presetClass="path" presetSubtype="0" repeatCount="indefinite" accel="50000" decel="50000" autoRev="1" fill="hold" nodeType="withEffect">
                                      <p:stCondLst>
                                        <p:cond delay="0"/>
                                      </p:stCondLst>
                                      <p:childTnLst>
                                        <p:animMotion origin="layout" path="M 0 -2.59259E-6 L -0.0375 -0.03287 " pathEditMode="relative" rAng="0" ptsTypes="AA">
                                          <p:cBhvr>
                                            <p:cTn id="21" dur="5000" fill="hold"/>
                                            <p:tgtEl>
                                              <p:spTgt spid="19"/>
                                            </p:tgtEl>
                                            <p:attrNameLst>
                                              <p:attrName>ppt_x</p:attrName>
                                              <p:attrName>ppt_y</p:attrName>
                                            </p:attrNameLst>
                                          </p:cBhvr>
                                          <p:rCtr x="-1875" y="-1644"/>
                                        </p:animMotion>
                                      </p:childTnLst>
                                    </p:cTn>
                                  </p:par>
                                  <p:par>
                                    <p:cTn id="22" presetID="10" presetClass="entr" presetSubtype="0"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par>
                                    <p:cTn id="25" presetID="42" presetClass="path" presetSubtype="0" repeatCount="indefinite" accel="50000" decel="50000" autoRev="1" fill="hold" nodeType="withEffect">
                                      <p:stCondLst>
                                        <p:cond delay="0"/>
                                      </p:stCondLst>
                                      <p:childTnLst>
                                        <p:animMotion origin="layout" path="M 0 -2.59259E-6 L -0.09375 0.00047 " pathEditMode="relative" rAng="0" ptsTypes="AA">
                                          <p:cBhvr>
                                            <p:cTn id="26" dur="5000" fill="hold"/>
                                            <p:tgtEl>
                                              <p:spTgt spid="21"/>
                                            </p:tgtEl>
                                            <p:attrNameLst>
                                              <p:attrName>ppt_x</p:attrName>
                                              <p:attrName>ppt_y</p:attrName>
                                            </p:attrNameLst>
                                          </p:cBhvr>
                                          <p:rCtr x="-4688" y="23"/>
                                        </p:animMotion>
                                      </p:childTnLst>
                                    </p:cTn>
                                  </p:par>
                                  <p:par>
                                    <p:cTn id="27" presetID="10" presetClass="entr" presetSubtype="0" fill="hold" nodeType="with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500"/>
                                            <p:tgtEl>
                                              <p:spTgt spid="22"/>
                                            </p:tgtEl>
                                          </p:cBhvr>
                                        </p:animEffect>
                                      </p:childTnLst>
                                    </p:cTn>
                                  </p:par>
                                  <p:par>
                                    <p:cTn id="30" presetID="42" presetClass="path" presetSubtype="0" repeatCount="indefinite" accel="50000" decel="50000" autoRev="1" fill="hold" nodeType="withEffect">
                                      <p:stCondLst>
                                        <p:cond delay="0"/>
                                      </p:stCondLst>
                                      <p:childTnLst>
                                        <p:animMotion origin="layout" path="M 4.58333E-6 4.81481E-6 L -0.09375 0.00046 " pathEditMode="relative" rAng="0" ptsTypes="AA">
                                          <p:cBhvr>
                                            <p:cTn id="31" dur="5000" fill="hold"/>
                                            <p:tgtEl>
                                              <p:spTgt spid="22"/>
                                            </p:tgtEl>
                                            <p:attrNameLst>
                                              <p:attrName>ppt_x</p:attrName>
                                              <p:attrName>ppt_y</p:attrName>
                                            </p:attrNameLst>
                                          </p:cBhvr>
                                          <p:rCtr x="-4688" y="23"/>
                                        </p:animMotion>
                                      </p:childTnLst>
                                    </p:cTn>
                                  </p:par>
                                  <p:par>
                                    <p:cTn id="32" presetID="10" presetClass="entr" presetSubtype="0"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500"/>
                                            <p:tgtEl>
                                              <p:spTgt spid="23"/>
                                            </p:tgtEl>
                                          </p:cBhvr>
                                        </p:animEffect>
                                      </p:childTnLst>
                                    </p:cTn>
                                  </p:par>
                                  <p:par>
                                    <p:cTn id="35" presetID="42" presetClass="path" presetSubtype="0" repeatCount="indefinite" accel="50000" decel="50000" autoRev="1" fill="hold" nodeType="withEffect">
                                      <p:stCondLst>
                                        <p:cond delay="0"/>
                                      </p:stCondLst>
                                      <p:childTnLst>
                                        <p:animMotion origin="layout" path="M 2.5E-6 -2.22222E-6 L 0.10156 -0.02037 " pathEditMode="relative" rAng="0" ptsTypes="AA">
                                          <p:cBhvr>
                                            <p:cTn id="36" dur="5000" fill="hold"/>
                                            <p:tgtEl>
                                              <p:spTgt spid="23"/>
                                            </p:tgtEl>
                                            <p:attrNameLst>
                                              <p:attrName>ppt_x</p:attrName>
                                              <p:attrName>ppt_y</p:attrName>
                                            </p:attrNameLst>
                                          </p:cBhvr>
                                          <p:rCtr x="5078" y="-1019"/>
                                        </p:animMotion>
                                      </p:childTnLst>
                                    </p:cTn>
                                  </p:par>
                                  <p:par>
                                    <p:cTn id="37" presetID="10" presetClass="entr" presetSubtype="0" fill="hold" nodeType="with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500"/>
                                            <p:tgtEl>
                                              <p:spTgt spid="20"/>
                                            </p:tgtEl>
                                          </p:cBhvr>
                                        </p:animEffect>
                                      </p:childTnLst>
                                    </p:cTn>
                                  </p:par>
                                  <p:par>
                                    <p:cTn id="40" presetID="42" presetClass="path" presetSubtype="0" repeatCount="indefinite" accel="50000" decel="50000" autoRev="1" fill="hold" nodeType="withEffect">
                                      <p:stCondLst>
                                        <p:cond delay="0"/>
                                      </p:stCondLst>
                                      <p:childTnLst>
                                        <p:animMotion origin="layout" path="M -1.25E-6 0 L 0.11276 -0.00023 " pathEditMode="relative" rAng="0" ptsTypes="AA">
                                          <p:cBhvr>
                                            <p:cTn id="41" dur="5000" fill="hold"/>
                                            <p:tgtEl>
                                              <p:spTgt spid="20"/>
                                            </p:tgtEl>
                                            <p:attrNameLst>
                                              <p:attrName>ppt_x</p:attrName>
                                              <p:attrName>ppt_y</p:attrName>
                                            </p:attrNameLst>
                                          </p:cBhvr>
                                          <p:rCtr x="5638" y="-23"/>
                                        </p:animMotion>
                                      </p:childTnLst>
                                    </p:cTn>
                                  </p:par>
                                </p:childTnLst>
                              </p:cTn>
                            </p:par>
                          </p:childTnLst>
                        </p:cTn>
                      </p:par>
                    </p:childTnLst>
                  </p:cTn>
                  <p:prevCondLst>
                    <p:cond evt="onPrev" delay="0">
                      <p:tgtEl>
                        <p:sldTgt/>
                      </p:tgtEl>
                    </p:cond>
                  </p:prevCondLst>
                  <p:nextCondLst>
                    <p:cond evt="onNext" delay="0">
                      <p:tgtEl>
                        <p:sldTgt/>
                      </p:tgtEl>
                    </p:cond>
                  </p:nextCondLst>
                </p:seq>
                <p:audio>
                  <p:cMediaNode vol="24390" numSld="6" showWhenStopped="0">
                    <p:cTn id="42" repeatCount="indefinite" fill="hold" display="0">
                      <p:stCondLst>
                        <p:cond delay="indefinite"/>
                      </p:stCondLst>
                      <p:endCondLst>
                        <p:cond evt="onStopAudio" delay="0">
                          <p:tgtEl>
                            <p:sldTgt/>
                          </p:tgtEl>
                        </p:cond>
                      </p:endCondLst>
                    </p:cTn>
                    <p:tgtEl>
                      <p:spTgt spid="3"/>
                    </p:tgtEl>
                  </p:cMediaNode>
                </p:audio>
              </p:childTnLst>
            </p:cTn>
          </p:par>
        </p:tnLst>
        <p:bldLst>
          <p:bldP spid="18" grpId="0"/>
        </p:bldLst>
      </p:timing>
    </mc:Fallback>
  </mc:AlternateContent>
  <p:extLst>
    <p:ext uri="{E180D4A7-C9FB-4DFB-919C-405C955672EB}">
      <p14:showEvtLst xmlns:p14="http://schemas.microsoft.com/office/powerpoint/2010/main">
        <p14:playEvt time="10" objId="3"/>
      </p14:showEvt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 xmlns:a16="http://schemas.microsoft.com/office/drawing/2014/main" id="{6C9C40F7-6636-4B05-A249-C5AA12FDAEE6}"/>
              </a:ext>
            </a:extLst>
          </p:cNvPr>
          <p:cNvPicPr>
            <a:picLocks noChangeAspect="1"/>
          </p:cNvPicPr>
          <p:nvPr/>
        </p:nvPicPr>
        <p:blipFill>
          <a:blip r:embed="rId8"/>
          <a:stretch>
            <a:fillRect/>
          </a:stretch>
        </p:blipFill>
        <p:spPr>
          <a:xfrm>
            <a:off x="0" y="0"/>
            <a:ext cx="12192000" cy="6857999"/>
          </a:xfrm>
          <a:prstGeom prst="rect">
            <a:avLst/>
          </a:prstGeom>
        </p:spPr>
      </p:pic>
      <p:grpSp>
        <p:nvGrpSpPr>
          <p:cNvPr id="42" name="Group 41">
            <a:extLst>
              <a:ext uri="{FF2B5EF4-FFF2-40B4-BE49-F238E27FC236}">
                <a16:creationId xmlns="" xmlns:a16="http://schemas.microsoft.com/office/drawing/2014/main" id="{9905CDB2-EEB7-49B9-ADB2-66FCF558DF54}"/>
              </a:ext>
            </a:extLst>
          </p:cNvPr>
          <p:cNvGrpSpPr/>
          <p:nvPr/>
        </p:nvGrpSpPr>
        <p:grpSpPr>
          <a:xfrm>
            <a:off x="2434106" y="246185"/>
            <a:ext cx="9486901" cy="3182815"/>
            <a:chOff x="2434106" y="246185"/>
            <a:chExt cx="9486901" cy="3182815"/>
          </a:xfrm>
        </p:grpSpPr>
        <p:pic>
          <p:nvPicPr>
            <p:cNvPr id="10" name="Picture 9">
              <a:extLst>
                <a:ext uri="{FF2B5EF4-FFF2-40B4-BE49-F238E27FC236}">
                  <a16:creationId xmlns="" xmlns:a16="http://schemas.microsoft.com/office/drawing/2014/main" id="{BFDC2BDB-258C-4F4A-86ED-C0A6EFC4F65F}"/>
                </a:ext>
              </a:extLst>
            </p:cNvPr>
            <p:cNvPicPr>
              <a:picLocks noChangeAspect="1"/>
            </p:cNvPicPr>
            <p:nvPr/>
          </p:nvPicPr>
          <p:blipFill>
            <a:blip r:embed="rId9"/>
            <a:stretch>
              <a:fillRect/>
            </a:stretch>
          </p:blipFill>
          <p:spPr>
            <a:xfrm>
              <a:off x="2434106" y="246185"/>
              <a:ext cx="9486901" cy="3182815"/>
            </a:xfrm>
            <a:prstGeom prst="rect">
              <a:avLst/>
            </a:prstGeom>
          </p:spPr>
        </p:pic>
        <p:sp>
          <p:nvSpPr>
            <p:cNvPr id="33" name="TextBox 32">
              <a:extLst>
                <a:ext uri="{FF2B5EF4-FFF2-40B4-BE49-F238E27FC236}">
                  <a16:creationId xmlns="" xmlns:a16="http://schemas.microsoft.com/office/drawing/2014/main" id="{74025C03-BBC1-4E41-924B-1D89C7CB42D3}"/>
                </a:ext>
              </a:extLst>
            </p:cNvPr>
            <p:cNvSpPr txBox="1"/>
            <p:nvPr/>
          </p:nvSpPr>
          <p:spPr>
            <a:xfrm>
              <a:off x="2705697" y="765774"/>
              <a:ext cx="9029103" cy="1354217"/>
            </a:xfrm>
            <a:prstGeom prst="rect">
              <a:avLst/>
            </a:prstGeom>
            <a:noFill/>
          </p:spPr>
          <p:txBody>
            <a:bodyPr wrap="square" lIns="0" tIns="0" rIns="0" bIns="0" rtlCol="0">
              <a:spAutoFit/>
            </a:bodyPr>
            <a:lstStyle/>
            <a:p>
              <a:pPr marL="0" marR="0" algn="just">
                <a:spcBef>
                  <a:spcPts val="0"/>
                </a:spcBef>
                <a:spcAft>
                  <a:spcPts val="0"/>
                </a:spcAft>
              </a:pPr>
              <a:r>
                <a:rPr lang="vi-VN" sz="4400" b="1" dirty="0">
                  <a:effectLst/>
                  <a:latin typeface="Times New Roman" panose="02020603050405020304" pitchFamily="18" charset="0"/>
                  <a:ea typeface="Calibri" panose="020F0502020204030204" pitchFamily="34" charset="0"/>
                  <a:cs typeface="Times New Roman" panose="02020603050405020304" pitchFamily="18" charset="0"/>
                </a:rPr>
                <a:t>Câu 1: Tác phẩm Lão Hạc được viết theo thể loại gì?</a:t>
              </a:r>
              <a:endParaRPr lang="en-SG" sz="4400" b="1" dirty="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6" name="Picture 5">
            <a:extLst>
              <a:ext uri="{FF2B5EF4-FFF2-40B4-BE49-F238E27FC236}">
                <a16:creationId xmlns="" xmlns:a16="http://schemas.microsoft.com/office/drawing/2014/main" id="{6CDE6C19-37AA-4D55-B203-0CA4C11C25D6}"/>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400047" y="633073"/>
            <a:ext cx="1828800" cy="1423763"/>
          </a:xfrm>
          <a:prstGeom prst="rect">
            <a:avLst/>
          </a:prstGeom>
        </p:spPr>
      </p:pic>
      <p:pic>
        <p:nvPicPr>
          <p:cNvPr id="7" name="Picture 6">
            <a:extLst>
              <a:ext uri="{FF2B5EF4-FFF2-40B4-BE49-F238E27FC236}">
                <a16:creationId xmlns="" xmlns:a16="http://schemas.microsoft.com/office/drawing/2014/main" id="{A9E21BF8-DFDC-47FA-9179-0DA83D210266}"/>
              </a:ext>
            </a:extLst>
          </p:cNvPr>
          <p:cNvPicPr>
            <a:picLocks noChangeAspect="1"/>
          </p:cNvPicPr>
          <p:nvPr/>
        </p:nvPicPr>
        <p:blipFill>
          <a:blip r:embed="rId11">
            <a:alphaModFix amt="67000"/>
            <a:extLst>
              <a:ext uri="{28A0092B-C50C-407E-A947-70E740481C1C}">
                <a14:useLocalDpi xmlns:a14="http://schemas.microsoft.com/office/drawing/2010/main" val="0"/>
              </a:ext>
            </a:extLst>
          </a:blip>
          <a:srcRect/>
          <a:stretch/>
        </p:blipFill>
        <p:spPr>
          <a:xfrm>
            <a:off x="506256" y="1745032"/>
            <a:ext cx="1619694" cy="4454159"/>
          </a:xfrm>
          <a:prstGeom prst="rect">
            <a:avLst/>
          </a:prstGeom>
        </p:spPr>
      </p:pic>
      <p:pic>
        <p:nvPicPr>
          <p:cNvPr id="9" name="Picture 8">
            <a:extLst>
              <a:ext uri="{FF2B5EF4-FFF2-40B4-BE49-F238E27FC236}">
                <a16:creationId xmlns="" xmlns:a16="http://schemas.microsoft.com/office/drawing/2014/main" id="{30BF07C3-4F38-4220-AD03-4C6C0ECBDC76}"/>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534674" y="4718632"/>
            <a:ext cx="1480559" cy="1480559"/>
          </a:xfrm>
          <a:prstGeom prst="rect">
            <a:avLst/>
          </a:prstGeom>
        </p:spPr>
      </p:pic>
      <p:pic>
        <p:nvPicPr>
          <p:cNvPr id="24" name="Picture 23">
            <a:extLst>
              <a:ext uri="{FF2B5EF4-FFF2-40B4-BE49-F238E27FC236}">
                <a16:creationId xmlns="" xmlns:a16="http://schemas.microsoft.com/office/drawing/2014/main" id="{F9C79009-6437-4B91-9359-59C563024011}"/>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450920" y="4822200"/>
            <a:ext cx="1581462" cy="1581462"/>
          </a:xfrm>
          <a:prstGeom prst="rect">
            <a:avLst/>
          </a:prstGeom>
        </p:spPr>
      </p:pic>
      <p:pic>
        <p:nvPicPr>
          <p:cNvPr id="13" name="Picture 12">
            <a:extLst>
              <a:ext uri="{FF2B5EF4-FFF2-40B4-BE49-F238E27FC236}">
                <a16:creationId xmlns="" xmlns:a16="http://schemas.microsoft.com/office/drawing/2014/main" id="{10273A81-4537-406E-B3CE-A31805A589E9}"/>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160214" y="4718632"/>
            <a:ext cx="2047104" cy="2047104"/>
          </a:xfrm>
          <a:prstGeom prst="rect">
            <a:avLst/>
          </a:prstGeom>
        </p:spPr>
      </p:pic>
      <p:pic>
        <p:nvPicPr>
          <p:cNvPr id="26" name="59c3c5f047238">
            <a:hlinkClick r:id="" action="ppaction://media"/>
            <a:extLst>
              <a:ext uri="{FF2B5EF4-FFF2-40B4-BE49-F238E27FC236}">
                <a16:creationId xmlns="" xmlns:a16="http://schemas.microsoft.com/office/drawing/2014/main" id="{B0D31032-F0AD-4067-9A69-879234BD82E0}"/>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306516" y="1358810"/>
            <a:ext cx="487363" cy="487363"/>
          </a:xfrm>
          <a:prstGeom prst="rect">
            <a:avLst/>
          </a:prstGeom>
        </p:spPr>
      </p:pic>
      <p:grpSp>
        <p:nvGrpSpPr>
          <p:cNvPr id="38" name="Group 37">
            <a:extLst>
              <a:ext uri="{FF2B5EF4-FFF2-40B4-BE49-F238E27FC236}">
                <a16:creationId xmlns="" xmlns:a16="http://schemas.microsoft.com/office/drawing/2014/main" id="{E66CE2CC-C6FC-4C02-8800-255EB55AE7A1}"/>
              </a:ext>
            </a:extLst>
          </p:cNvPr>
          <p:cNvGrpSpPr/>
          <p:nvPr/>
        </p:nvGrpSpPr>
        <p:grpSpPr>
          <a:xfrm>
            <a:off x="2256516" y="3429000"/>
            <a:ext cx="4677684" cy="1549923"/>
            <a:chOff x="2256516" y="3433557"/>
            <a:chExt cx="4677684" cy="1549923"/>
          </a:xfrm>
        </p:grpSpPr>
        <p:sp>
          <p:nvSpPr>
            <p:cNvPr id="2" name="Rectangle: Rounded Corners 1">
              <a:extLst>
                <a:ext uri="{FF2B5EF4-FFF2-40B4-BE49-F238E27FC236}">
                  <a16:creationId xmlns="" xmlns:a16="http://schemas.microsoft.com/office/drawing/2014/main" id="{65A52592-0BB8-4E56-8777-98E51EF60298}"/>
                </a:ext>
              </a:extLst>
            </p:cNvPr>
            <p:cNvSpPr/>
            <p:nvPr/>
          </p:nvSpPr>
          <p:spPr>
            <a:xfrm>
              <a:off x="2590800" y="364236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8" name="Picture 7">
              <a:extLst>
                <a:ext uri="{FF2B5EF4-FFF2-40B4-BE49-F238E27FC236}">
                  <a16:creationId xmlns="" xmlns:a16="http://schemas.microsoft.com/office/drawing/2014/main" id="{EE24F6AB-4202-4A41-B1CC-10AFAD074062}"/>
                </a:ext>
              </a:extLst>
            </p:cNvPr>
            <p:cNvPicPr>
              <a:picLocks noChangeAspect="1"/>
            </p:cNvPicPr>
            <p:nvPr/>
          </p:nvPicPr>
          <p:blipFill>
            <a:blip r:embed="rId14" cstate="print">
              <a:extLst>
                <a:ext uri="{28A0092B-C50C-407E-A947-70E740481C1C}">
                  <a14:useLocalDpi xmlns:a14="http://schemas.microsoft.com/office/drawing/2010/main" val="0"/>
                </a:ext>
              </a:extLst>
            </a:blip>
            <a:srcRect/>
            <a:stretch/>
          </p:blipFill>
          <p:spPr>
            <a:xfrm>
              <a:off x="2256516" y="3433557"/>
              <a:ext cx="1154488" cy="1549923"/>
            </a:xfrm>
            <a:prstGeom prst="rect">
              <a:avLst/>
            </a:prstGeom>
          </p:spPr>
        </p:pic>
        <p:sp>
          <p:nvSpPr>
            <p:cNvPr id="34" name="TextBox 33">
              <a:extLst>
                <a:ext uri="{FF2B5EF4-FFF2-40B4-BE49-F238E27FC236}">
                  <a16:creationId xmlns="" xmlns:a16="http://schemas.microsoft.com/office/drawing/2014/main" id="{7974302B-8BF6-442B-A767-DCF07F5816C6}"/>
                </a:ext>
              </a:extLst>
            </p:cNvPr>
            <p:cNvSpPr txBox="1"/>
            <p:nvPr/>
          </p:nvSpPr>
          <p:spPr>
            <a:xfrm>
              <a:off x="4120334" y="4086495"/>
              <a:ext cx="1774525" cy="49244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Truyện dài</a:t>
              </a:r>
              <a:endParaRPr kumimoji="0" lang="en-US" sz="6000" b="0" i="0" u="none" strike="noStrike" kern="1200" cap="none" spc="0" normalizeH="0" baseline="0" noProof="0" dirty="0">
                <a:ln>
                  <a:noFill/>
                </a:ln>
                <a:solidFill>
                  <a:prstClr val="black">
                    <a:lumMod val="50000"/>
                    <a:lumOff val="50000"/>
                  </a:prstClr>
                </a:solidFill>
                <a:effectLst/>
                <a:uLnTx/>
                <a:uFillTx/>
                <a:latin typeface="Times New Roman" panose="02020603050405020304" pitchFamily="18" charset="0"/>
                <a:ea typeface="+mn-ea"/>
                <a:cs typeface="Times New Roman" panose="02020603050405020304" pitchFamily="18" charset="0"/>
              </a:endParaRPr>
            </a:p>
          </p:txBody>
        </p:sp>
      </p:grpSp>
      <p:grpSp>
        <p:nvGrpSpPr>
          <p:cNvPr id="39" name="Group 38">
            <a:extLst>
              <a:ext uri="{FF2B5EF4-FFF2-40B4-BE49-F238E27FC236}">
                <a16:creationId xmlns="" xmlns:a16="http://schemas.microsoft.com/office/drawing/2014/main" id="{86401136-2892-4E74-8408-0ECBBDBDCC02}"/>
              </a:ext>
            </a:extLst>
          </p:cNvPr>
          <p:cNvGrpSpPr/>
          <p:nvPr/>
        </p:nvGrpSpPr>
        <p:grpSpPr>
          <a:xfrm>
            <a:off x="7167386" y="3353692"/>
            <a:ext cx="4567414" cy="1678288"/>
            <a:chOff x="7167386" y="3353692"/>
            <a:chExt cx="4567414" cy="1678288"/>
          </a:xfrm>
        </p:grpSpPr>
        <p:sp>
          <p:nvSpPr>
            <p:cNvPr id="28" name="Rectangle: Rounded Corners 27">
              <a:extLst>
                <a:ext uri="{FF2B5EF4-FFF2-40B4-BE49-F238E27FC236}">
                  <a16:creationId xmlns="" xmlns:a16="http://schemas.microsoft.com/office/drawing/2014/main" id="{ADED7621-90B0-4A1A-9CEE-2AF593FBD5ED}"/>
                </a:ext>
              </a:extLst>
            </p:cNvPr>
            <p:cNvSpPr/>
            <p:nvPr/>
          </p:nvSpPr>
          <p:spPr>
            <a:xfrm>
              <a:off x="7391400" y="367284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19" name="Picture 18">
              <a:extLst>
                <a:ext uri="{FF2B5EF4-FFF2-40B4-BE49-F238E27FC236}">
                  <a16:creationId xmlns="" xmlns:a16="http://schemas.microsoft.com/office/drawing/2014/main" id="{29C561F4-337C-4F74-B8C1-E9E1657F0181}"/>
                </a:ext>
              </a:extLst>
            </p:cNvPr>
            <p:cNvPicPr>
              <a:picLocks noChangeAspect="1"/>
            </p:cNvPicPr>
            <p:nvPr/>
          </p:nvPicPr>
          <p:blipFill>
            <a:blip r:embed="rId15" cstate="print">
              <a:extLst>
                <a:ext uri="{28A0092B-C50C-407E-A947-70E740481C1C}">
                  <a14:useLocalDpi xmlns:a14="http://schemas.microsoft.com/office/drawing/2010/main" val="0"/>
                </a:ext>
              </a:extLst>
            </a:blip>
            <a:srcRect/>
            <a:stretch/>
          </p:blipFill>
          <p:spPr>
            <a:xfrm>
              <a:off x="7167386" y="3353692"/>
              <a:ext cx="987997" cy="1678288"/>
            </a:xfrm>
            <a:prstGeom prst="rect">
              <a:avLst/>
            </a:prstGeom>
          </p:spPr>
        </p:pic>
        <p:sp>
          <p:nvSpPr>
            <p:cNvPr id="35" name="TextBox 34">
              <a:extLst>
                <a:ext uri="{FF2B5EF4-FFF2-40B4-BE49-F238E27FC236}">
                  <a16:creationId xmlns="" xmlns:a16="http://schemas.microsoft.com/office/drawing/2014/main" id="{30405B9B-8989-4F0C-8CCF-4509B3A6EECA}"/>
                </a:ext>
              </a:extLst>
            </p:cNvPr>
            <p:cNvSpPr txBox="1"/>
            <p:nvPr/>
          </p:nvSpPr>
          <p:spPr>
            <a:xfrm>
              <a:off x="8983552" y="3946614"/>
              <a:ext cx="1880323" cy="49244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Tiểu thuyết</a:t>
              </a:r>
              <a:endParaRPr kumimoji="0" lang="en-US" sz="6000" b="0" i="0" u="none" strike="noStrike" kern="1200" cap="none" spc="0" normalizeH="0" baseline="0" noProof="0" dirty="0">
                <a:ln>
                  <a:noFill/>
                </a:ln>
                <a:solidFill>
                  <a:prstClr val="black">
                    <a:lumMod val="50000"/>
                    <a:lumOff val="50000"/>
                  </a:prstClr>
                </a:solidFill>
                <a:effectLst/>
                <a:uLnTx/>
                <a:uFillTx/>
                <a:latin typeface="Times New Roman" panose="02020603050405020304" pitchFamily="18" charset="0"/>
                <a:ea typeface="+mn-ea"/>
                <a:cs typeface="Times New Roman" panose="02020603050405020304" pitchFamily="18" charset="0"/>
              </a:endParaRPr>
            </a:p>
          </p:txBody>
        </p:sp>
      </p:grpSp>
      <p:grpSp>
        <p:nvGrpSpPr>
          <p:cNvPr id="40" name="Group 39">
            <a:extLst>
              <a:ext uri="{FF2B5EF4-FFF2-40B4-BE49-F238E27FC236}">
                <a16:creationId xmlns="" xmlns:a16="http://schemas.microsoft.com/office/drawing/2014/main" id="{FC13E8F7-E341-4A4A-8467-9009F4679AEA}"/>
              </a:ext>
            </a:extLst>
          </p:cNvPr>
          <p:cNvGrpSpPr/>
          <p:nvPr/>
        </p:nvGrpSpPr>
        <p:grpSpPr>
          <a:xfrm>
            <a:off x="2228026" y="5129048"/>
            <a:ext cx="4706174" cy="1549923"/>
            <a:chOff x="2228026" y="5129048"/>
            <a:chExt cx="4706174" cy="1549923"/>
          </a:xfrm>
        </p:grpSpPr>
        <p:sp>
          <p:nvSpPr>
            <p:cNvPr id="25" name="Rectangle: Rounded Corners 24">
              <a:extLst>
                <a:ext uri="{FF2B5EF4-FFF2-40B4-BE49-F238E27FC236}">
                  <a16:creationId xmlns="" xmlns:a16="http://schemas.microsoft.com/office/drawing/2014/main" id="{F1D00E1D-A2B2-4255-A5D2-8BDE9DF92CF0}"/>
                </a:ext>
              </a:extLst>
            </p:cNvPr>
            <p:cNvSpPr/>
            <p:nvPr/>
          </p:nvSpPr>
          <p:spPr>
            <a:xfrm>
              <a:off x="2590800" y="529883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20" name="Picture 19">
              <a:extLst>
                <a:ext uri="{FF2B5EF4-FFF2-40B4-BE49-F238E27FC236}">
                  <a16:creationId xmlns="" xmlns:a16="http://schemas.microsoft.com/office/drawing/2014/main" id="{62E08832-3DCC-49A4-AC1D-099A79C0EFB9}"/>
                </a:ext>
              </a:extLst>
            </p:cNvPr>
            <p:cNvPicPr>
              <a:picLocks noChangeAspect="1"/>
            </p:cNvPicPr>
            <p:nvPr/>
          </p:nvPicPr>
          <p:blipFill>
            <a:blip r:embed="rId16" cstate="print">
              <a:extLst>
                <a:ext uri="{28A0092B-C50C-407E-A947-70E740481C1C}">
                  <a14:useLocalDpi xmlns:a14="http://schemas.microsoft.com/office/drawing/2010/main" val="0"/>
                </a:ext>
              </a:extLst>
            </a:blip>
            <a:srcRect/>
            <a:stretch/>
          </p:blipFill>
          <p:spPr>
            <a:xfrm>
              <a:off x="2228026" y="5129048"/>
              <a:ext cx="929351" cy="1549923"/>
            </a:xfrm>
            <a:prstGeom prst="rect">
              <a:avLst/>
            </a:prstGeom>
          </p:spPr>
        </p:pic>
        <p:sp>
          <p:nvSpPr>
            <p:cNvPr id="36" name="TextBox 35">
              <a:extLst>
                <a:ext uri="{FF2B5EF4-FFF2-40B4-BE49-F238E27FC236}">
                  <a16:creationId xmlns="" xmlns:a16="http://schemas.microsoft.com/office/drawing/2014/main" id="{37128BEF-07EE-4FEE-9225-7F18ADBAC7D5}"/>
                </a:ext>
              </a:extLst>
            </p:cNvPr>
            <p:cNvSpPr txBox="1"/>
            <p:nvPr/>
          </p:nvSpPr>
          <p:spPr>
            <a:xfrm>
              <a:off x="3437521" y="5458912"/>
              <a:ext cx="3054931" cy="49244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Truyện vừa</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nvGrpSpPr>
          <p:cNvPr id="41" name="Group 40">
            <a:extLst>
              <a:ext uri="{FF2B5EF4-FFF2-40B4-BE49-F238E27FC236}">
                <a16:creationId xmlns="" xmlns:a16="http://schemas.microsoft.com/office/drawing/2014/main" id="{330854B2-F80C-4FF7-88D5-341CFE138CE3}"/>
              </a:ext>
            </a:extLst>
          </p:cNvPr>
          <p:cNvGrpSpPr/>
          <p:nvPr/>
        </p:nvGrpSpPr>
        <p:grpSpPr>
          <a:xfrm>
            <a:off x="7144988" y="5089690"/>
            <a:ext cx="4589812" cy="1548524"/>
            <a:chOff x="7144988" y="5089690"/>
            <a:chExt cx="4589812" cy="1548524"/>
          </a:xfrm>
        </p:grpSpPr>
        <p:sp>
          <p:nvSpPr>
            <p:cNvPr id="27" name="Rectangle: Rounded Corners 26">
              <a:extLst>
                <a:ext uri="{FF2B5EF4-FFF2-40B4-BE49-F238E27FC236}">
                  <a16:creationId xmlns="" xmlns:a16="http://schemas.microsoft.com/office/drawing/2014/main" id="{BD814C31-9D0A-41B1-ADED-E8FF4ABD4B00}"/>
                </a:ext>
              </a:extLst>
            </p:cNvPr>
            <p:cNvSpPr/>
            <p:nvPr/>
          </p:nvSpPr>
          <p:spPr>
            <a:xfrm>
              <a:off x="7391400" y="529883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21" name="Picture 20">
              <a:extLst>
                <a:ext uri="{FF2B5EF4-FFF2-40B4-BE49-F238E27FC236}">
                  <a16:creationId xmlns="" xmlns:a16="http://schemas.microsoft.com/office/drawing/2014/main" id="{A8B0FE3D-55AC-44FB-900D-361A2433CCD6}"/>
                </a:ext>
              </a:extLst>
            </p:cNvPr>
            <p:cNvPicPr>
              <a:picLocks noChangeAspect="1"/>
            </p:cNvPicPr>
            <p:nvPr/>
          </p:nvPicPr>
          <p:blipFill>
            <a:blip r:embed="rId17" cstate="print">
              <a:extLst>
                <a:ext uri="{28A0092B-C50C-407E-A947-70E740481C1C}">
                  <a14:useLocalDpi xmlns:a14="http://schemas.microsoft.com/office/drawing/2010/main" val="0"/>
                </a:ext>
              </a:extLst>
            </a:blip>
            <a:srcRect/>
            <a:stretch/>
          </p:blipFill>
          <p:spPr>
            <a:xfrm>
              <a:off x="7144988" y="5089690"/>
              <a:ext cx="951590" cy="1548524"/>
            </a:xfrm>
            <a:prstGeom prst="rect">
              <a:avLst/>
            </a:prstGeom>
          </p:spPr>
        </p:pic>
        <p:sp>
          <p:nvSpPr>
            <p:cNvPr id="37" name="TextBox 36">
              <a:extLst>
                <a:ext uri="{FF2B5EF4-FFF2-40B4-BE49-F238E27FC236}">
                  <a16:creationId xmlns="" xmlns:a16="http://schemas.microsoft.com/office/drawing/2014/main" id="{DA81D0B3-76A8-47AE-B788-8A81D806EC61}"/>
                </a:ext>
              </a:extLst>
            </p:cNvPr>
            <p:cNvSpPr txBox="1"/>
            <p:nvPr/>
          </p:nvSpPr>
          <p:spPr>
            <a:xfrm>
              <a:off x="8342990" y="5657787"/>
              <a:ext cx="2291007" cy="49244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Truyện ngắn</a:t>
              </a:r>
              <a:endParaRPr kumimoji="0" lang="en-US" sz="6000" b="0" i="0" u="none" strike="noStrike" kern="1200" cap="none" spc="0" normalizeH="0" baseline="0" noProof="0" dirty="0">
                <a:ln>
                  <a:noFill/>
                </a:ln>
                <a:solidFill>
                  <a:prstClr val="black">
                    <a:lumMod val="50000"/>
                    <a:lumOff val="50000"/>
                  </a:prstClr>
                </a:solidFill>
                <a:effectLst/>
                <a:uLnTx/>
                <a:uFillTx/>
                <a:latin typeface="Times New Roman" panose="02020603050405020304" pitchFamily="18" charset="0"/>
                <a:ea typeface="+mn-ea"/>
                <a:cs typeface="Times New Roman" panose="02020603050405020304" pitchFamily="18" charset="0"/>
              </a:endParaRPr>
            </a:p>
          </p:txBody>
        </p:sp>
      </p:grpSp>
      <p:sp>
        <p:nvSpPr>
          <p:cNvPr id="15" name="Rectangle 14">
            <a:extLst>
              <a:ext uri="{FF2B5EF4-FFF2-40B4-BE49-F238E27FC236}">
                <a16:creationId xmlns="" xmlns:a16="http://schemas.microsoft.com/office/drawing/2014/main" id="{8368BB1B-92B6-4DE5-ACDE-179696214C55}"/>
              </a:ext>
            </a:extLst>
          </p:cNvPr>
          <p:cNvSpPr/>
          <p:nvPr/>
        </p:nvSpPr>
        <p:spPr>
          <a:xfrm>
            <a:off x="-1257799" y="7202680"/>
            <a:ext cx="4800600" cy="19779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9Slide02 Noi dung dai"/>
                <a:ea typeface="+mn-ea"/>
                <a:cs typeface="+mn-cs"/>
              </a:rPr>
              <a:t>Khi đến mỗi Slide, thầy cô</a:t>
            </a:r>
            <a:br>
              <a:rPr kumimoji="0" lang="en-US" sz="2400" b="0" i="0" u="none" strike="noStrike" kern="1200" cap="none" spc="0" normalizeH="0" baseline="0" noProof="0">
                <a:ln>
                  <a:noFill/>
                </a:ln>
                <a:solidFill>
                  <a:prstClr val="black"/>
                </a:solidFill>
                <a:effectLst/>
                <a:uLnTx/>
                <a:uFillTx/>
                <a:latin typeface="#9Slide02 Noi dung dai"/>
                <a:ea typeface="+mn-ea"/>
                <a:cs typeface="+mn-cs"/>
              </a:rPr>
            </a:br>
            <a:r>
              <a:rPr kumimoji="0" lang="en-US" sz="2400" b="0" i="0" u="none" strike="noStrike" kern="1200" cap="none" spc="0" normalizeH="0" baseline="0" noProof="0">
                <a:ln>
                  <a:noFill/>
                </a:ln>
                <a:solidFill>
                  <a:prstClr val="black"/>
                </a:solidFill>
                <a:effectLst/>
                <a:uLnTx/>
                <a:uFillTx/>
                <a:latin typeface="#9Slide02 Noi dung dai"/>
                <a:ea typeface="+mn-ea"/>
                <a:cs typeface="+mn-cs"/>
              </a:rPr>
              <a:t>nhấp chuột trái 1 lần hoặc</a:t>
            </a:r>
            <a:br>
              <a:rPr kumimoji="0" lang="en-US" sz="2400" b="0" i="0" u="none" strike="noStrike" kern="1200" cap="none" spc="0" normalizeH="0" baseline="0" noProof="0">
                <a:ln>
                  <a:noFill/>
                </a:ln>
                <a:solidFill>
                  <a:prstClr val="black"/>
                </a:solidFill>
                <a:effectLst/>
                <a:uLnTx/>
                <a:uFillTx/>
                <a:latin typeface="#9Slide02 Noi dung dai"/>
                <a:ea typeface="+mn-ea"/>
                <a:cs typeface="+mn-cs"/>
              </a:rPr>
            </a:br>
            <a:r>
              <a:rPr kumimoji="0" lang="en-US" sz="2400" b="0" i="0" u="none" strike="noStrike" kern="1200" cap="none" spc="0" normalizeH="0" baseline="0" noProof="0">
                <a:ln>
                  <a:noFill/>
                </a:ln>
                <a:solidFill>
                  <a:prstClr val="black"/>
                </a:solidFill>
                <a:effectLst/>
                <a:uLnTx/>
                <a:uFillTx/>
                <a:latin typeface="#9Slide02 Noi dung dai"/>
                <a:ea typeface="+mn-ea"/>
                <a:cs typeface="+mn-cs"/>
              </a:rPr>
              <a:t>phím mũi tên qua phải thì câu hỏi và đáp án sẽ tự xuất hiện.</a:t>
            </a:r>
          </a:p>
        </p:txBody>
      </p:sp>
      <p:sp>
        <p:nvSpPr>
          <p:cNvPr id="43" name="Rectangle 42">
            <a:extLst>
              <a:ext uri="{FF2B5EF4-FFF2-40B4-BE49-F238E27FC236}">
                <a16:creationId xmlns="" xmlns:a16="http://schemas.microsoft.com/office/drawing/2014/main" id="{AC24F5DE-75CB-4900-959D-9E968A52D007}"/>
              </a:ext>
            </a:extLst>
          </p:cNvPr>
          <p:cNvSpPr/>
          <p:nvPr/>
        </p:nvSpPr>
        <p:spPr>
          <a:xfrm>
            <a:off x="3681816" y="7202680"/>
            <a:ext cx="4800600" cy="19779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9Slide02 Noi dung dai"/>
                <a:ea typeface="+mn-ea"/>
                <a:cs typeface="+mn-cs"/>
              </a:rPr>
              <a:t>Sau khi HS đưa ra đáp án qua Camera, thầy cô nhấp vào đáp án đúng để xác nhận đáp án.</a:t>
            </a:r>
          </a:p>
        </p:txBody>
      </p:sp>
      <p:sp>
        <p:nvSpPr>
          <p:cNvPr id="44" name="Rectangle 43">
            <a:extLst>
              <a:ext uri="{FF2B5EF4-FFF2-40B4-BE49-F238E27FC236}">
                <a16:creationId xmlns="" xmlns:a16="http://schemas.microsoft.com/office/drawing/2014/main" id="{43EE7E23-BC61-4045-9025-919F8F5553AA}"/>
              </a:ext>
            </a:extLst>
          </p:cNvPr>
          <p:cNvSpPr/>
          <p:nvPr/>
        </p:nvSpPr>
        <p:spPr>
          <a:xfrm>
            <a:off x="8640481" y="7202680"/>
            <a:ext cx="4800600" cy="19779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9Slide02 Noi dung dai"/>
                <a:ea typeface="+mn-ea"/>
                <a:cs typeface="+mn-cs"/>
              </a:rPr>
              <a:t>Để chuyển sang câu hỏi tiếp theo, thầy cô nhấp phím mũi tên qua phải 2 lần hoặc</a:t>
            </a:r>
            <a:br>
              <a:rPr kumimoji="0" lang="en-US" sz="2800" b="0" i="0" u="none" strike="noStrike" kern="1200" cap="none" spc="0" normalizeH="0" baseline="0" noProof="0">
                <a:ln>
                  <a:noFill/>
                </a:ln>
                <a:solidFill>
                  <a:prstClr val="black"/>
                </a:solidFill>
                <a:effectLst/>
                <a:uLnTx/>
                <a:uFillTx/>
                <a:latin typeface="#9Slide02 Noi dung dai"/>
                <a:ea typeface="+mn-ea"/>
                <a:cs typeface="+mn-cs"/>
              </a:rPr>
            </a:br>
            <a:r>
              <a:rPr kumimoji="0" lang="en-US" sz="2800" b="0" i="0" u="none" strike="noStrike" kern="1200" cap="none" spc="0" normalizeH="0" baseline="0" noProof="0">
                <a:ln>
                  <a:noFill/>
                </a:ln>
                <a:solidFill>
                  <a:prstClr val="black"/>
                </a:solidFill>
                <a:effectLst/>
                <a:uLnTx/>
                <a:uFillTx/>
                <a:latin typeface="#9Slide02 Noi dung dai"/>
                <a:ea typeface="+mn-ea"/>
                <a:cs typeface="+mn-cs"/>
              </a:rPr>
              <a:t>nhấp chuột trái 2 lần.</a:t>
            </a:r>
          </a:p>
        </p:txBody>
      </p:sp>
    </p:spTree>
    <p:extLst>
      <p:ext uri="{BB962C8B-B14F-4D97-AF65-F5344CB8AC3E}">
        <p14:creationId xmlns:p14="http://schemas.microsoft.com/office/powerpoint/2010/main" val="1214013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14:presetBounceEnd="58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58000">
                                          <p:cBhvr additive="base">
                                            <p:cTn id="7" dur="1000" fill="hold"/>
                                            <p:tgtEl>
                                              <p:spTgt spid="6"/>
                                            </p:tgtEl>
                                            <p:attrNameLst>
                                              <p:attrName>ppt_x</p:attrName>
                                            </p:attrNameLst>
                                          </p:cBhvr>
                                          <p:tavLst>
                                            <p:tav tm="0">
                                              <p:val>
                                                <p:strVal val="0-#ppt_w/2"/>
                                              </p:val>
                                            </p:tav>
                                            <p:tav tm="100000">
                                              <p:val>
                                                <p:strVal val="#ppt_x"/>
                                              </p:val>
                                            </p:tav>
                                          </p:tavLst>
                                        </p:anim>
                                        <p:anim calcmode="lin" valueType="num" p14:bounceEnd="58000">
                                          <p:cBhvr additive="base">
                                            <p:cTn id="8" dur="1000" fill="hold"/>
                                            <p:tgtEl>
                                              <p:spTgt spid="6"/>
                                            </p:tgtEl>
                                            <p:attrNameLst>
                                              <p:attrName>ppt_y</p:attrName>
                                            </p:attrNameLst>
                                          </p:cBhvr>
                                          <p:tavLst>
                                            <p:tav tm="0">
                                              <p:val>
                                                <p:strVal val="0-#ppt_h/2"/>
                                              </p:val>
                                            </p:tav>
                                            <p:tav tm="100000">
                                              <p:val>
                                                <p:strVal val="#ppt_y"/>
                                              </p:val>
                                            </p:tav>
                                          </p:tavLst>
                                        </p:anim>
                                      </p:childTnLst>
                                      <p:subTnLst>
                                        <p:audio>
                                          <p:cMediaNode vol="15000">
                                            <p:cTn display="0" masterRel="sameClick">
                                              <p:stCondLst>
                                                <p:cond evt="begin" delay="0">
                                                  <p:tn val="5"/>
                                                </p:cond>
                                              </p:stCondLst>
                                              <p:endCondLst>
                                                <p:cond evt="onStopAudio" delay="0">
                                                  <p:tgtEl>
                                                    <p:sldTgt/>
                                                  </p:tgtEl>
                                                </p:cond>
                                              </p:endCondLst>
                                            </p:cTn>
                                            <p:tgtEl>
                                              <p:sndTgt r:embed="rId4" name="DiaBayDen.wav"/>
                                            </p:tgtEl>
                                          </p:cMediaNode>
                                        </p:audio>
                                      </p:subTnLst>
                                    </p:cTn>
                                  </p:par>
                                </p:childTnLst>
                              </p:cTn>
                            </p:par>
                            <p:par>
                              <p:cTn id="9" fill="hold">
                                <p:stCondLst>
                                  <p:cond delay="1000"/>
                                </p:stCondLst>
                                <p:childTnLst>
                                  <p:par>
                                    <p:cTn id="10" presetID="2" presetClass="entr" presetSubtype="1" fill="hold" nodeType="afterEffect" p14:presetBounceEnd="65000">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14:bounceEnd="65000">
                                          <p:cBhvr additive="base">
                                            <p:cTn id="12" dur="1000" fill="hold"/>
                                            <p:tgtEl>
                                              <p:spTgt spid="42"/>
                                            </p:tgtEl>
                                            <p:attrNameLst>
                                              <p:attrName>ppt_x</p:attrName>
                                            </p:attrNameLst>
                                          </p:cBhvr>
                                          <p:tavLst>
                                            <p:tav tm="0">
                                              <p:val>
                                                <p:strVal val="#ppt_x"/>
                                              </p:val>
                                            </p:tav>
                                            <p:tav tm="100000">
                                              <p:val>
                                                <p:strVal val="#ppt_x"/>
                                              </p:val>
                                            </p:tav>
                                          </p:tavLst>
                                        </p:anim>
                                        <p:anim calcmode="lin" valueType="num" p14:bounceEnd="65000">
                                          <p:cBhvr additive="base">
                                            <p:cTn id="13" dur="1000" fill="hold"/>
                                            <p:tgtEl>
                                              <p:spTgt spid="42"/>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5000">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14:bounceEnd="65000">
                                          <p:cBhvr additive="base">
                                            <p:cTn id="17" dur="1000" fill="hold"/>
                                            <p:tgtEl>
                                              <p:spTgt spid="38"/>
                                            </p:tgtEl>
                                            <p:attrNameLst>
                                              <p:attrName>ppt_x</p:attrName>
                                            </p:attrNameLst>
                                          </p:cBhvr>
                                          <p:tavLst>
                                            <p:tav tm="0">
                                              <p:val>
                                                <p:strVal val="#ppt_x"/>
                                              </p:val>
                                            </p:tav>
                                            <p:tav tm="100000">
                                              <p:val>
                                                <p:strVal val="#ppt_x"/>
                                              </p:val>
                                            </p:tav>
                                          </p:tavLst>
                                        </p:anim>
                                        <p:anim calcmode="lin" valueType="num" p14:bounceEnd="65000">
                                          <p:cBhvr additive="base">
                                            <p:cTn id="18" dur="1000" fill="hold"/>
                                            <p:tgtEl>
                                              <p:spTgt spid="3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14:presetBounceEnd="65000">
                                      <p:stCondLst>
                                        <p:cond delay="400"/>
                                      </p:stCondLst>
                                      <p:childTnLst>
                                        <p:set>
                                          <p:cBhvr>
                                            <p:cTn id="20" dur="1" fill="hold">
                                              <p:stCondLst>
                                                <p:cond delay="0"/>
                                              </p:stCondLst>
                                            </p:cTn>
                                            <p:tgtEl>
                                              <p:spTgt spid="39"/>
                                            </p:tgtEl>
                                            <p:attrNameLst>
                                              <p:attrName>style.visibility</p:attrName>
                                            </p:attrNameLst>
                                          </p:cBhvr>
                                          <p:to>
                                            <p:strVal val="visible"/>
                                          </p:to>
                                        </p:set>
                                        <p:anim calcmode="lin" valueType="num" p14:bounceEnd="65000">
                                          <p:cBhvr additive="base">
                                            <p:cTn id="21" dur="1000" fill="hold"/>
                                            <p:tgtEl>
                                              <p:spTgt spid="39"/>
                                            </p:tgtEl>
                                            <p:attrNameLst>
                                              <p:attrName>ppt_x</p:attrName>
                                            </p:attrNameLst>
                                          </p:cBhvr>
                                          <p:tavLst>
                                            <p:tav tm="0">
                                              <p:val>
                                                <p:strVal val="#ppt_x"/>
                                              </p:val>
                                            </p:tav>
                                            <p:tav tm="100000">
                                              <p:val>
                                                <p:strVal val="#ppt_x"/>
                                              </p:val>
                                            </p:tav>
                                          </p:tavLst>
                                        </p:anim>
                                        <p:anim calcmode="lin" valueType="num" p14:bounceEnd="65000">
                                          <p:cBhvr additive="base">
                                            <p:cTn id="22" dur="1000" fill="hold"/>
                                            <p:tgtEl>
                                              <p:spTgt spid="3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5000">
                                      <p:stCondLst>
                                        <p:cond delay="800"/>
                                      </p:stCondLst>
                                      <p:childTnLst>
                                        <p:set>
                                          <p:cBhvr>
                                            <p:cTn id="24" dur="1" fill="hold">
                                              <p:stCondLst>
                                                <p:cond delay="0"/>
                                              </p:stCondLst>
                                            </p:cTn>
                                            <p:tgtEl>
                                              <p:spTgt spid="40"/>
                                            </p:tgtEl>
                                            <p:attrNameLst>
                                              <p:attrName>style.visibility</p:attrName>
                                            </p:attrNameLst>
                                          </p:cBhvr>
                                          <p:to>
                                            <p:strVal val="visible"/>
                                          </p:to>
                                        </p:set>
                                        <p:anim calcmode="lin" valueType="num" p14:bounceEnd="65000">
                                          <p:cBhvr additive="base">
                                            <p:cTn id="25" dur="1000" fill="hold"/>
                                            <p:tgtEl>
                                              <p:spTgt spid="40"/>
                                            </p:tgtEl>
                                            <p:attrNameLst>
                                              <p:attrName>ppt_x</p:attrName>
                                            </p:attrNameLst>
                                          </p:cBhvr>
                                          <p:tavLst>
                                            <p:tav tm="0">
                                              <p:val>
                                                <p:strVal val="#ppt_x"/>
                                              </p:val>
                                            </p:tav>
                                            <p:tav tm="100000">
                                              <p:val>
                                                <p:strVal val="#ppt_x"/>
                                              </p:val>
                                            </p:tav>
                                          </p:tavLst>
                                        </p:anim>
                                        <p:anim calcmode="lin" valueType="num" p14:bounceEnd="65000">
                                          <p:cBhvr additive="base">
                                            <p:cTn id="26" dur="1000" fill="hold"/>
                                            <p:tgtEl>
                                              <p:spTgt spid="4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65000">
                                      <p:stCondLst>
                                        <p:cond delay="1200"/>
                                      </p:stCondLst>
                                      <p:childTnLst>
                                        <p:set>
                                          <p:cBhvr>
                                            <p:cTn id="28" dur="1" fill="hold">
                                              <p:stCondLst>
                                                <p:cond delay="0"/>
                                              </p:stCondLst>
                                            </p:cTn>
                                            <p:tgtEl>
                                              <p:spTgt spid="41"/>
                                            </p:tgtEl>
                                            <p:attrNameLst>
                                              <p:attrName>style.visibility</p:attrName>
                                            </p:attrNameLst>
                                          </p:cBhvr>
                                          <p:to>
                                            <p:strVal val="visible"/>
                                          </p:to>
                                        </p:set>
                                        <p:anim calcmode="lin" valueType="num" p14:bounceEnd="65000">
                                          <p:cBhvr additive="base">
                                            <p:cTn id="29" dur="1000" fill="hold"/>
                                            <p:tgtEl>
                                              <p:spTgt spid="41"/>
                                            </p:tgtEl>
                                            <p:attrNameLst>
                                              <p:attrName>ppt_x</p:attrName>
                                            </p:attrNameLst>
                                          </p:cBhvr>
                                          <p:tavLst>
                                            <p:tav tm="0">
                                              <p:val>
                                                <p:strVal val="#ppt_x"/>
                                              </p:val>
                                            </p:tav>
                                            <p:tav tm="100000">
                                              <p:val>
                                                <p:strVal val="#ppt_x"/>
                                              </p:val>
                                            </p:tav>
                                          </p:tavLst>
                                        </p:anim>
                                        <p:anim calcmode="lin" valueType="num" p14:bounceEnd="65000">
                                          <p:cBhvr additive="base">
                                            <p:cTn id="30" dur="1000" fill="hold"/>
                                            <p:tgtEl>
                                              <p:spTgt spid="41"/>
                                            </p:tgtEl>
                                            <p:attrNameLst>
                                              <p:attrName>ppt_y</p:attrName>
                                            </p:attrNameLst>
                                          </p:cBhvr>
                                          <p:tavLst>
                                            <p:tav tm="0">
                                              <p:val>
                                                <p:strVal val="1+#ppt_h/2"/>
                                              </p:val>
                                            </p:tav>
                                            <p:tav tm="100000">
                                              <p:val>
                                                <p:strVal val="#ppt_y"/>
                                              </p:val>
                                            </p:tav>
                                          </p:tavLst>
                                        </p:anim>
                                      </p:childTnLst>
                                    </p:cTn>
                                  </p:par>
                                </p:childTnLst>
                              </p:cTn>
                            </p:par>
                            <p:par>
                              <p:cTn id="31" fill="hold">
                                <p:stCondLst>
                                  <p:cond delay="4200"/>
                                </p:stCondLst>
                                <p:childTnLst>
                                  <p:par>
                                    <p:cTn id="32" presetID="22" presetClass="entr" presetSubtype="1" fill="hold"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up)">
                                          <p:cBhvr>
                                            <p:cTn id="34" dur="500"/>
                                            <p:tgtEl>
                                              <p:spTgt spid="7"/>
                                            </p:tgtEl>
                                          </p:cBhvr>
                                        </p:animEffect>
                                      </p:childTnLst>
                                    </p:cTn>
                                  </p:par>
                                </p:childTnLst>
                              </p:cTn>
                            </p:par>
                            <p:par>
                              <p:cTn id="35" fill="hold">
                                <p:stCondLst>
                                  <p:cond delay="4700"/>
                                </p:stCondLst>
                                <p:childTnLst>
                                  <p:par>
                                    <p:cTn id="36" presetID="1" presetClass="exit" presetSubtype="0" fill="hold" nodeType="afterEffect">
                                      <p:stCondLst>
                                        <p:cond delay="0"/>
                                      </p:stCondLst>
                                      <p:childTnLst>
                                        <p:set>
                                          <p:cBhvr>
                                            <p:cTn id="37" dur="1" fill="hold">
                                              <p:stCondLst>
                                                <p:cond delay="0"/>
                                              </p:stCondLst>
                                            </p:cTn>
                                            <p:tgtEl>
                                              <p:spTgt spid="24"/>
                                            </p:tgtEl>
                                            <p:attrNameLst>
                                              <p:attrName>style.visibility</p:attrName>
                                            </p:attrNameLst>
                                          </p:cBhvr>
                                          <p:to>
                                            <p:strVal val="hidden"/>
                                          </p:to>
                                        </p:set>
                                      </p:childTnLst>
                                    </p:cTn>
                                  </p:par>
                                  <p:par>
                                    <p:cTn id="38" presetID="1" presetClass="entr" presetSubtype="0" fill="hold" nodeType="withEffect">
                                      <p:stCondLst>
                                        <p:cond delay="0"/>
                                      </p:stCondLst>
                                      <p:childTnLst>
                                        <p:set>
                                          <p:cBhvr>
                                            <p:cTn id="39" dur="1" fill="hold">
                                              <p:stCondLst>
                                                <p:cond delay="0"/>
                                              </p:stCondLst>
                                            </p:cTn>
                                            <p:tgtEl>
                                              <p:spTgt spid="9"/>
                                            </p:tgtEl>
                                            <p:attrNameLst>
                                              <p:attrName>style.visibility</p:attrName>
                                            </p:attrNameLst>
                                          </p:cBhvr>
                                          <p:to>
                                            <p:strVal val="visible"/>
                                          </p:to>
                                        </p:set>
                                      </p:childTnLst>
                                    </p:cTn>
                                  </p:par>
                                </p:childTnLst>
                              </p:cTn>
                            </p:par>
                            <p:par>
                              <p:cTn id="40" fill="hold">
                                <p:stCondLst>
                                  <p:cond delay="4700"/>
                                </p:stCondLst>
                                <p:childTnLst>
                                  <p:par>
                                    <p:cTn id="41" presetID="42" presetClass="path" presetSubtype="0" accel="50000" decel="50000" fill="hold" nodeType="afterEffect">
                                      <p:stCondLst>
                                        <p:cond delay="0"/>
                                      </p:stCondLst>
                                      <p:childTnLst>
                                        <p:animMotion origin="layout" path="M 2.70833E-6 -4.81481E-6 L 0.00677 -0.5155 " pathEditMode="relative" rAng="0" ptsTypes="AA">
                                          <p:cBhvr>
                                            <p:cTn id="42" dur="15000" fill="hold"/>
                                            <p:tgtEl>
                                              <p:spTgt spid="9"/>
                                            </p:tgtEl>
                                            <p:attrNameLst>
                                              <p:attrName>ppt_x</p:attrName>
                                              <p:attrName>ppt_y</p:attrName>
                                            </p:attrNameLst>
                                          </p:cBhvr>
                                          <p:rCtr x="339" y="-25787"/>
                                        </p:animMotion>
                                      </p:childTnLst>
                                    </p:cTn>
                                  </p:par>
                                  <p:par>
                                    <p:cTn id="43" presetID="6" presetClass="emph" presetSubtype="0" fill="hold" nodeType="withEffect">
                                      <p:stCondLst>
                                        <p:cond delay="0"/>
                                      </p:stCondLst>
                                      <p:childTnLst>
                                        <p:animScale>
                                          <p:cBhvr>
                                            <p:cTn id="44" dur="15000" fill="hold"/>
                                            <p:tgtEl>
                                              <p:spTgt spid="9"/>
                                            </p:tgtEl>
                                          </p:cBhvr>
                                          <p:by x="50000" y="50000"/>
                                        </p:animScale>
                                      </p:childTnLst>
                                    </p:cTn>
                                  </p:par>
                                  <p:par>
                                    <p:cTn id="45" presetID="22" presetClass="exit" presetSubtype="4" fill="hold" nodeType="withEffect">
                                      <p:stCondLst>
                                        <p:cond delay="0"/>
                                      </p:stCondLst>
                                      <p:childTnLst>
                                        <p:animEffect transition="out" filter="wipe(down)">
                                          <p:cBhvr>
                                            <p:cTn id="46" dur="15000"/>
                                            <p:tgtEl>
                                              <p:spTgt spid="7"/>
                                            </p:tgtEl>
                                          </p:cBhvr>
                                        </p:animEffect>
                                        <p:set>
                                          <p:cBhvr>
                                            <p:cTn id="47" dur="1" fill="hold">
                                              <p:stCondLst>
                                                <p:cond delay="14999"/>
                                              </p:stCondLst>
                                            </p:cTn>
                                            <p:tgtEl>
                                              <p:spTgt spid="7"/>
                                            </p:tgtEl>
                                            <p:attrNameLst>
                                              <p:attrName>style.visibility</p:attrName>
                                            </p:attrNameLst>
                                          </p:cBhvr>
                                          <p:to>
                                            <p:strVal val="hidden"/>
                                          </p:to>
                                        </p:set>
                                      </p:childTnLst>
                                      <p:subTnLst>
                                        <p:audio>
                                          <p:cMediaNode vol="20000">
                                            <p:cTn display="0" masterRel="sameClick">
                                              <p:stCondLst>
                                                <p:cond evt="begin" delay="0">
                                                  <p:tn val="45"/>
                                                </p:cond>
                                              </p:stCondLst>
                                              <p:endCondLst>
                                                <p:cond evt="onStopAudio" delay="0">
                                                  <p:tgtEl>
                                                    <p:sldTgt/>
                                                  </p:tgtEl>
                                                </p:cond>
                                              </p:endCondLst>
                                            </p:cTn>
                                            <p:tgtEl>
                                              <p:sndTgt r:embed="rId5" name="AmThanhDiaBay.wav"/>
                                            </p:tgtEl>
                                          </p:cMediaNode>
                                        </p:audio>
                                      </p:subTnLst>
                                    </p:cTn>
                                  </p:par>
                                </p:childTnLst>
                              </p:cTn>
                            </p:par>
                            <p:par>
                              <p:cTn id="48" fill="hold">
                                <p:stCondLst>
                                  <p:cond delay="19700"/>
                                </p:stCondLst>
                                <p:childTnLst>
                                  <p:par>
                                    <p:cTn id="49" presetID="32" presetClass="emph" presetSubtype="0" repeatCount="3000" fill="hold" nodeType="afterEffect">
                                      <p:stCondLst>
                                        <p:cond delay="0"/>
                                      </p:stCondLst>
                                      <p:childTnLst>
                                        <p:animRot by="120000">
                                          <p:cBhvr>
                                            <p:cTn id="50" dur="75" fill="hold">
                                              <p:stCondLst>
                                                <p:cond delay="0"/>
                                              </p:stCondLst>
                                            </p:cTn>
                                            <p:tgtEl>
                                              <p:spTgt spid="6"/>
                                            </p:tgtEl>
                                            <p:attrNameLst>
                                              <p:attrName>r</p:attrName>
                                            </p:attrNameLst>
                                          </p:cBhvr>
                                        </p:animRot>
                                        <p:animRot by="-240000">
                                          <p:cBhvr>
                                            <p:cTn id="51" dur="150" fill="hold">
                                              <p:stCondLst>
                                                <p:cond delay="150"/>
                                              </p:stCondLst>
                                            </p:cTn>
                                            <p:tgtEl>
                                              <p:spTgt spid="6"/>
                                            </p:tgtEl>
                                            <p:attrNameLst>
                                              <p:attrName>r</p:attrName>
                                            </p:attrNameLst>
                                          </p:cBhvr>
                                        </p:animRot>
                                        <p:animRot by="240000">
                                          <p:cBhvr>
                                            <p:cTn id="52" dur="150" fill="hold">
                                              <p:stCondLst>
                                                <p:cond delay="300"/>
                                              </p:stCondLst>
                                            </p:cTn>
                                            <p:tgtEl>
                                              <p:spTgt spid="6"/>
                                            </p:tgtEl>
                                            <p:attrNameLst>
                                              <p:attrName>r</p:attrName>
                                            </p:attrNameLst>
                                          </p:cBhvr>
                                        </p:animRot>
                                        <p:animRot by="-240000">
                                          <p:cBhvr>
                                            <p:cTn id="53" dur="150" fill="hold">
                                              <p:stCondLst>
                                                <p:cond delay="450"/>
                                              </p:stCondLst>
                                            </p:cTn>
                                            <p:tgtEl>
                                              <p:spTgt spid="6"/>
                                            </p:tgtEl>
                                            <p:attrNameLst>
                                              <p:attrName>r</p:attrName>
                                            </p:attrNameLst>
                                          </p:cBhvr>
                                        </p:animRot>
                                        <p:animRot by="120000">
                                          <p:cBhvr>
                                            <p:cTn id="54" dur="150" fill="hold">
                                              <p:stCondLst>
                                                <p:cond delay="600"/>
                                              </p:stCondLst>
                                            </p:cTn>
                                            <p:tgtEl>
                                              <p:spTgt spid="6"/>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6" name="AmHetGio.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55" fill="hold" display="0">
                      <p:stCondLst>
                        <p:cond delay="indefinite"/>
                      </p:stCondLst>
                      <p:endCondLst>
                        <p:cond evt="onStopAudio" delay="0">
                          <p:tgtEl>
                            <p:sldTgt/>
                          </p:tgtEl>
                        </p:cond>
                      </p:endCondLst>
                    </p:cTn>
                    <p:tgtEl>
                      <p:spTgt spid="26"/>
                    </p:tgtEl>
                  </p:cMediaNode>
                </p:audio>
                <p:seq concurrent="1" nextAc="seek">
                  <p:cTn id="56" restart="whenNotActive" fill="hold" evtFilter="cancelBubble" nodeType="interactiveSeq">
                    <p:stCondLst>
                      <p:cond evt="onClick" delay="0">
                        <p:tgtEl>
                          <p:spTgt spid="41"/>
                        </p:tgtEl>
                      </p:cond>
                    </p:stCondLst>
                    <p:endSync evt="end" delay="0">
                      <p:rtn val="all"/>
                    </p:endSync>
                    <p:childTnLst>
                      <p:par>
                        <p:cTn id="57" fill="hold">
                          <p:stCondLst>
                            <p:cond delay="0"/>
                          </p:stCondLst>
                          <p:childTnLst>
                            <p:par>
                              <p:cTn id="58" fill="hold">
                                <p:stCondLst>
                                  <p:cond delay="0"/>
                                </p:stCondLst>
                                <p:childTnLst>
                                  <p:par>
                                    <p:cTn id="59" presetID="26" presetClass="emph" presetSubtype="0" fill="hold" nodeType="clickEffect">
                                      <p:stCondLst>
                                        <p:cond delay="0"/>
                                      </p:stCondLst>
                                      <p:childTnLst>
                                        <p:animEffect transition="out" filter="fade">
                                          <p:cBhvr>
                                            <p:cTn id="60" dur="500" tmFilter="0, 0; .2, .5; .8, .5; 1, 0"/>
                                            <p:tgtEl>
                                              <p:spTgt spid="41"/>
                                            </p:tgtEl>
                                          </p:cBhvr>
                                        </p:animEffect>
                                        <p:animScale>
                                          <p:cBhvr>
                                            <p:cTn id="61" dur="250" autoRev="1" fill="hold"/>
                                            <p:tgtEl>
                                              <p:spTgt spid="41"/>
                                            </p:tgtEl>
                                          </p:cBhvr>
                                          <p:by x="105000" y="105000"/>
                                        </p:animScale>
                                      </p:childTnLst>
                                      <p:subTnLst>
                                        <p:audio>
                                          <p:cMediaNode>
                                            <p:cTn display="0" masterRel="sameClick">
                                              <p:stCondLst>
                                                <p:cond evt="begin" delay="0">
                                                  <p:tn val="59"/>
                                                </p:cond>
                                              </p:stCondLst>
                                              <p:endCondLst>
                                                <p:cond evt="onStopAudio" delay="0">
                                                  <p:tgtEl>
                                                    <p:sldTgt/>
                                                  </p:tgtEl>
                                                </p:cond>
                                              </p:endCondLst>
                                            </p:cTn>
                                            <p:tgtEl>
                                              <p:sndTgt r:embed="rId7" name="click.wav"/>
                                            </p:tgtEl>
                                          </p:cMediaNode>
                                        </p:audio>
                                      </p:subTnLst>
                                    </p:cTn>
                                  </p:par>
                                </p:childTnLst>
                              </p:cTn>
                            </p:par>
                            <p:par>
                              <p:cTn id="62" fill="hold">
                                <p:stCondLst>
                                  <p:cond delay="500"/>
                                </p:stCondLst>
                                <p:childTnLst>
                                  <p:par>
                                    <p:cTn id="63" presetID="10" presetClass="exit" presetSubtype="0" fill="hold" nodeType="afterEffect">
                                      <p:stCondLst>
                                        <p:cond delay="0"/>
                                      </p:stCondLst>
                                      <p:childTnLst>
                                        <p:animEffect transition="out" filter="fade">
                                          <p:cBhvr>
                                            <p:cTn id="64" dur="500"/>
                                            <p:tgtEl>
                                              <p:spTgt spid="7"/>
                                            </p:tgtEl>
                                          </p:cBhvr>
                                        </p:animEffect>
                                        <p:set>
                                          <p:cBhvr>
                                            <p:cTn id="65" dur="1" fill="hold">
                                              <p:stCondLst>
                                                <p:cond delay="499"/>
                                              </p:stCondLst>
                                            </p:cTn>
                                            <p:tgtEl>
                                              <p:spTgt spid="7"/>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9"/>
                                            </p:tgtEl>
                                          </p:cBhvr>
                                        </p:animEffect>
                                        <p:set>
                                          <p:cBhvr>
                                            <p:cTn id="68" dur="1" fill="hold">
                                              <p:stCondLst>
                                                <p:cond delay="499"/>
                                              </p:stCondLst>
                                            </p:cTn>
                                            <p:tgtEl>
                                              <p:spTgt spid="9"/>
                                            </p:tgtEl>
                                            <p:attrNameLst>
                                              <p:attrName>style.visibility</p:attrName>
                                            </p:attrNameLst>
                                          </p:cBhvr>
                                          <p:to>
                                            <p:strVal val="hidden"/>
                                          </p:to>
                                        </p:set>
                                      </p:childTnLst>
                                    </p:cTn>
                                  </p:par>
                                </p:childTnLst>
                              </p:cTn>
                            </p:par>
                            <p:par>
                              <p:cTn id="69" fill="hold">
                                <p:stCondLst>
                                  <p:cond delay="1000"/>
                                </p:stCondLst>
                                <p:childTnLst>
                                  <p:par>
                                    <p:cTn id="70" presetID="47" presetClass="entr" presetSubtype="0" fill="hold" nodeType="after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1000"/>
                                            <p:tgtEl>
                                              <p:spTgt spid="13"/>
                                            </p:tgtEl>
                                          </p:cBhvr>
                                        </p:animEffect>
                                        <p:anim calcmode="lin" valueType="num">
                                          <p:cBhvr>
                                            <p:cTn id="73" dur="1000" fill="hold"/>
                                            <p:tgtEl>
                                              <p:spTgt spid="13"/>
                                            </p:tgtEl>
                                            <p:attrNameLst>
                                              <p:attrName>ppt_x</p:attrName>
                                            </p:attrNameLst>
                                          </p:cBhvr>
                                          <p:tavLst>
                                            <p:tav tm="0">
                                              <p:val>
                                                <p:strVal val="#ppt_x"/>
                                              </p:val>
                                            </p:tav>
                                            <p:tav tm="100000">
                                              <p:val>
                                                <p:strVal val="#ppt_x"/>
                                              </p:val>
                                            </p:tav>
                                          </p:tavLst>
                                        </p:anim>
                                        <p:anim calcmode="lin" valueType="num">
                                          <p:cBhvr>
                                            <p:cTn id="74" dur="1000" fill="hold"/>
                                            <p:tgtEl>
                                              <p:spTgt spid="13"/>
                                            </p:tgtEl>
                                            <p:attrNameLst>
                                              <p:attrName>ppt_y</p:attrName>
                                            </p:attrNameLst>
                                          </p:cBhvr>
                                          <p:tavLst>
                                            <p:tav tm="0">
                                              <p:val>
                                                <p:strVal val="#ppt_y-.1"/>
                                              </p:val>
                                            </p:tav>
                                            <p:tav tm="100000">
                                              <p:val>
                                                <p:strVal val="#ppt_y"/>
                                              </p:val>
                                            </p:tav>
                                          </p:tavLst>
                                        </p:anim>
                                      </p:childTnLst>
                                    </p:cTn>
                                  </p:par>
                                  <p:par>
                                    <p:cTn id="75" presetID="1" presetClass="mediacall" presetSubtype="0" fill="hold" nodeType="withEffect">
                                      <p:stCondLst>
                                        <p:cond delay="0"/>
                                      </p:stCondLst>
                                      <p:childTnLst>
                                        <p:cmd type="call" cmd="playFrom(0.0)">
                                          <p:cBhvr>
                                            <p:cTn id="76" dur="4576" fill="hold"/>
                                            <p:tgtEl>
                                              <p:spTgt spid="26"/>
                                            </p:tgtEl>
                                          </p:cBhvr>
                                        </p:cmd>
                                      </p:childTnLst>
                                    </p:cTn>
                                  </p:par>
                                  <p:par>
                                    <p:cTn id="77" presetID="2" presetClass="exit" presetSubtype="3" accel="80000" decel="20000" fill="hold" nodeType="withEffect">
                                      <p:stCondLst>
                                        <p:cond delay="0"/>
                                      </p:stCondLst>
                                      <p:childTnLst>
                                        <p:anim calcmode="lin" valueType="num">
                                          <p:cBhvr additive="base">
                                            <p:cTn id="78" dur="500"/>
                                            <p:tgtEl>
                                              <p:spTgt spid="6"/>
                                            </p:tgtEl>
                                            <p:attrNameLst>
                                              <p:attrName>ppt_x</p:attrName>
                                            </p:attrNameLst>
                                          </p:cBhvr>
                                          <p:tavLst>
                                            <p:tav tm="0">
                                              <p:val>
                                                <p:strVal val="ppt_x"/>
                                              </p:val>
                                            </p:tav>
                                            <p:tav tm="100000">
                                              <p:val>
                                                <p:strVal val="1+ppt_w/2"/>
                                              </p:val>
                                            </p:tav>
                                          </p:tavLst>
                                        </p:anim>
                                        <p:anim calcmode="lin" valueType="num">
                                          <p:cBhvr additive="base">
                                            <p:cTn id="79" dur="500"/>
                                            <p:tgtEl>
                                              <p:spTgt spid="6"/>
                                            </p:tgtEl>
                                            <p:attrNameLst>
                                              <p:attrName>ppt_y</p:attrName>
                                            </p:attrNameLst>
                                          </p:cBhvr>
                                          <p:tavLst>
                                            <p:tav tm="0">
                                              <p:val>
                                                <p:strVal val="ppt_y"/>
                                              </p:val>
                                            </p:tav>
                                            <p:tav tm="100000">
                                              <p:val>
                                                <p:strVal val="0-ppt_h/2"/>
                                              </p:val>
                                            </p:tav>
                                          </p:tavLst>
                                        </p:anim>
                                        <p:set>
                                          <p:cBhvr>
                                            <p:cTn id="80" dur="1" fill="hold">
                                              <p:stCondLst>
                                                <p:cond delay="499"/>
                                              </p:stCondLst>
                                            </p:cTn>
                                            <p:tgtEl>
                                              <p:spTgt spid="6"/>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38"/>
                                            </p:tgtEl>
                                          </p:cBhvr>
                                        </p:animEffect>
                                        <p:set>
                                          <p:cBhvr>
                                            <p:cTn id="83" dur="1" fill="hold">
                                              <p:stCondLst>
                                                <p:cond delay="499"/>
                                              </p:stCondLst>
                                            </p:cTn>
                                            <p:tgtEl>
                                              <p:spTgt spid="38"/>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39"/>
                                            </p:tgtEl>
                                          </p:cBhvr>
                                        </p:animEffect>
                                        <p:set>
                                          <p:cBhvr>
                                            <p:cTn id="86" dur="1" fill="hold">
                                              <p:stCondLst>
                                                <p:cond delay="499"/>
                                              </p:stCondLst>
                                            </p:cTn>
                                            <p:tgtEl>
                                              <p:spTgt spid="39"/>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40"/>
                                            </p:tgtEl>
                                          </p:cBhvr>
                                        </p:animEffect>
                                        <p:set>
                                          <p:cBhvr>
                                            <p:cTn id="89"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1"/>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0-#ppt_h/2"/>
                                              </p:val>
                                            </p:tav>
                                            <p:tav tm="100000">
                                              <p:val>
                                                <p:strVal val="#ppt_y"/>
                                              </p:val>
                                            </p:tav>
                                          </p:tavLst>
                                        </p:anim>
                                      </p:childTnLst>
                                      <p:subTnLst>
                                        <p:audio>
                                          <p:cMediaNode vol="15000">
                                            <p:cTn display="0" masterRel="sameClick">
                                              <p:stCondLst>
                                                <p:cond evt="begin" delay="0">
                                                  <p:tn val="5"/>
                                                </p:cond>
                                              </p:stCondLst>
                                              <p:endCondLst>
                                                <p:cond evt="onStopAudio" delay="0">
                                                  <p:tgtEl>
                                                    <p:sldTgt/>
                                                  </p:tgtEl>
                                                </p:cond>
                                              </p:endCondLst>
                                            </p:cTn>
                                            <p:tgtEl>
                                              <p:sndTgt r:embed="rId20" name="DiaBayDen.wav"/>
                                            </p:tgtEl>
                                          </p:cMediaNode>
                                        </p:audio>
                                      </p:subTnLst>
                                    </p:cTn>
                                  </p:par>
                                </p:childTnLst>
                              </p:cTn>
                            </p:par>
                            <p:par>
                              <p:cTn id="9" fill="hold">
                                <p:stCondLst>
                                  <p:cond delay="1000"/>
                                </p:stCondLst>
                                <p:childTnLst>
                                  <p:par>
                                    <p:cTn id="10" presetID="2" presetClass="entr" presetSubtype="1" fill="hold" nodeType="after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additive="base">
                                            <p:cTn id="12" dur="1000" fill="hold"/>
                                            <p:tgtEl>
                                              <p:spTgt spid="42"/>
                                            </p:tgtEl>
                                            <p:attrNameLst>
                                              <p:attrName>ppt_x</p:attrName>
                                            </p:attrNameLst>
                                          </p:cBhvr>
                                          <p:tavLst>
                                            <p:tav tm="0">
                                              <p:val>
                                                <p:strVal val="#ppt_x"/>
                                              </p:val>
                                            </p:tav>
                                            <p:tav tm="100000">
                                              <p:val>
                                                <p:strVal val="#ppt_x"/>
                                              </p:val>
                                            </p:tav>
                                          </p:tavLst>
                                        </p:anim>
                                        <p:anim calcmode="lin" valueType="num">
                                          <p:cBhvr additive="base">
                                            <p:cTn id="13" dur="1000" fill="hold"/>
                                            <p:tgtEl>
                                              <p:spTgt spid="42"/>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cBhvr additive="base">
                                            <p:cTn id="17" dur="1000" fill="hold"/>
                                            <p:tgtEl>
                                              <p:spTgt spid="38"/>
                                            </p:tgtEl>
                                            <p:attrNameLst>
                                              <p:attrName>ppt_x</p:attrName>
                                            </p:attrNameLst>
                                          </p:cBhvr>
                                          <p:tavLst>
                                            <p:tav tm="0">
                                              <p:val>
                                                <p:strVal val="#ppt_x"/>
                                              </p:val>
                                            </p:tav>
                                            <p:tav tm="100000">
                                              <p:val>
                                                <p:strVal val="#ppt_x"/>
                                              </p:val>
                                            </p:tav>
                                          </p:tavLst>
                                        </p:anim>
                                        <p:anim calcmode="lin" valueType="num">
                                          <p:cBhvr additive="base">
                                            <p:cTn id="18" dur="1000" fill="hold"/>
                                            <p:tgtEl>
                                              <p:spTgt spid="3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400"/>
                                      </p:stCondLst>
                                      <p:childTnLst>
                                        <p:set>
                                          <p:cBhvr>
                                            <p:cTn id="20" dur="1" fill="hold">
                                              <p:stCondLst>
                                                <p:cond delay="0"/>
                                              </p:stCondLst>
                                            </p:cTn>
                                            <p:tgtEl>
                                              <p:spTgt spid="39"/>
                                            </p:tgtEl>
                                            <p:attrNameLst>
                                              <p:attrName>style.visibility</p:attrName>
                                            </p:attrNameLst>
                                          </p:cBhvr>
                                          <p:to>
                                            <p:strVal val="visible"/>
                                          </p:to>
                                        </p:set>
                                        <p:anim calcmode="lin" valueType="num">
                                          <p:cBhvr additive="base">
                                            <p:cTn id="21" dur="1000" fill="hold"/>
                                            <p:tgtEl>
                                              <p:spTgt spid="39"/>
                                            </p:tgtEl>
                                            <p:attrNameLst>
                                              <p:attrName>ppt_x</p:attrName>
                                            </p:attrNameLst>
                                          </p:cBhvr>
                                          <p:tavLst>
                                            <p:tav tm="0">
                                              <p:val>
                                                <p:strVal val="#ppt_x"/>
                                              </p:val>
                                            </p:tav>
                                            <p:tav tm="100000">
                                              <p:val>
                                                <p:strVal val="#ppt_x"/>
                                              </p:val>
                                            </p:tav>
                                          </p:tavLst>
                                        </p:anim>
                                        <p:anim calcmode="lin" valueType="num">
                                          <p:cBhvr additive="base">
                                            <p:cTn id="22" dur="1000" fill="hold"/>
                                            <p:tgtEl>
                                              <p:spTgt spid="3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800"/>
                                      </p:stCondLst>
                                      <p:childTnLst>
                                        <p:set>
                                          <p:cBhvr>
                                            <p:cTn id="24" dur="1" fill="hold">
                                              <p:stCondLst>
                                                <p:cond delay="0"/>
                                              </p:stCondLst>
                                            </p:cTn>
                                            <p:tgtEl>
                                              <p:spTgt spid="40"/>
                                            </p:tgtEl>
                                            <p:attrNameLst>
                                              <p:attrName>style.visibility</p:attrName>
                                            </p:attrNameLst>
                                          </p:cBhvr>
                                          <p:to>
                                            <p:strVal val="visible"/>
                                          </p:to>
                                        </p:set>
                                        <p:anim calcmode="lin" valueType="num">
                                          <p:cBhvr additive="base">
                                            <p:cTn id="25" dur="1000" fill="hold"/>
                                            <p:tgtEl>
                                              <p:spTgt spid="40"/>
                                            </p:tgtEl>
                                            <p:attrNameLst>
                                              <p:attrName>ppt_x</p:attrName>
                                            </p:attrNameLst>
                                          </p:cBhvr>
                                          <p:tavLst>
                                            <p:tav tm="0">
                                              <p:val>
                                                <p:strVal val="#ppt_x"/>
                                              </p:val>
                                            </p:tav>
                                            <p:tav tm="100000">
                                              <p:val>
                                                <p:strVal val="#ppt_x"/>
                                              </p:val>
                                            </p:tav>
                                          </p:tavLst>
                                        </p:anim>
                                        <p:anim calcmode="lin" valueType="num">
                                          <p:cBhvr additive="base">
                                            <p:cTn id="26" dur="1000" fill="hold"/>
                                            <p:tgtEl>
                                              <p:spTgt spid="4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1200"/>
                                      </p:stCondLst>
                                      <p:childTnLst>
                                        <p:set>
                                          <p:cBhvr>
                                            <p:cTn id="28" dur="1" fill="hold">
                                              <p:stCondLst>
                                                <p:cond delay="0"/>
                                              </p:stCondLst>
                                            </p:cTn>
                                            <p:tgtEl>
                                              <p:spTgt spid="41"/>
                                            </p:tgtEl>
                                            <p:attrNameLst>
                                              <p:attrName>style.visibility</p:attrName>
                                            </p:attrNameLst>
                                          </p:cBhvr>
                                          <p:to>
                                            <p:strVal val="visible"/>
                                          </p:to>
                                        </p:set>
                                        <p:anim calcmode="lin" valueType="num">
                                          <p:cBhvr additive="base">
                                            <p:cTn id="29" dur="1000" fill="hold"/>
                                            <p:tgtEl>
                                              <p:spTgt spid="41"/>
                                            </p:tgtEl>
                                            <p:attrNameLst>
                                              <p:attrName>ppt_x</p:attrName>
                                            </p:attrNameLst>
                                          </p:cBhvr>
                                          <p:tavLst>
                                            <p:tav tm="0">
                                              <p:val>
                                                <p:strVal val="#ppt_x"/>
                                              </p:val>
                                            </p:tav>
                                            <p:tav tm="100000">
                                              <p:val>
                                                <p:strVal val="#ppt_x"/>
                                              </p:val>
                                            </p:tav>
                                          </p:tavLst>
                                        </p:anim>
                                        <p:anim calcmode="lin" valueType="num">
                                          <p:cBhvr additive="base">
                                            <p:cTn id="30" dur="1000" fill="hold"/>
                                            <p:tgtEl>
                                              <p:spTgt spid="41"/>
                                            </p:tgtEl>
                                            <p:attrNameLst>
                                              <p:attrName>ppt_y</p:attrName>
                                            </p:attrNameLst>
                                          </p:cBhvr>
                                          <p:tavLst>
                                            <p:tav tm="0">
                                              <p:val>
                                                <p:strVal val="1+#ppt_h/2"/>
                                              </p:val>
                                            </p:tav>
                                            <p:tav tm="100000">
                                              <p:val>
                                                <p:strVal val="#ppt_y"/>
                                              </p:val>
                                            </p:tav>
                                          </p:tavLst>
                                        </p:anim>
                                      </p:childTnLst>
                                    </p:cTn>
                                  </p:par>
                                </p:childTnLst>
                              </p:cTn>
                            </p:par>
                            <p:par>
                              <p:cTn id="31" fill="hold">
                                <p:stCondLst>
                                  <p:cond delay="4200"/>
                                </p:stCondLst>
                                <p:childTnLst>
                                  <p:par>
                                    <p:cTn id="32" presetID="22" presetClass="entr" presetSubtype="1" fill="hold"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up)">
                                          <p:cBhvr>
                                            <p:cTn id="34" dur="500"/>
                                            <p:tgtEl>
                                              <p:spTgt spid="7"/>
                                            </p:tgtEl>
                                          </p:cBhvr>
                                        </p:animEffect>
                                      </p:childTnLst>
                                    </p:cTn>
                                  </p:par>
                                </p:childTnLst>
                              </p:cTn>
                            </p:par>
                            <p:par>
                              <p:cTn id="35" fill="hold">
                                <p:stCondLst>
                                  <p:cond delay="4700"/>
                                </p:stCondLst>
                                <p:childTnLst>
                                  <p:par>
                                    <p:cTn id="36" presetID="1" presetClass="exit" presetSubtype="0" fill="hold" nodeType="afterEffect">
                                      <p:stCondLst>
                                        <p:cond delay="0"/>
                                      </p:stCondLst>
                                      <p:childTnLst>
                                        <p:set>
                                          <p:cBhvr>
                                            <p:cTn id="37" dur="1" fill="hold">
                                              <p:stCondLst>
                                                <p:cond delay="0"/>
                                              </p:stCondLst>
                                            </p:cTn>
                                            <p:tgtEl>
                                              <p:spTgt spid="24"/>
                                            </p:tgtEl>
                                            <p:attrNameLst>
                                              <p:attrName>style.visibility</p:attrName>
                                            </p:attrNameLst>
                                          </p:cBhvr>
                                          <p:to>
                                            <p:strVal val="hidden"/>
                                          </p:to>
                                        </p:set>
                                      </p:childTnLst>
                                    </p:cTn>
                                  </p:par>
                                  <p:par>
                                    <p:cTn id="38" presetID="1" presetClass="entr" presetSubtype="0" fill="hold" nodeType="withEffect">
                                      <p:stCondLst>
                                        <p:cond delay="0"/>
                                      </p:stCondLst>
                                      <p:childTnLst>
                                        <p:set>
                                          <p:cBhvr>
                                            <p:cTn id="39" dur="1" fill="hold">
                                              <p:stCondLst>
                                                <p:cond delay="0"/>
                                              </p:stCondLst>
                                            </p:cTn>
                                            <p:tgtEl>
                                              <p:spTgt spid="9"/>
                                            </p:tgtEl>
                                            <p:attrNameLst>
                                              <p:attrName>style.visibility</p:attrName>
                                            </p:attrNameLst>
                                          </p:cBhvr>
                                          <p:to>
                                            <p:strVal val="visible"/>
                                          </p:to>
                                        </p:set>
                                      </p:childTnLst>
                                    </p:cTn>
                                  </p:par>
                                </p:childTnLst>
                              </p:cTn>
                            </p:par>
                            <p:par>
                              <p:cTn id="40" fill="hold">
                                <p:stCondLst>
                                  <p:cond delay="4700"/>
                                </p:stCondLst>
                                <p:childTnLst>
                                  <p:par>
                                    <p:cTn id="41" presetID="42" presetClass="path" presetSubtype="0" accel="50000" decel="50000" fill="hold" nodeType="afterEffect">
                                      <p:stCondLst>
                                        <p:cond delay="0"/>
                                      </p:stCondLst>
                                      <p:childTnLst>
                                        <p:animMotion origin="layout" path="M 2.70833E-6 -4.81481E-6 L 0.00677 -0.5155 " pathEditMode="relative" rAng="0" ptsTypes="AA">
                                          <p:cBhvr>
                                            <p:cTn id="42" dur="15000" fill="hold"/>
                                            <p:tgtEl>
                                              <p:spTgt spid="9"/>
                                            </p:tgtEl>
                                            <p:attrNameLst>
                                              <p:attrName>ppt_x</p:attrName>
                                              <p:attrName>ppt_y</p:attrName>
                                            </p:attrNameLst>
                                          </p:cBhvr>
                                          <p:rCtr x="339" y="-25787"/>
                                        </p:animMotion>
                                      </p:childTnLst>
                                    </p:cTn>
                                  </p:par>
                                  <p:par>
                                    <p:cTn id="43" presetID="6" presetClass="emph" presetSubtype="0" fill="hold" nodeType="withEffect">
                                      <p:stCondLst>
                                        <p:cond delay="0"/>
                                      </p:stCondLst>
                                      <p:childTnLst>
                                        <p:animScale>
                                          <p:cBhvr>
                                            <p:cTn id="44" dur="15000" fill="hold"/>
                                            <p:tgtEl>
                                              <p:spTgt spid="9"/>
                                            </p:tgtEl>
                                          </p:cBhvr>
                                          <p:by x="50000" y="50000"/>
                                        </p:animScale>
                                      </p:childTnLst>
                                    </p:cTn>
                                  </p:par>
                                  <p:par>
                                    <p:cTn id="45" presetID="22" presetClass="exit" presetSubtype="4" fill="hold" nodeType="withEffect">
                                      <p:stCondLst>
                                        <p:cond delay="0"/>
                                      </p:stCondLst>
                                      <p:childTnLst>
                                        <p:animEffect transition="out" filter="wipe(down)">
                                          <p:cBhvr>
                                            <p:cTn id="46" dur="15000"/>
                                            <p:tgtEl>
                                              <p:spTgt spid="7"/>
                                            </p:tgtEl>
                                          </p:cBhvr>
                                        </p:animEffect>
                                        <p:set>
                                          <p:cBhvr>
                                            <p:cTn id="47" dur="1" fill="hold">
                                              <p:stCondLst>
                                                <p:cond delay="14999"/>
                                              </p:stCondLst>
                                            </p:cTn>
                                            <p:tgtEl>
                                              <p:spTgt spid="7"/>
                                            </p:tgtEl>
                                            <p:attrNameLst>
                                              <p:attrName>style.visibility</p:attrName>
                                            </p:attrNameLst>
                                          </p:cBhvr>
                                          <p:to>
                                            <p:strVal val="hidden"/>
                                          </p:to>
                                        </p:set>
                                      </p:childTnLst>
                                      <p:subTnLst>
                                        <p:audio>
                                          <p:cMediaNode vol="20000">
                                            <p:cTn display="0" masterRel="sameClick">
                                              <p:stCondLst>
                                                <p:cond evt="begin" delay="0">
                                                  <p:tn val="45"/>
                                                </p:cond>
                                              </p:stCondLst>
                                              <p:endCondLst>
                                                <p:cond evt="onStopAudio" delay="0">
                                                  <p:tgtEl>
                                                    <p:sldTgt/>
                                                  </p:tgtEl>
                                                </p:cond>
                                              </p:endCondLst>
                                            </p:cTn>
                                            <p:tgtEl>
                                              <p:sndTgt r:embed="rId21" name="AmThanhDiaBay.wav"/>
                                            </p:tgtEl>
                                          </p:cMediaNode>
                                        </p:audio>
                                      </p:subTnLst>
                                    </p:cTn>
                                  </p:par>
                                </p:childTnLst>
                              </p:cTn>
                            </p:par>
                            <p:par>
                              <p:cTn id="48" fill="hold">
                                <p:stCondLst>
                                  <p:cond delay="19700"/>
                                </p:stCondLst>
                                <p:childTnLst>
                                  <p:par>
                                    <p:cTn id="49" presetID="32" presetClass="emph" presetSubtype="0" repeatCount="3000" fill="hold" nodeType="afterEffect">
                                      <p:stCondLst>
                                        <p:cond delay="0"/>
                                      </p:stCondLst>
                                      <p:childTnLst>
                                        <p:animRot by="120000">
                                          <p:cBhvr>
                                            <p:cTn id="50" dur="75" fill="hold">
                                              <p:stCondLst>
                                                <p:cond delay="0"/>
                                              </p:stCondLst>
                                            </p:cTn>
                                            <p:tgtEl>
                                              <p:spTgt spid="6"/>
                                            </p:tgtEl>
                                            <p:attrNameLst>
                                              <p:attrName>r</p:attrName>
                                            </p:attrNameLst>
                                          </p:cBhvr>
                                        </p:animRot>
                                        <p:animRot by="-240000">
                                          <p:cBhvr>
                                            <p:cTn id="51" dur="150" fill="hold">
                                              <p:stCondLst>
                                                <p:cond delay="150"/>
                                              </p:stCondLst>
                                            </p:cTn>
                                            <p:tgtEl>
                                              <p:spTgt spid="6"/>
                                            </p:tgtEl>
                                            <p:attrNameLst>
                                              <p:attrName>r</p:attrName>
                                            </p:attrNameLst>
                                          </p:cBhvr>
                                        </p:animRot>
                                        <p:animRot by="240000">
                                          <p:cBhvr>
                                            <p:cTn id="52" dur="150" fill="hold">
                                              <p:stCondLst>
                                                <p:cond delay="300"/>
                                              </p:stCondLst>
                                            </p:cTn>
                                            <p:tgtEl>
                                              <p:spTgt spid="6"/>
                                            </p:tgtEl>
                                            <p:attrNameLst>
                                              <p:attrName>r</p:attrName>
                                            </p:attrNameLst>
                                          </p:cBhvr>
                                        </p:animRot>
                                        <p:animRot by="-240000">
                                          <p:cBhvr>
                                            <p:cTn id="53" dur="150" fill="hold">
                                              <p:stCondLst>
                                                <p:cond delay="450"/>
                                              </p:stCondLst>
                                            </p:cTn>
                                            <p:tgtEl>
                                              <p:spTgt spid="6"/>
                                            </p:tgtEl>
                                            <p:attrNameLst>
                                              <p:attrName>r</p:attrName>
                                            </p:attrNameLst>
                                          </p:cBhvr>
                                        </p:animRot>
                                        <p:animRot by="120000">
                                          <p:cBhvr>
                                            <p:cTn id="54" dur="150" fill="hold">
                                              <p:stCondLst>
                                                <p:cond delay="600"/>
                                              </p:stCondLst>
                                            </p:cTn>
                                            <p:tgtEl>
                                              <p:spTgt spid="6"/>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22" name="AmHetGio.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55" fill="hold" display="0">
                      <p:stCondLst>
                        <p:cond delay="indefinite"/>
                      </p:stCondLst>
                      <p:endCondLst>
                        <p:cond evt="onStopAudio" delay="0">
                          <p:tgtEl>
                            <p:sldTgt/>
                          </p:tgtEl>
                        </p:cond>
                      </p:endCondLst>
                    </p:cTn>
                    <p:tgtEl>
                      <p:spTgt spid="26"/>
                    </p:tgtEl>
                  </p:cMediaNode>
                </p:audio>
                <p:seq concurrent="1" nextAc="seek">
                  <p:cTn id="56" restart="whenNotActive" fill="hold" evtFilter="cancelBubble" nodeType="interactiveSeq">
                    <p:stCondLst>
                      <p:cond evt="onClick" delay="0">
                        <p:tgtEl>
                          <p:spTgt spid="41"/>
                        </p:tgtEl>
                      </p:cond>
                    </p:stCondLst>
                    <p:endSync evt="end" delay="0">
                      <p:rtn val="all"/>
                    </p:endSync>
                    <p:childTnLst>
                      <p:par>
                        <p:cTn id="57" fill="hold">
                          <p:stCondLst>
                            <p:cond delay="0"/>
                          </p:stCondLst>
                          <p:childTnLst>
                            <p:par>
                              <p:cTn id="58" fill="hold">
                                <p:stCondLst>
                                  <p:cond delay="0"/>
                                </p:stCondLst>
                                <p:childTnLst>
                                  <p:par>
                                    <p:cTn id="59" presetID="26" presetClass="emph" presetSubtype="0" fill="hold" nodeType="clickEffect">
                                      <p:stCondLst>
                                        <p:cond delay="0"/>
                                      </p:stCondLst>
                                      <p:childTnLst>
                                        <p:animEffect transition="out" filter="fade">
                                          <p:cBhvr>
                                            <p:cTn id="60" dur="500" tmFilter="0, 0; .2, .5; .8, .5; 1, 0"/>
                                            <p:tgtEl>
                                              <p:spTgt spid="41"/>
                                            </p:tgtEl>
                                          </p:cBhvr>
                                        </p:animEffect>
                                        <p:animScale>
                                          <p:cBhvr>
                                            <p:cTn id="61" dur="250" autoRev="1" fill="hold"/>
                                            <p:tgtEl>
                                              <p:spTgt spid="41"/>
                                            </p:tgtEl>
                                          </p:cBhvr>
                                          <p:by x="105000" y="105000"/>
                                        </p:animScale>
                                      </p:childTnLst>
                                      <p:subTnLst>
                                        <p:audio>
                                          <p:cMediaNode>
                                            <p:cTn display="0" masterRel="sameClick">
                                              <p:stCondLst>
                                                <p:cond evt="begin" delay="0">
                                                  <p:tn val="59"/>
                                                </p:cond>
                                              </p:stCondLst>
                                              <p:endCondLst>
                                                <p:cond evt="onStopAudio" delay="0">
                                                  <p:tgtEl>
                                                    <p:sldTgt/>
                                                  </p:tgtEl>
                                                </p:cond>
                                              </p:endCondLst>
                                            </p:cTn>
                                            <p:tgtEl>
                                              <p:sndTgt r:embed="rId23" name="click.wav"/>
                                            </p:tgtEl>
                                          </p:cMediaNode>
                                        </p:audio>
                                      </p:subTnLst>
                                    </p:cTn>
                                  </p:par>
                                </p:childTnLst>
                              </p:cTn>
                            </p:par>
                            <p:par>
                              <p:cTn id="62" fill="hold">
                                <p:stCondLst>
                                  <p:cond delay="500"/>
                                </p:stCondLst>
                                <p:childTnLst>
                                  <p:par>
                                    <p:cTn id="63" presetID="10" presetClass="exit" presetSubtype="0" fill="hold" nodeType="afterEffect">
                                      <p:stCondLst>
                                        <p:cond delay="0"/>
                                      </p:stCondLst>
                                      <p:childTnLst>
                                        <p:animEffect transition="out" filter="fade">
                                          <p:cBhvr>
                                            <p:cTn id="64" dur="500"/>
                                            <p:tgtEl>
                                              <p:spTgt spid="7"/>
                                            </p:tgtEl>
                                          </p:cBhvr>
                                        </p:animEffect>
                                        <p:set>
                                          <p:cBhvr>
                                            <p:cTn id="65" dur="1" fill="hold">
                                              <p:stCondLst>
                                                <p:cond delay="499"/>
                                              </p:stCondLst>
                                            </p:cTn>
                                            <p:tgtEl>
                                              <p:spTgt spid="7"/>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9"/>
                                            </p:tgtEl>
                                          </p:cBhvr>
                                        </p:animEffect>
                                        <p:set>
                                          <p:cBhvr>
                                            <p:cTn id="68" dur="1" fill="hold">
                                              <p:stCondLst>
                                                <p:cond delay="499"/>
                                              </p:stCondLst>
                                            </p:cTn>
                                            <p:tgtEl>
                                              <p:spTgt spid="9"/>
                                            </p:tgtEl>
                                            <p:attrNameLst>
                                              <p:attrName>style.visibility</p:attrName>
                                            </p:attrNameLst>
                                          </p:cBhvr>
                                          <p:to>
                                            <p:strVal val="hidden"/>
                                          </p:to>
                                        </p:set>
                                      </p:childTnLst>
                                    </p:cTn>
                                  </p:par>
                                </p:childTnLst>
                              </p:cTn>
                            </p:par>
                            <p:par>
                              <p:cTn id="69" fill="hold">
                                <p:stCondLst>
                                  <p:cond delay="1000"/>
                                </p:stCondLst>
                                <p:childTnLst>
                                  <p:par>
                                    <p:cTn id="70" presetID="47" presetClass="entr" presetSubtype="0" fill="hold" nodeType="after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1000"/>
                                            <p:tgtEl>
                                              <p:spTgt spid="13"/>
                                            </p:tgtEl>
                                          </p:cBhvr>
                                        </p:animEffect>
                                        <p:anim calcmode="lin" valueType="num">
                                          <p:cBhvr>
                                            <p:cTn id="73" dur="1000" fill="hold"/>
                                            <p:tgtEl>
                                              <p:spTgt spid="13"/>
                                            </p:tgtEl>
                                            <p:attrNameLst>
                                              <p:attrName>ppt_x</p:attrName>
                                            </p:attrNameLst>
                                          </p:cBhvr>
                                          <p:tavLst>
                                            <p:tav tm="0">
                                              <p:val>
                                                <p:strVal val="#ppt_x"/>
                                              </p:val>
                                            </p:tav>
                                            <p:tav tm="100000">
                                              <p:val>
                                                <p:strVal val="#ppt_x"/>
                                              </p:val>
                                            </p:tav>
                                          </p:tavLst>
                                        </p:anim>
                                        <p:anim calcmode="lin" valueType="num">
                                          <p:cBhvr>
                                            <p:cTn id="74" dur="1000" fill="hold"/>
                                            <p:tgtEl>
                                              <p:spTgt spid="13"/>
                                            </p:tgtEl>
                                            <p:attrNameLst>
                                              <p:attrName>ppt_y</p:attrName>
                                            </p:attrNameLst>
                                          </p:cBhvr>
                                          <p:tavLst>
                                            <p:tav tm="0">
                                              <p:val>
                                                <p:strVal val="#ppt_y-.1"/>
                                              </p:val>
                                            </p:tav>
                                            <p:tav tm="100000">
                                              <p:val>
                                                <p:strVal val="#ppt_y"/>
                                              </p:val>
                                            </p:tav>
                                          </p:tavLst>
                                        </p:anim>
                                      </p:childTnLst>
                                    </p:cTn>
                                  </p:par>
                                  <p:par>
                                    <p:cTn id="75" presetID="1" presetClass="mediacall" presetSubtype="0" fill="hold" nodeType="withEffect">
                                      <p:stCondLst>
                                        <p:cond delay="0"/>
                                      </p:stCondLst>
                                      <p:childTnLst>
                                        <p:cmd type="call" cmd="playFrom(0.0)">
                                          <p:cBhvr>
                                            <p:cTn id="76" dur="4576" fill="hold"/>
                                            <p:tgtEl>
                                              <p:spTgt spid="26"/>
                                            </p:tgtEl>
                                          </p:cBhvr>
                                        </p:cmd>
                                      </p:childTnLst>
                                    </p:cTn>
                                  </p:par>
                                  <p:par>
                                    <p:cTn id="77" presetID="2" presetClass="exit" presetSubtype="3" accel="80000" decel="20000" fill="hold" nodeType="withEffect">
                                      <p:stCondLst>
                                        <p:cond delay="0"/>
                                      </p:stCondLst>
                                      <p:childTnLst>
                                        <p:anim calcmode="lin" valueType="num">
                                          <p:cBhvr additive="base">
                                            <p:cTn id="78" dur="500"/>
                                            <p:tgtEl>
                                              <p:spTgt spid="6"/>
                                            </p:tgtEl>
                                            <p:attrNameLst>
                                              <p:attrName>ppt_x</p:attrName>
                                            </p:attrNameLst>
                                          </p:cBhvr>
                                          <p:tavLst>
                                            <p:tav tm="0">
                                              <p:val>
                                                <p:strVal val="ppt_x"/>
                                              </p:val>
                                            </p:tav>
                                            <p:tav tm="100000">
                                              <p:val>
                                                <p:strVal val="1+ppt_w/2"/>
                                              </p:val>
                                            </p:tav>
                                          </p:tavLst>
                                        </p:anim>
                                        <p:anim calcmode="lin" valueType="num">
                                          <p:cBhvr additive="base">
                                            <p:cTn id="79" dur="500"/>
                                            <p:tgtEl>
                                              <p:spTgt spid="6"/>
                                            </p:tgtEl>
                                            <p:attrNameLst>
                                              <p:attrName>ppt_y</p:attrName>
                                            </p:attrNameLst>
                                          </p:cBhvr>
                                          <p:tavLst>
                                            <p:tav tm="0">
                                              <p:val>
                                                <p:strVal val="ppt_y"/>
                                              </p:val>
                                            </p:tav>
                                            <p:tav tm="100000">
                                              <p:val>
                                                <p:strVal val="0-ppt_h/2"/>
                                              </p:val>
                                            </p:tav>
                                          </p:tavLst>
                                        </p:anim>
                                        <p:set>
                                          <p:cBhvr>
                                            <p:cTn id="80" dur="1" fill="hold">
                                              <p:stCondLst>
                                                <p:cond delay="499"/>
                                              </p:stCondLst>
                                            </p:cTn>
                                            <p:tgtEl>
                                              <p:spTgt spid="6"/>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38"/>
                                            </p:tgtEl>
                                          </p:cBhvr>
                                        </p:animEffect>
                                        <p:set>
                                          <p:cBhvr>
                                            <p:cTn id="83" dur="1" fill="hold">
                                              <p:stCondLst>
                                                <p:cond delay="499"/>
                                              </p:stCondLst>
                                            </p:cTn>
                                            <p:tgtEl>
                                              <p:spTgt spid="38"/>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39"/>
                                            </p:tgtEl>
                                          </p:cBhvr>
                                        </p:animEffect>
                                        <p:set>
                                          <p:cBhvr>
                                            <p:cTn id="86" dur="1" fill="hold">
                                              <p:stCondLst>
                                                <p:cond delay="499"/>
                                              </p:stCondLst>
                                            </p:cTn>
                                            <p:tgtEl>
                                              <p:spTgt spid="39"/>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40"/>
                                            </p:tgtEl>
                                          </p:cBhvr>
                                        </p:animEffect>
                                        <p:set>
                                          <p:cBhvr>
                                            <p:cTn id="89"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1"/>
                      </p:tgtEl>
                    </p:cond>
                  </p:nextCondLst>
                </p:seq>
              </p:childTnLst>
            </p:cTn>
          </p:par>
        </p:tn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 xmlns:a16="http://schemas.microsoft.com/office/drawing/2014/main" id="{6C9C40F7-6636-4B05-A249-C5AA12FDAEE6}"/>
              </a:ext>
            </a:extLst>
          </p:cNvPr>
          <p:cNvPicPr>
            <a:picLocks noChangeAspect="1"/>
          </p:cNvPicPr>
          <p:nvPr/>
        </p:nvPicPr>
        <p:blipFill>
          <a:blip r:embed="rId8"/>
          <a:stretch>
            <a:fillRect/>
          </a:stretch>
        </p:blipFill>
        <p:spPr>
          <a:xfrm>
            <a:off x="0" y="0"/>
            <a:ext cx="12192000" cy="6857999"/>
          </a:xfrm>
          <a:prstGeom prst="rect">
            <a:avLst/>
          </a:prstGeom>
        </p:spPr>
      </p:pic>
      <p:grpSp>
        <p:nvGrpSpPr>
          <p:cNvPr id="42" name="Group 41">
            <a:extLst>
              <a:ext uri="{FF2B5EF4-FFF2-40B4-BE49-F238E27FC236}">
                <a16:creationId xmlns="" xmlns:a16="http://schemas.microsoft.com/office/drawing/2014/main" id="{9905CDB2-EEB7-49B9-ADB2-66FCF558DF54}"/>
              </a:ext>
            </a:extLst>
          </p:cNvPr>
          <p:cNvGrpSpPr/>
          <p:nvPr/>
        </p:nvGrpSpPr>
        <p:grpSpPr>
          <a:xfrm>
            <a:off x="2434106" y="246185"/>
            <a:ext cx="9486901" cy="3182815"/>
            <a:chOff x="2434106" y="246185"/>
            <a:chExt cx="9486901" cy="3182815"/>
          </a:xfrm>
        </p:grpSpPr>
        <p:pic>
          <p:nvPicPr>
            <p:cNvPr id="10" name="Picture 9">
              <a:extLst>
                <a:ext uri="{FF2B5EF4-FFF2-40B4-BE49-F238E27FC236}">
                  <a16:creationId xmlns="" xmlns:a16="http://schemas.microsoft.com/office/drawing/2014/main" id="{BFDC2BDB-258C-4F4A-86ED-C0A6EFC4F65F}"/>
                </a:ext>
              </a:extLst>
            </p:cNvPr>
            <p:cNvPicPr>
              <a:picLocks noChangeAspect="1"/>
            </p:cNvPicPr>
            <p:nvPr/>
          </p:nvPicPr>
          <p:blipFill>
            <a:blip r:embed="rId9"/>
            <a:stretch>
              <a:fillRect/>
            </a:stretch>
          </p:blipFill>
          <p:spPr>
            <a:xfrm>
              <a:off x="2434106" y="246185"/>
              <a:ext cx="9486901" cy="3182815"/>
            </a:xfrm>
            <a:prstGeom prst="rect">
              <a:avLst/>
            </a:prstGeom>
          </p:spPr>
        </p:pic>
        <p:sp>
          <p:nvSpPr>
            <p:cNvPr id="33" name="TextBox 32">
              <a:extLst>
                <a:ext uri="{FF2B5EF4-FFF2-40B4-BE49-F238E27FC236}">
                  <a16:creationId xmlns="" xmlns:a16="http://schemas.microsoft.com/office/drawing/2014/main" id="{74025C03-BBC1-4E41-924B-1D89C7CB42D3}"/>
                </a:ext>
              </a:extLst>
            </p:cNvPr>
            <p:cNvSpPr txBox="1"/>
            <p:nvPr/>
          </p:nvSpPr>
          <p:spPr>
            <a:xfrm>
              <a:off x="2833760" y="1033403"/>
              <a:ext cx="9029103" cy="742191"/>
            </a:xfrm>
            <a:prstGeom prst="rect">
              <a:avLst/>
            </a:prstGeom>
            <a:noFill/>
          </p:spPr>
          <p:txBody>
            <a:bodyPr wrap="square" lIns="0" tIns="0" rIns="0" bIns="0" rtlCol="0">
              <a:spAutoFit/>
            </a:bodyPr>
            <a:lstStyle/>
            <a:p>
              <a:pPr marL="0" marR="0" algn="just">
                <a:lnSpc>
                  <a:spcPct val="150000"/>
                </a:lnSpc>
                <a:spcBef>
                  <a:spcPts val="0"/>
                </a:spcBef>
                <a:spcAft>
                  <a:spcPts val="0"/>
                </a:spcAft>
              </a:pPr>
              <a:r>
                <a:rPr lang="vi-VN" sz="3600" b="1" dirty="0">
                  <a:effectLst/>
                  <a:latin typeface="Times New Roman" panose="02020603050405020304" pitchFamily="18" charset="0"/>
                  <a:ea typeface="Calibri" panose="020F0502020204030204" pitchFamily="34" charset="0"/>
                  <a:cs typeface="Times New Roman" panose="02020603050405020304" pitchFamily="18" charset="0"/>
                </a:rPr>
                <a:t>Câu 2: Con trai lão Hạc đi phu vì lí do gì?</a:t>
              </a:r>
              <a:endParaRPr lang="en-SG" sz="3600" b="1" dirty="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6" name="Picture 5">
            <a:extLst>
              <a:ext uri="{FF2B5EF4-FFF2-40B4-BE49-F238E27FC236}">
                <a16:creationId xmlns="" xmlns:a16="http://schemas.microsoft.com/office/drawing/2014/main" id="{6CDE6C19-37AA-4D55-B203-0CA4C11C25D6}"/>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400047" y="633073"/>
            <a:ext cx="1828800" cy="1423763"/>
          </a:xfrm>
          <a:prstGeom prst="rect">
            <a:avLst/>
          </a:prstGeom>
        </p:spPr>
      </p:pic>
      <p:pic>
        <p:nvPicPr>
          <p:cNvPr id="7" name="Picture 6">
            <a:extLst>
              <a:ext uri="{FF2B5EF4-FFF2-40B4-BE49-F238E27FC236}">
                <a16:creationId xmlns="" xmlns:a16="http://schemas.microsoft.com/office/drawing/2014/main" id="{A9E21BF8-DFDC-47FA-9179-0DA83D210266}"/>
              </a:ext>
            </a:extLst>
          </p:cNvPr>
          <p:cNvPicPr>
            <a:picLocks noChangeAspect="1"/>
          </p:cNvPicPr>
          <p:nvPr/>
        </p:nvPicPr>
        <p:blipFill>
          <a:blip r:embed="rId11">
            <a:alphaModFix amt="67000"/>
            <a:extLst>
              <a:ext uri="{28A0092B-C50C-407E-A947-70E740481C1C}">
                <a14:useLocalDpi xmlns:a14="http://schemas.microsoft.com/office/drawing/2010/main" val="0"/>
              </a:ext>
            </a:extLst>
          </a:blip>
          <a:srcRect/>
          <a:stretch/>
        </p:blipFill>
        <p:spPr>
          <a:xfrm>
            <a:off x="506205" y="1832330"/>
            <a:ext cx="1619694" cy="4454159"/>
          </a:xfrm>
          <a:prstGeom prst="rect">
            <a:avLst/>
          </a:prstGeom>
        </p:spPr>
      </p:pic>
      <p:pic>
        <p:nvPicPr>
          <p:cNvPr id="9" name="Picture 8">
            <a:extLst>
              <a:ext uri="{FF2B5EF4-FFF2-40B4-BE49-F238E27FC236}">
                <a16:creationId xmlns="" xmlns:a16="http://schemas.microsoft.com/office/drawing/2014/main" id="{30BF07C3-4F38-4220-AD03-4C6C0ECBDC76}"/>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534674" y="4579498"/>
            <a:ext cx="1619694" cy="1619694"/>
          </a:xfrm>
          <a:prstGeom prst="rect">
            <a:avLst/>
          </a:prstGeom>
        </p:spPr>
      </p:pic>
      <p:pic>
        <p:nvPicPr>
          <p:cNvPr id="24" name="Picture 23">
            <a:extLst>
              <a:ext uri="{FF2B5EF4-FFF2-40B4-BE49-F238E27FC236}">
                <a16:creationId xmlns="" xmlns:a16="http://schemas.microsoft.com/office/drawing/2014/main" id="{F9C79009-6437-4B91-9359-59C563024011}"/>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663130" y="4653304"/>
            <a:ext cx="1619694" cy="1619694"/>
          </a:xfrm>
          <a:prstGeom prst="rect">
            <a:avLst/>
          </a:prstGeom>
        </p:spPr>
      </p:pic>
      <p:pic>
        <p:nvPicPr>
          <p:cNvPr id="13" name="Picture 12">
            <a:extLst>
              <a:ext uri="{FF2B5EF4-FFF2-40B4-BE49-F238E27FC236}">
                <a16:creationId xmlns="" xmlns:a16="http://schemas.microsoft.com/office/drawing/2014/main" id="{10273A81-4537-406E-B3CE-A31805A589E9}"/>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224736" y="4548012"/>
            <a:ext cx="2081501" cy="2081501"/>
          </a:xfrm>
          <a:prstGeom prst="rect">
            <a:avLst/>
          </a:prstGeom>
        </p:spPr>
      </p:pic>
      <p:pic>
        <p:nvPicPr>
          <p:cNvPr id="26" name="59c3c5f047238">
            <a:hlinkClick r:id="" action="ppaction://media"/>
            <a:extLst>
              <a:ext uri="{FF2B5EF4-FFF2-40B4-BE49-F238E27FC236}">
                <a16:creationId xmlns="" xmlns:a16="http://schemas.microsoft.com/office/drawing/2014/main" id="{B0D31032-F0AD-4067-9A69-879234BD82E0}"/>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306516" y="1358810"/>
            <a:ext cx="487363" cy="487363"/>
          </a:xfrm>
          <a:prstGeom prst="rect">
            <a:avLst/>
          </a:prstGeom>
        </p:spPr>
      </p:pic>
      <p:grpSp>
        <p:nvGrpSpPr>
          <p:cNvPr id="38" name="Group 37">
            <a:extLst>
              <a:ext uri="{FF2B5EF4-FFF2-40B4-BE49-F238E27FC236}">
                <a16:creationId xmlns="" xmlns:a16="http://schemas.microsoft.com/office/drawing/2014/main" id="{E66CE2CC-C6FC-4C02-8800-255EB55AE7A1}"/>
              </a:ext>
            </a:extLst>
          </p:cNvPr>
          <p:cNvGrpSpPr/>
          <p:nvPr/>
        </p:nvGrpSpPr>
        <p:grpSpPr>
          <a:xfrm>
            <a:off x="2256516" y="3429000"/>
            <a:ext cx="4677684" cy="1554194"/>
            <a:chOff x="2256516" y="3433557"/>
            <a:chExt cx="4677684" cy="1554194"/>
          </a:xfrm>
        </p:grpSpPr>
        <p:sp>
          <p:nvSpPr>
            <p:cNvPr id="2" name="Rectangle: Rounded Corners 1">
              <a:extLst>
                <a:ext uri="{FF2B5EF4-FFF2-40B4-BE49-F238E27FC236}">
                  <a16:creationId xmlns="" xmlns:a16="http://schemas.microsoft.com/office/drawing/2014/main" id="{65A52592-0BB8-4E56-8777-98E51EF60298}"/>
                </a:ext>
              </a:extLst>
            </p:cNvPr>
            <p:cNvSpPr/>
            <p:nvPr/>
          </p:nvSpPr>
          <p:spPr>
            <a:xfrm>
              <a:off x="2590800" y="364236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8" name="Picture 7">
              <a:extLst>
                <a:ext uri="{FF2B5EF4-FFF2-40B4-BE49-F238E27FC236}">
                  <a16:creationId xmlns="" xmlns:a16="http://schemas.microsoft.com/office/drawing/2014/main" id="{EE24F6AB-4202-4A41-B1CC-10AFAD074062}"/>
                </a:ext>
              </a:extLst>
            </p:cNvPr>
            <p:cNvPicPr>
              <a:picLocks noChangeAspect="1"/>
            </p:cNvPicPr>
            <p:nvPr/>
          </p:nvPicPr>
          <p:blipFill>
            <a:blip r:embed="rId14" cstate="print">
              <a:extLst>
                <a:ext uri="{28A0092B-C50C-407E-A947-70E740481C1C}">
                  <a14:useLocalDpi xmlns:a14="http://schemas.microsoft.com/office/drawing/2010/main" val="0"/>
                </a:ext>
              </a:extLst>
            </a:blip>
            <a:srcRect/>
            <a:stretch/>
          </p:blipFill>
          <p:spPr>
            <a:xfrm>
              <a:off x="2256516" y="3433557"/>
              <a:ext cx="1154488" cy="1549923"/>
            </a:xfrm>
            <a:prstGeom prst="rect">
              <a:avLst/>
            </a:prstGeom>
          </p:spPr>
        </p:pic>
        <p:sp>
          <p:nvSpPr>
            <p:cNvPr id="34" name="TextBox 33">
              <a:extLst>
                <a:ext uri="{FF2B5EF4-FFF2-40B4-BE49-F238E27FC236}">
                  <a16:creationId xmlns="" xmlns:a16="http://schemas.microsoft.com/office/drawing/2014/main" id="{7974302B-8BF6-442B-A767-DCF07F5816C6}"/>
                </a:ext>
              </a:extLst>
            </p:cNvPr>
            <p:cNvSpPr txBox="1"/>
            <p:nvPr/>
          </p:nvSpPr>
          <p:spPr>
            <a:xfrm>
              <a:off x="3703359" y="3695089"/>
              <a:ext cx="2194774" cy="129266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800" dirty="0">
                  <a:effectLst/>
                  <a:latin typeface="Times New Roman" panose="02020603050405020304" pitchFamily="18" charset="0"/>
                  <a:ea typeface="Calibri" panose="020F0502020204030204" pitchFamily="34" charset="0"/>
                </a:rPr>
                <a:t>Vì phẫn chí do nghèo không lấy được vợ.</a:t>
              </a:r>
              <a:endParaRPr kumimoji="0" lang="en-US" sz="8000" b="0" i="0" u="none" strike="noStrike" kern="1200" cap="none" spc="0" normalizeH="0" baseline="0" noProof="0" dirty="0">
                <a:ln>
                  <a:noFill/>
                </a:ln>
                <a:solidFill>
                  <a:prstClr val="black">
                    <a:lumMod val="50000"/>
                    <a:lumOff val="50000"/>
                  </a:prstClr>
                </a:solidFill>
                <a:effectLst/>
                <a:uLnTx/>
                <a:uFillTx/>
                <a:latin typeface="Times New Roman" panose="02020603050405020304" pitchFamily="18" charset="0"/>
                <a:ea typeface="+mn-ea"/>
                <a:cs typeface="Times New Roman" panose="02020603050405020304" pitchFamily="18" charset="0"/>
              </a:endParaRPr>
            </a:p>
          </p:txBody>
        </p:sp>
      </p:grpSp>
      <p:grpSp>
        <p:nvGrpSpPr>
          <p:cNvPr id="39" name="Group 38">
            <a:extLst>
              <a:ext uri="{FF2B5EF4-FFF2-40B4-BE49-F238E27FC236}">
                <a16:creationId xmlns="" xmlns:a16="http://schemas.microsoft.com/office/drawing/2014/main" id="{86401136-2892-4E74-8408-0ECBBDBDCC02}"/>
              </a:ext>
            </a:extLst>
          </p:cNvPr>
          <p:cNvGrpSpPr/>
          <p:nvPr/>
        </p:nvGrpSpPr>
        <p:grpSpPr>
          <a:xfrm>
            <a:off x="7167386" y="3353692"/>
            <a:ext cx="4567414" cy="1678288"/>
            <a:chOff x="7167386" y="3353692"/>
            <a:chExt cx="4567414" cy="1678288"/>
          </a:xfrm>
        </p:grpSpPr>
        <p:sp>
          <p:nvSpPr>
            <p:cNvPr id="28" name="Rectangle: Rounded Corners 27">
              <a:extLst>
                <a:ext uri="{FF2B5EF4-FFF2-40B4-BE49-F238E27FC236}">
                  <a16:creationId xmlns="" xmlns:a16="http://schemas.microsoft.com/office/drawing/2014/main" id="{ADED7621-90B0-4A1A-9CEE-2AF593FBD5ED}"/>
                </a:ext>
              </a:extLst>
            </p:cNvPr>
            <p:cNvSpPr/>
            <p:nvPr/>
          </p:nvSpPr>
          <p:spPr>
            <a:xfrm>
              <a:off x="7391400" y="367284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19" name="Picture 18">
              <a:extLst>
                <a:ext uri="{FF2B5EF4-FFF2-40B4-BE49-F238E27FC236}">
                  <a16:creationId xmlns="" xmlns:a16="http://schemas.microsoft.com/office/drawing/2014/main" id="{29C561F4-337C-4F74-B8C1-E9E1657F0181}"/>
                </a:ext>
              </a:extLst>
            </p:cNvPr>
            <p:cNvPicPr>
              <a:picLocks noChangeAspect="1"/>
            </p:cNvPicPr>
            <p:nvPr/>
          </p:nvPicPr>
          <p:blipFill>
            <a:blip r:embed="rId15" cstate="print">
              <a:extLst>
                <a:ext uri="{28A0092B-C50C-407E-A947-70E740481C1C}">
                  <a14:useLocalDpi xmlns:a14="http://schemas.microsoft.com/office/drawing/2010/main" val="0"/>
                </a:ext>
              </a:extLst>
            </a:blip>
            <a:srcRect/>
            <a:stretch/>
          </p:blipFill>
          <p:spPr>
            <a:xfrm>
              <a:off x="7167386" y="3353692"/>
              <a:ext cx="987997" cy="1678288"/>
            </a:xfrm>
            <a:prstGeom prst="rect">
              <a:avLst/>
            </a:prstGeom>
          </p:spPr>
        </p:pic>
        <p:sp>
          <p:nvSpPr>
            <p:cNvPr id="35" name="TextBox 34">
              <a:extLst>
                <a:ext uri="{FF2B5EF4-FFF2-40B4-BE49-F238E27FC236}">
                  <a16:creationId xmlns="" xmlns:a16="http://schemas.microsoft.com/office/drawing/2014/main" id="{30405B9B-8989-4F0C-8CCF-4509B3A6EECA}"/>
                </a:ext>
              </a:extLst>
            </p:cNvPr>
            <p:cNvSpPr txBox="1"/>
            <p:nvPr/>
          </p:nvSpPr>
          <p:spPr>
            <a:xfrm>
              <a:off x="8227722" y="3833830"/>
              <a:ext cx="3011108" cy="86177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800" dirty="0">
                  <a:effectLst/>
                  <a:latin typeface="Times New Roman" panose="02020603050405020304" pitchFamily="18" charset="0"/>
                  <a:ea typeface="Calibri" panose="020F0502020204030204" pitchFamily="34" charset="0"/>
                </a:rPr>
                <a:t>Vì không lấy được người mình yêu</a:t>
              </a:r>
              <a:endParaRPr kumimoji="0" lang="en-US" sz="8000" b="0" i="0" u="none" strike="noStrike" kern="1200" cap="none" spc="0" normalizeH="0" baseline="0" noProof="0" dirty="0">
                <a:ln>
                  <a:noFill/>
                </a:ln>
                <a:solidFill>
                  <a:prstClr val="black">
                    <a:lumMod val="50000"/>
                    <a:lumOff val="50000"/>
                  </a:prstClr>
                </a:solidFill>
                <a:effectLst/>
                <a:uLnTx/>
                <a:uFillTx/>
                <a:latin typeface="Times New Roman" panose="02020603050405020304" pitchFamily="18" charset="0"/>
                <a:ea typeface="+mn-ea"/>
                <a:cs typeface="Times New Roman" panose="02020603050405020304" pitchFamily="18" charset="0"/>
              </a:endParaRPr>
            </a:p>
          </p:txBody>
        </p:sp>
      </p:grpSp>
      <p:grpSp>
        <p:nvGrpSpPr>
          <p:cNvPr id="40" name="Group 39">
            <a:extLst>
              <a:ext uri="{FF2B5EF4-FFF2-40B4-BE49-F238E27FC236}">
                <a16:creationId xmlns="" xmlns:a16="http://schemas.microsoft.com/office/drawing/2014/main" id="{FC13E8F7-E341-4A4A-8467-9009F4679AEA}"/>
              </a:ext>
            </a:extLst>
          </p:cNvPr>
          <p:cNvGrpSpPr/>
          <p:nvPr/>
        </p:nvGrpSpPr>
        <p:grpSpPr>
          <a:xfrm>
            <a:off x="2228026" y="5129048"/>
            <a:ext cx="4706174" cy="1549923"/>
            <a:chOff x="2228026" y="5129048"/>
            <a:chExt cx="4706174" cy="1549923"/>
          </a:xfrm>
        </p:grpSpPr>
        <p:sp>
          <p:nvSpPr>
            <p:cNvPr id="25" name="Rectangle: Rounded Corners 24">
              <a:extLst>
                <a:ext uri="{FF2B5EF4-FFF2-40B4-BE49-F238E27FC236}">
                  <a16:creationId xmlns="" xmlns:a16="http://schemas.microsoft.com/office/drawing/2014/main" id="{F1D00E1D-A2B2-4255-A5D2-8BDE9DF92CF0}"/>
                </a:ext>
              </a:extLst>
            </p:cNvPr>
            <p:cNvSpPr/>
            <p:nvPr/>
          </p:nvSpPr>
          <p:spPr>
            <a:xfrm>
              <a:off x="2590800" y="529883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20" name="Picture 19">
              <a:extLst>
                <a:ext uri="{FF2B5EF4-FFF2-40B4-BE49-F238E27FC236}">
                  <a16:creationId xmlns="" xmlns:a16="http://schemas.microsoft.com/office/drawing/2014/main" id="{62E08832-3DCC-49A4-AC1D-099A79C0EFB9}"/>
                </a:ext>
              </a:extLst>
            </p:cNvPr>
            <p:cNvPicPr>
              <a:picLocks noChangeAspect="1"/>
            </p:cNvPicPr>
            <p:nvPr/>
          </p:nvPicPr>
          <p:blipFill>
            <a:blip r:embed="rId16" cstate="print">
              <a:extLst>
                <a:ext uri="{28A0092B-C50C-407E-A947-70E740481C1C}">
                  <a14:useLocalDpi xmlns:a14="http://schemas.microsoft.com/office/drawing/2010/main" val="0"/>
                </a:ext>
              </a:extLst>
            </a:blip>
            <a:srcRect/>
            <a:stretch/>
          </p:blipFill>
          <p:spPr>
            <a:xfrm>
              <a:off x="2228026" y="5129048"/>
              <a:ext cx="929351" cy="1549923"/>
            </a:xfrm>
            <a:prstGeom prst="rect">
              <a:avLst/>
            </a:prstGeom>
          </p:spPr>
        </p:pic>
        <p:sp>
          <p:nvSpPr>
            <p:cNvPr id="36" name="TextBox 35">
              <a:extLst>
                <a:ext uri="{FF2B5EF4-FFF2-40B4-BE49-F238E27FC236}">
                  <a16:creationId xmlns="" xmlns:a16="http://schemas.microsoft.com/office/drawing/2014/main" id="{37128BEF-07EE-4FEE-9225-7F18ADBAC7D5}"/>
                </a:ext>
              </a:extLst>
            </p:cNvPr>
            <p:cNvSpPr txBox="1"/>
            <p:nvPr/>
          </p:nvSpPr>
          <p:spPr>
            <a:xfrm>
              <a:off x="3582432" y="5635627"/>
              <a:ext cx="2600072" cy="430887"/>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800" dirty="0">
                  <a:effectLst/>
                  <a:latin typeface="Times New Roman" panose="02020603050405020304" pitchFamily="18" charset="0"/>
                  <a:ea typeface="Calibri" panose="020F0502020204030204" pitchFamily="34" charset="0"/>
                </a:rPr>
                <a:t>Vì muốn làm giàu</a:t>
              </a:r>
              <a:endParaRPr kumimoji="0" lang="en-US" sz="8000" b="0" i="0" u="none" strike="noStrike" kern="1200" cap="none" spc="0" normalizeH="0" baseline="0" noProof="0" dirty="0">
                <a:ln>
                  <a:noFill/>
                </a:ln>
                <a:solidFill>
                  <a:prstClr val="black">
                    <a:lumMod val="50000"/>
                    <a:lumOff val="50000"/>
                  </a:prstClr>
                </a:solidFill>
                <a:effectLst/>
                <a:uLnTx/>
                <a:uFillTx/>
                <a:latin typeface="Times New Roman" panose="02020603050405020304" pitchFamily="18" charset="0"/>
                <a:ea typeface="+mn-ea"/>
                <a:cs typeface="Times New Roman" panose="02020603050405020304" pitchFamily="18" charset="0"/>
              </a:endParaRPr>
            </a:p>
          </p:txBody>
        </p:sp>
      </p:grpSp>
      <p:grpSp>
        <p:nvGrpSpPr>
          <p:cNvPr id="41" name="Group 40">
            <a:extLst>
              <a:ext uri="{FF2B5EF4-FFF2-40B4-BE49-F238E27FC236}">
                <a16:creationId xmlns="" xmlns:a16="http://schemas.microsoft.com/office/drawing/2014/main" id="{330854B2-F80C-4FF7-88D5-341CFE138CE3}"/>
              </a:ext>
            </a:extLst>
          </p:cNvPr>
          <p:cNvGrpSpPr/>
          <p:nvPr/>
        </p:nvGrpSpPr>
        <p:grpSpPr>
          <a:xfrm>
            <a:off x="7144988" y="5089690"/>
            <a:ext cx="4589812" cy="1548524"/>
            <a:chOff x="7144988" y="5089690"/>
            <a:chExt cx="4589812" cy="1548524"/>
          </a:xfrm>
        </p:grpSpPr>
        <p:sp>
          <p:nvSpPr>
            <p:cNvPr id="27" name="Rectangle: Rounded Corners 26">
              <a:extLst>
                <a:ext uri="{FF2B5EF4-FFF2-40B4-BE49-F238E27FC236}">
                  <a16:creationId xmlns="" xmlns:a16="http://schemas.microsoft.com/office/drawing/2014/main" id="{BD814C31-9D0A-41B1-ADED-E8FF4ABD4B00}"/>
                </a:ext>
              </a:extLst>
            </p:cNvPr>
            <p:cNvSpPr/>
            <p:nvPr/>
          </p:nvSpPr>
          <p:spPr>
            <a:xfrm>
              <a:off x="7391400" y="529883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21" name="Picture 20">
              <a:extLst>
                <a:ext uri="{FF2B5EF4-FFF2-40B4-BE49-F238E27FC236}">
                  <a16:creationId xmlns="" xmlns:a16="http://schemas.microsoft.com/office/drawing/2014/main" id="{A8B0FE3D-55AC-44FB-900D-361A2433CCD6}"/>
                </a:ext>
              </a:extLst>
            </p:cNvPr>
            <p:cNvPicPr>
              <a:picLocks noChangeAspect="1"/>
            </p:cNvPicPr>
            <p:nvPr/>
          </p:nvPicPr>
          <p:blipFill>
            <a:blip r:embed="rId17" cstate="print">
              <a:extLst>
                <a:ext uri="{28A0092B-C50C-407E-A947-70E740481C1C}">
                  <a14:useLocalDpi xmlns:a14="http://schemas.microsoft.com/office/drawing/2010/main" val="0"/>
                </a:ext>
              </a:extLst>
            </a:blip>
            <a:srcRect/>
            <a:stretch/>
          </p:blipFill>
          <p:spPr>
            <a:xfrm>
              <a:off x="7144988" y="5089690"/>
              <a:ext cx="951590" cy="1548524"/>
            </a:xfrm>
            <a:prstGeom prst="rect">
              <a:avLst/>
            </a:prstGeom>
          </p:spPr>
        </p:pic>
        <p:sp>
          <p:nvSpPr>
            <p:cNvPr id="37" name="TextBox 36">
              <a:extLst>
                <a:ext uri="{FF2B5EF4-FFF2-40B4-BE49-F238E27FC236}">
                  <a16:creationId xmlns="" xmlns:a16="http://schemas.microsoft.com/office/drawing/2014/main" id="{DA81D0B3-76A8-47AE-B788-8A81D806EC61}"/>
                </a:ext>
              </a:extLst>
            </p:cNvPr>
            <p:cNvSpPr txBox="1"/>
            <p:nvPr/>
          </p:nvSpPr>
          <p:spPr>
            <a:xfrm>
              <a:off x="7981673" y="5489150"/>
              <a:ext cx="3503205" cy="86177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800" dirty="0">
                  <a:effectLst/>
                  <a:latin typeface="Times New Roman" panose="02020603050405020304" pitchFamily="18" charset="0"/>
                  <a:ea typeface="Calibri" panose="020F0502020204030204" pitchFamily="34" charset="0"/>
                </a:rPr>
                <a:t>Vì thấy cuộc sống hiện tại khổ quá</a:t>
              </a:r>
              <a:endParaRPr kumimoji="0" lang="en-US" sz="8000" b="0" i="0" u="none" strike="noStrike" kern="1200" cap="none" spc="0" normalizeH="0" baseline="0" noProof="0" dirty="0">
                <a:ln>
                  <a:noFill/>
                </a:ln>
                <a:solidFill>
                  <a:prstClr val="black">
                    <a:lumMod val="50000"/>
                    <a:lumOff val="50000"/>
                  </a:prstClr>
                </a:solidFill>
                <a:effectLst/>
                <a:uLnTx/>
                <a:uFillTx/>
                <a:latin typeface="Times New Roman" panose="02020603050405020304" pitchFamily="18" charset="0"/>
                <a:ea typeface="+mn-ea"/>
                <a:cs typeface="Times New Roman" panose="02020603050405020304" pitchFamily="18" charset="0"/>
              </a:endParaRPr>
            </a:p>
          </p:txBody>
        </p:sp>
      </p:grpSp>
      <p:sp>
        <p:nvSpPr>
          <p:cNvPr id="29" name="Rectangle 28">
            <a:extLst>
              <a:ext uri="{FF2B5EF4-FFF2-40B4-BE49-F238E27FC236}">
                <a16:creationId xmlns="" xmlns:a16="http://schemas.microsoft.com/office/drawing/2014/main" id="{B792BB09-07F5-4F2A-A006-4A958E2892B1}"/>
              </a:ext>
            </a:extLst>
          </p:cNvPr>
          <p:cNvSpPr/>
          <p:nvPr/>
        </p:nvSpPr>
        <p:spPr>
          <a:xfrm>
            <a:off x="-1257799" y="7202680"/>
            <a:ext cx="4800600" cy="19779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9Slide02 Noi dung dai"/>
                <a:ea typeface="+mn-ea"/>
                <a:cs typeface="+mn-cs"/>
              </a:rPr>
              <a:t>Khi đến mỗi Slide, thầy cô</a:t>
            </a:r>
            <a:br>
              <a:rPr kumimoji="0" lang="en-US" sz="2400" b="0" i="0" u="none" strike="noStrike" kern="1200" cap="none" spc="0" normalizeH="0" baseline="0" noProof="0">
                <a:ln>
                  <a:noFill/>
                </a:ln>
                <a:solidFill>
                  <a:prstClr val="black"/>
                </a:solidFill>
                <a:effectLst/>
                <a:uLnTx/>
                <a:uFillTx/>
                <a:latin typeface="#9Slide02 Noi dung dai"/>
                <a:ea typeface="+mn-ea"/>
                <a:cs typeface="+mn-cs"/>
              </a:rPr>
            </a:br>
            <a:r>
              <a:rPr kumimoji="0" lang="en-US" sz="2400" b="0" i="0" u="none" strike="noStrike" kern="1200" cap="none" spc="0" normalizeH="0" baseline="0" noProof="0">
                <a:ln>
                  <a:noFill/>
                </a:ln>
                <a:solidFill>
                  <a:prstClr val="black"/>
                </a:solidFill>
                <a:effectLst/>
                <a:uLnTx/>
                <a:uFillTx/>
                <a:latin typeface="#9Slide02 Noi dung dai"/>
                <a:ea typeface="+mn-ea"/>
                <a:cs typeface="+mn-cs"/>
              </a:rPr>
              <a:t>nhấp chuột trái 1 lần hoặc</a:t>
            </a:r>
            <a:br>
              <a:rPr kumimoji="0" lang="en-US" sz="2400" b="0" i="0" u="none" strike="noStrike" kern="1200" cap="none" spc="0" normalizeH="0" baseline="0" noProof="0">
                <a:ln>
                  <a:noFill/>
                </a:ln>
                <a:solidFill>
                  <a:prstClr val="black"/>
                </a:solidFill>
                <a:effectLst/>
                <a:uLnTx/>
                <a:uFillTx/>
                <a:latin typeface="#9Slide02 Noi dung dai"/>
                <a:ea typeface="+mn-ea"/>
                <a:cs typeface="+mn-cs"/>
              </a:rPr>
            </a:br>
            <a:r>
              <a:rPr kumimoji="0" lang="en-US" sz="2400" b="0" i="0" u="none" strike="noStrike" kern="1200" cap="none" spc="0" normalizeH="0" baseline="0" noProof="0">
                <a:ln>
                  <a:noFill/>
                </a:ln>
                <a:solidFill>
                  <a:prstClr val="black"/>
                </a:solidFill>
                <a:effectLst/>
                <a:uLnTx/>
                <a:uFillTx/>
                <a:latin typeface="#9Slide02 Noi dung dai"/>
                <a:ea typeface="+mn-ea"/>
                <a:cs typeface="+mn-cs"/>
              </a:rPr>
              <a:t>phím mũi tên qua phải thì câu hỏi và đáp án sẽ tự xuất hiện.</a:t>
            </a:r>
          </a:p>
        </p:txBody>
      </p:sp>
      <p:sp>
        <p:nvSpPr>
          <p:cNvPr id="30" name="Rectangle 29">
            <a:extLst>
              <a:ext uri="{FF2B5EF4-FFF2-40B4-BE49-F238E27FC236}">
                <a16:creationId xmlns="" xmlns:a16="http://schemas.microsoft.com/office/drawing/2014/main" id="{9E4113E9-F50F-44AF-B583-47ED78FBE603}"/>
              </a:ext>
            </a:extLst>
          </p:cNvPr>
          <p:cNvSpPr/>
          <p:nvPr/>
        </p:nvSpPr>
        <p:spPr>
          <a:xfrm>
            <a:off x="3681816" y="7202680"/>
            <a:ext cx="4800600" cy="19779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9Slide02 Noi dung dai"/>
                <a:ea typeface="+mn-ea"/>
                <a:cs typeface="+mn-cs"/>
              </a:rPr>
              <a:t>Sau khi HS đưa ra đáp án qua Camera, thầy cô nhấp vào đáp án đúng để xác nhận đáp án.</a:t>
            </a:r>
          </a:p>
        </p:txBody>
      </p:sp>
      <p:sp>
        <p:nvSpPr>
          <p:cNvPr id="31" name="Rectangle 30">
            <a:extLst>
              <a:ext uri="{FF2B5EF4-FFF2-40B4-BE49-F238E27FC236}">
                <a16:creationId xmlns="" xmlns:a16="http://schemas.microsoft.com/office/drawing/2014/main" id="{46DE6512-6432-405C-A619-64B28BB1F945}"/>
              </a:ext>
            </a:extLst>
          </p:cNvPr>
          <p:cNvSpPr/>
          <p:nvPr/>
        </p:nvSpPr>
        <p:spPr>
          <a:xfrm>
            <a:off x="8640481" y="7202680"/>
            <a:ext cx="4800600" cy="19779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9Slide02 Noi dung dai"/>
                <a:ea typeface="+mn-ea"/>
                <a:cs typeface="+mn-cs"/>
              </a:rPr>
              <a:t>Để chuyển sang câu hỏi tiếp theo, thầy cô nhấp phím mũi tên qua phải 2 lần hoặc</a:t>
            </a:r>
            <a:br>
              <a:rPr kumimoji="0" lang="en-US" sz="2800" b="0" i="0" u="none" strike="noStrike" kern="1200" cap="none" spc="0" normalizeH="0" baseline="0" noProof="0">
                <a:ln>
                  <a:noFill/>
                </a:ln>
                <a:solidFill>
                  <a:prstClr val="black"/>
                </a:solidFill>
                <a:effectLst/>
                <a:uLnTx/>
                <a:uFillTx/>
                <a:latin typeface="#9Slide02 Noi dung dai"/>
                <a:ea typeface="+mn-ea"/>
                <a:cs typeface="+mn-cs"/>
              </a:rPr>
            </a:br>
            <a:r>
              <a:rPr kumimoji="0" lang="en-US" sz="2800" b="0" i="0" u="none" strike="noStrike" kern="1200" cap="none" spc="0" normalizeH="0" baseline="0" noProof="0">
                <a:ln>
                  <a:noFill/>
                </a:ln>
                <a:solidFill>
                  <a:prstClr val="black"/>
                </a:solidFill>
                <a:effectLst/>
                <a:uLnTx/>
                <a:uFillTx/>
                <a:latin typeface="#9Slide02 Noi dung dai"/>
                <a:ea typeface="+mn-ea"/>
                <a:cs typeface="+mn-cs"/>
              </a:rPr>
              <a:t>nhấp chuột trái 2 lần.</a:t>
            </a:r>
          </a:p>
        </p:txBody>
      </p:sp>
    </p:spTree>
    <p:extLst>
      <p:ext uri="{BB962C8B-B14F-4D97-AF65-F5344CB8AC3E}">
        <p14:creationId xmlns:p14="http://schemas.microsoft.com/office/powerpoint/2010/main" val="3763151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14:presetBounceEnd="58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58000">
                                          <p:cBhvr additive="base">
                                            <p:cTn id="7" dur="1000" fill="hold"/>
                                            <p:tgtEl>
                                              <p:spTgt spid="6"/>
                                            </p:tgtEl>
                                            <p:attrNameLst>
                                              <p:attrName>ppt_x</p:attrName>
                                            </p:attrNameLst>
                                          </p:cBhvr>
                                          <p:tavLst>
                                            <p:tav tm="0">
                                              <p:val>
                                                <p:strVal val="0-#ppt_w/2"/>
                                              </p:val>
                                            </p:tav>
                                            <p:tav tm="100000">
                                              <p:val>
                                                <p:strVal val="#ppt_x"/>
                                              </p:val>
                                            </p:tav>
                                          </p:tavLst>
                                        </p:anim>
                                        <p:anim calcmode="lin" valueType="num" p14:bounceEnd="58000">
                                          <p:cBhvr additive="base">
                                            <p:cTn id="8" dur="1000" fill="hold"/>
                                            <p:tgtEl>
                                              <p:spTgt spid="6"/>
                                            </p:tgtEl>
                                            <p:attrNameLst>
                                              <p:attrName>ppt_y</p:attrName>
                                            </p:attrNameLst>
                                          </p:cBhvr>
                                          <p:tavLst>
                                            <p:tav tm="0">
                                              <p:val>
                                                <p:strVal val="0-#ppt_h/2"/>
                                              </p:val>
                                            </p:tav>
                                            <p:tav tm="100000">
                                              <p:val>
                                                <p:strVal val="#ppt_y"/>
                                              </p:val>
                                            </p:tav>
                                          </p:tavLst>
                                        </p:anim>
                                      </p:childTnLst>
                                      <p:subTnLst>
                                        <p:audio>
                                          <p:cMediaNode vol="17000">
                                            <p:cTn display="0" masterRel="sameClick">
                                              <p:stCondLst>
                                                <p:cond evt="begin" delay="0">
                                                  <p:tn val="5"/>
                                                </p:cond>
                                              </p:stCondLst>
                                              <p:endCondLst>
                                                <p:cond evt="onStopAudio" delay="0">
                                                  <p:tgtEl>
                                                    <p:sldTgt/>
                                                  </p:tgtEl>
                                                </p:cond>
                                              </p:endCondLst>
                                            </p:cTn>
                                            <p:tgtEl>
                                              <p:sndTgt r:embed="rId4" name="DiaBayDen.wav"/>
                                            </p:tgtEl>
                                          </p:cMediaNode>
                                        </p:audio>
                                      </p:subTnLst>
                                    </p:cTn>
                                  </p:par>
                                </p:childTnLst>
                              </p:cTn>
                            </p:par>
                            <p:par>
                              <p:cTn id="9" fill="hold">
                                <p:stCondLst>
                                  <p:cond delay="1000"/>
                                </p:stCondLst>
                                <p:childTnLst>
                                  <p:par>
                                    <p:cTn id="10" presetID="2" presetClass="entr" presetSubtype="1" fill="hold" nodeType="afterEffect" p14:presetBounceEnd="65000">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14:bounceEnd="65000">
                                          <p:cBhvr additive="base">
                                            <p:cTn id="12" dur="1000" fill="hold"/>
                                            <p:tgtEl>
                                              <p:spTgt spid="42"/>
                                            </p:tgtEl>
                                            <p:attrNameLst>
                                              <p:attrName>ppt_x</p:attrName>
                                            </p:attrNameLst>
                                          </p:cBhvr>
                                          <p:tavLst>
                                            <p:tav tm="0">
                                              <p:val>
                                                <p:strVal val="#ppt_x"/>
                                              </p:val>
                                            </p:tav>
                                            <p:tav tm="100000">
                                              <p:val>
                                                <p:strVal val="#ppt_x"/>
                                              </p:val>
                                            </p:tav>
                                          </p:tavLst>
                                        </p:anim>
                                        <p:anim calcmode="lin" valueType="num" p14:bounceEnd="65000">
                                          <p:cBhvr additive="base">
                                            <p:cTn id="13" dur="1000" fill="hold"/>
                                            <p:tgtEl>
                                              <p:spTgt spid="42"/>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5000">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14:bounceEnd="65000">
                                          <p:cBhvr additive="base">
                                            <p:cTn id="17" dur="1000" fill="hold"/>
                                            <p:tgtEl>
                                              <p:spTgt spid="38"/>
                                            </p:tgtEl>
                                            <p:attrNameLst>
                                              <p:attrName>ppt_x</p:attrName>
                                            </p:attrNameLst>
                                          </p:cBhvr>
                                          <p:tavLst>
                                            <p:tav tm="0">
                                              <p:val>
                                                <p:strVal val="#ppt_x"/>
                                              </p:val>
                                            </p:tav>
                                            <p:tav tm="100000">
                                              <p:val>
                                                <p:strVal val="#ppt_x"/>
                                              </p:val>
                                            </p:tav>
                                          </p:tavLst>
                                        </p:anim>
                                        <p:anim calcmode="lin" valueType="num" p14:bounceEnd="65000">
                                          <p:cBhvr additive="base">
                                            <p:cTn id="18" dur="1000" fill="hold"/>
                                            <p:tgtEl>
                                              <p:spTgt spid="3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14:presetBounceEnd="65000">
                                      <p:stCondLst>
                                        <p:cond delay="400"/>
                                      </p:stCondLst>
                                      <p:childTnLst>
                                        <p:set>
                                          <p:cBhvr>
                                            <p:cTn id="20" dur="1" fill="hold">
                                              <p:stCondLst>
                                                <p:cond delay="0"/>
                                              </p:stCondLst>
                                            </p:cTn>
                                            <p:tgtEl>
                                              <p:spTgt spid="39"/>
                                            </p:tgtEl>
                                            <p:attrNameLst>
                                              <p:attrName>style.visibility</p:attrName>
                                            </p:attrNameLst>
                                          </p:cBhvr>
                                          <p:to>
                                            <p:strVal val="visible"/>
                                          </p:to>
                                        </p:set>
                                        <p:anim calcmode="lin" valueType="num" p14:bounceEnd="65000">
                                          <p:cBhvr additive="base">
                                            <p:cTn id="21" dur="1000" fill="hold"/>
                                            <p:tgtEl>
                                              <p:spTgt spid="39"/>
                                            </p:tgtEl>
                                            <p:attrNameLst>
                                              <p:attrName>ppt_x</p:attrName>
                                            </p:attrNameLst>
                                          </p:cBhvr>
                                          <p:tavLst>
                                            <p:tav tm="0">
                                              <p:val>
                                                <p:strVal val="#ppt_x"/>
                                              </p:val>
                                            </p:tav>
                                            <p:tav tm="100000">
                                              <p:val>
                                                <p:strVal val="#ppt_x"/>
                                              </p:val>
                                            </p:tav>
                                          </p:tavLst>
                                        </p:anim>
                                        <p:anim calcmode="lin" valueType="num" p14:bounceEnd="65000">
                                          <p:cBhvr additive="base">
                                            <p:cTn id="22" dur="1000" fill="hold"/>
                                            <p:tgtEl>
                                              <p:spTgt spid="3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5000">
                                      <p:stCondLst>
                                        <p:cond delay="800"/>
                                      </p:stCondLst>
                                      <p:childTnLst>
                                        <p:set>
                                          <p:cBhvr>
                                            <p:cTn id="24" dur="1" fill="hold">
                                              <p:stCondLst>
                                                <p:cond delay="0"/>
                                              </p:stCondLst>
                                            </p:cTn>
                                            <p:tgtEl>
                                              <p:spTgt spid="40"/>
                                            </p:tgtEl>
                                            <p:attrNameLst>
                                              <p:attrName>style.visibility</p:attrName>
                                            </p:attrNameLst>
                                          </p:cBhvr>
                                          <p:to>
                                            <p:strVal val="visible"/>
                                          </p:to>
                                        </p:set>
                                        <p:anim calcmode="lin" valueType="num" p14:bounceEnd="65000">
                                          <p:cBhvr additive="base">
                                            <p:cTn id="25" dur="1000" fill="hold"/>
                                            <p:tgtEl>
                                              <p:spTgt spid="40"/>
                                            </p:tgtEl>
                                            <p:attrNameLst>
                                              <p:attrName>ppt_x</p:attrName>
                                            </p:attrNameLst>
                                          </p:cBhvr>
                                          <p:tavLst>
                                            <p:tav tm="0">
                                              <p:val>
                                                <p:strVal val="#ppt_x"/>
                                              </p:val>
                                            </p:tav>
                                            <p:tav tm="100000">
                                              <p:val>
                                                <p:strVal val="#ppt_x"/>
                                              </p:val>
                                            </p:tav>
                                          </p:tavLst>
                                        </p:anim>
                                        <p:anim calcmode="lin" valueType="num" p14:bounceEnd="65000">
                                          <p:cBhvr additive="base">
                                            <p:cTn id="26" dur="1000" fill="hold"/>
                                            <p:tgtEl>
                                              <p:spTgt spid="4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65000">
                                      <p:stCondLst>
                                        <p:cond delay="1200"/>
                                      </p:stCondLst>
                                      <p:childTnLst>
                                        <p:set>
                                          <p:cBhvr>
                                            <p:cTn id="28" dur="1" fill="hold">
                                              <p:stCondLst>
                                                <p:cond delay="0"/>
                                              </p:stCondLst>
                                            </p:cTn>
                                            <p:tgtEl>
                                              <p:spTgt spid="41"/>
                                            </p:tgtEl>
                                            <p:attrNameLst>
                                              <p:attrName>style.visibility</p:attrName>
                                            </p:attrNameLst>
                                          </p:cBhvr>
                                          <p:to>
                                            <p:strVal val="visible"/>
                                          </p:to>
                                        </p:set>
                                        <p:anim calcmode="lin" valueType="num" p14:bounceEnd="65000">
                                          <p:cBhvr additive="base">
                                            <p:cTn id="29" dur="1000" fill="hold"/>
                                            <p:tgtEl>
                                              <p:spTgt spid="41"/>
                                            </p:tgtEl>
                                            <p:attrNameLst>
                                              <p:attrName>ppt_x</p:attrName>
                                            </p:attrNameLst>
                                          </p:cBhvr>
                                          <p:tavLst>
                                            <p:tav tm="0">
                                              <p:val>
                                                <p:strVal val="#ppt_x"/>
                                              </p:val>
                                            </p:tav>
                                            <p:tav tm="100000">
                                              <p:val>
                                                <p:strVal val="#ppt_x"/>
                                              </p:val>
                                            </p:tav>
                                          </p:tavLst>
                                        </p:anim>
                                        <p:anim calcmode="lin" valueType="num" p14:bounceEnd="65000">
                                          <p:cBhvr additive="base">
                                            <p:cTn id="30" dur="1000" fill="hold"/>
                                            <p:tgtEl>
                                              <p:spTgt spid="41"/>
                                            </p:tgtEl>
                                            <p:attrNameLst>
                                              <p:attrName>ppt_y</p:attrName>
                                            </p:attrNameLst>
                                          </p:cBhvr>
                                          <p:tavLst>
                                            <p:tav tm="0">
                                              <p:val>
                                                <p:strVal val="1+#ppt_h/2"/>
                                              </p:val>
                                            </p:tav>
                                            <p:tav tm="100000">
                                              <p:val>
                                                <p:strVal val="#ppt_y"/>
                                              </p:val>
                                            </p:tav>
                                          </p:tavLst>
                                        </p:anim>
                                      </p:childTnLst>
                                    </p:cTn>
                                  </p:par>
                                </p:childTnLst>
                              </p:cTn>
                            </p:par>
                            <p:par>
                              <p:cTn id="31" fill="hold">
                                <p:stCondLst>
                                  <p:cond delay="4200"/>
                                </p:stCondLst>
                                <p:childTnLst>
                                  <p:par>
                                    <p:cTn id="32" presetID="22" presetClass="entr" presetSubtype="1" fill="hold"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up)">
                                          <p:cBhvr>
                                            <p:cTn id="34" dur="500"/>
                                            <p:tgtEl>
                                              <p:spTgt spid="7"/>
                                            </p:tgtEl>
                                          </p:cBhvr>
                                        </p:animEffect>
                                      </p:childTnLst>
                                    </p:cTn>
                                  </p:par>
                                </p:childTnLst>
                              </p:cTn>
                            </p:par>
                            <p:par>
                              <p:cTn id="35" fill="hold">
                                <p:stCondLst>
                                  <p:cond delay="4700"/>
                                </p:stCondLst>
                                <p:childTnLst>
                                  <p:par>
                                    <p:cTn id="36" presetID="1" presetClass="exit" presetSubtype="0" fill="hold" nodeType="afterEffect">
                                      <p:stCondLst>
                                        <p:cond delay="0"/>
                                      </p:stCondLst>
                                      <p:childTnLst>
                                        <p:set>
                                          <p:cBhvr>
                                            <p:cTn id="37" dur="1" fill="hold">
                                              <p:stCondLst>
                                                <p:cond delay="0"/>
                                              </p:stCondLst>
                                            </p:cTn>
                                            <p:tgtEl>
                                              <p:spTgt spid="24"/>
                                            </p:tgtEl>
                                            <p:attrNameLst>
                                              <p:attrName>style.visibility</p:attrName>
                                            </p:attrNameLst>
                                          </p:cBhvr>
                                          <p:to>
                                            <p:strVal val="hidden"/>
                                          </p:to>
                                        </p:set>
                                      </p:childTnLst>
                                    </p:cTn>
                                  </p:par>
                                  <p:par>
                                    <p:cTn id="38" presetID="1" presetClass="entr" presetSubtype="0" fill="hold" nodeType="withEffect">
                                      <p:stCondLst>
                                        <p:cond delay="0"/>
                                      </p:stCondLst>
                                      <p:childTnLst>
                                        <p:set>
                                          <p:cBhvr>
                                            <p:cTn id="39" dur="1" fill="hold">
                                              <p:stCondLst>
                                                <p:cond delay="0"/>
                                              </p:stCondLst>
                                            </p:cTn>
                                            <p:tgtEl>
                                              <p:spTgt spid="9"/>
                                            </p:tgtEl>
                                            <p:attrNameLst>
                                              <p:attrName>style.visibility</p:attrName>
                                            </p:attrNameLst>
                                          </p:cBhvr>
                                          <p:to>
                                            <p:strVal val="visible"/>
                                          </p:to>
                                        </p:set>
                                      </p:childTnLst>
                                    </p:cTn>
                                  </p:par>
                                </p:childTnLst>
                              </p:cTn>
                            </p:par>
                            <p:par>
                              <p:cTn id="40" fill="hold">
                                <p:stCondLst>
                                  <p:cond delay="4700"/>
                                </p:stCondLst>
                                <p:childTnLst>
                                  <p:par>
                                    <p:cTn id="41" presetID="42" presetClass="path" presetSubtype="0" accel="50000" decel="50000" fill="hold" nodeType="afterEffect">
                                      <p:stCondLst>
                                        <p:cond delay="0"/>
                                      </p:stCondLst>
                                      <p:childTnLst>
                                        <p:animMotion origin="layout" path="M 2.70833E-6 -4.81481E-6 L 0.00677 -0.5155 " pathEditMode="relative" rAng="0" ptsTypes="AA">
                                          <p:cBhvr>
                                            <p:cTn id="42" dur="15000" fill="hold"/>
                                            <p:tgtEl>
                                              <p:spTgt spid="9"/>
                                            </p:tgtEl>
                                            <p:attrNameLst>
                                              <p:attrName>ppt_x</p:attrName>
                                              <p:attrName>ppt_y</p:attrName>
                                            </p:attrNameLst>
                                          </p:cBhvr>
                                          <p:rCtr x="339" y="-25787"/>
                                        </p:animMotion>
                                      </p:childTnLst>
                                    </p:cTn>
                                  </p:par>
                                  <p:par>
                                    <p:cTn id="43" presetID="6" presetClass="emph" presetSubtype="0" fill="hold" nodeType="withEffect">
                                      <p:stCondLst>
                                        <p:cond delay="0"/>
                                      </p:stCondLst>
                                      <p:childTnLst>
                                        <p:animScale>
                                          <p:cBhvr>
                                            <p:cTn id="44" dur="15000" fill="hold"/>
                                            <p:tgtEl>
                                              <p:spTgt spid="9"/>
                                            </p:tgtEl>
                                          </p:cBhvr>
                                          <p:by x="50000" y="50000"/>
                                        </p:animScale>
                                      </p:childTnLst>
                                    </p:cTn>
                                  </p:par>
                                  <p:par>
                                    <p:cTn id="45" presetID="22" presetClass="exit" presetSubtype="4" fill="hold" nodeType="withEffect">
                                      <p:stCondLst>
                                        <p:cond delay="0"/>
                                      </p:stCondLst>
                                      <p:childTnLst>
                                        <p:animEffect transition="out" filter="wipe(down)">
                                          <p:cBhvr>
                                            <p:cTn id="46" dur="15000"/>
                                            <p:tgtEl>
                                              <p:spTgt spid="7"/>
                                            </p:tgtEl>
                                          </p:cBhvr>
                                        </p:animEffect>
                                        <p:set>
                                          <p:cBhvr>
                                            <p:cTn id="47" dur="1" fill="hold">
                                              <p:stCondLst>
                                                <p:cond delay="14999"/>
                                              </p:stCondLst>
                                            </p:cTn>
                                            <p:tgtEl>
                                              <p:spTgt spid="7"/>
                                            </p:tgtEl>
                                            <p:attrNameLst>
                                              <p:attrName>style.visibility</p:attrName>
                                            </p:attrNameLst>
                                          </p:cBhvr>
                                          <p:to>
                                            <p:strVal val="hidden"/>
                                          </p:to>
                                        </p:set>
                                      </p:childTnLst>
                                      <p:subTnLst>
                                        <p:audio>
                                          <p:cMediaNode vol="11000">
                                            <p:cTn display="0" masterRel="sameClick">
                                              <p:stCondLst>
                                                <p:cond evt="begin" delay="0">
                                                  <p:tn val="45"/>
                                                </p:cond>
                                              </p:stCondLst>
                                              <p:endCondLst>
                                                <p:cond evt="onStopAudio" delay="0">
                                                  <p:tgtEl>
                                                    <p:sldTgt/>
                                                  </p:tgtEl>
                                                </p:cond>
                                              </p:endCondLst>
                                            </p:cTn>
                                            <p:tgtEl>
                                              <p:sndTgt r:embed="rId5" name="AmThanhDiaBay.wav"/>
                                            </p:tgtEl>
                                          </p:cMediaNode>
                                        </p:audio>
                                      </p:subTnLst>
                                    </p:cTn>
                                  </p:par>
                                </p:childTnLst>
                              </p:cTn>
                            </p:par>
                            <p:par>
                              <p:cTn id="48" fill="hold">
                                <p:stCondLst>
                                  <p:cond delay="19700"/>
                                </p:stCondLst>
                                <p:childTnLst>
                                  <p:par>
                                    <p:cTn id="49" presetID="32" presetClass="emph" presetSubtype="0" repeatCount="3000" fill="hold" nodeType="afterEffect">
                                      <p:stCondLst>
                                        <p:cond delay="0"/>
                                      </p:stCondLst>
                                      <p:childTnLst>
                                        <p:animRot by="120000">
                                          <p:cBhvr>
                                            <p:cTn id="50" dur="75" fill="hold">
                                              <p:stCondLst>
                                                <p:cond delay="0"/>
                                              </p:stCondLst>
                                            </p:cTn>
                                            <p:tgtEl>
                                              <p:spTgt spid="6"/>
                                            </p:tgtEl>
                                            <p:attrNameLst>
                                              <p:attrName>r</p:attrName>
                                            </p:attrNameLst>
                                          </p:cBhvr>
                                        </p:animRot>
                                        <p:animRot by="-240000">
                                          <p:cBhvr>
                                            <p:cTn id="51" dur="150" fill="hold">
                                              <p:stCondLst>
                                                <p:cond delay="150"/>
                                              </p:stCondLst>
                                            </p:cTn>
                                            <p:tgtEl>
                                              <p:spTgt spid="6"/>
                                            </p:tgtEl>
                                            <p:attrNameLst>
                                              <p:attrName>r</p:attrName>
                                            </p:attrNameLst>
                                          </p:cBhvr>
                                        </p:animRot>
                                        <p:animRot by="240000">
                                          <p:cBhvr>
                                            <p:cTn id="52" dur="150" fill="hold">
                                              <p:stCondLst>
                                                <p:cond delay="300"/>
                                              </p:stCondLst>
                                            </p:cTn>
                                            <p:tgtEl>
                                              <p:spTgt spid="6"/>
                                            </p:tgtEl>
                                            <p:attrNameLst>
                                              <p:attrName>r</p:attrName>
                                            </p:attrNameLst>
                                          </p:cBhvr>
                                        </p:animRot>
                                        <p:animRot by="-240000">
                                          <p:cBhvr>
                                            <p:cTn id="53" dur="150" fill="hold">
                                              <p:stCondLst>
                                                <p:cond delay="450"/>
                                              </p:stCondLst>
                                            </p:cTn>
                                            <p:tgtEl>
                                              <p:spTgt spid="6"/>
                                            </p:tgtEl>
                                            <p:attrNameLst>
                                              <p:attrName>r</p:attrName>
                                            </p:attrNameLst>
                                          </p:cBhvr>
                                        </p:animRot>
                                        <p:animRot by="120000">
                                          <p:cBhvr>
                                            <p:cTn id="54" dur="150" fill="hold">
                                              <p:stCondLst>
                                                <p:cond delay="600"/>
                                              </p:stCondLst>
                                            </p:cTn>
                                            <p:tgtEl>
                                              <p:spTgt spid="6"/>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6" name="AmHetGio.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55" fill="hold" display="0">
                      <p:stCondLst>
                        <p:cond delay="indefinite"/>
                      </p:stCondLst>
                      <p:endCondLst>
                        <p:cond evt="onStopAudio" delay="0">
                          <p:tgtEl>
                            <p:sldTgt/>
                          </p:tgtEl>
                        </p:cond>
                      </p:endCondLst>
                    </p:cTn>
                    <p:tgtEl>
                      <p:spTgt spid="26"/>
                    </p:tgtEl>
                  </p:cMediaNode>
                </p:audio>
                <p:seq concurrent="1" nextAc="seek">
                  <p:cTn id="56" restart="whenNotActive" fill="hold" evtFilter="cancelBubble" nodeType="interactiveSeq">
                    <p:stCondLst>
                      <p:cond evt="onClick" delay="0">
                        <p:tgtEl>
                          <p:spTgt spid="38"/>
                        </p:tgtEl>
                      </p:cond>
                    </p:stCondLst>
                    <p:endSync evt="end" delay="0">
                      <p:rtn val="all"/>
                    </p:endSync>
                    <p:childTnLst>
                      <p:par>
                        <p:cTn id="57" fill="hold">
                          <p:stCondLst>
                            <p:cond delay="0"/>
                          </p:stCondLst>
                          <p:childTnLst>
                            <p:par>
                              <p:cTn id="58" fill="hold">
                                <p:stCondLst>
                                  <p:cond delay="0"/>
                                </p:stCondLst>
                                <p:childTnLst>
                                  <p:par>
                                    <p:cTn id="59" presetID="26" presetClass="emph" presetSubtype="0" fill="hold" nodeType="clickEffect">
                                      <p:stCondLst>
                                        <p:cond delay="0"/>
                                      </p:stCondLst>
                                      <p:childTnLst>
                                        <p:animEffect transition="out" filter="fade">
                                          <p:cBhvr>
                                            <p:cTn id="60" dur="500" tmFilter="0, 0; .2, .5; .8, .5; 1, 0"/>
                                            <p:tgtEl>
                                              <p:spTgt spid="38"/>
                                            </p:tgtEl>
                                          </p:cBhvr>
                                        </p:animEffect>
                                        <p:animScale>
                                          <p:cBhvr>
                                            <p:cTn id="61" dur="250" autoRev="1" fill="hold"/>
                                            <p:tgtEl>
                                              <p:spTgt spid="38"/>
                                            </p:tgtEl>
                                          </p:cBhvr>
                                          <p:by x="105000" y="105000"/>
                                        </p:animScale>
                                      </p:childTnLst>
                                      <p:subTnLst>
                                        <p:audio>
                                          <p:cMediaNode>
                                            <p:cTn display="0" masterRel="sameClick">
                                              <p:stCondLst>
                                                <p:cond evt="begin" delay="0">
                                                  <p:tn val="59"/>
                                                </p:cond>
                                              </p:stCondLst>
                                              <p:endCondLst>
                                                <p:cond evt="onStopAudio" delay="0">
                                                  <p:tgtEl>
                                                    <p:sldTgt/>
                                                  </p:tgtEl>
                                                </p:cond>
                                              </p:endCondLst>
                                            </p:cTn>
                                            <p:tgtEl>
                                              <p:sndTgt r:embed="rId7" name="click.wav"/>
                                            </p:tgtEl>
                                          </p:cMediaNode>
                                        </p:audio>
                                      </p:subTnLst>
                                    </p:cTn>
                                  </p:par>
                                </p:childTnLst>
                              </p:cTn>
                            </p:par>
                            <p:par>
                              <p:cTn id="62" fill="hold">
                                <p:stCondLst>
                                  <p:cond delay="500"/>
                                </p:stCondLst>
                                <p:childTnLst>
                                  <p:par>
                                    <p:cTn id="63" presetID="10" presetClass="exit" presetSubtype="0" fill="hold" nodeType="afterEffect">
                                      <p:stCondLst>
                                        <p:cond delay="0"/>
                                      </p:stCondLst>
                                      <p:childTnLst>
                                        <p:animEffect transition="out" filter="fade">
                                          <p:cBhvr>
                                            <p:cTn id="64" dur="500"/>
                                            <p:tgtEl>
                                              <p:spTgt spid="7"/>
                                            </p:tgtEl>
                                          </p:cBhvr>
                                        </p:animEffect>
                                        <p:set>
                                          <p:cBhvr>
                                            <p:cTn id="65" dur="1" fill="hold">
                                              <p:stCondLst>
                                                <p:cond delay="499"/>
                                              </p:stCondLst>
                                            </p:cTn>
                                            <p:tgtEl>
                                              <p:spTgt spid="7"/>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9"/>
                                            </p:tgtEl>
                                          </p:cBhvr>
                                        </p:animEffect>
                                        <p:set>
                                          <p:cBhvr>
                                            <p:cTn id="68" dur="1" fill="hold">
                                              <p:stCondLst>
                                                <p:cond delay="499"/>
                                              </p:stCondLst>
                                            </p:cTn>
                                            <p:tgtEl>
                                              <p:spTgt spid="9"/>
                                            </p:tgtEl>
                                            <p:attrNameLst>
                                              <p:attrName>style.visibility</p:attrName>
                                            </p:attrNameLst>
                                          </p:cBhvr>
                                          <p:to>
                                            <p:strVal val="hidden"/>
                                          </p:to>
                                        </p:set>
                                      </p:childTnLst>
                                    </p:cTn>
                                  </p:par>
                                </p:childTnLst>
                              </p:cTn>
                            </p:par>
                            <p:par>
                              <p:cTn id="69" fill="hold">
                                <p:stCondLst>
                                  <p:cond delay="1000"/>
                                </p:stCondLst>
                                <p:childTnLst>
                                  <p:par>
                                    <p:cTn id="70" presetID="47" presetClass="entr" presetSubtype="0" fill="hold" nodeType="after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1000"/>
                                            <p:tgtEl>
                                              <p:spTgt spid="13"/>
                                            </p:tgtEl>
                                          </p:cBhvr>
                                        </p:animEffect>
                                        <p:anim calcmode="lin" valueType="num">
                                          <p:cBhvr>
                                            <p:cTn id="73" dur="1000" fill="hold"/>
                                            <p:tgtEl>
                                              <p:spTgt spid="13"/>
                                            </p:tgtEl>
                                            <p:attrNameLst>
                                              <p:attrName>ppt_x</p:attrName>
                                            </p:attrNameLst>
                                          </p:cBhvr>
                                          <p:tavLst>
                                            <p:tav tm="0">
                                              <p:val>
                                                <p:strVal val="#ppt_x"/>
                                              </p:val>
                                            </p:tav>
                                            <p:tav tm="100000">
                                              <p:val>
                                                <p:strVal val="#ppt_x"/>
                                              </p:val>
                                            </p:tav>
                                          </p:tavLst>
                                        </p:anim>
                                        <p:anim calcmode="lin" valueType="num">
                                          <p:cBhvr>
                                            <p:cTn id="74" dur="1000" fill="hold"/>
                                            <p:tgtEl>
                                              <p:spTgt spid="13"/>
                                            </p:tgtEl>
                                            <p:attrNameLst>
                                              <p:attrName>ppt_y</p:attrName>
                                            </p:attrNameLst>
                                          </p:cBhvr>
                                          <p:tavLst>
                                            <p:tav tm="0">
                                              <p:val>
                                                <p:strVal val="#ppt_y-.1"/>
                                              </p:val>
                                            </p:tav>
                                            <p:tav tm="100000">
                                              <p:val>
                                                <p:strVal val="#ppt_y"/>
                                              </p:val>
                                            </p:tav>
                                          </p:tavLst>
                                        </p:anim>
                                      </p:childTnLst>
                                    </p:cTn>
                                  </p:par>
                                  <p:par>
                                    <p:cTn id="75" presetID="1" presetClass="mediacall" presetSubtype="0" fill="hold" nodeType="withEffect">
                                      <p:stCondLst>
                                        <p:cond delay="0"/>
                                      </p:stCondLst>
                                      <p:childTnLst>
                                        <p:cmd type="call" cmd="playFrom(0.0)">
                                          <p:cBhvr>
                                            <p:cTn id="76" dur="4576" fill="hold"/>
                                            <p:tgtEl>
                                              <p:spTgt spid="26"/>
                                            </p:tgtEl>
                                          </p:cBhvr>
                                        </p:cmd>
                                      </p:childTnLst>
                                    </p:cTn>
                                  </p:par>
                                  <p:par>
                                    <p:cTn id="77" presetID="2" presetClass="exit" presetSubtype="3" accel="80000" decel="20000" fill="hold" nodeType="withEffect">
                                      <p:stCondLst>
                                        <p:cond delay="0"/>
                                      </p:stCondLst>
                                      <p:childTnLst>
                                        <p:anim calcmode="lin" valueType="num">
                                          <p:cBhvr additive="base">
                                            <p:cTn id="78" dur="500"/>
                                            <p:tgtEl>
                                              <p:spTgt spid="6"/>
                                            </p:tgtEl>
                                            <p:attrNameLst>
                                              <p:attrName>ppt_x</p:attrName>
                                            </p:attrNameLst>
                                          </p:cBhvr>
                                          <p:tavLst>
                                            <p:tav tm="0">
                                              <p:val>
                                                <p:strVal val="ppt_x"/>
                                              </p:val>
                                            </p:tav>
                                            <p:tav tm="100000">
                                              <p:val>
                                                <p:strVal val="1+ppt_w/2"/>
                                              </p:val>
                                            </p:tav>
                                          </p:tavLst>
                                        </p:anim>
                                        <p:anim calcmode="lin" valueType="num">
                                          <p:cBhvr additive="base">
                                            <p:cTn id="79" dur="500"/>
                                            <p:tgtEl>
                                              <p:spTgt spid="6"/>
                                            </p:tgtEl>
                                            <p:attrNameLst>
                                              <p:attrName>ppt_y</p:attrName>
                                            </p:attrNameLst>
                                          </p:cBhvr>
                                          <p:tavLst>
                                            <p:tav tm="0">
                                              <p:val>
                                                <p:strVal val="ppt_y"/>
                                              </p:val>
                                            </p:tav>
                                            <p:tav tm="100000">
                                              <p:val>
                                                <p:strVal val="0-ppt_h/2"/>
                                              </p:val>
                                            </p:tav>
                                          </p:tavLst>
                                        </p:anim>
                                        <p:set>
                                          <p:cBhvr>
                                            <p:cTn id="80" dur="1" fill="hold">
                                              <p:stCondLst>
                                                <p:cond delay="499"/>
                                              </p:stCondLst>
                                            </p:cTn>
                                            <p:tgtEl>
                                              <p:spTgt spid="6"/>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39"/>
                                            </p:tgtEl>
                                          </p:cBhvr>
                                        </p:animEffect>
                                        <p:set>
                                          <p:cBhvr>
                                            <p:cTn id="83" dur="1" fill="hold">
                                              <p:stCondLst>
                                                <p:cond delay="499"/>
                                              </p:stCondLst>
                                            </p:cTn>
                                            <p:tgtEl>
                                              <p:spTgt spid="39"/>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40"/>
                                            </p:tgtEl>
                                          </p:cBhvr>
                                        </p:animEffect>
                                        <p:set>
                                          <p:cBhvr>
                                            <p:cTn id="86" dur="1" fill="hold">
                                              <p:stCondLst>
                                                <p:cond delay="499"/>
                                              </p:stCondLst>
                                            </p:cTn>
                                            <p:tgtEl>
                                              <p:spTgt spid="40"/>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41"/>
                                            </p:tgtEl>
                                          </p:cBhvr>
                                        </p:animEffect>
                                        <p:set>
                                          <p:cBhvr>
                                            <p:cTn id="89"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38"/>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0-#ppt_h/2"/>
                                              </p:val>
                                            </p:tav>
                                            <p:tav tm="100000">
                                              <p:val>
                                                <p:strVal val="#ppt_y"/>
                                              </p:val>
                                            </p:tav>
                                          </p:tavLst>
                                        </p:anim>
                                      </p:childTnLst>
                                      <p:subTnLst>
                                        <p:audio>
                                          <p:cMediaNode vol="17000">
                                            <p:cTn display="0" masterRel="sameClick">
                                              <p:stCondLst>
                                                <p:cond evt="begin" delay="0">
                                                  <p:tn val="5"/>
                                                </p:cond>
                                              </p:stCondLst>
                                              <p:endCondLst>
                                                <p:cond evt="onStopAudio" delay="0">
                                                  <p:tgtEl>
                                                    <p:sldTgt/>
                                                  </p:tgtEl>
                                                </p:cond>
                                              </p:endCondLst>
                                            </p:cTn>
                                            <p:tgtEl>
                                              <p:sndTgt r:embed="rId20" name="DiaBayDen.wav"/>
                                            </p:tgtEl>
                                          </p:cMediaNode>
                                        </p:audio>
                                      </p:subTnLst>
                                    </p:cTn>
                                  </p:par>
                                </p:childTnLst>
                              </p:cTn>
                            </p:par>
                            <p:par>
                              <p:cTn id="9" fill="hold">
                                <p:stCondLst>
                                  <p:cond delay="1000"/>
                                </p:stCondLst>
                                <p:childTnLst>
                                  <p:par>
                                    <p:cTn id="10" presetID="2" presetClass="entr" presetSubtype="1" fill="hold" nodeType="after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additive="base">
                                            <p:cTn id="12" dur="1000" fill="hold"/>
                                            <p:tgtEl>
                                              <p:spTgt spid="42"/>
                                            </p:tgtEl>
                                            <p:attrNameLst>
                                              <p:attrName>ppt_x</p:attrName>
                                            </p:attrNameLst>
                                          </p:cBhvr>
                                          <p:tavLst>
                                            <p:tav tm="0">
                                              <p:val>
                                                <p:strVal val="#ppt_x"/>
                                              </p:val>
                                            </p:tav>
                                            <p:tav tm="100000">
                                              <p:val>
                                                <p:strVal val="#ppt_x"/>
                                              </p:val>
                                            </p:tav>
                                          </p:tavLst>
                                        </p:anim>
                                        <p:anim calcmode="lin" valueType="num">
                                          <p:cBhvr additive="base">
                                            <p:cTn id="13" dur="1000" fill="hold"/>
                                            <p:tgtEl>
                                              <p:spTgt spid="42"/>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cBhvr additive="base">
                                            <p:cTn id="17" dur="1000" fill="hold"/>
                                            <p:tgtEl>
                                              <p:spTgt spid="38"/>
                                            </p:tgtEl>
                                            <p:attrNameLst>
                                              <p:attrName>ppt_x</p:attrName>
                                            </p:attrNameLst>
                                          </p:cBhvr>
                                          <p:tavLst>
                                            <p:tav tm="0">
                                              <p:val>
                                                <p:strVal val="#ppt_x"/>
                                              </p:val>
                                            </p:tav>
                                            <p:tav tm="100000">
                                              <p:val>
                                                <p:strVal val="#ppt_x"/>
                                              </p:val>
                                            </p:tav>
                                          </p:tavLst>
                                        </p:anim>
                                        <p:anim calcmode="lin" valueType="num">
                                          <p:cBhvr additive="base">
                                            <p:cTn id="18" dur="1000" fill="hold"/>
                                            <p:tgtEl>
                                              <p:spTgt spid="3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400"/>
                                      </p:stCondLst>
                                      <p:childTnLst>
                                        <p:set>
                                          <p:cBhvr>
                                            <p:cTn id="20" dur="1" fill="hold">
                                              <p:stCondLst>
                                                <p:cond delay="0"/>
                                              </p:stCondLst>
                                            </p:cTn>
                                            <p:tgtEl>
                                              <p:spTgt spid="39"/>
                                            </p:tgtEl>
                                            <p:attrNameLst>
                                              <p:attrName>style.visibility</p:attrName>
                                            </p:attrNameLst>
                                          </p:cBhvr>
                                          <p:to>
                                            <p:strVal val="visible"/>
                                          </p:to>
                                        </p:set>
                                        <p:anim calcmode="lin" valueType="num">
                                          <p:cBhvr additive="base">
                                            <p:cTn id="21" dur="1000" fill="hold"/>
                                            <p:tgtEl>
                                              <p:spTgt spid="39"/>
                                            </p:tgtEl>
                                            <p:attrNameLst>
                                              <p:attrName>ppt_x</p:attrName>
                                            </p:attrNameLst>
                                          </p:cBhvr>
                                          <p:tavLst>
                                            <p:tav tm="0">
                                              <p:val>
                                                <p:strVal val="#ppt_x"/>
                                              </p:val>
                                            </p:tav>
                                            <p:tav tm="100000">
                                              <p:val>
                                                <p:strVal val="#ppt_x"/>
                                              </p:val>
                                            </p:tav>
                                          </p:tavLst>
                                        </p:anim>
                                        <p:anim calcmode="lin" valueType="num">
                                          <p:cBhvr additive="base">
                                            <p:cTn id="22" dur="1000" fill="hold"/>
                                            <p:tgtEl>
                                              <p:spTgt spid="3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800"/>
                                      </p:stCondLst>
                                      <p:childTnLst>
                                        <p:set>
                                          <p:cBhvr>
                                            <p:cTn id="24" dur="1" fill="hold">
                                              <p:stCondLst>
                                                <p:cond delay="0"/>
                                              </p:stCondLst>
                                            </p:cTn>
                                            <p:tgtEl>
                                              <p:spTgt spid="40"/>
                                            </p:tgtEl>
                                            <p:attrNameLst>
                                              <p:attrName>style.visibility</p:attrName>
                                            </p:attrNameLst>
                                          </p:cBhvr>
                                          <p:to>
                                            <p:strVal val="visible"/>
                                          </p:to>
                                        </p:set>
                                        <p:anim calcmode="lin" valueType="num">
                                          <p:cBhvr additive="base">
                                            <p:cTn id="25" dur="1000" fill="hold"/>
                                            <p:tgtEl>
                                              <p:spTgt spid="40"/>
                                            </p:tgtEl>
                                            <p:attrNameLst>
                                              <p:attrName>ppt_x</p:attrName>
                                            </p:attrNameLst>
                                          </p:cBhvr>
                                          <p:tavLst>
                                            <p:tav tm="0">
                                              <p:val>
                                                <p:strVal val="#ppt_x"/>
                                              </p:val>
                                            </p:tav>
                                            <p:tav tm="100000">
                                              <p:val>
                                                <p:strVal val="#ppt_x"/>
                                              </p:val>
                                            </p:tav>
                                          </p:tavLst>
                                        </p:anim>
                                        <p:anim calcmode="lin" valueType="num">
                                          <p:cBhvr additive="base">
                                            <p:cTn id="26" dur="1000" fill="hold"/>
                                            <p:tgtEl>
                                              <p:spTgt spid="4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1200"/>
                                      </p:stCondLst>
                                      <p:childTnLst>
                                        <p:set>
                                          <p:cBhvr>
                                            <p:cTn id="28" dur="1" fill="hold">
                                              <p:stCondLst>
                                                <p:cond delay="0"/>
                                              </p:stCondLst>
                                            </p:cTn>
                                            <p:tgtEl>
                                              <p:spTgt spid="41"/>
                                            </p:tgtEl>
                                            <p:attrNameLst>
                                              <p:attrName>style.visibility</p:attrName>
                                            </p:attrNameLst>
                                          </p:cBhvr>
                                          <p:to>
                                            <p:strVal val="visible"/>
                                          </p:to>
                                        </p:set>
                                        <p:anim calcmode="lin" valueType="num">
                                          <p:cBhvr additive="base">
                                            <p:cTn id="29" dur="1000" fill="hold"/>
                                            <p:tgtEl>
                                              <p:spTgt spid="41"/>
                                            </p:tgtEl>
                                            <p:attrNameLst>
                                              <p:attrName>ppt_x</p:attrName>
                                            </p:attrNameLst>
                                          </p:cBhvr>
                                          <p:tavLst>
                                            <p:tav tm="0">
                                              <p:val>
                                                <p:strVal val="#ppt_x"/>
                                              </p:val>
                                            </p:tav>
                                            <p:tav tm="100000">
                                              <p:val>
                                                <p:strVal val="#ppt_x"/>
                                              </p:val>
                                            </p:tav>
                                          </p:tavLst>
                                        </p:anim>
                                        <p:anim calcmode="lin" valueType="num">
                                          <p:cBhvr additive="base">
                                            <p:cTn id="30" dur="1000" fill="hold"/>
                                            <p:tgtEl>
                                              <p:spTgt spid="41"/>
                                            </p:tgtEl>
                                            <p:attrNameLst>
                                              <p:attrName>ppt_y</p:attrName>
                                            </p:attrNameLst>
                                          </p:cBhvr>
                                          <p:tavLst>
                                            <p:tav tm="0">
                                              <p:val>
                                                <p:strVal val="1+#ppt_h/2"/>
                                              </p:val>
                                            </p:tav>
                                            <p:tav tm="100000">
                                              <p:val>
                                                <p:strVal val="#ppt_y"/>
                                              </p:val>
                                            </p:tav>
                                          </p:tavLst>
                                        </p:anim>
                                      </p:childTnLst>
                                    </p:cTn>
                                  </p:par>
                                </p:childTnLst>
                              </p:cTn>
                            </p:par>
                            <p:par>
                              <p:cTn id="31" fill="hold">
                                <p:stCondLst>
                                  <p:cond delay="4200"/>
                                </p:stCondLst>
                                <p:childTnLst>
                                  <p:par>
                                    <p:cTn id="32" presetID="22" presetClass="entr" presetSubtype="1" fill="hold"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up)">
                                          <p:cBhvr>
                                            <p:cTn id="34" dur="500"/>
                                            <p:tgtEl>
                                              <p:spTgt spid="7"/>
                                            </p:tgtEl>
                                          </p:cBhvr>
                                        </p:animEffect>
                                      </p:childTnLst>
                                    </p:cTn>
                                  </p:par>
                                </p:childTnLst>
                              </p:cTn>
                            </p:par>
                            <p:par>
                              <p:cTn id="35" fill="hold">
                                <p:stCondLst>
                                  <p:cond delay="4700"/>
                                </p:stCondLst>
                                <p:childTnLst>
                                  <p:par>
                                    <p:cTn id="36" presetID="1" presetClass="exit" presetSubtype="0" fill="hold" nodeType="afterEffect">
                                      <p:stCondLst>
                                        <p:cond delay="0"/>
                                      </p:stCondLst>
                                      <p:childTnLst>
                                        <p:set>
                                          <p:cBhvr>
                                            <p:cTn id="37" dur="1" fill="hold">
                                              <p:stCondLst>
                                                <p:cond delay="0"/>
                                              </p:stCondLst>
                                            </p:cTn>
                                            <p:tgtEl>
                                              <p:spTgt spid="24"/>
                                            </p:tgtEl>
                                            <p:attrNameLst>
                                              <p:attrName>style.visibility</p:attrName>
                                            </p:attrNameLst>
                                          </p:cBhvr>
                                          <p:to>
                                            <p:strVal val="hidden"/>
                                          </p:to>
                                        </p:set>
                                      </p:childTnLst>
                                    </p:cTn>
                                  </p:par>
                                  <p:par>
                                    <p:cTn id="38" presetID="1" presetClass="entr" presetSubtype="0" fill="hold" nodeType="withEffect">
                                      <p:stCondLst>
                                        <p:cond delay="0"/>
                                      </p:stCondLst>
                                      <p:childTnLst>
                                        <p:set>
                                          <p:cBhvr>
                                            <p:cTn id="39" dur="1" fill="hold">
                                              <p:stCondLst>
                                                <p:cond delay="0"/>
                                              </p:stCondLst>
                                            </p:cTn>
                                            <p:tgtEl>
                                              <p:spTgt spid="9"/>
                                            </p:tgtEl>
                                            <p:attrNameLst>
                                              <p:attrName>style.visibility</p:attrName>
                                            </p:attrNameLst>
                                          </p:cBhvr>
                                          <p:to>
                                            <p:strVal val="visible"/>
                                          </p:to>
                                        </p:set>
                                      </p:childTnLst>
                                    </p:cTn>
                                  </p:par>
                                </p:childTnLst>
                              </p:cTn>
                            </p:par>
                            <p:par>
                              <p:cTn id="40" fill="hold">
                                <p:stCondLst>
                                  <p:cond delay="4700"/>
                                </p:stCondLst>
                                <p:childTnLst>
                                  <p:par>
                                    <p:cTn id="41" presetID="42" presetClass="path" presetSubtype="0" accel="50000" decel="50000" fill="hold" nodeType="afterEffect">
                                      <p:stCondLst>
                                        <p:cond delay="0"/>
                                      </p:stCondLst>
                                      <p:childTnLst>
                                        <p:animMotion origin="layout" path="M 2.70833E-6 -4.81481E-6 L 0.00677 -0.5155 " pathEditMode="relative" rAng="0" ptsTypes="AA">
                                          <p:cBhvr>
                                            <p:cTn id="42" dur="15000" fill="hold"/>
                                            <p:tgtEl>
                                              <p:spTgt spid="9"/>
                                            </p:tgtEl>
                                            <p:attrNameLst>
                                              <p:attrName>ppt_x</p:attrName>
                                              <p:attrName>ppt_y</p:attrName>
                                            </p:attrNameLst>
                                          </p:cBhvr>
                                          <p:rCtr x="339" y="-25787"/>
                                        </p:animMotion>
                                      </p:childTnLst>
                                    </p:cTn>
                                  </p:par>
                                  <p:par>
                                    <p:cTn id="43" presetID="6" presetClass="emph" presetSubtype="0" fill="hold" nodeType="withEffect">
                                      <p:stCondLst>
                                        <p:cond delay="0"/>
                                      </p:stCondLst>
                                      <p:childTnLst>
                                        <p:animScale>
                                          <p:cBhvr>
                                            <p:cTn id="44" dur="15000" fill="hold"/>
                                            <p:tgtEl>
                                              <p:spTgt spid="9"/>
                                            </p:tgtEl>
                                          </p:cBhvr>
                                          <p:by x="50000" y="50000"/>
                                        </p:animScale>
                                      </p:childTnLst>
                                    </p:cTn>
                                  </p:par>
                                  <p:par>
                                    <p:cTn id="45" presetID="22" presetClass="exit" presetSubtype="4" fill="hold" nodeType="withEffect">
                                      <p:stCondLst>
                                        <p:cond delay="0"/>
                                      </p:stCondLst>
                                      <p:childTnLst>
                                        <p:animEffect transition="out" filter="wipe(down)">
                                          <p:cBhvr>
                                            <p:cTn id="46" dur="15000"/>
                                            <p:tgtEl>
                                              <p:spTgt spid="7"/>
                                            </p:tgtEl>
                                          </p:cBhvr>
                                        </p:animEffect>
                                        <p:set>
                                          <p:cBhvr>
                                            <p:cTn id="47" dur="1" fill="hold">
                                              <p:stCondLst>
                                                <p:cond delay="14999"/>
                                              </p:stCondLst>
                                            </p:cTn>
                                            <p:tgtEl>
                                              <p:spTgt spid="7"/>
                                            </p:tgtEl>
                                            <p:attrNameLst>
                                              <p:attrName>style.visibility</p:attrName>
                                            </p:attrNameLst>
                                          </p:cBhvr>
                                          <p:to>
                                            <p:strVal val="hidden"/>
                                          </p:to>
                                        </p:set>
                                      </p:childTnLst>
                                      <p:subTnLst>
                                        <p:audio>
                                          <p:cMediaNode vol="11000">
                                            <p:cTn display="0" masterRel="sameClick">
                                              <p:stCondLst>
                                                <p:cond evt="begin" delay="0">
                                                  <p:tn val="45"/>
                                                </p:cond>
                                              </p:stCondLst>
                                              <p:endCondLst>
                                                <p:cond evt="onStopAudio" delay="0">
                                                  <p:tgtEl>
                                                    <p:sldTgt/>
                                                  </p:tgtEl>
                                                </p:cond>
                                              </p:endCondLst>
                                            </p:cTn>
                                            <p:tgtEl>
                                              <p:sndTgt r:embed="rId21" name="AmThanhDiaBay.wav"/>
                                            </p:tgtEl>
                                          </p:cMediaNode>
                                        </p:audio>
                                      </p:subTnLst>
                                    </p:cTn>
                                  </p:par>
                                </p:childTnLst>
                              </p:cTn>
                            </p:par>
                            <p:par>
                              <p:cTn id="48" fill="hold">
                                <p:stCondLst>
                                  <p:cond delay="19700"/>
                                </p:stCondLst>
                                <p:childTnLst>
                                  <p:par>
                                    <p:cTn id="49" presetID="32" presetClass="emph" presetSubtype="0" repeatCount="3000" fill="hold" nodeType="afterEffect">
                                      <p:stCondLst>
                                        <p:cond delay="0"/>
                                      </p:stCondLst>
                                      <p:childTnLst>
                                        <p:animRot by="120000">
                                          <p:cBhvr>
                                            <p:cTn id="50" dur="75" fill="hold">
                                              <p:stCondLst>
                                                <p:cond delay="0"/>
                                              </p:stCondLst>
                                            </p:cTn>
                                            <p:tgtEl>
                                              <p:spTgt spid="6"/>
                                            </p:tgtEl>
                                            <p:attrNameLst>
                                              <p:attrName>r</p:attrName>
                                            </p:attrNameLst>
                                          </p:cBhvr>
                                        </p:animRot>
                                        <p:animRot by="-240000">
                                          <p:cBhvr>
                                            <p:cTn id="51" dur="150" fill="hold">
                                              <p:stCondLst>
                                                <p:cond delay="150"/>
                                              </p:stCondLst>
                                            </p:cTn>
                                            <p:tgtEl>
                                              <p:spTgt spid="6"/>
                                            </p:tgtEl>
                                            <p:attrNameLst>
                                              <p:attrName>r</p:attrName>
                                            </p:attrNameLst>
                                          </p:cBhvr>
                                        </p:animRot>
                                        <p:animRot by="240000">
                                          <p:cBhvr>
                                            <p:cTn id="52" dur="150" fill="hold">
                                              <p:stCondLst>
                                                <p:cond delay="300"/>
                                              </p:stCondLst>
                                            </p:cTn>
                                            <p:tgtEl>
                                              <p:spTgt spid="6"/>
                                            </p:tgtEl>
                                            <p:attrNameLst>
                                              <p:attrName>r</p:attrName>
                                            </p:attrNameLst>
                                          </p:cBhvr>
                                        </p:animRot>
                                        <p:animRot by="-240000">
                                          <p:cBhvr>
                                            <p:cTn id="53" dur="150" fill="hold">
                                              <p:stCondLst>
                                                <p:cond delay="450"/>
                                              </p:stCondLst>
                                            </p:cTn>
                                            <p:tgtEl>
                                              <p:spTgt spid="6"/>
                                            </p:tgtEl>
                                            <p:attrNameLst>
                                              <p:attrName>r</p:attrName>
                                            </p:attrNameLst>
                                          </p:cBhvr>
                                        </p:animRot>
                                        <p:animRot by="120000">
                                          <p:cBhvr>
                                            <p:cTn id="54" dur="150" fill="hold">
                                              <p:stCondLst>
                                                <p:cond delay="600"/>
                                              </p:stCondLst>
                                            </p:cTn>
                                            <p:tgtEl>
                                              <p:spTgt spid="6"/>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22" name="AmHetGio.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55" fill="hold" display="0">
                      <p:stCondLst>
                        <p:cond delay="indefinite"/>
                      </p:stCondLst>
                      <p:endCondLst>
                        <p:cond evt="onStopAudio" delay="0">
                          <p:tgtEl>
                            <p:sldTgt/>
                          </p:tgtEl>
                        </p:cond>
                      </p:endCondLst>
                    </p:cTn>
                    <p:tgtEl>
                      <p:spTgt spid="26"/>
                    </p:tgtEl>
                  </p:cMediaNode>
                </p:audio>
                <p:seq concurrent="1" nextAc="seek">
                  <p:cTn id="56" restart="whenNotActive" fill="hold" evtFilter="cancelBubble" nodeType="interactiveSeq">
                    <p:stCondLst>
                      <p:cond evt="onClick" delay="0">
                        <p:tgtEl>
                          <p:spTgt spid="38"/>
                        </p:tgtEl>
                      </p:cond>
                    </p:stCondLst>
                    <p:endSync evt="end" delay="0">
                      <p:rtn val="all"/>
                    </p:endSync>
                    <p:childTnLst>
                      <p:par>
                        <p:cTn id="57" fill="hold">
                          <p:stCondLst>
                            <p:cond delay="0"/>
                          </p:stCondLst>
                          <p:childTnLst>
                            <p:par>
                              <p:cTn id="58" fill="hold">
                                <p:stCondLst>
                                  <p:cond delay="0"/>
                                </p:stCondLst>
                                <p:childTnLst>
                                  <p:par>
                                    <p:cTn id="59" presetID="26" presetClass="emph" presetSubtype="0" fill="hold" nodeType="clickEffect">
                                      <p:stCondLst>
                                        <p:cond delay="0"/>
                                      </p:stCondLst>
                                      <p:childTnLst>
                                        <p:animEffect transition="out" filter="fade">
                                          <p:cBhvr>
                                            <p:cTn id="60" dur="500" tmFilter="0, 0; .2, .5; .8, .5; 1, 0"/>
                                            <p:tgtEl>
                                              <p:spTgt spid="38"/>
                                            </p:tgtEl>
                                          </p:cBhvr>
                                        </p:animEffect>
                                        <p:animScale>
                                          <p:cBhvr>
                                            <p:cTn id="61" dur="250" autoRev="1" fill="hold"/>
                                            <p:tgtEl>
                                              <p:spTgt spid="38"/>
                                            </p:tgtEl>
                                          </p:cBhvr>
                                          <p:by x="105000" y="105000"/>
                                        </p:animScale>
                                      </p:childTnLst>
                                      <p:subTnLst>
                                        <p:audio>
                                          <p:cMediaNode>
                                            <p:cTn display="0" masterRel="sameClick">
                                              <p:stCondLst>
                                                <p:cond evt="begin" delay="0">
                                                  <p:tn val="59"/>
                                                </p:cond>
                                              </p:stCondLst>
                                              <p:endCondLst>
                                                <p:cond evt="onStopAudio" delay="0">
                                                  <p:tgtEl>
                                                    <p:sldTgt/>
                                                  </p:tgtEl>
                                                </p:cond>
                                              </p:endCondLst>
                                            </p:cTn>
                                            <p:tgtEl>
                                              <p:sndTgt r:embed="rId23" name="click.wav"/>
                                            </p:tgtEl>
                                          </p:cMediaNode>
                                        </p:audio>
                                      </p:subTnLst>
                                    </p:cTn>
                                  </p:par>
                                </p:childTnLst>
                              </p:cTn>
                            </p:par>
                            <p:par>
                              <p:cTn id="62" fill="hold">
                                <p:stCondLst>
                                  <p:cond delay="500"/>
                                </p:stCondLst>
                                <p:childTnLst>
                                  <p:par>
                                    <p:cTn id="63" presetID="10" presetClass="exit" presetSubtype="0" fill="hold" nodeType="afterEffect">
                                      <p:stCondLst>
                                        <p:cond delay="0"/>
                                      </p:stCondLst>
                                      <p:childTnLst>
                                        <p:animEffect transition="out" filter="fade">
                                          <p:cBhvr>
                                            <p:cTn id="64" dur="500"/>
                                            <p:tgtEl>
                                              <p:spTgt spid="7"/>
                                            </p:tgtEl>
                                          </p:cBhvr>
                                        </p:animEffect>
                                        <p:set>
                                          <p:cBhvr>
                                            <p:cTn id="65" dur="1" fill="hold">
                                              <p:stCondLst>
                                                <p:cond delay="499"/>
                                              </p:stCondLst>
                                            </p:cTn>
                                            <p:tgtEl>
                                              <p:spTgt spid="7"/>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9"/>
                                            </p:tgtEl>
                                          </p:cBhvr>
                                        </p:animEffect>
                                        <p:set>
                                          <p:cBhvr>
                                            <p:cTn id="68" dur="1" fill="hold">
                                              <p:stCondLst>
                                                <p:cond delay="499"/>
                                              </p:stCondLst>
                                            </p:cTn>
                                            <p:tgtEl>
                                              <p:spTgt spid="9"/>
                                            </p:tgtEl>
                                            <p:attrNameLst>
                                              <p:attrName>style.visibility</p:attrName>
                                            </p:attrNameLst>
                                          </p:cBhvr>
                                          <p:to>
                                            <p:strVal val="hidden"/>
                                          </p:to>
                                        </p:set>
                                      </p:childTnLst>
                                    </p:cTn>
                                  </p:par>
                                </p:childTnLst>
                              </p:cTn>
                            </p:par>
                            <p:par>
                              <p:cTn id="69" fill="hold">
                                <p:stCondLst>
                                  <p:cond delay="1000"/>
                                </p:stCondLst>
                                <p:childTnLst>
                                  <p:par>
                                    <p:cTn id="70" presetID="47" presetClass="entr" presetSubtype="0" fill="hold" nodeType="after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1000"/>
                                            <p:tgtEl>
                                              <p:spTgt spid="13"/>
                                            </p:tgtEl>
                                          </p:cBhvr>
                                        </p:animEffect>
                                        <p:anim calcmode="lin" valueType="num">
                                          <p:cBhvr>
                                            <p:cTn id="73" dur="1000" fill="hold"/>
                                            <p:tgtEl>
                                              <p:spTgt spid="13"/>
                                            </p:tgtEl>
                                            <p:attrNameLst>
                                              <p:attrName>ppt_x</p:attrName>
                                            </p:attrNameLst>
                                          </p:cBhvr>
                                          <p:tavLst>
                                            <p:tav tm="0">
                                              <p:val>
                                                <p:strVal val="#ppt_x"/>
                                              </p:val>
                                            </p:tav>
                                            <p:tav tm="100000">
                                              <p:val>
                                                <p:strVal val="#ppt_x"/>
                                              </p:val>
                                            </p:tav>
                                          </p:tavLst>
                                        </p:anim>
                                        <p:anim calcmode="lin" valueType="num">
                                          <p:cBhvr>
                                            <p:cTn id="74" dur="1000" fill="hold"/>
                                            <p:tgtEl>
                                              <p:spTgt spid="13"/>
                                            </p:tgtEl>
                                            <p:attrNameLst>
                                              <p:attrName>ppt_y</p:attrName>
                                            </p:attrNameLst>
                                          </p:cBhvr>
                                          <p:tavLst>
                                            <p:tav tm="0">
                                              <p:val>
                                                <p:strVal val="#ppt_y-.1"/>
                                              </p:val>
                                            </p:tav>
                                            <p:tav tm="100000">
                                              <p:val>
                                                <p:strVal val="#ppt_y"/>
                                              </p:val>
                                            </p:tav>
                                          </p:tavLst>
                                        </p:anim>
                                      </p:childTnLst>
                                    </p:cTn>
                                  </p:par>
                                  <p:par>
                                    <p:cTn id="75" presetID="1" presetClass="mediacall" presetSubtype="0" fill="hold" nodeType="withEffect">
                                      <p:stCondLst>
                                        <p:cond delay="0"/>
                                      </p:stCondLst>
                                      <p:childTnLst>
                                        <p:cmd type="call" cmd="playFrom(0.0)">
                                          <p:cBhvr>
                                            <p:cTn id="76" dur="4576" fill="hold"/>
                                            <p:tgtEl>
                                              <p:spTgt spid="26"/>
                                            </p:tgtEl>
                                          </p:cBhvr>
                                        </p:cmd>
                                      </p:childTnLst>
                                    </p:cTn>
                                  </p:par>
                                  <p:par>
                                    <p:cTn id="77" presetID="2" presetClass="exit" presetSubtype="3" accel="80000" decel="20000" fill="hold" nodeType="withEffect">
                                      <p:stCondLst>
                                        <p:cond delay="0"/>
                                      </p:stCondLst>
                                      <p:childTnLst>
                                        <p:anim calcmode="lin" valueType="num">
                                          <p:cBhvr additive="base">
                                            <p:cTn id="78" dur="500"/>
                                            <p:tgtEl>
                                              <p:spTgt spid="6"/>
                                            </p:tgtEl>
                                            <p:attrNameLst>
                                              <p:attrName>ppt_x</p:attrName>
                                            </p:attrNameLst>
                                          </p:cBhvr>
                                          <p:tavLst>
                                            <p:tav tm="0">
                                              <p:val>
                                                <p:strVal val="ppt_x"/>
                                              </p:val>
                                            </p:tav>
                                            <p:tav tm="100000">
                                              <p:val>
                                                <p:strVal val="1+ppt_w/2"/>
                                              </p:val>
                                            </p:tav>
                                          </p:tavLst>
                                        </p:anim>
                                        <p:anim calcmode="lin" valueType="num">
                                          <p:cBhvr additive="base">
                                            <p:cTn id="79" dur="500"/>
                                            <p:tgtEl>
                                              <p:spTgt spid="6"/>
                                            </p:tgtEl>
                                            <p:attrNameLst>
                                              <p:attrName>ppt_y</p:attrName>
                                            </p:attrNameLst>
                                          </p:cBhvr>
                                          <p:tavLst>
                                            <p:tav tm="0">
                                              <p:val>
                                                <p:strVal val="ppt_y"/>
                                              </p:val>
                                            </p:tav>
                                            <p:tav tm="100000">
                                              <p:val>
                                                <p:strVal val="0-ppt_h/2"/>
                                              </p:val>
                                            </p:tav>
                                          </p:tavLst>
                                        </p:anim>
                                        <p:set>
                                          <p:cBhvr>
                                            <p:cTn id="80" dur="1" fill="hold">
                                              <p:stCondLst>
                                                <p:cond delay="499"/>
                                              </p:stCondLst>
                                            </p:cTn>
                                            <p:tgtEl>
                                              <p:spTgt spid="6"/>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39"/>
                                            </p:tgtEl>
                                          </p:cBhvr>
                                        </p:animEffect>
                                        <p:set>
                                          <p:cBhvr>
                                            <p:cTn id="83" dur="1" fill="hold">
                                              <p:stCondLst>
                                                <p:cond delay="499"/>
                                              </p:stCondLst>
                                            </p:cTn>
                                            <p:tgtEl>
                                              <p:spTgt spid="39"/>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40"/>
                                            </p:tgtEl>
                                          </p:cBhvr>
                                        </p:animEffect>
                                        <p:set>
                                          <p:cBhvr>
                                            <p:cTn id="86" dur="1" fill="hold">
                                              <p:stCondLst>
                                                <p:cond delay="499"/>
                                              </p:stCondLst>
                                            </p:cTn>
                                            <p:tgtEl>
                                              <p:spTgt spid="40"/>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41"/>
                                            </p:tgtEl>
                                          </p:cBhvr>
                                        </p:animEffect>
                                        <p:set>
                                          <p:cBhvr>
                                            <p:cTn id="89"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38"/>
                      </p:tgtEl>
                    </p:cond>
                  </p:nextCondLst>
                </p:seq>
              </p:childTnLst>
            </p:cTn>
          </p:par>
        </p:tn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 xmlns:a16="http://schemas.microsoft.com/office/drawing/2014/main" id="{6C9C40F7-6636-4B05-A249-C5AA12FDAEE6}"/>
              </a:ext>
            </a:extLst>
          </p:cNvPr>
          <p:cNvPicPr>
            <a:picLocks noChangeAspect="1"/>
          </p:cNvPicPr>
          <p:nvPr/>
        </p:nvPicPr>
        <p:blipFill>
          <a:blip r:embed="rId8"/>
          <a:stretch>
            <a:fillRect/>
          </a:stretch>
        </p:blipFill>
        <p:spPr>
          <a:xfrm>
            <a:off x="0" y="0"/>
            <a:ext cx="12192000" cy="6857999"/>
          </a:xfrm>
          <a:prstGeom prst="rect">
            <a:avLst/>
          </a:prstGeom>
        </p:spPr>
      </p:pic>
      <p:grpSp>
        <p:nvGrpSpPr>
          <p:cNvPr id="42" name="Group 41">
            <a:extLst>
              <a:ext uri="{FF2B5EF4-FFF2-40B4-BE49-F238E27FC236}">
                <a16:creationId xmlns="" xmlns:a16="http://schemas.microsoft.com/office/drawing/2014/main" id="{9905CDB2-EEB7-49B9-ADB2-66FCF558DF54}"/>
              </a:ext>
            </a:extLst>
          </p:cNvPr>
          <p:cNvGrpSpPr/>
          <p:nvPr/>
        </p:nvGrpSpPr>
        <p:grpSpPr>
          <a:xfrm>
            <a:off x="2434106" y="246185"/>
            <a:ext cx="9486901" cy="3182815"/>
            <a:chOff x="2434106" y="246185"/>
            <a:chExt cx="9486901" cy="3182815"/>
          </a:xfrm>
        </p:grpSpPr>
        <p:pic>
          <p:nvPicPr>
            <p:cNvPr id="10" name="Picture 9">
              <a:extLst>
                <a:ext uri="{FF2B5EF4-FFF2-40B4-BE49-F238E27FC236}">
                  <a16:creationId xmlns="" xmlns:a16="http://schemas.microsoft.com/office/drawing/2014/main" id="{BFDC2BDB-258C-4F4A-86ED-C0A6EFC4F65F}"/>
                </a:ext>
              </a:extLst>
            </p:cNvPr>
            <p:cNvPicPr>
              <a:picLocks noChangeAspect="1"/>
            </p:cNvPicPr>
            <p:nvPr/>
          </p:nvPicPr>
          <p:blipFill>
            <a:blip r:embed="rId9"/>
            <a:stretch>
              <a:fillRect/>
            </a:stretch>
          </p:blipFill>
          <p:spPr>
            <a:xfrm>
              <a:off x="2434106" y="246185"/>
              <a:ext cx="9486901" cy="3182815"/>
            </a:xfrm>
            <a:prstGeom prst="rect">
              <a:avLst/>
            </a:prstGeom>
          </p:spPr>
        </p:pic>
        <p:sp>
          <p:nvSpPr>
            <p:cNvPr id="33" name="TextBox 32">
              <a:extLst>
                <a:ext uri="{FF2B5EF4-FFF2-40B4-BE49-F238E27FC236}">
                  <a16:creationId xmlns="" xmlns:a16="http://schemas.microsoft.com/office/drawing/2014/main" id="{74025C03-BBC1-4E41-924B-1D89C7CB42D3}"/>
                </a:ext>
              </a:extLst>
            </p:cNvPr>
            <p:cNvSpPr txBox="1"/>
            <p:nvPr/>
          </p:nvSpPr>
          <p:spPr>
            <a:xfrm>
              <a:off x="2705697" y="765774"/>
              <a:ext cx="9029103" cy="1846659"/>
            </a:xfrm>
            <a:prstGeom prst="rect">
              <a:avLst/>
            </a:prstGeom>
            <a:noFill/>
          </p:spPr>
          <p:txBody>
            <a:bodyPr wrap="square" lIns="0" tIns="0" rIns="0" bIns="0" rtlCol="0">
              <a:spAutoFit/>
            </a:bodyPr>
            <a:lstStyle/>
            <a:p>
              <a:pPr marL="0" marR="0" algn="just">
                <a:spcBef>
                  <a:spcPts val="0"/>
                </a:spcBef>
                <a:spcAft>
                  <a:spcPts val="0"/>
                </a:spcAft>
              </a:pPr>
              <a:r>
                <a:rPr lang="vi-VN" sz="4000" b="1" dirty="0">
                  <a:effectLst/>
                  <a:latin typeface="Times New Roman" panose="02020603050405020304" pitchFamily="18" charset="0"/>
                  <a:ea typeface="Calibri" panose="020F0502020204030204" pitchFamily="34" charset="0"/>
                  <a:cs typeface="Times New Roman" panose="02020603050405020304" pitchFamily="18" charset="0"/>
                </a:rPr>
                <a:t>Câu 3: Trong tác phẩm, nhân vật nào đã trở thành chỗ dựa tinh thần, trở thành bạn thân của lão Hạc?</a:t>
              </a:r>
              <a:endParaRPr lang="en-SG" sz="4000" b="1" dirty="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6" name="Picture 5">
            <a:extLst>
              <a:ext uri="{FF2B5EF4-FFF2-40B4-BE49-F238E27FC236}">
                <a16:creationId xmlns="" xmlns:a16="http://schemas.microsoft.com/office/drawing/2014/main" id="{6CDE6C19-37AA-4D55-B203-0CA4C11C25D6}"/>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400047" y="633073"/>
            <a:ext cx="1828800" cy="1423763"/>
          </a:xfrm>
          <a:prstGeom prst="rect">
            <a:avLst/>
          </a:prstGeom>
        </p:spPr>
      </p:pic>
      <p:pic>
        <p:nvPicPr>
          <p:cNvPr id="7" name="Picture 6">
            <a:extLst>
              <a:ext uri="{FF2B5EF4-FFF2-40B4-BE49-F238E27FC236}">
                <a16:creationId xmlns="" xmlns:a16="http://schemas.microsoft.com/office/drawing/2014/main" id="{A9E21BF8-DFDC-47FA-9179-0DA83D210266}"/>
              </a:ext>
            </a:extLst>
          </p:cNvPr>
          <p:cNvPicPr>
            <a:picLocks noChangeAspect="1"/>
          </p:cNvPicPr>
          <p:nvPr/>
        </p:nvPicPr>
        <p:blipFill>
          <a:blip r:embed="rId11">
            <a:alphaModFix amt="67000"/>
            <a:extLst>
              <a:ext uri="{28A0092B-C50C-407E-A947-70E740481C1C}">
                <a14:useLocalDpi xmlns:a14="http://schemas.microsoft.com/office/drawing/2010/main" val="0"/>
              </a:ext>
            </a:extLst>
          </a:blip>
          <a:srcRect/>
          <a:stretch/>
        </p:blipFill>
        <p:spPr>
          <a:xfrm>
            <a:off x="506256" y="1745032"/>
            <a:ext cx="1619694" cy="4454159"/>
          </a:xfrm>
          <a:prstGeom prst="rect">
            <a:avLst/>
          </a:prstGeom>
        </p:spPr>
      </p:pic>
      <p:pic>
        <p:nvPicPr>
          <p:cNvPr id="9" name="Picture 8">
            <a:extLst>
              <a:ext uri="{FF2B5EF4-FFF2-40B4-BE49-F238E27FC236}">
                <a16:creationId xmlns="" xmlns:a16="http://schemas.microsoft.com/office/drawing/2014/main" id="{30BF07C3-4F38-4220-AD03-4C6C0ECBDC76}"/>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534674" y="4718632"/>
            <a:ext cx="1480559" cy="1480559"/>
          </a:xfrm>
          <a:prstGeom prst="rect">
            <a:avLst/>
          </a:prstGeom>
        </p:spPr>
      </p:pic>
      <p:pic>
        <p:nvPicPr>
          <p:cNvPr id="24" name="Picture 23">
            <a:extLst>
              <a:ext uri="{FF2B5EF4-FFF2-40B4-BE49-F238E27FC236}">
                <a16:creationId xmlns="" xmlns:a16="http://schemas.microsoft.com/office/drawing/2014/main" id="{F9C79009-6437-4B91-9359-59C563024011}"/>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450920" y="4822200"/>
            <a:ext cx="1581462" cy="1581462"/>
          </a:xfrm>
          <a:prstGeom prst="rect">
            <a:avLst/>
          </a:prstGeom>
        </p:spPr>
      </p:pic>
      <p:pic>
        <p:nvPicPr>
          <p:cNvPr id="13" name="Picture 12">
            <a:extLst>
              <a:ext uri="{FF2B5EF4-FFF2-40B4-BE49-F238E27FC236}">
                <a16:creationId xmlns="" xmlns:a16="http://schemas.microsoft.com/office/drawing/2014/main" id="{10273A81-4537-406E-B3CE-A31805A589E9}"/>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160214" y="4718632"/>
            <a:ext cx="2047104" cy="2047104"/>
          </a:xfrm>
          <a:prstGeom prst="rect">
            <a:avLst/>
          </a:prstGeom>
        </p:spPr>
      </p:pic>
      <p:pic>
        <p:nvPicPr>
          <p:cNvPr id="26" name="59c3c5f047238">
            <a:hlinkClick r:id="" action="ppaction://media"/>
            <a:extLst>
              <a:ext uri="{FF2B5EF4-FFF2-40B4-BE49-F238E27FC236}">
                <a16:creationId xmlns="" xmlns:a16="http://schemas.microsoft.com/office/drawing/2014/main" id="{B0D31032-F0AD-4067-9A69-879234BD82E0}"/>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306516" y="1358810"/>
            <a:ext cx="487363" cy="487363"/>
          </a:xfrm>
          <a:prstGeom prst="rect">
            <a:avLst/>
          </a:prstGeom>
        </p:spPr>
      </p:pic>
      <p:grpSp>
        <p:nvGrpSpPr>
          <p:cNvPr id="38" name="Group 37">
            <a:extLst>
              <a:ext uri="{FF2B5EF4-FFF2-40B4-BE49-F238E27FC236}">
                <a16:creationId xmlns="" xmlns:a16="http://schemas.microsoft.com/office/drawing/2014/main" id="{E66CE2CC-C6FC-4C02-8800-255EB55AE7A1}"/>
              </a:ext>
            </a:extLst>
          </p:cNvPr>
          <p:cNvGrpSpPr/>
          <p:nvPr/>
        </p:nvGrpSpPr>
        <p:grpSpPr>
          <a:xfrm>
            <a:off x="2256516" y="3429000"/>
            <a:ext cx="4677684" cy="1549923"/>
            <a:chOff x="2256516" y="3433557"/>
            <a:chExt cx="4677684" cy="1549923"/>
          </a:xfrm>
        </p:grpSpPr>
        <p:sp>
          <p:nvSpPr>
            <p:cNvPr id="2" name="Rectangle: Rounded Corners 1">
              <a:extLst>
                <a:ext uri="{FF2B5EF4-FFF2-40B4-BE49-F238E27FC236}">
                  <a16:creationId xmlns="" xmlns:a16="http://schemas.microsoft.com/office/drawing/2014/main" id="{65A52592-0BB8-4E56-8777-98E51EF60298}"/>
                </a:ext>
              </a:extLst>
            </p:cNvPr>
            <p:cNvSpPr/>
            <p:nvPr/>
          </p:nvSpPr>
          <p:spPr>
            <a:xfrm>
              <a:off x="2590800" y="364236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endParaRPr kumimoji="0" lang="en-US" sz="44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8" name="Picture 7">
              <a:extLst>
                <a:ext uri="{FF2B5EF4-FFF2-40B4-BE49-F238E27FC236}">
                  <a16:creationId xmlns="" xmlns:a16="http://schemas.microsoft.com/office/drawing/2014/main" id="{EE24F6AB-4202-4A41-B1CC-10AFAD074062}"/>
                </a:ext>
              </a:extLst>
            </p:cNvPr>
            <p:cNvPicPr>
              <a:picLocks noChangeAspect="1"/>
            </p:cNvPicPr>
            <p:nvPr/>
          </p:nvPicPr>
          <p:blipFill>
            <a:blip r:embed="rId14" cstate="print">
              <a:extLst>
                <a:ext uri="{28A0092B-C50C-407E-A947-70E740481C1C}">
                  <a14:useLocalDpi xmlns:a14="http://schemas.microsoft.com/office/drawing/2010/main" val="0"/>
                </a:ext>
              </a:extLst>
            </a:blip>
            <a:srcRect/>
            <a:stretch/>
          </p:blipFill>
          <p:spPr>
            <a:xfrm>
              <a:off x="2256516" y="3433557"/>
              <a:ext cx="1154488" cy="1549923"/>
            </a:xfrm>
            <a:prstGeom prst="rect">
              <a:avLst/>
            </a:prstGeom>
          </p:spPr>
        </p:pic>
        <p:sp>
          <p:nvSpPr>
            <p:cNvPr id="34" name="TextBox 33">
              <a:extLst>
                <a:ext uri="{FF2B5EF4-FFF2-40B4-BE49-F238E27FC236}">
                  <a16:creationId xmlns="" xmlns:a16="http://schemas.microsoft.com/office/drawing/2014/main" id="{7974302B-8BF6-442B-A767-DCF07F5816C6}"/>
                </a:ext>
              </a:extLst>
            </p:cNvPr>
            <p:cNvSpPr txBox="1"/>
            <p:nvPr/>
          </p:nvSpPr>
          <p:spPr>
            <a:xfrm>
              <a:off x="3356503" y="4086495"/>
              <a:ext cx="3302186" cy="430887"/>
            </a:xfrm>
            <a:prstGeom prst="rect">
              <a:avLst/>
            </a:prstGeom>
            <a:noFill/>
          </p:spPr>
          <p:txBody>
            <a:bodyPr wrap="none" lIns="0" tIns="0" rIns="0" bIns="0" rtlCol="0">
              <a:spAutoFit/>
            </a:bodyPr>
            <a:lstStyle/>
            <a:p>
              <a:pPr marL="0" marR="0" lvl="0" indent="0" algn="ctr" defTabSz="914400" rtl="0" eaLnBrk="1" fontAlgn="auto" latinLnBrk="0" hangingPunct="1">
                <a:spcBef>
                  <a:spcPts val="0"/>
                </a:spcBef>
                <a:spcAft>
                  <a:spcPts val="0"/>
                </a:spcAft>
                <a:buClrTx/>
                <a:buSzTx/>
                <a:buFontTx/>
                <a:buNone/>
                <a:tabLst/>
                <a:defRPr/>
              </a:pPr>
              <a:r>
                <a:rPr lang="vi-VN" sz="2800" dirty="0">
                  <a:effectLst/>
                  <a:latin typeface="Times New Roman" panose="02020603050405020304" pitchFamily="18" charset="0"/>
                  <a:ea typeface="Calibri" panose="020F0502020204030204" pitchFamily="34" charset="0"/>
                </a:rPr>
                <a:t>Binh Tư và thằng Xiên</a:t>
              </a:r>
              <a:endParaRPr kumimoji="0" lang="en-US" sz="8000" b="0" i="0" u="none" strike="noStrike" kern="1200" cap="none" spc="0" normalizeH="0" baseline="0" noProof="0" dirty="0">
                <a:ln>
                  <a:noFill/>
                </a:ln>
                <a:solidFill>
                  <a:prstClr val="black">
                    <a:lumMod val="50000"/>
                    <a:lumOff val="50000"/>
                  </a:prstClr>
                </a:solidFill>
                <a:effectLst/>
                <a:uLnTx/>
                <a:uFillTx/>
                <a:latin typeface="Times New Roman" panose="02020603050405020304" pitchFamily="18" charset="0"/>
                <a:ea typeface="+mn-ea"/>
                <a:cs typeface="Times New Roman" panose="02020603050405020304" pitchFamily="18" charset="0"/>
              </a:endParaRPr>
            </a:p>
          </p:txBody>
        </p:sp>
      </p:grpSp>
      <p:grpSp>
        <p:nvGrpSpPr>
          <p:cNvPr id="39" name="Group 38">
            <a:extLst>
              <a:ext uri="{FF2B5EF4-FFF2-40B4-BE49-F238E27FC236}">
                <a16:creationId xmlns="" xmlns:a16="http://schemas.microsoft.com/office/drawing/2014/main" id="{86401136-2892-4E74-8408-0ECBBDBDCC02}"/>
              </a:ext>
            </a:extLst>
          </p:cNvPr>
          <p:cNvGrpSpPr/>
          <p:nvPr/>
        </p:nvGrpSpPr>
        <p:grpSpPr>
          <a:xfrm>
            <a:off x="7167386" y="3353692"/>
            <a:ext cx="4567414" cy="1678288"/>
            <a:chOff x="7167386" y="3353692"/>
            <a:chExt cx="4567414" cy="1678288"/>
          </a:xfrm>
        </p:grpSpPr>
        <p:sp>
          <p:nvSpPr>
            <p:cNvPr id="28" name="Rectangle: Rounded Corners 27">
              <a:extLst>
                <a:ext uri="{FF2B5EF4-FFF2-40B4-BE49-F238E27FC236}">
                  <a16:creationId xmlns="" xmlns:a16="http://schemas.microsoft.com/office/drawing/2014/main" id="{ADED7621-90B0-4A1A-9CEE-2AF593FBD5ED}"/>
                </a:ext>
              </a:extLst>
            </p:cNvPr>
            <p:cNvSpPr/>
            <p:nvPr/>
          </p:nvSpPr>
          <p:spPr>
            <a:xfrm>
              <a:off x="7391400" y="367284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endParaRPr kumimoji="0" lang="en-US" sz="44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19" name="Picture 18">
              <a:extLst>
                <a:ext uri="{FF2B5EF4-FFF2-40B4-BE49-F238E27FC236}">
                  <a16:creationId xmlns="" xmlns:a16="http://schemas.microsoft.com/office/drawing/2014/main" id="{29C561F4-337C-4F74-B8C1-E9E1657F0181}"/>
                </a:ext>
              </a:extLst>
            </p:cNvPr>
            <p:cNvPicPr>
              <a:picLocks noChangeAspect="1"/>
            </p:cNvPicPr>
            <p:nvPr/>
          </p:nvPicPr>
          <p:blipFill>
            <a:blip r:embed="rId15" cstate="print">
              <a:extLst>
                <a:ext uri="{28A0092B-C50C-407E-A947-70E740481C1C}">
                  <a14:useLocalDpi xmlns:a14="http://schemas.microsoft.com/office/drawing/2010/main" val="0"/>
                </a:ext>
              </a:extLst>
            </a:blip>
            <a:srcRect/>
            <a:stretch/>
          </p:blipFill>
          <p:spPr>
            <a:xfrm>
              <a:off x="7167386" y="3353692"/>
              <a:ext cx="987997" cy="1678288"/>
            </a:xfrm>
            <a:prstGeom prst="rect">
              <a:avLst/>
            </a:prstGeom>
          </p:spPr>
        </p:pic>
        <p:sp>
          <p:nvSpPr>
            <p:cNvPr id="35" name="TextBox 34">
              <a:extLst>
                <a:ext uri="{FF2B5EF4-FFF2-40B4-BE49-F238E27FC236}">
                  <a16:creationId xmlns="" xmlns:a16="http://schemas.microsoft.com/office/drawing/2014/main" id="{30405B9B-8989-4F0C-8CCF-4509B3A6EECA}"/>
                </a:ext>
              </a:extLst>
            </p:cNvPr>
            <p:cNvSpPr txBox="1"/>
            <p:nvPr/>
          </p:nvSpPr>
          <p:spPr>
            <a:xfrm>
              <a:off x="8487035" y="3773682"/>
              <a:ext cx="2817235" cy="861774"/>
            </a:xfrm>
            <a:prstGeom prst="rect">
              <a:avLst/>
            </a:prstGeom>
            <a:noFill/>
          </p:spPr>
          <p:txBody>
            <a:bodyPr wrap="square" lIns="0" tIns="0" rIns="0" bIns="0" rtlCol="0">
              <a:spAutoFit/>
            </a:bodyPr>
            <a:lstStyle/>
            <a:p>
              <a:pPr marL="0" marR="0" lvl="0" indent="0" algn="ctr" defTabSz="914400" rtl="0" eaLnBrk="1" fontAlgn="auto" latinLnBrk="0" hangingPunct="1">
                <a:spcBef>
                  <a:spcPts val="0"/>
                </a:spcBef>
                <a:spcAft>
                  <a:spcPts val="0"/>
                </a:spcAft>
                <a:buClrTx/>
                <a:buSzTx/>
                <a:buFontTx/>
                <a:buNone/>
                <a:tabLst/>
                <a:defRPr/>
              </a:pPr>
              <a:r>
                <a:rPr lang="vi-VN" sz="2800" dirty="0">
                  <a:effectLst/>
                  <a:latin typeface="Times New Roman" panose="02020603050405020304" pitchFamily="18" charset="0"/>
                  <a:ea typeface="Calibri" panose="020F0502020204030204" pitchFamily="34" charset="0"/>
                </a:rPr>
                <a:t>Thằng Xiên và thằng Mục</a:t>
              </a:r>
              <a:endParaRPr kumimoji="0" lang="en-US" sz="8000" b="0" i="0" u="none" strike="noStrike" kern="1200" cap="none" spc="0" normalizeH="0" baseline="0" noProof="0" dirty="0">
                <a:ln>
                  <a:noFill/>
                </a:ln>
                <a:solidFill>
                  <a:prstClr val="black">
                    <a:lumMod val="50000"/>
                    <a:lumOff val="50000"/>
                  </a:prstClr>
                </a:solidFill>
                <a:effectLst/>
                <a:uLnTx/>
                <a:uFillTx/>
                <a:latin typeface="Times New Roman" panose="02020603050405020304" pitchFamily="18" charset="0"/>
                <a:ea typeface="+mn-ea"/>
                <a:cs typeface="Times New Roman" panose="02020603050405020304" pitchFamily="18" charset="0"/>
              </a:endParaRPr>
            </a:p>
          </p:txBody>
        </p:sp>
      </p:grpSp>
      <p:grpSp>
        <p:nvGrpSpPr>
          <p:cNvPr id="40" name="Group 39">
            <a:extLst>
              <a:ext uri="{FF2B5EF4-FFF2-40B4-BE49-F238E27FC236}">
                <a16:creationId xmlns="" xmlns:a16="http://schemas.microsoft.com/office/drawing/2014/main" id="{FC13E8F7-E341-4A4A-8467-9009F4679AEA}"/>
              </a:ext>
            </a:extLst>
          </p:cNvPr>
          <p:cNvGrpSpPr/>
          <p:nvPr/>
        </p:nvGrpSpPr>
        <p:grpSpPr>
          <a:xfrm>
            <a:off x="2228026" y="5129048"/>
            <a:ext cx="4706174" cy="1549923"/>
            <a:chOff x="2228026" y="5129048"/>
            <a:chExt cx="4706174" cy="1549923"/>
          </a:xfrm>
        </p:grpSpPr>
        <p:sp>
          <p:nvSpPr>
            <p:cNvPr id="25" name="Rectangle: Rounded Corners 24">
              <a:extLst>
                <a:ext uri="{FF2B5EF4-FFF2-40B4-BE49-F238E27FC236}">
                  <a16:creationId xmlns="" xmlns:a16="http://schemas.microsoft.com/office/drawing/2014/main" id="{F1D00E1D-A2B2-4255-A5D2-8BDE9DF92CF0}"/>
                </a:ext>
              </a:extLst>
            </p:cNvPr>
            <p:cNvSpPr/>
            <p:nvPr/>
          </p:nvSpPr>
          <p:spPr>
            <a:xfrm>
              <a:off x="2590800" y="529883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endParaRPr kumimoji="0" lang="en-US" sz="44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20" name="Picture 19">
              <a:extLst>
                <a:ext uri="{FF2B5EF4-FFF2-40B4-BE49-F238E27FC236}">
                  <a16:creationId xmlns="" xmlns:a16="http://schemas.microsoft.com/office/drawing/2014/main" id="{62E08832-3DCC-49A4-AC1D-099A79C0EFB9}"/>
                </a:ext>
              </a:extLst>
            </p:cNvPr>
            <p:cNvPicPr>
              <a:picLocks noChangeAspect="1"/>
            </p:cNvPicPr>
            <p:nvPr/>
          </p:nvPicPr>
          <p:blipFill>
            <a:blip r:embed="rId16" cstate="print">
              <a:extLst>
                <a:ext uri="{28A0092B-C50C-407E-A947-70E740481C1C}">
                  <a14:useLocalDpi xmlns:a14="http://schemas.microsoft.com/office/drawing/2010/main" val="0"/>
                </a:ext>
              </a:extLst>
            </a:blip>
            <a:srcRect/>
            <a:stretch/>
          </p:blipFill>
          <p:spPr>
            <a:xfrm>
              <a:off x="2228026" y="5129048"/>
              <a:ext cx="929351" cy="1549923"/>
            </a:xfrm>
            <a:prstGeom prst="rect">
              <a:avLst/>
            </a:prstGeom>
          </p:spPr>
        </p:pic>
        <p:sp>
          <p:nvSpPr>
            <p:cNvPr id="36" name="TextBox 35">
              <a:extLst>
                <a:ext uri="{FF2B5EF4-FFF2-40B4-BE49-F238E27FC236}">
                  <a16:creationId xmlns="" xmlns:a16="http://schemas.microsoft.com/office/drawing/2014/main" id="{37128BEF-07EE-4FEE-9225-7F18ADBAC7D5}"/>
                </a:ext>
              </a:extLst>
            </p:cNvPr>
            <p:cNvSpPr txBox="1"/>
            <p:nvPr/>
          </p:nvSpPr>
          <p:spPr>
            <a:xfrm>
              <a:off x="3437521" y="5458912"/>
              <a:ext cx="3054931" cy="861774"/>
            </a:xfrm>
            <a:prstGeom prst="rect">
              <a:avLst/>
            </a:prstGeom>
            <a:noFill/>
          </p:spPr>
          <p:txBody>
            <a:bodyPr wrap="square" lIns="0" tIns="0" rIns="0" bIns="0" rtlCol="0">
              <a:spAutoFit/>
            </a:bodyPr>
            <a:lstStyle/>
            <a:p>
              <a:pPr marL="0" marR="0" lvl="0" indent="0" algn="l" defTabSz="914400" rtl="0" eaLnBrk="1" fontAlgn="auto" latinLnBrk="0" hangingPunct="1">
                <a:spcBef>
                  <a:spcPts val="0"/>
                </a:spcBef>
                <a:spcAft>
                  <a:spcPts val="0"/>
                </a:spcAft>
                <a:buClrTx/>
                <a:buSzTx/>
                <a:buFontTx/>
                <a:buNone/>
                <a:tabLst/>
                <a:defRPr/>
              </a:pPr>
              <a:r>
                <a:rPr lang="vi-VN" sz="2800" dirty="0">
                  <a:effectLst/>
                  <a:latin typeface="Times New Roman" panose="02020603050405020304" pitchFamily="18" charset="0"/>
                  <a:ea typeface="Calibri" panose="020F0502020204030204" pitchFamily="34" charset="0"/>
                </a:rPr>
                <a:t>Ông giáo và Binh Tư.</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nvGrpSpPr>
          <p:cNvPr id="41" name="Group 40">
            <a:extLst>
              <a:ext uri="{FF2B5EF4-FFF2-40B4-BE49-F238E27FC236}">
                <a16:creationId xmlns="" xmlns:a16="http://schemas.microsoft.com/office/drawing/2014/main" id="{330854B2-F80C-4FF7-88D5-341CFE138CE3}"/>
              </a:ext>
            </a:extLst>
          </p:cNvPr>
          <p:cNvGrpSpPr/>
          <p:nvPr/>
        </p:nvGrpSpPr>
        <p:grpSpPr>
          <a:xfrm>
            <a:off x="7144988" y="5089690"/>
            <a:ext cx="4589812" cy="1548524"/>
            <a:chOff x="7144988" y="5089690"/>
            <a:chExt cx="4589812" cy="1548524"/>
          </a:xfrm>
        </p:grpSpPr>
        <p:sp>
          <p:nvSpPr>
            <p:cNvPr id="27" name="Rectangle: Rounded Corners 26">
              <a:extLst>
                <a:ext uri="{FF2B5EF4-FFF2-40B4-BE49-F238E27FC236}">
                  <a16:creationId xmlns="" xmlns:a16="http://schemas.microsoft.com/office/drawing/2014/main" id="{BD814C31-9D0A-41B1-ADED-E8FF4ABD4B00}"/>
                </a:ext>
              </a:extLst>
            </p:cNvPr>
            <p:cNvSpPr/>
            <p:nvPr/>
          </p:nvSpPr>
          <p:spPr>
            <a:xfrm>
              <a:off x="7391400" y="529883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endParaRPr kumimoji="0" lang="en-US" sz="44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21" name="Picture 20">
              <a:extLst>
                <a:ext uri="{FF2B5EF4-FFF2-40B4-BE49-F238E27FC236}">
                  <a16:creationId xmlns="" xmlns:a16="http://schemas.microsoft.com/office/drawing/2014/main" id="{A8B0FE3D-55AC-44FB-900D-361A2433CCD6}"/>
                </a:ext>
              </a:extLst>
            </p:cNvPr>
            <p:cNvPicPr>
              <a:picLocks noChangeAspect="1"/>
            </p:cNvPicPr>
            <p:nvPr/>
          </p:nvPicPr>
          <p:blipFill>
            <a:blip r:embed="rId17" cstate="print">
              <a:extLst>
                <a:ext uri="{28A0092B-C50C-407E-A947-70E740481C1C}">
                  <a14:useLocalDpi xmlns:a14="http://schemas.microsoft.com/office/drawing/2010/main" val="0"/>
                </a:ext>
              </a:extLst>
            </a:blip>
            <a:srcRect/>
            <a:stretch/>
          </p:blipFill>
          <p:spPr>
            <a:xfrm>
              <a:off x="7144988" y="5089690"/>
              <a:ext cx="951590" cy="1548524"/>
            </a:xfrm>
            <a:prstGeom prst="rect">
              <a:avLst/>
            </a:prstGeom>
          </p:spPr>
        </p:pic>
        <p:sp>
          <p:nvSpPr>
            <p:cNvPr id="37" name="TextBox 36">
              <a:extLst>
                <a:ext uri="{FF2B5EF4-FFF2-40B4-BE49-F238E27FC236}">
                  <a16:creationId xmlns="" xmlns:a16="http://schemas.microsoft.com/office/drawing/2014/main" id="{DA81D0B3-76A8-47AE-B788-8A81D806EC61}"/>
                </a:ext>
              </a:extLst>
            </p:cNvPr>
            <p:cNvSpPr txBox="1"/>
            <p:nvPr/>
          </p:nvSpPr>
          <p:spPr>
            <a:xfrm>
              <a:off x="8544846" y="5389405"/>
              <a:ext cx="2291007" cy="861774"/>
            </a:xfrm>
            <a:prstGeom prst="rect">
              <a:avLst/>
            </a:prstGeom>
            <a:noFill/>
          </p:spPr>
          <p:txBody>
            <a:bodyPr wrap="square" lIns="0" tIns="0" rIns="0" bIns="0" rtlCol="0">
              <a:spAutoFit/>
            </a:bodyPr>
            <a:lstStyle/>
            <a:p>
              <a:pPr marL="0" marR="0" algn="just">
                <a:spcBef>
                  <a:spcPts val="0"/>
                </a:spcBef>
                <a:spcAft>
                  <a:spcPts val="0"/>
                </a:spcAft>
              </a:pP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Ông giáo và cậu Vàng.</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15" name="Rectangle 14">
            <a:extLst>
              <a:ext uri="{FF2B5EF4-FFF2-40B4-BE49-F238E27FC236}">
                <a16:creationId xmlns="" xmlns:a16="http://schemas.microsoft.com/office/drawing/2014/main" id="{8368BB1B-92B6-4DE5-ACDE-179696214C55}"/>
              </a:ext>
            </a:extLst>
          </p:cNvPr>
          <p:cNvSpPr/>
          <p:nvPr/>
        </p:nvSpPr>
        <p:spPr>
          <a:xfrm>
            <a:off x="-1257799" y="7202680"/>
            <a:ext cx="4800600" cy="19779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9Slide02 Noi dung dai"/>
                <a:ea typeface="+mn-ea"/>
                <a:cs typeface="+mn-cs"/>
              </a:rPr>
              <a:t>Khi đến mỗi Slide, thầy cô</a:t>
            </a:r>
            <a:br>
              <a:rPr kumimoji="0" lang="en-US" sz="2400" b="0" i="0" u="none" strike="noStrike" kern="1200" cap="none" spc="0" normalizeH="0" baseline="0" noProof="0">
                <a:ln>
                  <a:noFill/>
                </a:ln>
                <a:solidFill>
                  <a:prstClr val="black"/>
                </a:solidFill>
                <a:effectLst/>
                <a:uLnTx/>
                <a:uFillTx/>
                <a:latin typeface="#9Slide02 Noi dung dai"/>
                <a:ea typeface="+mn-ea"/>
                <a:cs typeface="+mn-cs"/>
              </a:rPr>
            </a:br>
            <a:r>
              <a:rPr kumimoji="0" lang="en-US" sz="2400" b="0" i="0" u="none" strike="noStrike" kern="1200" cap="none" spc="0" normalizeH="0" baseline="0" noProof="0">
                <a:ln>
                  <a:noFill/>
                </a:ln>
                <a:solidFill>
                  <a:prstClr val="black"/>
                </a:solidFill>
                <a:effectLst/>
                <a:uLnTx/>
                <a:uFillTx/>
                <a:latin typeface="#9Slide02 Noi dung dai"/>
                <a:ea typeface="+mn-ea"/>
                <a:cs typeface="+mn-cs"/>
              </a:rPr>
              <a:t>nhấp chuột trái 1 lần hoặc</a:t>
            </a:r>
            <a:br>
              <a:rPr kumimoji="0" lang="en-US" sz="2400" b="0" i="0" u="none" strike="noStrike" kern="1200" cap="none" spc="0" normalizeH="0" baseline="0" noProof="0">
                <a:ln>
                  <a:noFill/>
                </a:ln>
                <a:solidFill>
                  <a:prstClr val="black"/>
                </a:solidFill>
                <a:effectLst/>
                <a:uLnTx/>
                <a:uFillTx/>
                <a:latin typeface="#9Slide02 Noi dung dai"/>
                <a:ea typeface="+mn-ea"/>
                <a:cs typeface="+mn-cs"/>
              </a:rPr>
            </a:br>
            <a:r>
              <a:rPr kumimoji="0" lang="en-US" sz="2400" b="0" i="0" u="none" strike="noStrike" kern="1200" cap="none" spc="0" normalizeH="0" baseline="0" noProof="0">
                <a:ln>
                  <a:noFill/>
                </a:ln>
                <a:solidFill>
                  <a:prstClr val="black"/>
                </a:solidFill>
                <a:effectLst/>
                <a:uLnTx/>
                <a:uFillTx/>
                <a:latin typeface="#9Slide02 Noi dung dai"/>
                <a:ea typeface="+mn-ea"/>
                <a:cs typeface="+mn-cs"/>
              </a:rPr>
              <a:t>phím mũi tên qua phải thì câu hỏi và đáp án sẽ tự xuất hiện.</a:t>
            </a:r>
          </a:p>
        </p:txBody>
      </p:sp>
      <p:sp>
        <p:nvSpPr>
          <p:cNvPr id="43" name="Rectangle 42">
            <a:extLst>
              <a:ext uri="{FF2B5EF4-FFF2-40B4-BE49-F238E27FC236}">
                <a16:creationId xmlns="" xmlns:a16="http://schemas.microsoft.com/office/drawing/2014/main" id="{AC24F5DE-75CB-4900-959D-9E968A52D007}"/>
              </a:ext>
            </a:extLst>
          </p:cNvPr>
          <p:cNvSpPr/>
          <p:nvPr/>
        </p:nvSpPr>
        <p:spPr>
          <a:xfrm>
            <a:off x="3681816" y="7202680"/>
            <a:ext cx="4800600" cy="19779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9Slide02 Noi dung dai"/>
                <a:ea typeface="+mn-ea"/>
                <a:cs typeface="+mn-cs"/>
              </a:rPr>
              <a:t>Sau khi HS đưa ra đáp án qua Camera, thầy cô nhấp vào đáp án đúng để xác nhận đáp án.</a:t>
            </a:r>
          </a:p>
        </p:txBody>
      </p:sp>
      <p:sp>
        <p:nvSpPr>
          <p:cNvPr id="44" name="Rectangle 43">
            <a:extLst>
              <a:ext uri="{FF2B5EF4-FFF2-40B4-BE49-F238E27FC236}">
                <a16:creationId xmlns="" xmlns:a16="http://schemas.microsoft.com/office/drawing/2014/main" id="{43EE7E23-BC61-4045-9025-919F8F5553AA}"/>
              </a:ext>
            </a:extLst>
          </p:cNvPr>
          <p:cNvSpPr/>
          <p:nvPr/>
        </p:nvSpPr>
        <p:spPr>
          <a:xfrm>
            <a:off x="8640481" y="7202680"/>
            <a:ext cx="4800600" cy="19779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9Slide02 Noi dung dai"/>
                <a:ea typeface="+mn-ea"/>
                <a:cs typeface="+mn-cs"/>
              </a:rPr>
              <a:t>Để chuyển sang câu hỏi tiếp theo, thầy cô nhấp phím mũi tên qua phải 2 lần hoặc</a:t>
            </a:r>
            <a:br>
              <a:rPr kumimoji="0" lang="en-US" sz="2800" b="0" i="0" u="none" strike="noStrike" kern="1200" cap="none" spc="0" normalizeH="0" baseline="0" noProof="0">
                <a:ln>
                  <a:noFill/>
                </a:ln>
                <a:solidFill>
                  <a:prstClr val="black"/>
                </a:solidFill>
                <a:effectLst/>
                <a:uLnTx/>
                <a:uFillTx/>
                <a:latin typeface="#9Slide02 Noi dung dai"/>
                <a:ea typeface="+mn-ea"/>
                <a:cs typeface="+mn-cs"/>
              </a:rPr>
            </a:br>
            <a:r>
              <a:rPr kumimoji="0" lang="en-US" sz="2800" b="0" i="0" u="none" strike="noStrike" kern="1200" cap="none" spc="0" normalizeH="0" baseline="0" noProof="0">
                <a:ln>
                  <a:noFill/>
                </a:ln>
                <a:solidFill>
                  <a:prstClr val="black"/>
                </a:solidFill>
                <a:effectLst/>
                <a:uLnTx/>
                <a:uFillTx/>
                <a:latin typeface="#9Slide02 Noi dung dai"/>
                <a:ea typeface="+mn-ea"/>
                <a:cs typeface="+mn-cs"/>
              </a:rPr>
              <a:t>nhấp chuột trái 2 lần.</a:t>
            </a:r>
          </a:p>
        </p:txBody>
      </p:sp>
    </p:spTree>
    <p:extLst>
      <p:ext uri="{BB962C8B-B14F-4D97-AF65-F5344CB8AC3E}">
        <p14:creationId xmlns:p14="http://schemas.microsoft.com/office/powerpoint/2010/main" val="648051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14:presetBounceEnd="58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58000">
                                          <p:cBhvr additive="base">
                                            <p:cTn id="7" dur="1000" fill="hold"/>
                                            <p:tgtEl>
                                              <p:spTgt spid="6"/>
                                            </p:tgtEl>
                                            <p:attrNameLst>
                                              <p:attrName>ppt_x</p:attrName>
                                            </p:attrNameLst>
                                          </p:cBhvr>
                                          <p:tavLst>
                                            <p:tav tm="0">
                                              <p:val>
                                                <p:strVal val="0-#ppt_w/2"/>
                                              </p:val>
                                            </p:tav>
                                            <p:tav tm="100000">
                                              <p:val>
                                                <p:strVal val="#ppt_x"/>
                                              </p:val>
                                            </p:tav>
                                          </p:tavLst>
                                        </p:anim>
                                        <p:anim calcmode="lin" valueType="num" p14:bounceEnd="58000">
                                          <p:cBhvr additive="base">
                                            <p:cTn id="8" dur="1000" fill="hold"/>
                                            <p:tgtEl>
                                              <p:spTgt spid="6"/>
                                            </p:tgtEl>
                                            <p:attrNameLst>
                                              <p:attrName>ppt_y</p:attrName>
                                            </p:attrNameLst>
                                          </p:cBhvr>
                                          <p:tavLst>
                                            <p:tav tm="0">
                                              <p:val>
                                                <p:strVal val="0-#ppt_h/2"/>
                                              </p:val>
                                            </p:tav>
                                            <p:tav tm="100000">
                                              <p:val>
                                                <p:strVal val="#ppt_y"/>
                                              </p:val>
                                            </p:tav>
                                          </p:tavLst>
                                        </p:anim>
                                      </p:childTnLst>
                                      <p:subTnLst>
                                        <p:audio>
                                          <p:cMediaNode vol="15000">
                                            <p:cTn display="0" masterRel="sameClick">
                                              <p:stCondLst>
                                                <p:cond evt="begin" delay="0">
                                                  <p:tn val="5"/>
                                                </p:cond>
                                              </p:stCondLst>
                                              <p:endCondLst>
                                                <p:cond evt="onStopAudio" delay="0">
                                                  <p:tgtEl>
                                                    <p:sldTgt/>
                                                  </p:tgtEl>
                                                </p:cond>
                                              </p:endCondLst>
                                            </p:cTn>
                                            <p:tgtEl>
                                              <p:sndTgt r:embed="rId4" name="DiaBayDen.wav"/>
                                            </p:tgtEl>
                                          </p:cMediaNode>
                                        </p:audio>
                                      </p:subTnLst>
                                    </p:cTn>
                                  </p:par>
                                </p:childTnLst>
                              </p:cTn>
                            </p:par>
                            <p:par>
                              <p:cTn id="9" fill="hold">
                                <p:stCondLst>
                                  <p:cond delay="1000"/>
                                </p:stCondLst>
                                <p:childTnLst>
                                  <p:par>
                                    <p:cTn id="10" presetID="2" presetClass="entr" presetSubtype="1" fill="hold" nodeType="afterEffect" p14:presetBounceEnd="65000">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14:bounceEnd="65000">
                                          <p:cBhvr additive="base">
                                            <p:cTn id="12" dur="1000" fill="hold"/>
                                            <p:tgtEl>
                                              <p:spTgt spid="42"/>
                                            </p:tgtEl>
                                            <p:attrNameLst>
                                              <p:attrName>ppt_x</p:attrName>
                                            </p:attrNameLst>
                                          </p:cBhvr>
                                          <p:tavLst>
                                            <p:tav tm="0">
                                              <p:val>
                                                <p:strVal val="#ppt_x"/>
                                              </p:val>
                                            </p:tav>
                                            <p:tav tm="100000">
                                              <p:val>
                                                <p:strVal val="#ppt_x"/>
                                              </p:val>
                                            </p:tav>
                                          </p:tavLst>
                                        </p:anim>
                                        <p:anim calcmode="lin" valueType="num" p14:bounceEnd="65000">
                                          <p:cBhvr additive="base">
                                            <p:cTn id="13" dur="1000" fill="hold"/>
                                            <p:tgtEl>
                                              <p:spTgt spid="42"/>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5000">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14:bounceEnd="65000">
                                          <p:cBhvr additive="base">
                                            <p:cTn id="17" dur="1000" fill="hold"/>
                                            <p:tgtEl>
                                              <p:spTgt spid="38"/>
                                            </p:tgtEl>
                                            <p:attrNameLst>
                                              <p:attrName>ppt_x</p:attrName>
                                            </p:attrNameLst>
                                          </p:cBhvr>
                                          <p:tavLst>
                                            <p:tav tm="0">
                                              <p:val>
                                                <p:strVal val="#ppt_x"/>
                                              </p:val>
                                            </p:tav>
                                            <p:tav tm="100000">
                                              <p:val>
                                                <p:strVal val="#ppt_x"/>
                                              </p:val>
                                            </p:tav>
                                          </p:tavLst>
                                        </p:anim>
                                        <p:anim calcmode="lin" valueType="num" p14:bounceEnd="65000">
                                          <p:cBhvr additive="base">
                                            <p:cTn id="18" dur="1000" fill="hold"/>
                                            <p:tgtEl>
                                              <p:spTgt spid="3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14:presetBounceEnd="65000">
                                      <p:stCondLst>
                                        <p:cond delay="400"/>
                                      </p:stCondLst>
                                      <p:childTnLst>
                                        <p:set>
                                          <p:cBhvr>
                                            <p:cTn id="20" dur="1" fill="hold">
                                              <p:stCondLst>
                                                <p:cond delay="0"/>
                                              </p:stCondLst>
                                            </p:cTn>
                                            <p:tgtEl>
                                              <p:spTgt spid="39"/>
                                            </p:tgtEl>
                                            <p:attrNameLst>
                                              <p:attrName>style.visibility</p:attrName>
                                            </p:attrNameLst>
                                          </p:cBhvr>
                                          <p:to>
                                            <p:strVal val="visible"/>
                                          </p:to>
                                        </p:set>
                                        <p:anim calcmode="lin" valueType="num" p14:bounceEnd="65000">
                                          <p:cBhvr additive="base">
                                            <p:cTn id="21" dur="1000" fill="hold"/>
                                            <p:tgtEl>
                                              <p:spTgt spid="39"/>
                                            </p:tgtEl>
                                            <p:attrNameLst>
                                              <p:attrName>ppt_x</p:attrName>
                                            </p:attrNameLst>
                                          </p:cBhvr>
                                          <p:tavLst>
                                            <p:tav tm="0">
                                              <p:val>
                                                <p:strVal val="#ppt_x"/>
                                              </p:val>
                                            </p:tav>
                                            <p:tav tm="100000">
                                              <p:val>
                                                <p:strVal val="#ppt_x"/>
                                              </p:val>
                                            </p:tav>
                                          </p:tavLst>
                                        </p:anim>
                                        <p:anim calcmode="lin" valueType="num" p14:bounceEnd="65000">
                                          <p:cBhvr additive="base">
                                            <p:cTn id="22" dur="1000" fill="hold"/>
                                            <p:tgtEl>
                                              <p:spTgt spid="3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5000">
                                      <p:stCondLst>
                                        <p:cond delay="800"/>
                                      </p:stCondLst>
                                      <p:childTnLst>
                                        <p:set>
                                          <p:cBhvr>
                                            <p:cTn id="24" dur="1" fill="hold">
                                              <p:stCondLst>
                                                <p:cond delay="0"/>
                                              </p:stCondLst>
                                            </p:cTn>
                                            <p:tgtEl>
                                              <p:spTgt spid="40"/>
                                            </p:tgtEl>
                                            <p:attrNameLst>
                                              <p:attrName>style.visibility</p:attrName>
                                            </p:attrNameLst>
                                          </p:cBhvr>
                                          <p:to>
                                            <p:strVal val="visible"/>
                                          </p:to>
                                        </p:set>
                                        <p:anim calcmode="lin" valueType="num" p14:bounceEnd="65000">
                                          <p:cBhvr additive="base">
                                            <p:cTn id="25" dur="1000" fill="hold"/>
                                            <p:tgtEl>
                                              <p:spTgt spid="40"/>
                                            </p:tgtEl>
                                            <p:attrNameLst>
                                              <p:attrName>ppt_x</p:attrName>
                                            </p:attrNameLst>
                                          </p:cBhvr>
                                          <p:tavLst>
                                            <p:tav tm="0">
                                              <p:val>
                                                <p:strVal val="#ppt_x"/>
                                              </p:val>
                                            </p:tav>
                                            <p:tav tm="100000">
                                              <p:val>
                                                <p:strVal val="#ppt_x"/>
                                              </p:val>
                                            </p:tav>
                                          </p:tavLst>
                                        </p:anim>
                                        <p:anim calcmode="lin" valueType="num" p14:bounceEnd="65000">
                                          <p:cBhvr additive="base">
                                            <p:cTn id="26" dur="1000" fill="hold"/>
                                            <p:tgtEl>
                                              <p:spTgt spid="4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65000">
                                      <p:stCondLst>
                                        <p:cond delay="1200"/>
                                      </p:stCondLst>
                                      <p:childTnLst>
                                        <p:set>
                                          <p:cBhvr>
                                            <p:cTn id="28" dur="1" fill="hold">
                                              <p:stCondLst>
                                                <p:cond delay="0"/>
                                              </p:stCondLst>
                                            </p:cTn>
                                            <p:tgtEl>
                                              <p:spTgt spid="41"/>
                                            </p:tgtEl>
                                            <p:attrNameLst>
                                              <p:attrName>style.visibility</p:attrName>
                                            </p:attrNameLst>
                                          </p:cBhvr>
                                          <p:to>
                                            <p:strVal val="visible"/>
                                          </p:to>
                                        </p:set>
                                        <p:anim calcmode="lin" valueType="num" p14:bounceEnd="65000">
                                          <p:cBhvr additive="base">
                                            <p:cTn id="29" dur="1000" fill="hold"/>
                                            <p:tgtEl>
                                              <p:spTgt spid="41"/>
                                            </p:tgtEl>
                                            <p:attrNameLst>
                                              <p:attrName>ppt_x</p:attrName>
                                            </p:attrNameLst>
                                          </p:cBhvr>
                                          <p:tavLst>
                                            <p:tav tm="0">
                                              <p:val>
                                                <p:strVal val="#ppt_x"/>
                                              </p:val>
                                            </p:tav>
                                            <p:tav tm="100000">
                                              <p:val>
                                                <p:strVal val="#ppt_x"/>
                                              </p:val>
                                            </p:tav>
                                          </p:tavLst>
                                        </p:anim>
                                        <p:anim calcmode="lin" valueType="num" p14:bounceEnd="65000">
                                          <p:cBhvr additive="base">
                                            <p:cTn id="30" dur="1000" fill="hold"/>
                                            <p:tgtEl>
                                              <p:spTgt spid="41"/>
                                            </p:tgtEl>
                                            <p:attrNameLst>
                                              <p:attrName>ppt_y</p:attrName>
                                            </p:attrNameLst>
                                          </p:cBhvr>
                                          <p:tavLst>
                                            <p:tav tm="0">
                                              <p:val>
                                                <p:strVal val="1+#ppt_h/2"/>
                                              </p:val>
                                            </p:tav>
                                            <p:tav tm="100000">
                                              <p:val>
                                                <p:strVal val="#ppt_y"/>
                                              </p:val>
                                            </p:tav>
                                          </p:tavLst>
                                        </p:anim>
                                      </p:childTnLst>
                                    </p:cTn>
                                  </p:par>
                                </p:childTnLst>
                              </p:cTn>
                            </p:par>
                            <p:par>
                              <p:cTn id="31" fill="hold">
                                <p:stCondLst>
                                  <p:cond delay="4200"/>
                                </p:stCondLst>
                                <p:childTnLst>
                                  <p:par>
                                    <p:cTn id="32" presetID="22" presetClass="entr" presetSubtype="1" fill="hold"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up)">
                                          <p:cBhvr>
                                            <p:cTn id="34" dur="500"/>
                                            <p:tgtEl>
                                              <p:spTgt spid="7"/>
                                            </p:tgtEl>
                                          </p:cBhvr>
                                        </p:animEffect>
                                      </p:childTnLst>
                                    </p:cTn>
                                  </p:par>
                                </p:childTnLst>
                              </p:cTn>
                            </p:par>
                            <p:par>
                              <p:cTn id="35" fill="hold">
                                <p:stCondLst>
                                  <p:cond delay="4700"/>
                                </p:stCondLst>
                                <p:childTnLst>
                                  <p:par>
                                    <p:cTn id="36" presetID="1" presetClass="exit" presetSubtype="0" fill="hold" nodeType="afterEffect">
                                      <p:stCondLst>
                                        <p:cond delay="0"/>
                                      </p:stCondLst>
                                      <p:childTnLst>
                                        <p:set>
                                          <p:cBhvr>
                                            <p:cTn id="37" dur="1" fill="hold">
                                              <p:stCondLst>
                                                <p:cond delay="0"/>
                                              </p:stCondLst>
                                            </p:cTn>
                                            <p:tgtEl>
                                              <p:spTgt spid="24"/>
                                            </p:tgtEl>
                                            <p:attrNameLst>
                                              <p:attrName>style.visibility</p:attrName>
                                            </p:attrNameLst>
                                          </p:cBhvr>
                                          <p:to>
                                            <p:strVal val="hidden"/>
                                          </p:to>
                                        </p:set>
                                      </p:childTnLst>
                                    </p:cTn>
                                  </p:par>
                                  <p:par>
                                    <p:cTn id="38" presetID="1" presetClass="entr" presetSubtype="0" fill="hold" nodeType="withEffect">
                                      <p:stCondLst>
                                        <p:cond delay="0"/>
                                      </p:stCondLst>
                                      <p:childTnLst>
                                        <p:set>
                                          <p:cBhvr>
                                            <p:cTn id="39" dur="1" fill="hold">
                                              <p:stCondLst>
                                                <p:cond delay="0"/>
                                              </p:stCondLst>
                                            </p:cTn>
                                            <p:tgtEl>
                                              <p:spTgt spid="9"/>
                                            </p:tgtEl>
                                            <p:attrNameLst>
                                              <p:attrName>style.visibility</p:attrName>
                                            </p:attrNameLst>
                                          </p:cBhvr>
                                          <p:to>
                                            <p:strVal val="visible"/>
                                          </p:to>
                                        </p:set>
                                      </p:childTnLst>
                                    </p:cTn>
                                  </p:par>
                                </p:childTnLst>
                              </p:cTn>
                            </p:par>
                            <p:par>
                              <p:cTn id="40" fill="hold">
                                <p:stCondLst>
                                  <p:cond delay="4700"/>
                                </p:stCondLst>
                                <p:childTnLst>
                                  <p:par>
                                    <p:cTn id="41" presetID="42" presetClass="path" presetSubtype="0" accel="50000" decel="50000" fill="hold" nodeType="afterEffect">
                                      <p:stCondLst>
                                        <p:cond delay="0"/>
                                      </p:stCondLst>
                                      <p:childTnLst>
                                        <p:animMotion origin="layout" path="M 2.70833E-6 -4.81481E-6 L 0.00677 -0.5155 " pathEditMode="relative" rAng="0" ptsTypes="AA">
                                          <p:cBhvr>
                                            <p:cTn id="42" dur="15000" fill="hold"/>
                                            <p:tgtEl>
                                              <p:spTgt spid="9"/>
                                            </p:tgtEl>
                                            <p:attrNameLst>
                                              <p:attrName>ppt_x</p:attrName>
                                              <p:attrName>ppt_y</p:attrName>
                                            </p:attrNameLst>
                                          </p:cBhvr>
                                          <p:rCtr x="339" y="-25787"/>
                                        </p:animMotion>
                                      </p:childTnLst>
                                    </p:cTn>
                                  </p:par>
                                  <p:par>
                                    <p:cTn id="43" presetID="6" presetClass="emph" presetSubtype="0" fill="hold" nodeType="withEffect">
                                      <p:stCondLst>
                                        <p:cond delay="0"/>
                                      </p:stCondLst>
                                      <p:childTnLst>
                                        <p:animScale>
                                          <p:cBhvr>
                                            <p:cTn id="44" dur="15000" fill="hold"/>
                                            <p:tgtEl>
                                              <p:spTgt spid="9"/>
                                            </p:tgtEl>
                                          </p:cBhvr>
                                          <p:by x="50000" y="50000"/>
                                        </p:animScale>
                                      </p:childTnLst>
                                    </p:cTn>
                                  </p:par>
                                  <p:par>
                                    <p:cTn id="45" presetID="22" presetClass="exit" presetSubtype="4" fill="hold" nodeType="withEffect">
                                      <p:stCondLst>
                                        <p:cond delay="0"/>
                                      </p:stCondLst>
                                      <p:childTnLst>
                                        <p:animEffect transition="out" filter="wipe(down)">
                                          <p:cBhvr>
                                            <p:cTn id="46" dur="15000"/>
                                            <p:tgtEl>
                                              <p:spTgt spid="7"/>
                                            </p:tgtEl>
                                          </p:cBhvr>
                                        </p:animEffect>
                                        <p:set>
                                          <p:cBhvr>
                                            <p:cTn id="47" dur="1" fill="hold">
                                              <p:stCondLst>
                                                <p:cond delay="14999"/>
                                              </p:stCondLst>
                                            </p:cTn>
                                            <p:tgtEl>
                                              <p:spTgt spid="7"/>
                                            </p:tgtEl>
                                            <p:attrNameLst>
                                              <p:attrName>style.visibility</p:attrName>
                                            </p:attrNameLst>
                                          </p:cBhvr>
                                          <p:to>
                                            <p:strVal val="hidden"/>
                                          </p:to>
                                        </p:set>
                                      </p:childTnLst>
                                      <p:subTnLst>
                                        <p:audio>
                                          <p:cMediaNode vol="20000">
                                            <p:cTn display="0" masterRel="sameClick">
                                              <p:stCondLst>
                                                <p:cond evt="begin" delay="0">
                                                  <p:tn val="45"/>
                                                </p:cond>
                                              </p:stCondLst>
                                              <p:endCondLst>
                                                <p:cond evt="onStopAudio" delay="0">
                                                  <p:tgtEl>
                                                    <p:sldTgt/>
                                                  </p:tgtEl>
                                                </p:cond>
                                              </p:endCondLst>
                                            </p:cTn>
                                            <p:tgtEl>
                                              <p:sndTgt r:embed="rId5" name="AmThanhDiaBay.wav"/>
                                            </p:tgtEl>
                                          </p:cMediaNode>
                                        </p:audio>
                                      </p:subTnLst>
                                    </p:cTn>
                                  </p:par>
                                </p:childTnLst>
                              </p:cTn>
                            </p:par>
                            <p:par>
                              <p:cTn id="48" fill="hold">
                                <p:stCondLst>
                                  <p:cond delay="19700"/>
                                </p:stCondLst>
                                <p:childTnLst>
                                  <p:par>
                                    <p:cTn id="49" presetID="32" presetClass="emph" presetSubtype="0" repeatCount="3000" fill="hold" nodeType="afterEffect">
                                      <p:stCondLst>
                                        <p:cond delay="0"/>
                                      </p:stCondLst>
                                      <p:childTnLst>
                                        <p:animRot by="120000">
                                          <p:cBhvr>
                                            <p:cTn id="50" dur="75" fill="hold">
                                              <p:stCondLst>
                                                <p:cond delay="0"/>
                                              </p:stCondLst>
                                            </p:cTn>
                                            <p:tgtEl>
                                              <p:spTgt spid="6"/>
                                            </p:tgtEl>
                                            <p:attrNameLst>
                                              <p:attrName>r</p:attrName>
                                            </p:attrNameLst>
                                          </p:cBhvr>
                                        </p:animRot>
                                        <p:animRot by="-240000">
                                          <p:cBhvr>
                                            <p:cTn id="51" dur="150" fill="hold">
                                              <p:stCondLst>
                                                <p:cond delay="150"/>
                                              </p:stCondLst>
                                            </p:cTn>
                                            <p:tgtEl>
                                              <p:spTgt spid="6"/>
                                            </p:tgtEl>
                                            <p:attrNameLst>
                                              <p:attrName>r</p:attrName>
                                            </p:attrNameLst>
                                          </p:cBhvr>
                                        </p:animRot>
                                        <p:animRot by="240000">
                                          <p:cBhvr>
                                            <p:cTn id="52" dur="150" fill="hold">
                                              <p:stCondLst>
                                                <p:cond delay="300"/>
                                              </p:stCondLst>
                                            </p:cTn>
                                            <p:tgtEl>
                                              <p:spTgt spid="6"/>
                                            </p:tgtEl>
                                            <p:attrNameLst>
                                              <p:attrName>r</p:attrName>
                                            </p:attrNameLst>
                                          </p:cBhvr>
                                        </p:animRot>
                                        <p:animRot by="-240000">
                                          <p:cBhvr>
                                            <p:cTn id="53" dur="150" fill="hold">
                                              <p:stCondLst>
                                                <p:cond delay="450"/>
                                              </p:stCondLst>
                                            </p:cTn>
                                            <p:tgtEl>
                                              <p:spTgt spid="6"/>
                                            </p:tgtEl>
                                            <p:attrNameLst>
                                              <p:attrName>r</p:attrName>
                                            </p:attrNameLst>
                                          </p:cBhvr>
                                        </p:animRot>
                                        <p:animRot by="120000">
                                          <p:cBhvr>
                                            <p:cTn id="54" dur="150" fill="hold">
                                              <p:stCondLst>
                                                <p:cond delay="600"/>
                                              </p:stCondLst>
                                            </p:cTn>
                                            <p:tgtEl>
                                              <p:spTgt spid="6"/>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6" name="AmHetGio.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55" fill="hold" display="0">
                      <p:stCondLst>
                        <p:cond delay="indefinite"/>
                      </p:stCondLst>
                      <p:endCondLst>
                        <p:cond evt="onStopAudio" delay="0">
                          <p:tgtEl>
                            <p:sldTgt/>
                          </p:tgtEl>
                        </p:cond>
                      </p:endCondLst>
                    </p:cTn>
                    <p:tgtEl>
                      <p:spTgt spid="26"/>
                    </p:tgtEl>
                  </p:cMediaNode>
                </p:audio>
                <p:seq concurrent="1" nextAc="seek">
                  <p:cTn id="56" restart="whenNotActive" fill="hold" evtFilter="cancelBubble" nodeType="interactiveSeq">
                    <p:stCondLst>
                      <p:cond evt="onClick" delay="0">
                        <p:tgtEl>
                          <p:spTgt spid="41"/>
                        </p:tgtEl>
                      </p:cond>
                    </p:stCondLst>
                    <p:endSync evt="end" delay="0">
                      <p:rtn val="all"/>
                    </p:endSync>
                    <p:childTnLst>
                      <p:par>
                        <p:cTn id="57" fill="hold">
                          <p:stCondLst>
                            <p:cond delay="0"/>
                          </p:stCondLst>
                          <p:childTnLst>
                            <p:par>
                              <p:cTn id="58" fill="hold">
                                <p:stCondLst>
                                  <p:cond delay="0"/>
                                </p:stCondLst>
                                <p:childTnLst>
                                  <p:par>
                                    <p:cTn id="59" presetID="26" presetClass="emph" presetSubtype="0" fill="hold" nodeType="clickEffect">
                                      <p:stCondLst>
                                        <p:cond delay="0"/>
                                      </p:stCondLst>
                                      <p:childTnLst>
                                        <p:animEffect transition="out" filter="fade">
                                          <p:cBhvr>
                                            <p:cTn id="60" dur="500" tmFilter="0, 0; .2, .5; .8, .5; 1, 0"/>
                                            <p:tgtEl>
                                              <p:spTgt spid="41"/>
                                            </p:tgtEl>
                                          </p:cBhvr>
                                        </p:animEffect>
                                        <p:animScale>
                                          <p:cBhvr>
                                            <p:cTn id="61" dur="250" autoRev="1" fill="hold"/>
                                            <p:tgtEl>
                                              <p:spTgt spid="41"/>
                                            </p:tgtEl>
                                          </p:cBhvr>
                                          <p:by x="105000" y="105000"/>
                                        </p:animScale>
                                      </p:childTnLst>
                                      <p:subTnLst>
                                        <p:audio>
                                          <p:cMediaNode>
                                            <p:cTn display="0" masterRel="sameClick">
                                              <p:stCondLst>
                                                <p:cond evt="begin" delay="0">
                                                  <p:tn val="59"/>
                                                </p:cond>
                                              </p:stCondLst>
                                              <p:endCondLst>
                                                <p:cond evt="onStopAudio" delay="0">
                                                  <p:tgtEl>
                                                    <p:sldTgt/>
                                                  </p:tgtEl>
                                                </p:cond>
                                              </p:endCondLst>
                                            </p:cTn>
                                            <p:tgtEl>
                                              <p:sndTgt r:embed="rId7" name="click.wav"/>
                                            </p:tgtEl>
                                          </p:cMediaNode>
                                        </p:audio>
                                      </p:subTnLst>
                                    </p:cTn>
                                  </p:par>
                                </p:childTnLst>
                              </p:cTn>
                            </p:par>
                            <p:par>
                              <p:cTn id="62" fill="hold">
                                <p:stCondLst>
                                  <p:cond delay="500"/>
                                </p:stCondLst>
                                <p:childTnLst>
                                  <p:par>
                                    <p:cTn id="63" presetID="10" presetClass="exit" presetSubtype="0" fill="hold" nodeType="afterEffect">
                                      <p:stCondLst>
                                        <p:cond delay="0"/>
                                      </p:stCondLst>
                                      <p:childTnLst>
                                        <p:animEffect transition="out" filter="fade">
                                          <p:cBhvr>
                                            <p:cTn id="64" dur="500"/>
                                            <p:tgtEl>
                                              <p:spTgt spid="7"/>
                                            </p:tgtEl>
                                          </p:cBhvr>
                                        </p:animEffect>
                                        <p:set>
                                          <p:cBhvr>
                                            <p:cTn id="65" dur="1" fill="hold">
                                              <p:stCondLst>
                                                <p:cond delay="499"/>
                                              </p:stCondLst>
                                            </p:cTn>
                                            <p:tgtEl>
                                              <p:spTgt spid="7"/>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9"/>
                                            </p:tgtEl>
                                          </p:cBhvr>
                                        </p:animEffect>
                                        <p:set>
                                          <p:cBhvr>
                                            <p:cTn id="68" dur="1" fill="hold">
                                              <p:stCondLst>
                                                <p:cond delay="499"/>
                                              </p:stCondLst>
                                            </p:cTn>
                                            <p:tgtEl>
                                              <p:spTgt spid="9"/>
                                            </p:tgtEl>
                                            <p:attrNameLst>
                                              <p:attrName>style.visibility</p:attrName>
                                            </p:attrNameLst>
                                          </p:cBhvr>
                                          <p:to>
                                            <p:strVal val="hidden"/>
                                          </p:to>
                                        </p:set>
                                      </p:childTnLst>
                                    </p:cTn>
                                  </p:par>
                                </p:childTnLst>
                              </p:cTn>
                            </p:par>
                            <p:par>
                              <p:cTn id="69" fill="hold">
                                <p:stCondLst>
                                  <p:cond delay="1000"/>
                                </p:stCondLst>
                                <p:childTnLst>
                                  <p:par>
                                    <p:cTn id="70" presetID="47" presetClass="entr" presetSubtype="0" fill="hold" nodeType="after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1000"/>
                                            <p:tgtEl>
                                              <p:spTgt spid="13"/>
                                            </p:tgtEl>
                                          </p:cBhvr>
                                        </p:animEffect>
                                        <p:anim calcmode="lin" valueType="num">
                                          <p:cBhvr>
                                            <p:cTn id="73" dur="1000" fill="hold"/>
                                            <p:tgtEl>
                                              <p:spTgt spid="13"/>
                                            </p:tgtEl>
                                            <p:attrNameLst>
                                              <p:attrName>ppt_x</p:attrName>
                                            </p:attrNameLst>
                                          </p:cBhvr>
                                          <p:tavLst>
                                            <p:tav tm="0">
                                              <p:val>
                                                <p:strVal val="#ppt_x"/>
                                              </p:val>
                                            </p:tav>
                                            <p:tav tm="100000">
                                              <p:val>
                                                <p:strVal val="#ppt_x"/>
                                              </p:val>
                                            </p:tav>
                                          </p:tavLst>
                                        </p:anim>
                                        <p:anim calcmode="lin" valueType="num">
                                          <p:cBhvr>
                                            <p:cTn id="74" dur="1000" fill="hold"/>
                                            <p:tgtEl>
                                              <p:spTgt spid="13"/>
                                            </p:tgtEl>
                                            <p:attrNameLst>
                                              <p:attrName>ppt_y</p:attrName>
                                            </p:attrNameLst>
                                          </p:cBhvr>
                                          <p:tavLst>
                                            <p:tav tm="0">
                                              <p:val>
                                                <p:strVal val="#ppt_y-.1"/>
                                              </p:val>
                                            </p:tav>
                                            <p:tav tm="100000">
                                              <p:val>
                                                <p:strVal val="#ppt_y"/>
                                              </p:val>
                                            </p:tav>
                                          </p:tavLst>
                                        </p:anim>
                                      </p:childTnLst>
                                    </p:cTn>
                                  </p:par>
                                  <p:par>
                                    <p:cTn id="75" presetID="1" presetClass="mediacall" presetSubtype="0" fill="hold" nodeType="withEffect">
                                      <p:stCondLst>
                                        <p:cond delay="0"/>
                                      </p:stCondLst>
                                      <p:childTnLst>
                                        <p:cmd type="call" cmd="playFrom(0.0)">
                                          <p:cBhvr>
                                            <p:cTn id="76" dur="4576" fill="hold"/>
                                            <p:tgtEl>
                                              <p:spTgt spid="26"/>
                                            </p:tgtEl>
                                          </p:cBhvr>
                                        </p:cmd>
                                      </p:childTnLst>
                                    </p:cTn>
                                  </p:par>
                                  <p:par>
                                    <p:cTn id="77" presetID="2" presetClass="exit" presetSubtype="3" accel="80000" decel="20000" fill="hold" nodeType="withEffect">
                                      <p:stCondLst>
                                        <p:cond delay="0"/>
                                      </p:stCondLst>
                                      <p:childTnLst>
                                        <p:anim calcmode="lin" valueType="num">
                                          <p:cBhvr additive="base">
                                            <p:cTn id="78" dur="500"/>
                                            <p:tgtEl>
                                              <p:spTgt spid="6"/>
                                            </p:tgtEl>
                                            <p:attrNameLst>
                                              <p:attrName>ppt_x</p:attrName>
                                            </p:attrNameLst>
                                          </p:cBhvr>
                                          <p:tavLst>
                                            <p:tav tm="0">
                                              <p:val>
                                                <p:strVal val="ppt_x"/>
                                              </p:val>
                                            </p:tav>
                                            <p:tav tm="100000">
                                              <p:val>
                                                <p:strVal val="1+ppt_w/2"/>
                                              </p:val>
                                            </p:tav>
                                          </p:tavLst>
                                        </p:anim>
                                        <p:anim calcmode="lin" valueType="num">
                                          <p:cBhvr additive="base">
                                            <p:cTn id="79" dur="500"/>
                                            <p:tgtEl>
                                              <p:spTgt spid="6"/>
                                            </p:tgtEl>
                                            <p:attrNameLst>
                                              <p:attrName>ppt_y</p:attrName>
                                            </p:attrNameLst>
                                          </p:cBhvr>
                                          <p:tavLst>
                                            <p:tav tm="0">
                                              <p:val>
                                                <p:strVal val="ppt_y"/>
                                              </p:val>
                                            </p:tav>
                                            <p:tav tm="100000">
                                              <p:val>
                                                <p:strVal val="0-ppt_h/2"/>
                                              </p:val>
                                            </p:tav>
                                          </p:tavLst>
                                        </p:anim>
                                        <p:set>
                                          <p:cBhvr>
                                            <p:cTn id="80" dur="1" fill="hold">
                                              <p:stCondLst>
                                                <p:cond delay="499"/>
                                              </p:stCondLst>
                                            </p:cTn>
                                            <p:tgtEl>
                                              <p:spTgt spid="6"/>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38"/>
                                            </p:tgtEl>
                                          </p:cBhvr>
                                        </p:animEffect>
                                        <p:set>
                                          <p:cBhvr>
                                            <p:cTn id="83" dur="1" fill="hold">
                                              <p:stCondLst>
                                                <p:cond delay="499"/>
                                              </p:stCondLst>
                                            </p:cTn>
                                            <p:tgtEl>
                                              <p:spTgt spid="38"/>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39"/>
                                            </p:tgtEl>
                                          </p:cBhvr>
                                        </p:animEffect>
                                        <p:set>
                                          <p:cBhvr>
                                            <p:cTn id="86" dur="1" fill="hold">
                                              <p:stCondLst>
                                                <p:cond delay="499"/>
                                              </p:stCondLst>
                                            </p:cTn>
                                            <p:tgtEl>
                                              <p:spTgt spid="39"/>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40"/>
                                            </p:tgtEl>
                                          </p:cBhvr>
                                        </p:animEffect>
                                        <p:set>
                                          <p:cBhvr>
                                            <p:cTn id="89"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1"/>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0-#ppt_h/2"/>
                                              </p:val>
                                            </p:tav>
                                            <p:tav tm="100000">
                                              <p:val>
                                                <p:strVal val="#ppt_y"/>
                                              </p:val>
                                            </p:tav>
                                          </p:tavLst>
                                        </p:anim>
                                      </p:childTnLst>
                                      <p:subTnLst>
                                        <p:audio>
                                          <p:cMediaNode vol="15000">
                                            <p:cTn display="0" masterRel="sameClick">
                                              <p:stCondLst>
                                                <p:cond evt="begin" delay="0">
                                                  <p:tn val="5"/>
                                                </p:cond>
                                              </p:stCondLst>
                                              <p:endCondLst>
                                                <p:cond evt="onStopAudio" delay="0">
                                                  <p:tgtEl>
                                                    <p:sldTgt/>
                                                  </p:tgtEl>
                                                </p:cond>
                                              </p:endCondLst>
                                            </p:cTn>
                                            <p:tgtEl>
                                              <p:sndTgt r:embed="rId20" name="DiaBayDen.wav"/>
                                            </p:tgtEl>
                                          </p:cMediaNode>
                                        </p:audio>
                                      </p:subTnLst>
                                    </p:cTn>
                                  </p:par>
                                </p:childTnLst>
                              </p:cTn>
                            </p:par>
                            <p:par>
                              <p:cTn id="9" fill="hold">
                                <p:stCondLst>
                                  <p:cond delay="1000"/>
                                </p:stCondLst>
                                <p:childTnLst>
                                  <p:par>
                                    <p:cTn id="10" presetID="2" presetClass="entr" presetSubtype="1" fill="hold" nodeType="after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additive="base">
                                            <p:cTn id="12" dur="1000" fill="hold"/>
                                            <p:tgtEl>
                                              <p:spTgt spid="42"/>
                                            </p:tgtEl>
                                            <p:attrNameLst>
                                              <p:attrName>ppt_x</p:attrName>
                                            </p:attrNameLst>
                                          </p:cBhvr>
                                          <p:tavLst>
                                            <p:tav tm="0">
                                              <p:val>
                                                <p:strVal val="#ppt_x"/>
                                              </p:val>
                                            </p:tav>
                                            <p:tav tm="100000">
                                              <p:val>
                                                <p:strVal val="#ppt_x"/>
                                              </p:val>
                                            </p:tav>
                                          </p:tavLst>
                                        </p:anim>
                                        <p:anim calcmode="lin" valueType="num">
                                          <p:cBhvr additive="base">
                                            <p:cTn id="13" dur="1000" fill="hold"/>
                                            <p:tgtEl>
                                              <p:spTgt spid="42"/>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cBhvr additive="base">
                                            <p:cTn id="17" dur="1000" fill="hold"/>
                                            <p:tgtEl>
                                              <p:spTgt spid="38"/>
                                            </p:tgtEl>
                                            <p:attrNameLst>
                                              <p:attrName>ppt_x</p:attrName>
                                            </p:attrNameLst>
                                          </p:cBhvr>
                                          <p:tavLst>
                                            <p:tav tm="0">
                                              <p:val>
                                                <p:strVal val="#ppt_x"/>
                                              </p:val>
                                            </p:tav>
                                            <p:tav tm="100000">
                                              <p:val>
                                                <p:strVal val="#ppt_x"/>
                                              </p:val>
                                            </p:tav>
                                          </p:tavLst>
                                        </p:anim>
                                        <p:anim calcmode="lin" valueType="num">
                                          <p:cBhvr additive="base">
                                            <p:cTn id="18" dur="1000" fill="hold"/>
                                            <p:tgtEl>
                                              <p:spTgt spid="3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400"/>
                                      </p:stCondLst>
                                      <p:childTnLst>
                                        <p:set>
                                          <p:cBhvr>
                                            <p:cTn id="20" dur="1" fill="hold">
                                              <p:stCondLst>
                                                <p:cond delay="0"/>
                                              </p:stCondLst>
                                            </p:cTn>
                                            <p:tgtEl>
                                              <p:spTgt spid="39"/>
                                            </p:tgtEl>
                                            <p:attrNameLst>
                                              <p:attrName>style.visibility</p:attrName>
                                            </p:attrNameLst>
                                          </p:cBhvr>
                                          <p:to>
                                            <p:strVal val="visible"/>
                                          </p:to>
                                        </p:set>
                                        <p:anim calcmode="lin" valueType="num">
                                          <p:cBhvr additive="base">
                                            <p:cTn id="21" dur="1000" fill="hold"/>
                                            <p:tgtEl>
                                              <p:spTgt spid="39"/>
                                            </p:tgtEl>
                                            <p:attrNameLst>
                                              <p:attrName>ppt_x</p:attrName>
                                            </p:attrNameLst>
                                          </p:cBhvr>
                                          <p:tavLst>
                                            <p:tav tm="0">
                                              <p:val>
                                                <p:strVal val="#ppt_x"/>
                                              </p:val>
                                            </p:tav>
                                            <p:tav tm="100000">
                                              <p:val>
                                                <p:strVal val="#ppt_x"/>
                                              </p:val>
                                            </p:tav>
                                          </p:tavLst>
                                        </p:anim>
                                        <p:anim calcmode="lin" valueType="num">
                                          <p:cBhvr additive="base">
                                            <p:cTn id="22" dur="1000" fill="hold"/>
                                            <p:tgtEl>
                                              <p:spTgt spid="3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800"/>
                                      </p:stCondLst>
                                      <p:childTnLst>
                                        <p:set>
                                          <p:cBhvr>
                                            <p:cTn id="24" dur="1" fill="hold">
                                              <p:stCondLst>
                                                <p:cond delay="0"/>
                                              </p:stCondLst>
                                            </p:cTn>
                                            <p:tgtEl>
                                              <p:spTgt spid="40"/>
                                            </p:tgtEl>
                                            <p:attrNameLst>
                                              <p:attrName>style.visibility</p:attrName>
                                            </p:attrNameLst>
                                          </p:cBhvr>
                                          <p:to>
                                            <p:strVal val="visible"/>
                                          </p:to>
                                        </p:set>
                                        <p:anim calcmode="lin" valueType="num">
                                          <p:cBhvr additive="base">
                                            <p:cTn id="25" dur="1000" fill="hold"/>
                                            <p:tgtEl>
                                              <p:spTgt spid="40"/>
                                            </p:tgtEl>
                                            <p:attrNameLst>
                                              <p:attrName>ppt_x</p:attrName>
                                            </p:attrNameLst>
                                          </p:cBhvr>
                                          <p:tavLst>
                                            <p:tav tm="0">
                                              <p:val>
                                                <p:strVal val="#ppt_x"/>
                                              </p:val>
                                            </p:tav>
                                            <p:tav tm="100000">
                                              <p:val>
                                                <p:strVal val="#ppt_x"/>
                                              </p:val>
                                            </p:tav>
                                          </p:tavLst>
                                        </p:anim>
                                        <p:anim calcmode="lin" valueType="num">
                                          <p:cBhvr additive="base">
                                            <p:cTn id="26" dur="1000" fill="hold"/>
                                            <p:tgtEl>
                                              <p:spTgt spid="4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1200"/>
                                      </p:stCondLst>
                                      <p:childTnLst>
                                        <p:set>
                                          <p:cBhvr>
                                            <p:cTn id="28" dur="1" fill="hold">
                                              <p:stCondLst>
                                                <p:cond delay="0"/>
                                              </p:stCondLst>
                                            </p:cTn>
                                            <p:tgtEl>
                                              <p:spTgt spid="41"/>
                                            </p:tgtEl>
                                            <p:attrNameLst>
                                              <p:attrName>style.visibility</p:attrName>
                                            </p:attrNameLst>
                                          </p:cBhvr>
                                          <p:to>
                                            <p:strVal val="visible"/>
                                          </p:to>
                                        </p:set>
                                        <p:anim calcmode="lin" valueType="num">
                                          <p:cBhvr additive="base">
                                            <p:cTn id="29" dur="1000" fill="hold"/>
                                            <p:tgtEl>
                                              <p:spTgt spid="41"/>
                                            </p:tgtEl>
                                            <p:attrNameLst>
                                              <p:attrName>ppt_x</p:attrName>
                                            </p:attrNameLst>
                                          </p:cBhvr>
                                          <p:tavLst>
                                            <p:tav tm="0">
                                              <p:val>
                                                <p:strVal val="#ppt_x"/>
                                              </p:val>
                                            </p:tav>
                                            <p:tav tm="100000">
                                              <p:val>
                                                <p:strVal val="#ppt_x"/>
                                              </p:val>
                                            </p:tav>
                                          </p:tavLst>
                                        </p:anim>
                                        <p:anim calcmode="lin" valueType="num">
                                          <p:cBhvr additive="base">
                                            <p:cTn id="30" dur="1000" fill="hold"/>
                                            <p:tgtEl>
                                              <p:spTgt spid="41"/>
                                            </p:tgtEl>
                                            <p:attrNameLst>
                                              <p:attrName>ppt_y</p:attrName>
                                            </p:attrNameLst>
                                          </p:cBhvr>
                                          <p:tavLst>
                                            <p:tav tm="0">
                                              <p:val>
                                                <p:strVal val="1+#ppt_h/2"/>
                                              </p:val>
                                            </p:tav>
                                            <p:tav tm="100000">
                                              <p:val>
                                                <p:strVal val="#ppt_y"/>
                                              </p:val>
                                            </p:tav>
                                          </p:tavLst>
                                        </p:anim>
                                      </p:childTnLst>
                                    </p:cTn>
                                  </p:par>
                                </p:childTnLst>
                              </p:cTn>
                            </p:par>
                            <p:par>
                              <p:cTn id="31" fill="hold">
                                <p:stCondLst>
                                  <p:cond delay="4200"/>
                                </p:stCondLst>
                                <p:childTnLst>
                                  <p:par>
                                    <p:cTn id="32" presetID="22" presetClass="entr" presetSubtype="1" fill="hold"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up)">
                                          <p:cBhvr>
                                            <p:cTn id="34" dur="500"/>
                                            <p:tgtEl>
                                              <p:spTgt spid="7"/>
                                            </p:tgtEl>
                                          </p:cBhvr>
                                        </p:animEffect>
                                      </p:childTnLst>
                                    </p:cTn>
                                  </p:par>
                                </p:childTnLst>
                              </p:cTn>
                            </p:par>
                            <p:par>
                              <p:cTn id="35" fill="hold">
                                <p:stCondLst>
                                  <p:cond delay="4700"/>
                                </p:stCondLst>
                                <p:childTnLst>
                                  <p:par>
                                    <p:cTn id="36" presetID="1" presetClass="exit" presetSubtype="0" fill="hold" nodeType="afterEffect">
                                      <p:stCondLst>
                                        <p:cond delay="0"/>
                                      </p:stCondLst>
                                      <p:childTnLst>
                                        <p:set>
                                          <p:cBhvr>
                                            <p:cTn id="37" dur="1" fill="hold">
                                              <p:stCondLst>
                                                <p:cond delay="0"/>
                                              </p:stCondLst>
                                            </p:cTn>
                                            <p:tgtEl>
                                              <p:spTgt spid="24"/>
                                            </p:tgtEl>
                                            <p:attrNameLst>
                                              <p:attrName>style.visibility</p:attrName>
                                            </p:attrNameLst>
                                          </p:cBhvr>
                                          <p:to>
                                            <p:strVal val="hidden"/>
                                          </p:to>
                                        </p:set>
                                      </p:childTnLst>
                                    </p:cTn>
                                  </p:par>
                                  <p:par>
                                    <p:cTn id="38" presetID="1" presetClass="entr" presetSubtype="0" fill="hold" nodeType="withEffect">
                                      <p:stCondLst>
                                        <p:cond delay="0"/>
                                      </p:stCondLst>
                                      <p:childTnLst>
                                        <p:set>
                                          <p:cBhvr>
                                            <p:cTn id="39" dur="1" fill="hold">
                                              <p:stCondLst>
                                                <p:cond delay="0"/>
                                              </p:stCondLst>
                                            </p:cTn>
                                            <p:tgtEl>
                                              <p:spTgt spid="9"/>
                                            </p:tgtEl>
                                            <p:attrNameLst>
                                              <p:attrName>style.visibility</p:attrName>
                                            </p:attrNameLst>
                                          </p:cBhvr>
                                          <p:to>
                                            <p:strVal val="visible"/>
                                          </p:to>
                                        </p:set>
                                      </p:childTnLst>
                                    </p:cTn>
                                  </p:par>
                                </p:childTnLst>
                              </p:cTn>
                            </p:par>
                            <p:par>
                              <p:cTn id="40" fill="hold">
                                <p:stCondLst>
                                  <p:cond delay="4700"/>
                                </p:stCondLst>
                                <p:childTnLst>
                                  <p:par>
                                    <p:cTn id="41" presetID="42" presetClass="path" presetSubtype="0" accel="50000" decel="50000" fill="hold" nodeType="afterEffect">
                                      <p:stCondLst>
                                        <p:cond delay="0"/>
                                      </p:stCondLst>
                                      <p:childTnLst>
                                        <p:animMotion origin="layout" path="M 2.70833E-6 -4.81481E-6 L 0.00677 -0.5155 " pathEditMode="relative" rAng="0" ptsTypes="AA">
                                          <p:cBhvr>
                                            <p:cTn id="42" dur="15000" fill="hold"/>
                                            <p:tgtEl>
                                              <p:spTgt spid="9"/>
                                            </p:tgtEl>
                                            <p:attrNameLst>
                                              <p:attrName>ppt_x</p:attrName>
                                              <p:attrName>ppt_y</p:attrName>
                                            </p:attrNameLst>
                                          </p:cBhvr>
                                          <p:rCtr x="339" y="-25787"/>
                                        </p:animMotion>
                                      </p:childTnLst>
                                    </p:cTn>
                                  </p:par>
                                  <p:par>
                                    <p:cTn id="43" presetID="6" presetClass="emph" presetSubtype="0" fill="hold" nodeType="withEffect">
                                      <p:stCondLst>
                                        <p:cond delay="0"/>
                                      </p:stCondLst>
                                      <p:childTnLst>
                                        <p:animScale>
                                          <p:cBhvr>
                                            <p:cTn id="44" dur="15000" fill="hold"/>
                                            <p:tgtEl>
                                              <p:spTgt spid="9"/>
                                            </p:tgtEl>
                                          </p:cBhvr>
                                          <p:by x="50000" y="50000"/>
                                        </p:animScale>
                                      </p:childTnLst>
                                    </p:cTn>
                                  </p:par>
                                  <p:par>
                                    <p:cTn id="45" presetID="22" presetClass="exit" presetSubtype="4" fill="hold" nodeType="withEffect">
                                      <p:stCondLst>
                                        <p:cond delay="0"/>
                                      </p:stCondLst>
                                      <p:childTnLst>
                                        <p:animEffect transition="out" filter="wipe(down)">
                                          <p:cBhvr>
                                            <p:cTn id="46" dur="15000"/>
                                            <p:tgtEl>
                                              <p:spTgt spid="7"/>
                                            </p:tgtEl>
                                          </p:cBhvr>
                                        </p:animEffect>
                                        <p:set>
                                          <p:cBhvr>
                                            <p:cTn id="47" dur="1" fill="hold">
                                              <p:stCondLst>
                                                <p:cond delay="14999"/>
                                              </p:stCondLst>
                                            </p:cTn>
                                            <p:tgtEl>
                                              <p:spTgt spid="7"/>
                                            </p:tgtEl>
                                            <p:attrNameLst>
                                              <p:attrName>style.visibility</p:attrName>
                                            </p:attrNameLst>
                                          </p:cBhvr>
                                          <p:to>
                                            <p:strVal val="hidden"/>
                                          </p:to>
                                        </p:set>
                                      </p:childTnLst>
                                      <p:subTnLst>
                                        <p:audio>
                                          <p:cMediaNode vol="20000">
                                            <p:cTn display="0" masterRel="sameClick">
                                              <p:stCondLst>
                                                <p:cond evt="begin" delay="0">
                                                  <p:tn val="45"/>
                                                </p:cond>
                                              </p:stCondLst>
                                              <p:endCondLst>
                                                <p:cond evt="onStopAudio" delay="0">
                                                  <p:tgtEl>
                                                    <p:sldTgt/>
                                                  </p:tgtEl>
                                                </p:cond>
                                              </p:endCondLst>
                                            </p:cTn>
                                            <p:tgtEl>
                                              <p:sndTgt r:embed="rId21" name="AmThanhDiaBay.wav"/>
                                            </p:tgtEl>
                                          </p:cMediaNode>
                                        </p:audio>
                                      </p:subTnLst>
                                    </p:cTn>
                                  </p:par>
                                </p:childTnLst>
                              </p:cTn>
                            </p:par>
                            <p:par>
                              <p:cTn id="48" fill="hold">
                                <p:stCondLst>
                                  <p:cond delay="19700"/>
                                </p:stCondLst>
                                <p:childTnLst>
                                  <p:par>
                                    <p:cTn id="49" presetID="32" presetClass="emph" presetSubtype="0" repeatCount="3000" fill="hold" nodeType="afterEffect">
                                      <p:stCondLst>
                                        <p:cond delay="0"/>
                                      </p:stCondLst>
                                      <p:childTnLst>
                                        <p:animRot by="120000">
                                          <p:cBhvr>
                                            <p:cTn id="50" dur="75" fill="hold">
                                              <p:stCondLst>
                                                <p:cond delay="0"/>
                                              </p:stCondLst>
                                            </p:cTn>
                                            <p:tgtEl>
                                              <p:spTgt spid="6"/>
                                            </p:tgtEl>
                                            <p:attrNameLst>
                                              <p:attrName>r</p:attrName>
                                            </p:attrNameLst>
                                          </p:cBhvr>
                                        </p:animRot>
                                        <p:animRot by="-240000">
                                          <p:cBhvr>
                                            <p:cTn id="51" dur="150" fill="hold">
                                              <p:stCondLst>
                                                <p:cond delay="150"/>
                                              </p:stCondLst>
                                            </p:cTn>
                                            <p:tgtEl>
                                              <p:spTgt spid="6"/>
                                            </p:tgtEl>
                                            <p:attrNameLst>
                                              <p:attrName>r</p:attrName>
                                            </p:attrNameLst>
                                          </p:cBhvr>
                                        </p:animRot>
                                        <p:animRot by="240000">
                                          <p:cBhvr>
                                            <p:cTn id="52" dur="150" fill="hold">
                                              <p:stCondLst>
                                                <p:cond delay="300"/>
                                              </p:stCondLst>
                                            </p:cTn>
                                            <p:tgtEl>
                                              <p:spTgt spid="6"/>
                                            </p:tgtEl>
                                            <p:attrNameLst>
                                              <p:attrName>r</p:attrName>
                                            </p:attrNameLst>
                                          </p:cBhvr>
                                        </p:animRot>
                                        <p:animRot by="-240000">
                                          <p:cBhvr>
                                            <p:cTn id="53" dur="150" fill="hold">
                                              <p:stCondLst>
                                                <p:cond delay="450"/>
                                              </p:stCondLst>
                                            </p:cTn>
                                            <p:tgtEl>
                                              <p:spTgt spid="6"/>
                                            </p:tgtEl>
                                            <p:attrNameLst>
                                              <p:attrName>r</p:attrName>
                                            </p:attrNameLst>
                                          </p:cBhvr>
                                        </p:animRot>
                                        <p:animRot by="120000">
                                          <p:cBhvr>
                                            <p:cTn id="54" dur="150" fill="hold">
                                              <p:stCondLst>
                                                <p:cond delay="600"/>
                                              </p:stCondLst>
                                            </p:cTn>
                                            <p:tgtEl>
                                              <p:spTgt spid="6"/>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22" name="AmHetGio.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55" fill="hold" display="0">
                      <p:stCondLst>
                        <p:cond delay="indefinite"/>
                      </p:stCondLst>
                      <p:endCondLst>
                        <p:cond evt="onStopAudio" delay="0">
                          <p:tgtEl>
                            <p:sldTgt/>
                          </p:tgtEl>
                        </p:cond>
                      </p:endCondLst>
                    </p:cTn>
                    <p:tgtEl>
                      <p:spTgt spid="26"/>
                    </p:tgtEl>
                  </p:cMediaNode>
                </p:audio>
                <p:seq concurrent="1" nextAc="seek">
                  <p:cTn id="56" restart="whenNotActive" fill="hold" evtFilter="cancelBubble" nodeType="interactiveSeq">
                    <p:stCondLst>
                      <p:cond evt="onClick" delay="0">
                        <p:tgtEl>
                          <p:spTgt spid="41"/>
                        </p:tgtEl>
                      </p:cond>
                    </p:stCondLst>
                    <p:endSync evt="end" delay="0">
                      <p:rtn val="all"/>
                    </p:endSync>
                    <p:childTnLst>
                      <p:par>
                        <p:cTn id="57" fill="hold">
                          <p:stCondLst>
                            <p:cond delay="0"/>
                          </p:stCondLst>
                          <p:childTnLst>
                            <p:par>
                              <p:cTn id="58" fill="hold">
                                <p:stCondLst>
                                  <p:cond delay="0"/>
                                </p:stCondLst>
                                <p:childTnLst>
                                  <p:par>
                                    <p:cTn id="59" presetID="26" presetClass="emph" presetSubtype="0" fill="hold" nodeType="clickEffect">
                                      <p:stCondLst>
                                        <p:cond delay="0"/>
                                      </p:stCondLst>
                                      <p:childTnLst>
                                        <p:animEffect transition="out" filter="fade">
                                          <p:cBhvr>
                                            <p:cTn id="60" dur="500" tmFilter="0, 0; .2, .5; .8, .5; 1, 0"/>
                                            <p:tgtEl>
                                              <p:spTgt spid="41"/>
                                            </p:tgtEl>
                                          </p:cBhvr>
                                        </p:animEffect>
                                        <p:animScale>
                                          <p:cBhvr>
                                            <p:cTn id="61" dur="250" autoRev="1" fill="hold"/>
                                            <p:tgtEl>
                                              <p:spTgt spid="41"/>
                                            </p:tgtEl>
                                          </p:cBhvr>
                                          <p:by x="105000" y="105000"/>
                                        </p:animScale>
                                      </p:childTnLst>
                                      <p:subTnLst>
                                        <p:audio>
                                          <p:cMediaNode>
                                            <p:cTn display="0" masterRel="sameClick">
                                              <p:stCondLst>
                                                <p:cond evt="begin" delay="0">
                                                  <p:tn val="59"/>
                                                </p:cond>
                                              </p:stCondLst>
                                              <p:endCondLst>
                                                <p:cond evt="onStopAudio" delay="0">
                                                  <p:tgtEl>
                                                    <p:sldTgt/>
                                                  </p:tgtEl>
                                                </p:cond>
                                              </p:endCondLst>
                                            </p:cTn>
                                            <p:tgtEl>
                                              <p:sndTgt r:embed="rId23" name="click.wav"/>
                                            </p:tgtEl>
                                          </p:cMediaNode>
                                        </p:audio>
                                      </p:subTnLst>
                                    </p:cTn>
                                  </p:par>
                                </p:childTnLst>
                              </p:cTn>
                            </p:par>
                            <p:par>
                              <p:cTn id="62" fill="hold">
                                <p:stCondLst>
                                  <p:cond delay="500"/>
                                </p:stCondLst>
                                <p:childTnLst>
                                  <p:par>
                                    <p:cTn id="63" presetID="10" presetClass="exit" presetSubtype="0" fill="hold" nodeType="afterEffect">
                                      <p:stCondLst>
                                        <p:cond delay="0"/>
                                      </p:stCondLst>
                                      <p:childTnLst>
                                        <p:animEffect transition="out" filter="fade">
                                          <p:cBhvr>
                                            <p:cTn id="64" dur="500"/>
                                            <p:tgtEl>
                                              <p:spTgt spid="7"/>
                                            </p:tgtEl>
                                          </p:cBhvr>
                                        </p:animEffect>
                                        <p:set>
                                          <p:cBhvr>
                                            <p:cTn id="65" dur="1" fill="hold">
                                              <p:stCondLst>
                                                <p:cond delay="499"/>
                                              </p:stCondLst>
                                            </p:cTn>
                                            <p:tgtEl>
                                              <p:spTgt spid="7"/>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9"/>
                                            </p:tgtEl>
                                          </p:cBhvr>
                                        </p:animEffect>
                                        <p:set>
                                          <p:cBhvr>
                                            <p:cTn id="68" dur="1" fill="hold">
                                              <p:stCondLst>
                                                <p:cond delay="499"/>
                                              </p:stCondLst>
                                            </p:cTn>
                                            <p:tgtEl>
                                              <p:spTgt spid="9"/>
                                            </p:tgtEl>
                                            <p:attrNameLst>
                                              <p:attrName>style.visibility</p:attrName>
                                            </p:attrNameLst>
                                          </p:cBhvr>
                                          <p:to>
                                            <p:strVal val="hidden"/>
                                          </p:to>
                                        </p:set>
                                      </p:childTnLst>
                                    </p:cTn>
                                  </p:par>
                                </p:childTnLst>
                              </p:cTn>
                            </p:par>
                            <p:par>
                              <p:cTn id="69" fill="hold">
                                <p:stCondLst>
                                  <p:cond delay="1000"/>
                                </p:stCondLst>
                                <p:childTnLst>
                                  <p:par>
                                    <p:cTn id="70" presetID="47" presetClass="entr" presetSubtype="0" fill="hold" nodeType="after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1000"/>
                                            <p:tgtEl>
                                              <p:spTgt spid="13"/>
                                            </p:tgtEl>
                                          </p:cBhvr>
                                        </p:animEffect>
                                        <p:anim calcmode="lin" valueType="num">
                                          <p:cBhvr>
                                            <p:cTn id="73" dur="1000" fill="hold"/>
                                            <p:tgtEl>
                                              <p:spTgt spid="13"/>
                                            </p:tgtEl>
                                            <p:attrNameLst>
                                              <p:attrName>ppt_x</p:attrName>
                                            </p:attrNameLst>
                                          </p:cBhvr>
                                          <p:tavLst>
                                            <p:tav tm="0">
                                              <p:val>
                                                <p:strVal val="#ppt_x"/>
                                              </p:val>
                                            </p:tav>
                                            <p:tav tm="100000">
                                              <p:val>
                                                <p:strVal val="#ppt_x"/>
                                              </p:val>
                                            </p:tav>
                                          </p:tavLst>
                                        </p:anim>
                                        <p:anim calcmode="lin" valueType="num">
                                          <p:cBhvr>
                                            <p:cTn id="74" dur="1000" fill="hold"/>
                                            <p:tgtEl>
                                              <p:spTgt spid="13"/>
                                            </p:tgtEl>
                                            <p:attrNameLst>
                                              <p:attrName>ppt_y</p:attrName>
                                            </p:attrNameLst>
                                          </p:cBhvr>
                                          <p:tavLst>
                                            <p:tav tm="0">
                                              <p:val>
                                                <p:strVal val="#ppt_y-.1"/>
                                              </p:val>
                                            </p:tav>
                                            <p:tav tm="100000">
                                              <p:val>
                                                <p:strVal val="#ppt_y"/>
                                              </p:val>
                                            </p:tav>
                                          </p:tavLst>
                                        </p:anim>
                                      </p:childTnLst>
                                    </p:cTn>
                                  </p:par>
                                  <p:par>
                                    <p:cTn id="75" presetID="1" presetClass="mediacall" presetSubtype="0" fill="hold" nodeType="withEffect">
                                      <p:stCondLst>
                                        <p:cond delay="0"/>
                                      </p:stCondLst>
                                      <p:childTnLst>
                                        <p:cmd type="call" cmd="playFrom(0.0)">
                                          <p:cBhvr>
                                            <p:cTn id="76" dur="4576" fill="hold"/>
                                            <p:tgtEl>
                                              <p:spTgt spid="26"/>
                                            </p:tgtEl>
                                          </p:cBhvr>
                                        </p:cmd>
                                      </p:childTnLst>
                                    </p:cTn>
                                  </p:par>
                                  <p:par>
                                    <p:cTn id="77" presetID="2" presetClass="exit" presetSubtype="3" accel="80000" decel="20000" fill="hold" nodeType="withEffect">
                                      <p:stCondLst>
                                        <p:cond delay="0"/>
                                      </p:stCondLst>
                                      <p:childTnLst>
                                        <p:anim calcmode="lin" valueType="num">
                                          <p:cBhvr additive="base">
                                            <p:cTn id="78" dur="500"/>
                                            <p:tgtEl>
                                              <p:spTgt spid="6"/>
                                            </p:tgtEl>
                                            <p:attrNameLst>
                                              <p:attrName>ppt_x</p:attrName>
                                            </p:attrNameLst>
                                          </p:cBhvr>
                                          <p:tavLst>
                                            <p:tav tm="0">
                                              <p:val>
                                                <p:strVal val="ppt_x"/>
                                              </p:val>
                                            </p:tav>
                                            <p:tav tm="100000">
                                              <p:val>
                                                <p:strVal val="1+ppt_w/2"/>
                                              </p:val>
                                            </p:tav>
                                          </p:tavLst>
                                        </p:anim>
                                        <p:anim calcmode="lin" valueType="num">
                                          <p:cBhvr additive="base">
                                            <p:cTn id="79" dur="500"/>
                                            <p:tgtEl>
                                              <p:spTgt spid="6"/>
                                            </p:tgtEl>
                                            <p:attrNameLst>
                                              <p:attrName>ppt_y</p:attrName>
                                            </p:attrNameLst>
                                          </p:cBhvr>
                                          <p:tavLst>
                                            <p:tav tm="0">
                                              <p:val>
                                                <p:strVal val="ppt_y"/>
                                              </p:val>
                                            </p:tav>
                                            <p:tav tm="100000">
                                              <p:val>
                                                <p:strVal val="0-ppt_h/2"/>
                                              </p:val>
                                            </p:tav>
                                          </p:tavLst>
                                        </p:anim>
                                        <p:set>
                                          <p:cBhvr>
                                            <p:cTn id="80" dur="1" fill="hold">
                                              <p:stCondLst>
                                                <p:cond delay="499"/>
                                              </p:stCondLst>
                                            </p:cTn>
                                            <p:tgtEl>
                                              <p:spTgt spid="6"/>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38"/>
                                            </p:tgtEl>
                                          </p:cBhvr>
                                        </p:animEffect>
                                        <p:set>
                                          <p:cBhvr>
                                            <p:cTn id="83" dur="1" fill="hold">
                                              <p:stCondLst>
                                                <p:cond delay="499"/>
                                              </p:stCondLst>
                                            </p:cTn>
                                            <p:tgtEl>
                                              <p:spTgt spid="38"/>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39"/>
                                            </p:tgtEl>
                                          </p:cBhvr>
                                        </p:animEffect>
                                        <p:set>
                                          <p:cBhvr>
                                            <p:cTn id="86" dur="1" fill="hold">
                                              <p:stCondLst>
                                                <p:cond delay="499"/>
                                              </p:stCondLst>
                                            </p:cTn>
                                            <p:tgtEl>
                                              <p:spTgt spid="39"/>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40"/>
                                            </p:tgtEl>
                                          </p:cBhvr>
                                        </p:animEffect>
                                        <p:set>
                                          <p:cBhvr>
                                            <p:cTn id="89"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1"/>
                      </p:tgtEl>
                    </p:cond>
                  </p:nextCondLst>
                </p:seq>
              </p:childTnLst>
            </p:cTn>
          </p:par>
        </p:tn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 xmlns:a16="http://schemas.microsoft.com/office/drawing/2014/main" id="{6C9C40F7-6636-4B05-A249-C5AA12FDAEE6}"/>
              </a:ext>
            </a:extLst>
          </p:cNvPr>
          <p:cNvPicPr>
            <a:picLocks noChangeAspect="1"/>
          </p:cNvPicPr>
          <p:nvPr/>
        </p:nvPicPr>
        <p:blipFill>
          <a:blip r:embed="rId8"/>
          <a:stretch>
            <a:fillRect/>
          </a:stretch>
        </p:blipFill>
        <p:spPr>
          <a:xfrm>
            <a:off x="0" y="0"/>
            <a:ext cx="12192000" cy="6857999"/>
          </a:xfrm>
          <a:prstGeom prst="rect">
            <a:avLst/>
          </a:prstGeom>
        </p:spPr>
      </p:pic>
      <p:grpSp>
        <p:nvGrpSpPr>
          <p:cNvPr id="42" name="Group 41">
            <a:extLst>
              <a:ext uri="{FF2B5EF4-FFF2-40B4-BE49-F238E27FC236}">
                <a16:creationId xmlns="" xmlns:a16="http://schemas.microsoft.com/office/drawing/2014/main" id="{9905CDB2-EEB7-49B9-ADB2-66FCF558DF54}"/>
              </a:ext>
            </a:extLst>
          </p:cNvPr>
          <p:cNvGrpSpPr/>
          <p:nvPr/>
        </p:nvGrpSpPr>
        <p:grpSpPr>
          <a:xfrm>
            <a:off x="2434106" y="246185"/>
            <a:ext cx="9486901" cy="3182815"/>
            <a:chOff x="2434106" y="246185"/>
            <a:chExt cx="9486901" cy="3182815"/>
          </a:xfrm>
        </p:grpSpPr>
        <p:pic>
          <p:nvPicPr>
            <p:cNvPr id="10" name="Picture 9">
              <a:extLst>
                <a:ext uri="{FF2B5EF4-FFF2-40B4-BE49-F238E27FC236}">
                  <a16:creationId xmlns="" xmlns:a16="http://schemas.microsoft.com/office/drawing/2014/main" id="{BFDC2BDB-258C-4F4A-86ED-C0A6EFC4F65F}"/>
                </a:ext>
              </a:extLst>
            </p:cNvPr>
            <p:cNvPicPr>
              <a:picLocks noChangeAspect="1"/>
            </p:cNvPicPr>
            <p:nvPr/>
          </p:nvPicPr>
          <p:blipFill>
            <a:blip r:embed="rId9"/>
            <a:stretch>
              <a:fillRect/>
            </a:stretch>
          </p:blipFill>
          <p:spPr>
            <a:xfrm>
              <a:off x="2434106" y="246185"/>
              <a:ext cx="9486901" cy="3182815"/>
            </a:xfrm>
            <a:prstGeom prst="rect">
              <a:avLst/>
            </a:prstGeom>
          </p:spPr>
        </p:pic>
        <p:sp>
          <p:nvSpPr>
            <p:cNvPr id="33" name="TextBox 32">
              <a:extLst>
                <a:ext uri="{FF2B5EF4-FFF2-40B4-BE49-F238E27FC236}">
                  <a16:creationId xmlns="" xmlns:a16="http://schemas.microsoft.com/office/drawing/2014/main" id="{74025C03-BBC1-4E41-924B-1D89C7CB42D3}"/>
                </a:ext>
              </a:extLst>
            </p:cNvPr>
            <p:cNvSpPr txBox="1"/>
            <p:nvPr/>
          </p:nvSpPr>
          <p:spPr>
            <a:xfrm>
              <a:off x="2705697" y="765774"/>
              <a:ext cx="9029103" cy="1747979"/>
            </a:xfrm>
            <a:prstGeom prst="rect">
              <a:avLst/>
            </a:prstGeom>
            <a:noFill/>
          </p:spPr>
          <p:txBody>
            <a:bodyPr wrap="square" lIns="0" tIns="0" rIns="0" bIns="0" rtlCol="0">
              <a:spAutoFit/>
            </a:bodyPr>
            <a:lstStyle/>
            <a:p>
              <a:pPr marL="0" marR="0" algn="just">
                <a:lnSpc>
                  <a:spcPct val="150000"/>
                </a:lnSpc>
                <a:spcBef>
                  <a:spcPts val="0"/>
                </a:spcBef>
                <a:spcAft>
                  <a:spcPts val="0"/>
                </a:spcAft>
              </a:pPr>
              <a:r>
                <a:rPr lang="vi-VN" sz="4000" b="1" dirty="0">
                  <a:effectLst/>
                  <a:latin typeface="Times New Roman" panose="02020603050405020304" pitchFamily="18" charset="0"/>
                  <a:ea typeface="Calibri" panose="020F0502020204030204" pitchFamily="34" charset="0"/>
                  <a:cs typeface="Times New Roman" panose="02020603050405020304" pitchFamily="18" charset="0"/>
                </a:rPr>
                <a:t>Câu 4: Đâu là nỗi khổ tâm mà lão Hạc gặp phải?</a:t>
              </a:r>
              <a:endParaRPr lang="en-SG" sz="4000" b="1" dirty="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6" name="Picture 5">
            <a:extLst>
              <a:ext uri="{FF2B5EF4-FFF2-40B4-BE49-F238E27FC236}">
                <a16:creationId xmlns="" xmlns:a16="http://schemas.microsoft.com/office/drawing/2014/main" id="{6CDE6C19-37AA-4D55-B203-0CA4C11C25D6}"/>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400047" y="633073"/>
            <a:ext cx="1828800" cy="1423763"/>
          </a:xfrm>
          <a:prstGeom prst="rect">
            <a:avLst/>
          </a:prstGeom>
        </p:spPr>
      </p:pic>
      <p:pic>
        <p:nvPicPr>
          <p:cNvPr id="7" name="Picture 6">
            <a:extLst>
              <a:ext uri="{FF2B5EF4-FFF2-40B4-BE49-F238E27FC236}">
                <a16:creationId xmlns="" xmlns:a16="http://schemas.microsoft.com/office/drawing/2014/main" id="{A9E21BF8-DFDC-47FA-9179-0DA83D210266}"/>
              </a:ext>
            </a:extLst>
          </p:cNvPr>
          <p:cNvPicPr>
            <a:picLocks noChangeAspect="1"/>
          </p:cNvPicPr>
          <p:nvPr/>
        </p:nvPicPr>
        <p:blipFill>
          <a:blip r:embed="rId11">
            <a:alphaModFix amt="67000"/>
            <a:extLst>
              <a:ext uri="{28A0092B-C50C-407E-A947-70E740481C1C}">
                <a14:useLocalDpi xmlns:a14="http://schemas.microsoft.com/office/drawing/2010/main" val="0"/>
              </a:ext>
            </a:extLst>
          </a:blip>
          <a:srcRect/>
          <a:stretch/>
        </p:blipFill>
        <p:spPr>
          <a:xfrm>
            <a:off x="506256" y="1745032"/>
            <a:ext cx="1619694" cy="4454159"/>
          </a:xfrm>
          <a:prstGeom prst="rect">
            <a:avLst/>
          </a:prstGeom>
        </p:spPr>
      </p:pic>
      <p:pic>
        <p:nvPicPr>
          <p:cNvPr id="9" name="Picture 8">
            <a:extLst>
              <a:ext uri="{FF2B5EF4-FFF2-40B4-BE49-F238E27FC236}">
                <a16:creationId xmlns="" xmlns:a16="http://schemas.microsoft.com/office/drawing/2014/main" id="{30BF07C3-4F38-4220-AD03-4C6C0ECBDC76}"/>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534674" y="4718632"/>
            <a:ext cx="1480559" cy="1480559"/>
          </a:xfrm>
          <a:prstGeom prst="rect">
            <a:avLst/>
          </a:prstGeom>
        </p:spPr>
      </p:pic>
      <p:pic>
        <p:nvPicPr>
          <p:cNvPr id="24" name="Picture 23">
            <a:extLst>
              <a:ext uri="{FF2B5EF4-FFF2-40B4-BE49-F238E27FC236}">
                <a16:creationId xmlns="" xmlns:a16="http://schemas.microsoft.com/office/drawing/2014/main" id="{F9C79009-6437-4B91-9359-59C563024011}"/>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450920" y="4822200"/>
            <a:ext cx="1581462" cy="1581462"/>
          </a:xfrm>
          <a:prstGeom prst="rect">
            <a:avLst/>
          </a:prstGeom>
        </p:spPr>
      </p:pic>
      <p:pic>
        <p:nvPicPr>
          <p:cNvPr id="13" name="Picture 12">
            <a:extLst>
              <a:ext uri="{FF2B5EF4-FFF2-40B4-BE49-F238E27FC236}">
                <a16:creationId xmlns="" xmlns:a16="http://schemas.microsoft.com/office/drawing/2014/main" id="{10273A81-4537-406E-B3CE-A31805A589E9}"/>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160214" y="4718632"/>
            <a:ext cx="2047104" cy="2047104"/>
          </a:xfrm>
          <a:prstGeom prst="rect">
            <a:avLst/>
          </a:prstGeom>
        </p:spPr>
      </p:pic>
      <p:pic>
        <p:nvPicPr>
          <p:cNvPr id="26" name="59c3c5f047238">
            <a:hlinkClick r:id="" action="ppaction://media"/>
            <a:extLst>
              <a:ext uri="{FF2B5EF4-FFF2-40B4-BE49-F238E27FC236}">
                <a16:creationId xmlns="" xmlns:a16="http://schemas.microsoft.com/office/drawing/2014/main" id="{B0D31032-F0AD-4067-9A69-879234BD82E0}"/>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306516" y="1358810"/>
            <a:ext cx="487363" cy="487363"/>
          </a:xfrm>
          <a:prstGeom prst="rect">
            <a:avLst/>
          </a:prstGeom>
        </p:spPr>
      </p:pic>
      <p:grpSp>
        <p:nvGrpSpPr>
          <p:cNvPr id="38" name="Group 37">
            <a:extLst>
              <a:ext uri="{FF2B5EF4-FFF2-40B4-BE49-F238E27FC236}">
                <a16:creationId xmlns="" xmlns:a16="http://schemas.microsoft.com/office/drawing/2014/main" id="{E66CE2CC-C6FC-4C02-8800-255EB55AE7A1}"/>
              </a:ext>
            </a:extLst>
          </p:cNvPr>
          <p:cNvGrpSpPr/>
          <p:nvPr/>
        </p:nvGrpSpPr>
        <p:grpSpPr>
          <a:xfrm>
            <a:off x="2256516" y="3429000"/>
            <a:ext cx="4677684" cy="1549923"/>
            <a:chOff x="2256516" y="3433557"/>
            <a:chExt cx="4677684" cy="1549923"/>
          </a:xfrm>
        </p:grpSpPr>
        <p:sp>
          <p:nvSpPr>
            <p:cNvPr id="2" name="Rectangle: Rounded Corners 1">
              <a:extLst>
                <a:ext uri="{FF2B5EF4-FFF2-40B4-BE49-F238E27FC236}">
                  <a16:creationId xmlns="" xmlns:a16="http://schemas.microsoft.com/office/drawing/2014/main" id="{65A52592-0BB8-4E56-8777-98E51EF60298}"/>
                </a:ext>
              </a:extLst>
            </p:cNvPr>
            <p:cNvSpPr/>
            <p:nvPr/>
          </p:nvSpPr>
          <p:spPr>
            <a:xfrm>
              <a:off x="2590800" y="364236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8" name="Picture 7">
              <a:extLst>
                <a:ext uri="{FF2B5EF4-FFF2-40B4-BE49-F238E27FC236}">
                  <a16:creationId xmlns="" xmlns:a16="http://schemas.microsoft.com/office/drawing/2014/main" id="{EE24F6AB-4202-4A41-B1CC-10AFAD074062}"/>
                </a:ext>
              </a:extLst>
            </p:cNvPr>
            <p:cNvPicPr>
              <a:picLocks noChangeAspect="1"/>
            </p:cNvPicPr>
            <p:nvPr/>
          </p:nvPicPr>
          <p:blipFill>
            <a:blip r:embed="rId14" cstate="print">
              <a:extLst>
                <a:ext uri="{28A0092B-C50C-407E-A947-70E740481C1C}">
                  <a14:useLocalDpi xmlns:a14="http://schemas.microsoft.com/office/drawing/2010/main" val="0"/>
                </a:ext>
              </a:extLst>
            </a:blip>
            <a:srcRect/>
            <a:stretch/>
          </p:blipFill>
          <p:spPr>
            <a:xfrm>
              <a:off x="2256516" y="3433557"/>
              <a:ext cx="1154488" cy="1549923"/>
            </a:xfrm>
            <a:prstGeom prst="rect">
              <a:avLst/>
            </a:prstGeom>
          </p:spPr>
        </p:pic>
        <p:sp>
          <p:nvSpPr>
            <p:cNvPr id="34" name="TextBox 33">
              <a:extLst>
                <a:ext uri="{FF2B5EF4-FFF2-40B4-BE49-F238E27FC236}">
                  <a16:creationId xmlns="" xmlns:a16="http://schemas.microsoft.com/office/drawing/2014/main" id="{7974302B-8BF6-442B-A767-DCF07F5816C6}"/>
                </a:ext>
              </a:extLst>
            </p:cNvPr>
            <p:cNvSpPr txBox="1"/>
            <p:nvPr/>
          </p:nvSpPr>
          <p:spPr>
            <a:xfrm>
              <a:off x="3497571" y="3791461"/>
              <a:ext cx="3303279" cy="1107996"/>
            </a:xfrm>
            <a:prstGeom prst="rect">
              <a:avLst/>
            </a:prstGeom>
            <a:noFill/>
          </p:spPr>
          <p:txBody>
            <a:bodyPr wrap="square" lIns="0" tIns="0" rIns="0" bIns="0" rtlCol="0">
              <a:spAutoFit/>
            </a:bodyPr>
            <a:lstStyle/>
            <a:p>
              <a:pPr marL="0" marR="0" algn="ctr">
                <a:spcBef>
                  <a:spcPts val="0"/>
                </a:spcBef>
                <a:spcAft>
                  <a:spcPts val="0"/>
                </a:spcAft>
              </a:pP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Lão ốm một trận thập tử nhất sinh, người trở nên gầy yếu hơn.</a:t>
              </a:r>
              <a:endParaRPr lang="en-SG" sz="24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39" name="Group 38">
            <a:extLst>
              <a:ext uri="{FF2B5EF4-FFF2-40B4-BE49-F238E27FC236}">
                <a16:creationId xmlns="" xmlns:a16="http://schemas.microsoft.com/office/drawing/2014/main" id="{86401136-2892-4E74-8408-0ECBBDBDCC02}"/>
              </a:ext>
            </a:extLst>
          </p:cNvPr>
          <p:cNvGrpSpPr/>
          <p:nvPr/>
        </p:nvGrpSpPr>
        <p:grpSpPr>
          <a:xfrm>
            <a:off x="7167386" y="3353692"/>
            <a:ext cx="4567414" cy="1678288"/>
            <a:chOff x="7167386" y="3353692"/>
            <a:chExt cx="4567414" cy="1678288"/>
          </a:xfrm>
        </p:grpSpPr>
        <p:sp>
          <p:nvSpPr>
            <p:cNvPr id="28" name="Rectangle: Rounded Corners 27">
              <a:extLst>
                <a:ext uri="{FF2B5EF4-FFF2-40B4-BE49-F238E27FC236}">
                  <a16:creationId xmlns="" xmlns:a16="http://schemas.microsoft.com/office/drawing/2014/main" id="{ADED7621-90B0-4A1A-9CEE-2AF593FBD5ED}"/>
                </a:ext>
              </a:extLst>
            </p:cNvPr>
            <p:cNvSpPr/>
            <p:nvPr/>
          </p:nvSpPr>
          <p:spPr>
            <a:xfrm>
              <a:off x="7391400" y="367284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19" name="Picture 18">
              <a:extLst>
                <a:ext uri="{FF2B5EF4-FFF2-40B4-BE49-F238E27FC236}">
                  <a16:creationId xmlns="" xmlns:a16="http://schemas.microsoft.com/office/drawing/2014/main" id="{29C561F4-337C-4F74-B8C1-E9E1657F0181}"/>
                </a:ext>
              </a:extLst>
            </p:cNvPr>
            <p:cNvPicPr>
              <a:picLocks noChangeAspect="1"/>
            </p:cNvPicPr>
            <p:nvPr/>
          </p:nvPicPr>
          <p:blipFill>
            <a:blip r:embed="rId15" cstate="print">
              <a:extLst>
                <a:ext uri="{28A0092B-C50C-407E-A947-70E740481C1C}">
                  <a14:useLocalDpi xmlns:a14="http://schemas.microsoft.com/office/drawing/2010/main" val="0"/>
                </a:ext>
              </a:extLst>
            </a:blip>
            <a:srcRect/>
            <a:stretch/>
          </p:blipFill>
          <p:spPr>
            <a:xfrm>
              <a:off x="7167386" y="3353692"/>
              <a:ext cx="987997" cy="1678288"/>
            </a:xfrm>
            <a:prstGeom prst="rect">
              <a:avLst/>
            </a:prstGeom>
          </p:spPr>
        </p:pic>
        <p:sp>
          <p:nvSpPr>
            <p:cNvPr id="35" name="TextBox 34">
              <a:extLst>
                <a:ext uri="{FF2B5EF4-FFF2-40B4-BE49-F238E27FC236}">
                  <a16:creationId xmlns="" xmlns:a16="http://schemas.microsoft.com/office/drawing/2014/main" id="{30405B9B-8989-4F0C-8CCF-4509B3A6EECA}"/>
                </a:ext>
              </a:extLst>
            </p:cNvPr>
            <p:cNvSpPr txBox="1"/>
            <p:nvPr/>
          </p:nvSpPr>
          <p:spPr>
            <a:xfrm>
              <a:off x="8144284" y="3764947"/>
              <a:ext cx="3513042" cy="1107996"/>
            </a:xfrm>
            <a:prstGeom prst="rect">
              <a:avLst/>
            </a:prstGeom>
            <a:noFill/>
          </p:spPr>
          <p:txBody>
            <a:bodyPr wrap="square" lIns="0" tIns="0" rIns="0" bIns="0" rtlCol="0">
              <a:spAutoFit/>
            </a:bodyPr>
            <a:lstStyle/>
            <a:p>
              <a:pPr marL="0" marR="0" lvl="0" indent="0" algn="ctr" defTabSz="914400" rtl="0" eaLnBrk="1" fontAlgn="auto" latinLnBrk="0" hangingPunct="1">
                <a:spcBef>
                  <a:spcPts val="0"/>
                </a:spcBef>
                <a:spcAft>
                  <a:spcPts val="0"/>
                </a:spcAft>
                <a:buClrTx/>
                <a:buSzTx/>
                <a:buFontTx/>
                <a:buNone/>
                <a:tabLst/>
                <a:defRPr/>
              </a:pPr>
              <a:r>
                <a:rPr lang="vi-VN" sz="2400" dirty="0">
                  <a:effectLst/>
                  <a:latin typeface="Times New Roman" panose="02020603050405020304" pitchFamily="18" charset="0"/>
                  <a:ea typeface="Calibri" panose="020F0502020204030204" pitchFamily="34" charset="0"/>
                </a:rPr>
                <a:t>Trận bão phá sạch hoa màu trong vườn mà lão bỏ bao công sức vun trồng</a:t>
              </a:r>
              <a:endParaRPr kumimoji="0" lang="en-US" sz="7200" b="0" i="0" u="none" strike="noStrike" kern="1200" cap="none" spc="0" normalizeH="0" baseline="0" noProof="0" dirty="0">
                <a:ln>
                  <a:noFill/>
                </a:ln>
                <a:solidFill>
                  <a:prstClr val="black">
                    <a:lumMod val="50000"/>
                    <a:lumOff val="50000"/>
                  </a:prstClr>
                </a:solidFill>
                <a:effectLst/>
                <a:uLnTx/>
                <a:uFillTx/>
                <a:latin typeface="Times New Roman" panose="02020603050405020304" pitchFamily="18" charset="0"/>
                <a:ea typeface="+mn-ea"/>
                <a:cs typeface="Times New Roman" panose="02020603050405020304" pitchFamily="18" charset="0"/>
              </a:endParaRPr>
            </a:p>
          </p:txBody>
        </p:sp>
      </p:grpSp>
      <p:grpSp>
        <p:nvGrpSpPr>
          <p:cNvPr id="40" name="Group 39">
            <a:extLst>
              <a:ext uri="{FF2B5EF4-FFF2-40B4-BE49-F238E27FC236}">
                <a16:creationId xmlns="" xmlns:a16="http://schemas.microsoft.com/office/drawing/2014/main" id="{FC13E8F7-E341-4A4A-8467-9009F4679AEA}"/>
              </a:ext>
            </a:extLst>
          </p:cNvPr>
          <p:cNvGrpSpPr/>
          <p:nvPr/>
        </p:nvGrpSpPr>
        <p:grpSpPr>
          <a:xfrm>
            <a:off x="2228026" y="5129048"/>
            <a:ext cx="4706174" cy="1549923"/>
            <a:chOff x="2228026" y="5129048"/>
            <a:chExt cx="4706174" cy="1549923"/>
          </a:xfrm>
        </p:grpSpPr>
        <p:sp>
          <p:nvSpPr>
            <p:cNvPr id="25" name="Rectangle: Rounded Corners 24">
              <a:extLst>
                <a:ext uri="{FF2B5EF4-FFF2-40B4-BE49-F238E27FC236}">
                  <a16:creationId xmlns="" xmlns:a16="http://schemas.microsoft.com/office/drawing/2014/main" id="{F1D00E1D-A2B2-4255-A5D2-8BDE9DF92CF0}"/>
                </a:ext>
              </a:extLst>
            </p:cNvPr>
            <p:cNvSpPr/>
            <p:nvPr/>
          </p:nvSpPr>
          <p:spPr>
            <a:xfrm>
              <a:off x="2590800" y="529883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20" name="Picture 19">
              <a:extLst>
                <a:ext uri="{FF2B5EF4-FFF2-40B4-BE49-F238E27FC236}">
                  <a16:creationId xmlns="" xmlns:a16="http://schemas.microsoft.com/office/drawing/2014/main" id="{62E08832-3DCC-49A4-AC1D-099A79C0EFB9}"/>
                </a:ext>
              </a:extLst>
            </p:cNvPr>
            <p:cNvPicPr>
              <a:picLocks noChangeAspect="1"/>
            </p:cNvPicPr>
            <p:nvPr/>
          </p:nvPicPr>
          <p:blipFill>
            <a:blip r:embed="rId16" cstate="print">
              <a:extLst>
                <a:ext uri="{28A0092B-C50C-407E-A947-70E740481C1C}">
                  <a14:useLocalDpi xmlns:a14="http://schemas.microsoft.com/office/drawing/2010/main" val="0"/>
                </a:ext>
              </a:extLst>
            </a:blip>
            <a:srcRect/>
            <a:stretch/>
          </p:blipFill>
          <p:spPr>
            <a:xfrm>
              <a:off x="2228026" y="5129048"/>
              <a:ext cx="929351" cy="1549923"/>
            </a:xfrm>
            <a:prstGeom prst="rect">
              <a:avLst/>
            </a:prstGeom>
          </p:spPr>
        </p:pic>
        <p:sp>
          <p:nvSpPr>
            <p:cNvPr id="36" name="TextBox 35">
              <a:extLst>
                <a:ext uri="{FF2B5EF4-FFF2-40B4-BE49-F238E27FC236}">
                  <a16:creationId xmlns="" xmlns:a16="http://schemas.microsoft.com/office/drawing/2014/main" id="{37128BEF-07EE-4FEE-9225-7F18ADBAC7D5}"/>
                </a:ext>
              </a:extLst>
            </p:cNvPr>
            <p:cNvSpPr txBox="1"/>
            <p:nvPr/>
          </p:nvSpPr>
          <p:spPr>
            <a:xfrm>
              <a:off x="3437521" y="5458912"/>
              <a:ext cx="3363329" cy="1107996"/>
            </a:xfrm>
            <a:prstGeom prst="rect">
              <a:avLst/>
            </a:prstGeom>
            <a:noFill/>
          </p:spPr>
          <p:txBody>
            <a:bodyPr wrap="square" lIns="0" tIns="0" rIns="0" bIns="0" rtlCol="0">
              <a:spAutoFit/>
            </a:bodyPr>
            <a:lstStyle/>
            <a:p>
              <a:pPr marL="0" marR="0" lvl="0" indent="0" algn="ctr" defTabSz="914400" rtl="0" eaLnBrk="1" fontAlgn="auto" latinLnBrk="0" hangingPunct="1">
                <a:spcBef>
                  <a:spcPts val="0"/>
                </a:spcBef>
                <a:spcAft>
                  <a:spcPts val="0"/>
                </a:spcAft>
                <a:buClrTx/>
                <a:buSzTx/>
                <a:buFontTx/>
                <a:buNone/>
                <a:tabLst/>
                <a:defRPr/>
              </a:pPr>
              <a:r>
                <a:rPr lang="vi-VN" sz="2400" dirty="0">
                  <a:effectLst/>
                  <a:latin typeface="Times New Roman" panose="02020603050405020304" pitchFamily="18" charset="0"/>
                  <a:ea typeface="Calibri" panose="020F0502020204030204" pitchFamily="34" charset="0"/>
                </a:rPr>
                <a:t>Lão không có cái ăn vì không ai thuê lão làm việc do lão đã quá già yếu</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nvGrpSpPr>
          <p:cNvPr id="41" name="Group 40">
            <a:extLst>
              <a:ext uri="{FF2B5EF4-FFF2-40B4-BE49-F238E27FC236}">
                <a16:creationId xmlns="" xmlns:a16="http://schemas.microsoft.com/office/drawing/2014/main" id="{330854B2-F80C-4FF7-88D5-341CFE138CE3}"/>
              </a:ext>
            </a:extLst>
          </p:cNvPr>
          <p:cNvGrpSpPr/>
          <p:nvPr/>
        </p:nvGrpSpPr>
        <p:grpSpPr>
          <a:xfrm>
            <a:off x="7144988" y="5089690"/>
            <a:ext cx="4589812" cy="1548524"/>
            <a:chOff x="7144988" y="5089690"/>
            <a:chExt cx="4589812" cy="1548524"/>
          </a:xfrm>
        </p:grpSpPr>
        <p:sp>
          <p:nvSpPr>
            <p:cNvPr id="27" name="Rectangle: Rounded Corners 26">
              <a:extLst>
                <a:ext uri="{FF2B5EF4-FFF2-40B4-BE49-F238E27FC236}">
                  <a16:creationId xmlns="" xmlns:a16="http://schemas.microsoft.com/office/drawing/2014/main" id="{BD814C31-9D0A-41B1-ADED-E8FF4ABD4B00}"/>
                </a:ext>
              </a:extLst>
            </p:cNvPr>
            <p:cNvSpPr/>
            <p:nvPr/>
          </p:nvSpPr>
          <p:spPr>
            <a:xfrm>
              <a:off x="7391400" y="529883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21" name="Picture 20">
              <a:extLst>
                <a:ext uri="{FF2B5EF4-FFF2-40B4-BE49-F238E27FC236}">
                  <a16:creationId xmlns="" xmlns:a16="http://schemas.microsoft.com/office/drawing/2014/main" id="{A8B0FE3D-55AC-44FB-900D-361A2433CCD6}"/>
                </a:ext>
              </a:extLst>
            </p:cNvPr>
            <p:cNvPicPr>
              <a:picLocks noChangeAspect="1"/>
            </p:cNvPicPr>
            <p:nvPr/>
          </p:nvPicPr>
          <p:blipFill>
            <a:blip r:embed="rId17" cstate="print">
              <a:extLst>
                <a:ext uri="{28A0092B-C50C-407E-A947-70E740481C1C}">
                  <a14:useLocalDpi xmlns:a14="http://schemas.microsoft.com/office/drawing/2010/main" val="0"/>
                </a:ext>
              </a:extLst>
            </a:blip>
            <a:srcRect/>
            <a:stretch/>
          </p:blipFill>
          <p:spPr>
            <a:xfrm>
              <a:off x="7144988" y="5089690"/>
              <a:ext cx="951590" cy="1548524"/>
            </a:xfrm>
            <a:prstGeom prst="rect">
              <a:avLst/>
            </a:prstGeom>
          </p:spPr>
        </p:pic>
        <p:sp>
          <p:nvSpPr>
            <p:cNvPr id="37" name="TextBox 36">
              <a:extLst>
                <a:ext uri="{FF2B5EF4-FFF2-40B4-BE49-F238E27FC236}">
                  <a16:creationId xmlns="" xmlns:a16="http://schemas.microsoft.com/office/drawing/2014/main" id="{DA81D0B3-76A8-47AE-B788-8A81D806EC61}"/>
                </a:ext>
              </a:extLst>
            </p:cNvPr>
            <p:cNvSpPr txBox="1"/>
            <p:nvPr/>
          </p:nvSpPr>
          <p:spPr>
            <a:xfrm>
              <a:off x="8081865" y="5380683"/>
              <a:ext cx="3189954" cy="1107996"/>
            </a:xfrm>
            <a:prstGeom prst="rect">
              <a:avLst/>
            </a:prstGeom>
            <a:noFill/>
          </p:spPr>
          <p:txBody>
            <a:bodyPr wrap="square" lIns="0" tIns="0" rIns="0" bIns="0" rtlCol="0">
              <a:spAutoFit/>
            </a:bodyPr>
            <a:lstStyle/>
            <a:p>
              <a:pPr marL="0" marR="0" algn="ctr">
                <a:spcBef>
                  <a:spcPts val="0"/>
                </a:spcBef>
                <a:spcAft>
                  <a:spcPts val="0"/>
                </a:spcAft>
              </a:pP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Con trai lão muốn cưới vợ những lão không đủ tiền lo cho nó.</a:t>
              </a:r>
              <a:endParaRPr lang="en-SG" sz="2400" dirty="0">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15" name="Rectangle 14">
            <a:extLst>
              <a:ext uri="{FF2B5EF4-FFF2-40B4-BE49-F238E27FC236}">
                <a16:creationId xmlns="" xmlns:a16="http://schemas.microsoft.com/office/drawing/2014/main" id="{8368BB1B-92B6-4DE5-ACDE-179696214C55}"/>
              </a:ext>
            </a:extLst>
          </p:cNvPr>
          <p:cNvSpPr/>
          <p:nvPr/>
        </p:nvSpPr>
        <p:spPr>
          <a:xfrm>
            <a:off x="-1257799" y="7202680"/>
            <a:ext cx="4800600" cy="19779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9Slide02 Noi dung dai"/>
                <a:ea typeface="+mn-ea"/>
                <a:cs typeface="+mn-cs"/>
              </a:rPr>
              <a:t>Khi đến mỗi Slide, thầy cô</a:t>
            </a:r>
            <a:br>
              <a:rPr kumimoji="0" lang="en-US" sz="2400" b="0" i="0" u="none" strike="noStrike" kern="1200" cap="none" spc="0" normalizeH="0" baseline="0" noProof="0">
                <a:ln>
                  <a:noFill/>
                </a:ln>
                <a:solidFill>
                  <a:prstClr val="black"/>
                </a:solidFill>
                <a:effectLst/>
                <a:uLnTx/>
                <a:uFillTx/>
                <a:latin typeface="#9Slide02 Noi dung dai"/>
                <a:ea typeface="+mn-ea"/>
                <a:cs typeface="+mn-cs"/>
              </a:rPr>
            </a:br>
            <a:r>
              <a:rPr kumimoji="0" lang="en-US" sz="2400" b="0" i="0" u="none" strike="noStrike" kern="1200" cap="none" spc="0" normalizeH="0" baseline="0" noProof="0">
                <a:ln>
                  <a:noFill/>
                </a:ln>
                <a:solidFill>
                  <a:prstClr val="black"/>
                </a:solidFill>
                <a:effectLst/>
                <a:uLnTx/>
                <a:uFillTx/>
                <a:latin typeface="#9Slide02 Noi dung dai"/>
                <a:ea typeface="+mn-ea"/>
                <a:cs typeface="+mn-cs"/>
              </a:rPr>
              <a:t>nhấp chuột trái 1 lần hoặc</a:t>
            </a:r>
            <a:br>
              <a:rPr kumimoji="0" lang="en-US" sz="2400" b="0" i="0" u="none" strike="noStrike" kern="1200" cap="none" spc="0" normalizeH="0" baseline="0" noProof="0">
                <a:ln>
                  <a:noFill/>
                </a:ln>
                <a:solidFill>
                  <a:prstClr val="black"/>
                </a:solidFill>
                <a:effectLst/>
                <a:uLnTx/>
                <a:uFillTx/>
                <a:latin typeface="#9Slide02 Noi dung dai"/>
                <a:ea typeface="+mn-ea"/>
                <a:cs typeface="+mn-cs"/>
              </a:rPr>
            </a:br>
            <a:r>
              <a:rPr kumimoji="0" lang="en-US" sz="2400" b="0" i="0" u="none" strike="noStrike" kern="1200" cap="none" spc="0" normalizeH="0" baseline="0" noProof="0">
                <a:ln>
                  <a:noFill/>
                </a:ln>
                <a:solidFill>
                  <a:prstClr val="black"/>
                </a:solidFill>
                <a:effectLst/>
                <a:uLnTx/>
                <a:uFillTx/>
                <a:latin typeface="#9Slide02 Noi dung dai"/>
                <a:ea typeface="+mn-ea"/>
                <a:cs typeface="+mn-cs"/>
              </a:rPr>
              <a:t>phím mũi tên qua phải thì câu hỏi và đáp án sẽ tự xuất hiện.</a:t>
            </a:r>
          </a:p>
        </p:txBody>
      </p:sp>
      <p:sp>
        <p:nvSpPr>
          <p:cNvPr id="43" name="Rectangle 42">
            <a:extLst>
              <a:ext uri="{FF2B5EF4-FFF2-40B4-BE49-F238E27FC236}">
                <a16:creationId xmlns="" xmlns:a16="http://schemas.microsoft.com/office/drawing/2014/main" id="{AC24F5DE-75CB-4900-959D-9E968A52D007}"/>
              </a:ext>
            </a:extLst>
          </p:cNvPr>
          <p:cNvSpPr/>
          <p:nvPr/>
        </p:nvSpPr>
        <p:spPr>
          <a:xfrm>
            <a:off x="3681816" y="7202680"/>
            <a:ext cx="4800600" cy="19779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9Slide02 Noi dung dai"/>
                <a:ea typeface="+mn-ea"/>
                <a:cs typeface="+mn-cs"/>
              </a:rPr>
              <a:t>Sau khi HS đưa ra đáp án qua Camera, thầy cô nhấp vào đáp án đúng để xác nhận đáp án.</a:t>
            </a:r>
          </a:p>
        </p:txBody>
      </p:sp>
      <p:sp>
        <p:nvSpPr>
          <p:cNvPr id="44" name="Rectangle 43">
            <a:extLst>
              <a:ext uri="{FF2B5EF4-FFF2-40B4-BE49-F238E27FC236}">
                <a16:creationId xmlns="" xmlns:a16="http://schemas.microsoft.com/office/drawing/2014/main" id="{43EE7E23-BC61-4045-9025-919F8F5553AA}"/>
              </a:ext>
            </a:extLst>
          </p:cNvPr>
          <p:cNvSpPr/>
          <p:nvPr/>
        </p:nvSpPr>
        <p:spPr>
          <a:xfrm>
            <a:off x="8640481" y="7202680"/>
            <a:ext cx="4800600" cy="19779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9Slide02 Noi dung dai"/>
                <a:ea typeface="+mn-ea"/>
                <a:cs typeface="+mn-cs"/>
              </a:rPr>
              <a:t>Để chuyển sang câu hỏi tiếp theo, thầy cô nhấp phím mũi tên qua phải 2 lần hoặc</a:t>
            </a:r>
            <a:br>
              <a:rPr kumimoji="0" lang="en-US" sz="2800" b="0" i="0" u="none" strike="noStrike" kern="1200" cap="none" spc="0" normalizeH="0" baseline="0" noProof="0">
                <a:ln>
                  <a:noFill/>
                </a:ln>
                <a:solidFill>
                  <a:prstClr val="black"/>
                </a:solidFill>
                <a:effectLst/>
                <a:uLnTx/>
                <a:uFillTx/>
                <a:latin typeface="#9Slide02 Noi dung dai"/>
                <a:ea typeface="+mn-ea"/>
                <a:cs typeface="+mn-cs"/>
              </a:rPr>
            </a:br>
            <a:r>
              <a:rPr kumimoji="0" lang="en-US" sz="2800" b="0" i="0" u="none" strike="noStrike" kern="1200" cap="none" spc="0" normalizeH="0" baseline="0" noProof="0">
                <a:ln>
                  <a:noFill/>
                </a:ln>
                <a:solidFill>
                  <a:prstClr val="black"/>
                </a:solidFill>
                <a:effectLst/>
                <a:uLnTx/>
                <a:uFillTx/>
                <a:latin typeface="#9Slide02 Noi dung dai"/>
                <a:ea typeface="+mn-ea"/>
                <a:cs typeface="+mn-cs"/>
              </a:rPr>
              <a:t>nhấp chuột trái 2 lần.</a:t>
            </a:r>
          </a:p>
        </p:txBody>
      </p:sp>
    </p:spTree>
    <p:extLst>
      <p:ext uri="{BB962C8B-B14F-4D97-AF65-F5344CB8AC3E}">
        <p14:creationId xmlns:p14="http://schemas.microsoft.com/office/powerpoint/2010/main" val="633610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14:presetBounceEnd="58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58000">
                                          <p:cBhvr additive="base">
                                            <p:cTn id="7" dur="1000" fill="hold"/>
                                            <p:tgtEl>
                                              <p:spTgt spid="6"/>
                                            </p:tgtEl>
                                            <p:attrNameLst>
                                              <p:attrName>ppt_x</p:attrName>
                                            </p:attrNameLst>
                                          </p:cBhvr>
                                          <p:tavLst>
                                            <p:tav tm="0">
                                              <p:val>
                                                <p:strVal val="0-#ppt_w/2"/>
                                              </p:val>
                                            </p:tav>
                                            <p:tav tm="100000">
                                              <p:val>
                                                <p:strVal val="#ppt_x"/>
                                              </p:val>
                                            </p:tav>
                                          </p:tavLst>
                                        </p:anim>
                                        <p:anim calcmode="lin" valueType="num" p14:bounceEnd="58000">
                                          <p:cBhvr additive="base">
                                            <p:cTn id="8" dur="1000" fill="hold"/>
                                            <p:tgtEl>
                                              <p:spTgt spid="6"/>
                                            </p:tgtEl>
                                            <p:attrNameLst>
                                              <p:attrName>ppt_y</p:attrName>
                                            </p:attrNameLst>
                                          </p:cBhvr>
                                          <p:tavLst>
                                            <p:tav tm="0">
                                              <p:val>
                                                <p:strVal val="0-#ppt_h/2"/>
                                              </p:val>
                                            </p:tav>
                                            <p:tav tm="100000">
                                              <p:val>
                                                <p:strVal val="#ppt_y"/>
                                              </p:val>
                                            </p:tav>
                                          </p:tavLst>
                                        </p:anim>
                                      </p:childTnLst>
                                      <p:subTnLst>
                                        <p:audio>
                                          <p:cMediaNode vol="15000">
                                            <p:cTn display="0" masterRel="sameClick">
                                              <p:stCondLst>
                                                <p:cond evt="begin" delay="0">
                                                  <p:tn val="5"/>
                                                </p:cond>
                                              </p:stCondLst>
                                              <p:endCondLst>
                                                <p:cond evt="onStopAudio" delay="0">
                                                  <p:tgtEl>
                                                    <p:sldTgt/>
                                                  </p:tgtEl>
                                                </p:cond>
                                              </p:endCondLst>
                                            </p:cTn>
                                            <p:tgtEl>
                                              <p:sndTgt r:embed="rId4" name="DiaBayDen.wav"/>
                                            </p:tgtEl>
                                          </p:cMediaNode>
                                        </p:audio>
                                      </p:subTnLst>
                                    </p:cTn>
                                  </p:par>
                                </p:childTnLst>
                              </p:cTn>
                            </p:par>
                            <p:par>
                              <p:cTn id="9" fill="hold">
                                <p:stCondLst>
                                  <p:cond delay="1000"/>
                                </p:stCondLst>
                                <p:childTnLst>
                                  <p:par>
                                    <p:cTn id="10" presetID="2" presetClass="entr" presetSubtype="1" fill="hold" nodeType="afterEffect" p14:presetBounceEnd="65000">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14:bounceEnd="65000">
                                          <p:cBhvr additive="base">
                                            <p:cTn id="12" dur="1000" fill="hold"/>
                                            <p:tgtEl>
                                              <p:spTgt spid="42"/>
                                            </p:tgtEl>
                                            <p:attrNameLst>
                                              <p:attrName>ppt_x</p:attrName>
                                            </p:attrNameLst>
                                          </p:cBhvr>
                                          <p:tavLst>
                                            <p:tav tm="0">
                                              <p:val>
                                                <p:strVal val="#ppt_x"/>
                                              </p:val>
                                            </p:tav>
                                            <p:tav tm="100000">
                                              <p:val>
                                                <p:strVal val="#ppt_x"/>
                                              </p:val>
                                            </p:tav>
                                          </p:tavLst>
                                        </p:anim>
                                        <p:anim calcmode="lin" valueType="num" p14:bounceEnd="65000">
                                          <p:cBhvr additive="base">
                                            <p:cTn id="13" dur="1000" fill="hold"/>
                                            <p:tgtEl>
                                              <p:spTgt spid="42"/>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5000">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14:bounceEnd="65000">
                                          <p:cBhvr additive="base">
                                            <p:cTn id="17" dur="1000" fill="hold"/>
                                            <p:tgtEl>
                                              <p:spTgt spid="38"/>
                                            </p:tgtEl>
                                            <p:attrNameLst>
                                              <p:attrName>ppt_x</p:attrName>
                                            </p:attrNameLst>
                                          </p:cBhvr>
                                          <p:tavLst>
                                            <p:tav tm="0">
                                              <p:val>
                                                <p:strVal val="#ppt_x"/>
                                              </p:val>
                                            </p:tav>
                                            <p:tav tm="100000">
                                              <p:val>
                                                <p:strVal val="#ppt_x"/>
                                              </p:val>
                                            </p:tav>
                                          </p:tavLst>
                                        </p:anim>
                                        <p:anim calcmode="lin" valueType="num" p14:bounceEnd="65000">
                                          <p:cBhvr additive="base">
                                            <p:cTn id="18" dur="1000" fill="hold"/>
                                            <p:tgtEl>
                                              <p:spTgt spid="3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14:presetBounceEnd="65000">
                                      <p:stCondLst>
                                        <p:cond delay="400"/>
                                      </p:stCondLst>
                                      <p:childTnLst>
                                        <p:set>
                                          <p:cBhvr>
                                            <p:cTn id="20" dur="1" fill="hold">
                                              <p:stCondLst>
                                                <p:cond delay="0"/>
                                              </p:stCondLst>
                                            </p:cTn>
                                            <p:tgtEl>
                                              <p:spTgt spid="39"/>
                                            </p:tgtEl>
                                            <p:attrNameLst>
                                              <p:attrName>style.visibility</p:attrName>
                                            </p:attrNameLst>
                                          </p:cBhvr>
                                          <p:to>
                                            <p:strVal val="visible"/>
                                          </p:to>
                                        </p:set>
                                        <p:anim calcmode="lin" valueType="num" p14:bounceEnd="65000">
                                          <p:cBhvr additive="base">
                                            <p:cTn id="21" dur="1000" fill="hold"/>
                                            <p:tgtEl>
                                              <p:spTgt spid="39"/>
                                            </p:tgtEl>
                                            <p:attrNameLst>
                                              <p:attrName>ppt_x</p:attrName>
                                            </p:attrNameLst>
                                          </p:cBhvr>
                                          <p:tavLst>
                                            <p:tav tm="0">
                                              <p:val>
                                                <p:strVal val="#ppt_x"/>
                                              </p:val>
                                            </p:tav>
                                            <p:tav tm="100000">
                                              <p:val>
                                                <p:strVal val="#ppt_x"/>
                                              </p:val>
                                            </p:tav>
                                          </p:tavLst>
                                        </p:anim>
                                        <p:anim calcmode="lin" valueType="num" p14:bounceEnd="65000">
                                          <p:cBhvr additive="base">
                                            <p:cTn id="22" dur="1000" fill="hold"/>
                                            <p:tgtEl>
                                              <p:spTgt spid="3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5000">
                                      <p:stCondLst>
                                        <p:cond delay="800"/>
                                      </p:stCondLst>
                                      <p:childTnLst>
                                        <p:set>
                                          <p:cBhvr>
                                            <p:cTn id="24" dur="1" fill="hold">
                                              <p:stCondLst>
                                                <p:cond delay="0"/>
                                              </p:stCondLst>
                                            </p:cTn>
                                            <p:tgtEl>
                                              <p:spTgt spid="40"/>
                                            </p:tgtEl>
                                            <p:attrNameLst>
                                              <p:attrName>style.visibility</p:attrName>
                                            </p:attrNameLst>
                                          </p:cBhvr>
                                          <p:to>
                                            <p:strVal val="visible"/>
                                          </p:to>
                                        </p:set>
                                        <p:anim calcmode="lin" valueType="num" p14:bounceEnd="65000">
                                          <p:cBhvr additive="base">
                                            <p:cTn id="25" dur="1000" fill="hold"/>
                                            <p:tgtEl>
                                              <p:spTgt spid="40"/>
                                            </p:tgtEl>
                                            <p:attrNameLst>
                                              <p:attrName>ppt_x</p:attrName>
                                            </p:attrNameLst>
                                          </p:cBhvr>
                                          <p:tavLst>
                                            <p:tav tm="0">
                                              <p:val>
                                                <p:strVal val="#ppt_x"/>
                                              </p:val>
                                            </p:tav>
                                            <p:tav tm="100000">
                                              <p:val>
                                                <p:strVal val="#ppt_x"/>
                                              </p:val>
                                            </p:tav>
                                          </p:tavLst>
                                        </p:anim>
                                        <p:anim calcmode="lin" valueType="num" p14:bounceEnd="65000">
                                          <p:cBhvr additive="base">
                                            <p:cTn id="26" dur="1000" fill="hold"/>
                                            <p:tgtEl>
                                              <p:spTgt spid="4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65000">
                                      <p:stCondLst>
                                        <p:cond delay="1200"/>
                                      </p:stCondLst>
                                      <p:childTnLst>
                                        <p:set>
                                          <p:cBhvr>
                                            <p:cTn id="28" dur="1" fill="hold">
                                              <p:stCondLst>
                                                <p:cond delay="0"/>
                                              </p:stCondLst>
                                            </p:cTn>
                                            <p:tgtEl>
                                              <p:spTgt spid="41"/>
                                            </p:tgtEl>
                                            <p:attrNameLst>
                                              <p:attrName>style.visibility</p:attrName>
                                            </p:attrNameLst>
                                          </p:cBhvr>
                                          <p:to>
                                            <p:strVal val="visible"/>
                                          </p:to>
                                        </p:set>
                                        <p:anim calcmode="lin" valueType="num" p14:bounceEnd="65000">
                                          <p:cBhvr additive="base">
                                            <p:cTn id="29" dur="1000" fill="hold"/>
                                            <p:tgtEl>
                                              <p:spTgt spid="41"/>
                                            </p:tgtEl>
                                            <p:attrNameLst>
                                              <p:attrName>ppt_x</p:attrName>
                                            </p:attrNameLst>
                                          </p:cBhvr>
                                          <p:tavLst>
                                            <p:tav tm="0">
                                              <p:val>
                                                <p:strVal val="#ppt_x"/>
                                              </p:val>
                                            </p:tav>
                                            <p:tav tm="100000">
                                              <p:val>
                                                <p:strVal val="#ppt_x"/>
                                              </p:val>
                                            </p:tav>
                                          </p:tavLst>
                                        </p:anim>
                                        <p:anim calcmode="lin" valueType="num" p14:bounceEnd="65000">
                                          <p:cBhvr additive="base">
                                            <p:cTn id="30" dur="1000" fill="hold"/>
                                            <p:tgtEl>
                                              <p:spTgt spid="41"/>
                                            </p:tgtEl>
                                            <p:attrNameLst>
                                              <p:attrName>ppt_y</p:attrName>
                                            </p:attrNameLst>
                                          </p:cBhvr>
                                          <p:tavLst>
                                            <p:tav tm="0">
                                              <p:val>
                                                <p:strVal val="1+#ppt_h/2"/>
                                              </p:val>
                                            </p:tav>
                                            <p:tav tm="100000">
                                              <p:val>
                                                <p:strVal val="#ppt_y"/>
                                              </p:val>
                                            </p:tav>
                                          </p:tavLst>
                                        </p:anim>
                                      </p:childTnLst>
                                    </p:cTn>
                                  </p:par>
                                </p:childTnLst>
                              </p:cTn>
                            </p:par>
                            <p:par>
                              <p:cTn id="31" fill="hold">
                                <p:stCondLst>
                                  <p:cond delay="4200"/>
                                </p:stCondLst>
                                <p:childTnLst>
                                  <p:par>
                                    <p:cTn id="32" presetID="22" presetClass="entr" presetSubtype="1" fill="hold"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up)">
                                          <p:cBhvr>
                                            <p:cTn id="34" dur="500"/>
                                            <p:tgtEl>
                                              <p:spTgt spid="7"/>
                                            </p:tgtEl>
                                          </p:cBhvr>
                                        </p:animEffect>
                                      </p:childTnLst>
                                    </p:cTn>
                                  </p:par>
                                </p:childTnLst>
                              </p:cTn>
                            </p:par>
                            <p:par>
                              <p:cTn id="35" fill="hold">
                                <p:stCondLst>
                                  <p:cond delay="4700"/>
                                </p:stCondLst>
                                <p:childTnLst>
                                  <p:par>
                                    <p:cTn id="36" presetID="1" presetClass="exit" presetSubtype="0" fill="hold" nodeType="afterEffect">
                                      <p:stCondLst>
                                        <p:cond delay="0"/>
                                      </p:stCondLst>
                                      <p:childTnLst>
                                        <p:set>
                                          <p:cBhvr>
                                            <p:cTn id="37" dur="1" fill="hold">
                                              <p:stCondLst>
                                                <p:cond delay="0"/>
                                              </p:stCondLst>
                                            </p:cTn>
                                            <p:tgtEl>
                                              <p:spTgt spid="24"/>
                                            </p:tgtEl>
                                            <p:attrNameLst>
                                              <p:attrName>style.visibility</p:attrName>
                                            </p:attrNameLst>
                                          </p:cBhvr>
                                          <p:to>
                                            <p:strVal val="hidden"/>
                                          </p:to>
                                        </p:set>
                                      </p:childTnLst>
                                    </p:cTn>
                                  </p:par>
                                  <p:par>
                                    <p:cTn id="38" presetID="1" presetClass="entr" presetSubtype="0" fill="hold" nodeType="withEffect">
                                      <p:stCondLst>
                                        <p:cond delay="0"/>
                                      </p:stCondLst>
                                      <p:childTnLst>
                                        <p:set>
                                          <p:cBhvr>
                                            <p:cTn id="39" dur="1" fill="hold">
                                              <p:stCondLst>
                                                <p:cond delay="0"/>
                                              </p:stCondLst>
                                            </p:cTn>
                                            <p:tgtEl>
                                              <p:spTgt spid="9"/>
                                            </p:tgtEl>
                                            <p:attrNameLst>
                                              <p:attrName>style.visibility</p:attrName>
                                            </p:attrNameLst>
                                          </p:cBhvr>
                                          <p:to>
                                            <p:strVal val="visible"/>
                                          </p:to>
                                        </p:set>
                                      </p:childTnLst>
                                    </p:cTn>
                                  </p:par>
                                </p:childTnLst>
                              </p:cTn>
                            </p:par>
                            <p:par>
                              <p:cTn id="40" fill="hold">
                                <p:stCondLst>
                                  <p:cond delay="4700"/>
                                </p:stCondLst>
                                <p:childTnLst>
                                  <p:par>
                                    <p:cTn id="41" presetID="42" presetClass="path" presetSubtype="0" accel="50000" decel="50000" fill="hold" nodeType="afterEffect">
                                      <p:stCondLst>
                                        <p:cond delay="0"/>
                                      </p:stCondLst>
                                      <p:childTnLst>
                                        <p:animMotion origin="layout" path="M 2.70833E-6 -4.81481E-6 L 0.00677 -0.5155 " pathEditMode="relative" rAng="0" ptsTypes="AA">
                                          <p:cBhvr>
                                            <p:cTn id="42" dur="15000" fill="hold"/>
                                            <p:tgtEl>
                                              <p:spTgt spid="9"/>
                                            </p:tgtEl>
                                            <p:attrNameLst>
                                              <p:attrName>ppt_x</p:attrName>
                                              <p:attrName>ppt_y</p:attrName>
                                            </p:attrNameLst>
                                          </p:cBhvr>
                                          <p:rCtr x="339" y="-25787"/>
                                        </p:animMotion>
                                      </p:childTnLst>
                                    </p:cTn>
                                  </p:par>
                                  <p:par>
                                    <p:cTn id="43" presetID="6" presetClass="emph" presetSubtype="0" fill="hold" nodeType="withEffect">
                                      <p:stCondLst>
                                        <p:cond delay="0"/>
                                      </p:stCondLst>
                                      <p:childTnLst>
                                        <p:animScale>
                                          <p:cBhvr>
                                            <p:cTn id="44" dur="15000" fill="hold"/>
                                            <p:tgtEl>
                                              <p:spTgt spid="9"/>
                                            </p:tgtEl>
                                          </p:cBhvr>
                                          <p:by x="50000" y="50000"/>
                                        </p:animScale>
                                      </p:childTnLst>
                                    </p:cTn>
                                  </p:par>
                                  <p:par>
                                    <p:cTn id="45" presetID="22" presetClass="exit" presetSubtype="4" fill="hold" nodeType="withEffect">
                                      <p:stCondLst>
                                        <p:cond delay="0"/>
                                      </p:stCondLst>
                                      <p:childTnLst>
                                        <p:animEffect transition="out" filter="wipe(down)">
                                          <p:cBhvr>
                                            <p:cTn id="46" dur="15000"/>
                                            <p:tgtEl>
                                              <p:spTgt spid="7"/>
                                            </p:tgtEl>
                                          </p:cBhvr>
                                        </p:animEffect>
                                        <p:set>
                                          <p:cBhvr>
                                            <p:cTn id="47" dur="1" fill="hold">
                                              <p:stCondLst>
                                                <p:cond delay="14999"/>
                                              </p:stCondLst>
                                            </p:cTn>
                                            <p:tgtEl>
                                              <p:spTgt spid="7"/>
                                            </p:tgtEl>
                                            <p:attrNameLst>
                                              <p:attrName>style.visibility</p:attrName>
                                            </p:attrNameLst>
                                          </p:cBhvr>
                                          <p:to>
                                            <p:strVal val="hidden"/>
                                          </p:to>
                                        </p:set>
                                      </p:childTnLst>
                                      <p:subTnLst>
                                        <p:audio>
                                          <p:cMediaNode vol="20000">
                                            <p:cTn display="0" masterRel="sameClick">
                                              <p:stCondLst>
                                                <p:cond evt="begin" delay="0">
                                                  <p:tn val="45"/>
                                                </p:cond>
                                              </p:stCondLst>
                                              <p:endCondLst>
                                                <p:cond evt="onStopAudio" delay="0">
                                                  <p:tgtEl>
                                                    <p:sldTgt/>
                                                  </p:tgtEl>
                                                </p:cond>
                                              </p:endCondLst>
                                            </p:cTn>
                                            <p:tgtEl>
                                              <p:sndTgt r:embed="rId5" name="AmThanhDiaBay.wav"/>
                                            </p:tgtEl>
                                          </p:cMediaNode>
                                        </p:audio>
                                      </p:subTnLst>
                                    </p:cTn>
                                  </p:par>
                                </p:childTnLst>
                              </p:cTn>
                            </p:par>
                            <p:par>
                              <p:cTn id="48" fill="hold">
                                <p:stCondLst>
                                  <p:cond delay="19700"/>
                                </p:stCondLst>
                                <p:childTnLst>
                                  <p:par>
                                    <p:cTn id="49" presetID="32" presetClass="emph" presetSubtype="0" repeatCount="3000" fill="hold" nodeType="afterEffect">
                                      <p:stCondLst>
                                        <p:cond delay="0"/>
                                      </p:stCondLst>
                                      <p:childTnLst>
                                        <p:animRot by="120000">
                                          <p:cBhvr>
                                            <p:cTn id="50" dur="75" fill="hold">
                                              <p:stCondLst>
                                                <p:cond delay="0"/>
                                              </p:stCondLst>
                                            </p:cTn>
                                            <p:tgtEl>
                                              <p:spTgt spid="6"/>
                                            </p:tgtEl>
                                            <p:attrNameLst>
                                              <p:attrName>r</p:attrName>
                                            </p:attrNameLst>
                                          </p:cBhvr>
                                        </p:animRot>
                                        <p:animRot by="-240000">
                                          <p:cBhvr>
                                            <p:cTn id="51" dur="150" fill="hold">
                                              <p:stCondLst>
                                                <p:cond delay="150"/>
                                              </p:stCondLst>
                                            </p:cTn>
                                            <p:tgtEl>
                                              <p:spTgt spid="6"/>
                                            </p:tgtEl>
                                            <p:attrNameLst>
                                              <p:attrName>r</p:attrName>
                                            </p:attrNameLst>
                                          </p:cBhvr>
                                        </p:animRot>
                                        <p:animRot by="240000">
                                          <p:cBhvr>
                                            <p:cTn id="52" dur="150" fill="hold">
                                              <p:stCondLst>
                                                <p:cond delay="300"/>
                                              </p:stCondLst>
                                            </p:cTn>
                                            <p:tgtEl>
                                              <p:spTgt spid="6"/>
                                            </p:tgtEl>
                                            <p:attrNameLst>
                                              <p:attrName>r</p:attrName>
                                            </p:attrNameLst>
                                          </p:cBhvr>
                                        </p:animRot>
                                        <p:animRot by="-240000">
                                          <p:cBhvr>
                                            <p:cTn id="53" dur="150" fill="hold">
                                              <p:stCondLst>
                                                <p:cond delay="450"/>
                                              </p:stCondLst>
                                            </p:cTn>
                                            <p:tgtEl>
                                              <p:spTgt spid="6"/>
                                            </p:tgtEl>
                                            <p:attrNameLst>
                                              <p:attrName>r</p:attrName>
                                            </p:attrNameLst>
                                          </p:cBhvr>
                                        </p:animRot>
                                        <p:animRot by="120000">
                                          <p:cBhvr>
                                            <p:cTn id="54" dur="150" fill="hold">
                                              <p:stCondLst>
                                                <p:cond delay="600"/>
                                              </p:stCondLst>
                                            </p:cTn>
                                            <p:tgtEl>
                                              <p:spTgt spid="6"/>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6" name="AmHetGio.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55" fill="hold" display="0">
                      <p:stCondLst>
                        <p:cond delay="indefinite"/>
                      </p:stCondLst>
                      <p:endCondLst>
                        <p:cond evt="onStopAudio" delay="0">
                          <p:tgtEl>
                            <p:sldTgt/>
                          </p:tgtEl>
                        </p:cond>
                      </p:endCondLst>
                    </p:cTn>
                    <p:tgtEl>
                      <p:spTgt spid="26"/>
                    </p:tgtEl>
                  </p:cMediaNode>
                </p:audio>
                <p:seq concurrent="1" nextAc="seek">
                  <p:cTn id="56" restart="whenNotActive" fill="hold" evtFilter="cancelBubble" nodeType="interactiveSeq">
                    <p:stCondLst>
                      <p:cond evt="onClick" delay="0">
                        <p:tgtEl>
                          <p:spTgt spid="41"/>
                        </p:tgtEl>
                      </p:cond>
                    </p:stCondLst>
                    <p:endSync evt="end" delay="0">
                      <p:rtn val="all"/>
                    </p:endSync>
                    <p:childTnLst>
                      <p:par>
                        <p:cTn id="57" fill="hold">
                          <p:stCondLst>
                            <p:cond delay="0"/>
                          </p:stCondLst>
                          <p:childTnLst>
                            <p:par>
                              <p:cTn id="58" fill="hold">
                                <p:stCondLst>
                                  <p:cond delay="0"/>
                                </p:stCondLst>
                                <p:childTnLst>
                                  <p:par>
                                    <p:cTn id="59" presetID="26" presetClass="emph" presetSubtype="0" fill="hold" nodeType="clickEffect">
                                      <p:stCondLst>
                                        <p:cond delay="0"/>
                                      </p:stCondLst>
                                      <p:childTnLst>
                                        <p:animEffect transition="out" filter="fade">
                                          <p:cBhvr>
                                            <p:cTn id="60" dur="500" tmFilter="0, 0; .2, .5; .8, .5; 1, 0"/>
                                            <p:tgtEl>
                                              <p:spTgt spid="41"/>
                                            </p:tgtEl>
                                          </p:cBhvr>
                                        </p:animEffect>
                                        <p:animScale>
                                          <p:cBhvr>
                                            <p:cTn id="61" dur="250" autoRev="1" fill="hold"/>
                                            <p:tgtEl>
                                              <p:spTgt spid="41"/>
                                            </p:tgtEl>
                                          </p:cBhvr>
                                          <p:by x="105000" y="105000"/>
                                        </p:animScale>
                                      </p:childTnLst>
                                      <p:subTnLst>
                                        <p:audio>
                                          <p:cMediaNode>
                                            <p:cTn display="0" masterRel="sameClick">
                                              <p:stCondLst>
                                                <p:cond evt="begin" delay="0">
                                                  <p:tn val="59"/>
                                                </p:cond>
                                              </p:stCondLst>
                                              <p:endCondLst>
                                                <p:cond evt="onStopAudio" delay="0">
                                                  <p:tgtEl>
                                                    <p:sldTgt/>
                                                  </p:tgtEl>
                                                </p:cond>
                                              </p:endCondLst>
                                            </p:cTn>
                                            <p:tgtEl>
                                              <p:sndTgt r:embed="rId7" name="click.wav"/>
                                            </p:tgtEl>
                                          </p:cMediaNode>
                                        </p:audio>
                                      </p:subTnLst>
                                    </p:cTn>
                                  </p:par>
                                </p:childTnLst>
                              </p:cTn>
                            </p:par>
                            <p:par>
                              <p:cTn id="62" fill="hold">
                                <p:stCondLst>
                                  <p:cond delay="500"/>
                                </p:stCondLst>
                                <p:childTnLst>
                                  <p:par>
                                    <p:cTn id="63" presetID="10" presetClass="exit" presetSubtype="0" fill="hold" nodeType="afterEffect">
                                      <p:stCondLst>
                                        <p:cond delay="0"/>
                                      </p:stCondLst>
                                      <p:childTnLst>
                                        <p:animEffect transition="out" filter="fade">
                                          <p:cBhvr>
                                            <p:cTn id="64" dur="500"/>
                                            <p:tgtEl>
                                              <p:spTgt spid="7"/>
                                            </p:tgtEl>
                                          </p:cBhvr>
                                        </p:animEffect>
                                        <p:set>
                                          <p:cBhvr>
                                            <p:cTn id="65" dur="1" fill="hold">
                                              <p:stCondLst>
                                                <p:cond delay="499"/>
                                              </p:stCondLst>
                                            </p:cTn>
                                            <p:tgtEl>
                                              <p:spTgt spid="7"/>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9"/>
                                            </p:tgtEl>
                                          </p:cBhvr>
                                        </p:animEffect>
                                        <p:set>
                                          <p:cBhvr>
                                            <p:cTn id="68" dur="1" fill="hold">
                                              <p:stCondLst>
                                                <p:cond delay="499"/>
                                              </p:stCondLst>
                                            </p:cTn>
                                            <p:tgtEl>
                                              <p:spTgt spid="9"/>
                                            </p:tgtEl>
                                            <p:attrNameLst>
                                              <p:attrName>style.visibility</p:attrName>
                                            </p:attrNameLst>
                                          </p:cBhvr>
                                          <p:to>
                                            <p:strVal val="hidden"/>
                                          </p:to>
                                        </p:set>
                                      </p:childTnLst>
                                    </p:cTn>
                                  </p:par>
                                </p:childTnLst>
                              </p:cTn>
                            </p:par>
                            <p:par>
                              <p:cTn id="69" fill="hold">
                                <p:stCondLst>
                                  <p:cond delay="1000"/>
                                </p:stCondLst>
                                <p:childTnLst>
                                  <p:par>
                                    <p:cTn id="70" presetID="47" presetClass="entr" presetSubtype="0" fill="hold" nodeType="after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1000"/>
                                            <p:tgtEl>
                                              <p:spTgt spid="13"/>
                                            </p:tgtEl>
                                          </p:cBhvr>
                                        </p:animEffect>
                                        <p:anim calcmode="lin" valueType="num">
                                          <p:cBhvr>
                                            <p:cTn id="73" dur="1000" fill="hold"/>
                                            <p:tgtEl>
                                              <p:spTgt spid="13"/>
                                            </p:tgtEl>
                                            <p:attrNameLst>
                                              <p:attrName>ppt_x</p:attrName>
                                            </p:attrNameLst>
                                          </p:cBhvr>
                                          <p:tavLst>
                                            <p:tav tm="0">
                                              <p:val>
                                                <p:strVal val="#ppt_x"/>
                                              </p:val>
                                            </p:tav>
                                            <p:tav tm="100000">
                                              <p:val>
                                                <p:strVal val="#ppt_x"/>
                                              </p:val>
                                            </p:tav>
                                          </p:tavLst>
                                        </p:anim>
                                        <p:anim calcmode="lin" valueType="num">
                                          <p:cBhvr>
                                            <p:cTn id="74" dur="1000" fill="hold"/>
                                            <p:tgtEl>
                                              <p:spTgt spid="13"/>
                                            </p:tgtEl>
                                            <p:attrNameLst>
                                              <p:attrName>ppt_y</p:attrName>
                                            </p:attrNameLst>
                                          </p:cBhvr>
                                          <p:tavLst>
                                            <p:tav tm="0">
                                              <p:val>
                                                <p:strVal val="#ppt_y-.1"/>
                                              </p:val>
                                            </p:tav>
                                            <p:tav tm="100000">
                                              <p:val>
                                                <p:strVal val="#ppt_y"/>
                                              </p:val>
                                            </p:tav>
                                          </p:tavLst>
                                        </p:anim>
                                      </p:childTnLst>
                                    </p:cTn>
                                  </p:par>
                                  <p:par>
                                    <p:cTn id="75" presetID="1" presetClass="mediacall" presetSubtype="0" fill="hold" nodeType="withEffect">
                                      <p:stCondLst>
                                        <p:cond delay="0"/>
                                      </p:stCondLst>
                                      <p:childTnLst>
                                        <p:cmd type="call" cmd="playFrom(0.0)">
                                          <p:cBhvr>
                                            <p:cTn id="76" dur="4576" fill="hold"/>
                                            <p:tgtEl>
                                              <p:spTgt spid="26"/>
                                            </p:tgtEl>
                                          </p:cBhvr>
                                        </p:cmd>
                                      </p:childTnLst>
                                    </p:cTn>
                                  </p:par>
                                  <p:par>
                                    <p:cTn id="77" presetID="2" presetClass="exit" presetSubtype="3" accel="80000" decel="20000" fill="hold" nodeType="withEffect">
                                      <p:stCondLst>
                                        <p:cond delay="0"/>
                                      </p:stCondLst>
                                      <p:childTnLst>
                                        <p:anim calcmode="lin" valueType="num">
                                          <p:cBhvr additive="base">
                                            <p:cTn id="78" dur="500"/>
                                            <p:tgtEl>
                                              <p:spTgt spid="6"/>
                                            </p:tgtEl>
                                            <p:attrNameLst>
                                              <p:attrName>ppt_x</p:attrName>
                                            </p:attrNameLst>
                                          </p:cBhvr>
                                          <p:tavLst>
                                            <p:tav tm="0">
                                              <p:val>
                                                <p:strVal val="ppt_x"/>
                                              </p:val>
                                            </p:tav>
                                            <p:tav tm="100000">
                                              <p:val>
                                                <p:strVal val="1+ppt_w/2"/>
                                              </p:val>
                                            </p:tav>
                                          </p:tavLst>
                                        </p:anim>
                                        <p:anim calcmode="lin" valueType="num">
                                          <p:cBhvr additive="base">
                                            <p:cTn id="79" dur="500"/>
                                            <p:tgtEl>
                                              <p:spTgt spid="6"/>
                                            </p:tgtEl>
                                            <p:attrNameLst>
                                              <p:attrName>ppt_y</p:attrName>
                                            </p:attrNameLst>
                                          </p:cBhvr>
                                          <p:tavLst>
                                            <p:tav tm="0">
                                              <p:val>
                                                <p:strVal val="ppt_y"/>
                                              </p:val>
                                            </p:tav>
                                            <p:tav tm="100000">
                                              <p:val>
                                                <p:strVal val="0-ppt_h/2"/>
                                              </p:val>
                                            </p:tav>
                                          </p:tavLst>
                                        </p:anim>
                                        <p:set>
                                          <p:cBhvr>
                                            <p:cTn id="80" dur="1" fill="hold">
                                              <p:stCondLst>
                                                <p:cond delay="499"/>
                                              </p:stCondLst>
                                            </p:cTn>
                                            <p:tgtEl>
                                              <p:spTgt spid="6"/>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38"/>
                                            </p:tgtEl>
                                          </p:cBhvr>
                                        </p:animEffect>
                                        <p:set>
                                          <p:cBhvr>
                                            <p:cTn id="83" dur="1" fill="hold">
                                              <p:stCondLst>
                                                <p:cond delay="499"/>
                                              </p:stCondLst>
                                            </p:cTn>
                                            <p:tgtEl>
                                              <p:spTgt spid="38"/>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39"/>
                                            </p:tgtEl>
                                          </p:cBhvr>
                                        </p:animEffect>
                                        <p:set>
                                          <p:cBhvr>
                                            <p:cTn id="86" dur="1" fill="hold">
                                              <p:stCondLst>
                                                <p:cond delay="499"/>
                                              </p:stCondLst>
                                            </p:cTn>
                                            <p:tgtEl>
                                              <p:spTgt spid="39"/>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40"/>
                                            </p:tgtEl>
                                          </p:cBhvr>
                                        </p:animEffect>
                                        <p:set>
                                          <p:cBhvr>
                                            <p:cTn id="89"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1"/>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0-#ppt_h/2"/>
                                              </p:val>
                                            </p:tav>
                                            <p:tav tm="100000">
                                              <p:val>
                                                <p:strVal val="#ppt_y"/>
                                              </p:val>
                                            </p:tav>
                                          </p:tavLst>
                                        </p:anim>
                                      </p:childTnLst>
                                      <p:subTnLst>
                                        <p:audio>
                                          <p:cMediaNode vol="15000">
                                            <p:cTn display="0" masterRel="sameClick">
                                              <p:stCondLst>
                                                <p:cond evt="begin" delay="0">
                                                  <p:tn val="5"/>
                                                </p:cond>
                                              </p:stCondLst>
                                              <p:endCondLst>
                                                <p:cond evt="onStopAudio" delay="0">
                                                  <p:tgtEl>
                                                    <p:sldTgt/>
                                                  </p:tgtEl>
                                                </p:cond>
                                              </p:endCondLst>
                                            </p:cTn>
                                            <p:tgtEl>
                                              <p:sndTgt r:embed="rId20" name="DiaBayDen.wav"/>
                                            </p:tgtEl>
                                          </p:cMediaNode>
                                        </p:audio>
                                      </p:subTnLst>
                                    </p:cTn>
                                  </p:par>
                                </p:childTnLst>
                              </p:cTn>
                            </p:par>
                            <p:par>
                              <p:cTn id="9" fill="hold">
                                <p:stCondLst>
                                  <p:cond delay="1000"/>
                                </p:stCondLst>
                                <p:childTnLst>
                                  <p:par>
                                    <p:cTn id="10" presetID="2" presetClass="entr" presetSubtype="1" fill="hold" nodeType="after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additive="base">
                                            <p:cTn id="12" dur="1000" fill="hold"/>
                                            <p:tgtEl>
                                              <p:spTgt spid="42"/>
                                            </p:tgtEl>
                                            <p:attrNameLst>
                                              <p:attrName>ppt_x</p:attrName>
                                            </p:attrNameLst>
                                          </p:cBhvr>
                                          <p:tavLst>
                                            <p:tav tm="0">
                                              <p:val>
                                                <p:strVal val="#ppt_x"/>
                                              </p:val>
                                            </p:tav>
                                            <p:tav tm="100000">
                                              <p:val>
                                                <p:strVal val="#ppt_x"/>
                                              </p:val>
                                            </p:tav>
                                          </p:tavLst>
                                        </p:anim>
                                        <p:anim calcmode="lin" valueType="num">
                                          <p:cBhvr additive="base">
                                            <p:cTn id="13" dur="1000" fill="hold"/>
                                            <p:tgtEl>
                                              <p:spTgt spid="42"/>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cBhvr additive="base">
                                            <p:cTn id="17" dur="1000" fill="hold"/>
                                            <p:tgtEl>
                                              <p:spTgt spid="38"/>
                                            </p:tgtEl>
                                            <p:attrNameLst>
                                              <p:attrName>ppt_x</p:attrName>
                                            </p:attrNameLst>
                                          </p:cBhvr>
                                          <p:tavLst>
                                            <p:tav tm="0">
                                              <p:val>
                                                <p:strVal val="#ppt_x"/>
                                              </p:val>
                                            </p:tav>
                                            <p:tav tm="100000">
                                              <p:val>
                                                <p:strVal val="#ppt_x"/>
                                              </p:val>
                                            </p:tav>
                                          </p:tavLst>
                                        </p:anim>
                                        <p:anim calcmode="lin" valueType="num">
                                          <p:cBhvr additive="base">
                                            <p:cTn id="18" dur="1000" fill="hold"/>
                                            <p:tgtEl>
                                              <p:spTgt spid="3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400"/>
                                      </p:stCondLst>
                                      <p:childTnLst>
                                        <p:set>
                                          <p:cBhvr>
                                            <p:cTn id="20" dur="1" fill="hold">
                                              <p:stCondLst>
                                                <p:cond delay="0"/>
                                              </p:stCondLst>
                                            </p:cTn>
                                            <p:tgtEl>
                                              <p:spTgt spid="39"/>
                                            </p:tgtEl>
                                            <p:attrNameLst>
                                              <p:attrName>style.visibility</p:attrName>
                                            </p:attrNameLst>
                                          </p:cBhvr>
                                          <p:to>
                                            <p:strVal val="visible"/>
                                          </p:to>
                                        </p:set>
                                        <p:anim calcmode="lin" valueType="num">
                                          <p:cBhvr additive="base">
                                            <p:cTn id="21" dur="1000" fill="hold"/>
                                            <p:tgtEl>
                                              <p:spTgt spid="39"/>
                                            </p:tgtEl>
                                            <p:attrNameLst>
                                              <p:attrName>ppt_x</p:attrName>
                                            </p:attrNameLst>
                                          </p:cBhvr>
                                          <p:tavLst>
                                            <p:tav tm="0">
                                              <p:val>
                                                <p:strVal val="#ppt_x"/>
                                              </p:val>
                                            </p:tav>
                                            <p:tav tm="100000">
                                              <p:val>
                                                <p:strVal val="#ppt_x"/>
                                              </p:val>
                                            </p:tav>
                                          </p:tavLst>
                                        </p:anim>
                                        <p:anim calcmode="lin" valueType="num">
                                          <p:cBhvr additive="base">
                                            <p:cTn id="22" dur="1000" fill="hold"/>
                                            <p:tgtEl>
                                              <p:spTgt spid="3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800"/>
                                      </p:stCondLst>
                                      <p:childTnLst>
                                        <p:set>
                                          <p:cBhvr>
                                            <p:cTn id="24" dur="1" fill="hold">
                                              <p:stCondLst>
                                                <p:cond delay="0"/>
                                              </p:stCondLst>
                                            </p:cTn>
                                            <p:tgtEl>
                                              <p:spTgt spid="40"/>
                                            </p:tgtEl>
                                            <p:attrNameLst>
                                              <p:attrName>style.visibility</p:attrName>
                                            </p:attrNameLst>
                                          </p:cBhvr>
                                          <p:to>
                                            <p:strVal val="visible"/>
                                          </p:to>
                                        </p:set>
                                        <p:anim calcmode="lin" valueType="num">
                                          <p:cBhvr additive="base">
                                            <p:cTn id="25" dur="1000" fill="hold"/>
                                            <p:tgtEl>
                                              <p:spTgt spid="40"/>
                                            </p:tgtEl>
                                            <p:attrNameLst>
                                              <p:attrName>ppt_x</p:attrName>
                                            </p:attrNameLst>
                                          </p:cBhvr>
                                          <p:tavLst>
                                            <p:tav tm="0">
                                              <p:val>
                                                <p:strVal val="#ppt_x"/>
                                              </p:val>
                                            </p:tav>
                                            <p:tav tm="100000">
                                              <p:val>
                                                <p:strVal val="#ppt_x"/>
                                              </p:val>
                                            </p:tav>
                                          </p:tavLst>
                                        </p:anim>
                                        <p:anim calcmode="lin" valueType="num">
                                          <p:cBhvr additive="base">
                                            <p:cTn id="26" dur="1000" fill="hold"/>
                                            <p:tgtEl>
                                              <p:spTgt spid="4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1200"/>
                                      </p:stCondLst>
                                      <p:childTnLst>
                                        <p:set>
                                          <p:cBhvr>
                                            <p:cTn id="28" dur="1" fill="hold">
                                              <p:stCondLst>
                                                <p:cond delay="0"/>
                                              </p:stCondLst>
                                            </p:cTn>
                                            <p:tgtEl>
                                              <p:spTgt spid="41"/>
                                            </p:tgtEl>
                                            <p:attrNameLst>
                                              <p:attrName>style.visibility</p:attrName>
                                            </p:attrNameLst>
                                          </p:cBhvr>
                                          <p:to>
                                            <p:strVal val="visible"/>
                                          </p:to>
                                        </p:set>
                                        <p:anim calcmode="lin" valueType="num">
                                          <p:cBhvr additive="base">
                                            <p:cTn id="29" dur="1000" fill="hold"/>
                                            <p:tgtEl>
                                              <p:spTgt spid="41"/>
                                            </p:tgtEl>
                                            <p:attrNameLst>
                                              <p:attrName>ppt_x</p:attrName>
                                            </p:attrNameLst>
                                          </p:cBhvr>
                                          <p:tavLst>
                                            <p:tav tm="0">
                                              <p:val>
                                                <p:strVal val="#ppt_x"/>
                                              </p:val>
                                            </p:tav>
                                            <p:tav tm="100000">
                                              <p:val>
                                                <p:strVal val="#ppt_x"/>
                                              </p:val>
                                            </p:tav>
                                          </p:tavLst>
                                        </p:anim>
                                        <p:anim calcmode="lin" valueType="num">
                                          <p:cBhvr additive="base">
                                            <p:cTn id="30" dur="1000" fill="hold"/>
                                            <p:tgtEl>
                                              <p:spTgt spid="41"/>
                                            </p:tgtEl>
                                            <p:attrNameLst>
                                              <p:attrName>ppt_y</p:attrName>
                                            </p:attrNameLst>
                                          </p:cBhvr>
                                          <p:tavLst>
                                            <p:tav tm="0">
                                              <p:val>
                                                <p:strVal val="1+#ppt_h/2"/>
                                              </p:val>
                                            </p:tav>
                                            <p:tav tm="100000">
                                              <p:val>
                                                <p:strVal val="#ppt_y"/>
                                              </p:val>
                                            </p:tav>
                                          </p:tavLst>
                                        </p:anim>
                                      </p:childTnLst>
                                    </p:cTn>
                                  </p:par>
                                </p:childTnLst>
                              </p:cTn>
                            </p:par>
                            <p:par>
                              <p:cTn id="31" fill="hold">
                                <p:stCondLst>
                                  <p:cond delay="4200"/>
                                </p:stCondLst>
                                <p:childTnLst>
                                  <p:par>
                                    <p:cTn id="32" presetID="22" presetClass="entr" presetSubtype="1" fill="hold"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up)">
                                          <p:cBhvr>
                                            <p:cTn id="34" dur="500"/>
                                            <p:tgtEl>
                                              <p:spTgt spid="7"/>
                                            </p:tgtEl>
                                          </p:cBhvr>
                                        </p:animEffect>
                                      </p:childTnLst>
                                    </p:cTn>
                                  </p:par>
                                </p:childTnLst>
                              </p:cTn>
                            </p:par>
                            <p:par>
                              <p:cTn id="35" fill="hold">
                                <p:stCondLst>
                                  <p:cond delay="4700"/>
                                </p:stCondLst>
                                <p:childTnLst>
                                  <p:par>
                                    <p:cTn id="36" presetID="1" presetClass="exit" presetSubtype="0" fill="hold" nodeType="afterEffect">
                                      <p:stCondLst>
                                        <p:cond delay="0"/>
                                      </p:stCondLst>
                                      <p:childTnLst>
                                        <p:set>
                                          <p:cBhvr>
                                            <p:cTn id="37" dur="1" fill="hold">
                                              <p:stCondLst>
                                                <p:cond delay="0"/>
                                              </p:stCondLst>
                                            </p:cTn>
                                            <p:tgtEl>
                                              <p:spTgt spid="24"/>
                                            </p:tgtEl>
                                            <p:attrNameLst>
                                              <p:attrName>style.visibility</p:attrName>
                                            </p:attrNameLst>
                                          </p:cBhvr>
                                          <p:to>
                                            <p:strVal val="hidden"/>
                                          </p:to>
                                        </p:set>
                                      </p:childTnLst>
                                    </p:cTn>
                                  </p:par>
                                  <p:par>
                                    <p:cTn id="38" presetID="1" presetClass="entr" presetSubtype="0" fill="hold" nodeType="withEffect">
                                      <p:stCondLst>
                                        <p:cond delay="0"/>
                                      </p:stCondLst>
                                      <p:childTnLst>
                                        <p:set>
                                          <p:cBhvr>
                                            <p:cTn id="39" dur="1" fill="hold">
                                              <p:stCondLst>
                                                <p:cond delay="0"/>
                                              </p:stCondLst>
                                            </p:cTn>
                                            <p:tgtEl>
                                              <p:spTgt spid="9"/>
                                            </p:tgtEl>
                                            <p:attrNameLst>
                                              <p:attrName>style.visibility</p:attrName>
                                            </p:attrNameLst>
                                          </p:cBhvr>
                                          <p:to>
                                            <p:strVal val="visible"/>
                                          </p:to>
                                        </p:set>
                                      </p:childTnLst>
                                    </p:cTn>
                                  </p:par>
                                </p:childTnLst>
                              </p:cTn>
                            </p:par>
                            <p:par>
                              <p:cTn id="40" fill="hold">
                                <p:stCondLst>
                                  <p:cond delay="4700"/>
                                </p:stCondLst>
                                <p:childTnLst>
                                  <p:par>
                                    <p:cTn id="41" presetID="42" presetClass="path" presetSubtype="0" accel="50000" decel="50000" fill="hold" nodeType="afterEffect">
                                      <p:stCondLst>
                                        <p:cond delay="0"/>
                                      </p:stCondLst>
                                      <p:childTnLst>
                                        <p:animMotion origin="layout" path="M 2.70833E-6 -4.81481E-6 L 0.00677 -0.5155 " pathEditMode="relative" rAng="0" ptsTypes="AA">
                                          <p:cBhvr>
                                            <p:cTn id="42" dur="15000" fill="hold"/>
                                            <p:tgtEl>
                                              <p:spTgt spid="9"/>
                                            </p:tgtEl>
                                            <p:attrNameLst>
                                              <p:attrName>ppt_x</p:attrName>
                                              <p:attrName>ppt_y</p:attrName>
                                            </p:attrNameLst>
                                          </p:cBhvr>
                                          <p:rCtr x="339" y="-25787"/>
                                        </p:animMotion>
                                      </p:childTnLst>
                                    </p:cTn>
                                  </p:par>
                                  <p:par>
                                    <p:cTn id="43" presetID="6" presetClass="emph" presetSubtype="0" fill="hold" nodeType="withEffect">
                                      <p:stCondLst>
                                        <p:cond delay="0"/>
                                      </p:stCondLst>
                                      <p:childTnLst>
                                        <p:animScale>
                                          <p:cBhvr>
                                            <p:cTn id="44" dur="15000" fill="hold"/>
                                            <p:tgtEl>
                                              <p:spTgt spid="9"/>
                                            </p:tgtEl>
                                          </p:cBhvr>
                                          <p:by x="50000" y="50000"/>
                                        </p:animScale>
                                      </p:childTnLst>
                                    </p:cTn>
                                  </p:par>
                                  <p:par>
                                    <p:cTn id="45" presetID="22" presetClass="exit" presetSubtype="4" fill="hold" nodeType="withEffect">
                                      <p:stCondLst>
                                        <p:cond delay="0"/>
                                      </p:stCondLst>
                                      <p:childTnLst>
                                        <p:animEffect transition="out" filter="wipe(down)">
                                          <p:cBhvr>
                                            <p:cTn id="46" dur="15000"/>
                                            <p:tgtEl>
                                              <p:spTgt spid="7"/>
                                            </p:tgtEl>
                                          </p:cBhvr>
                                        </p:animEffect>
                                        <p:set>
                                          <p:cBhvr>
                                            <p:cTn id="47" dur="1" fill="hold">
                                              <p:stCondLst>
                                                <p:cond delay="14999"/>
                                              </p:stCondLst>
                                            </p:cTn>
                                            <p:tgtEl>
                                              <p:spTgt spid="7"/>
                                            </p:tgtEl>
                                            <p:attrNameLst>
                                              <p:attrName>style.visibility</p:attrName>
                                            </p:attrNameLst>
                                          </p:cBhvr>
                                          <p:to>
                                            <p:strVal val="hidden"/>
                                          </p:to>
                                        </p:set>
                                      </p:childTnLst>
                                      <p:subTnLst>
                                        <p:audio>
                                          <p:cMediaNode vol="20000">
                                            <p:cTn display="0" masterRel="sameClick">
                                              <p:stCondLst>
                                                <p:cond evt="begin" delay="0">
                                                  <p:tn val="45"/>
                                                </p:cond>
                                              </p:stCondLst>
                                              <p:endCondLst>
                                                <p:cond evt="onStopAudio" delay="0">
                                                  <p:tgtEl>
                                                    <p:sldTgt/>
                                                  </p:tgtEl>
                                                </p:cond>
                                              </p:endCondLst>
                                            </p:cTn>
                                            <p:tgtEl>
                                              <p:sndTgt r:embed="rId21" name="AmThanhDiaBay.wav"/>
                                            </p:tgtEl>
                                          </p:cMediaNode>
                                        </p:audio>
                                      </p:subTnLst>
                                    </p:cTn>
                                  </p:par>
                                </p:childTnLst>
                              </p:cTn>
                            </p:par>
                            <p:par>
                              <p:cTn id="48" fill="hold">
                                <p:stCondLst>
                                  <p:cond delay="19700"/>
                                </p:stCondLst>
                                <p:childTnLst>
                                  <p:par>
                                    <p:cTn id="49" presetID="32" presetClass="emph" presetSubtype="0" repeatCount="3000" fill="hold" nodeType="afterEffect">
                                      <p:stCondLst>
                                        <p:cond delay="0"/>
                                      </p:stCondLst>
                                      <p:childTnLst>
                                        <p:animRot by="120000">
                                          <p:cBhvr>
                                            <p:cTn id="50" dur="75" fill="hold">
                                              <p:stCondLst>
                                                <p:cond delay="0"/>
                                              </p:stCondLst>
                                            </p:cTn>
                                            <p:tgtEl>
                                              <p:spTgt spid="6"/>
                                            </p:tgtEl>
                                            <p:attrNameLst>
                                              <p:attrName>r</p:attrName>
                                            </p:attrNameLst>
                                          </p:cBhvr>
                                        </p:animRot>
                                        <p:animRot by="-240000">
                                          <p:cBhvr>
                                            <p:cTn id="51" dur="150" fill="hold">
                                              <p:stCondLst>
                                                <p:cond delay="150"/>
                                              </p:stCondLst>
                                            </p:cTn>
                                            <p:tgtEl>
                                              <p:spTgt spid="6"/>
                                            </p:tgtEl>
                                            <p:attrNameLst>
                                              <p:attrName>r</p:attrName>
                                            </p:attrNameLst>
                                          </p:cBhvr>
                                        </p:animRot>
                                        <p:animRot by="240000">
                                          <p:cBhvr>
                                            <p:cTn id="52" dur="150" fill="hold">
                                              <p:stCondLst>
                                                <p:cond delay="300"/>
                                              </p:stCondLst>
                                            </p:cTn>
                                            <p:tgtEl>
                                              <p:spTgt spid="6"/>
                                            </p:tgtEl>
                                            <p:attrNameLst>
                                              <p:attrName>r</p:attrName>
                                            </p:attrNameLst>
                                          </p:cBhvr>
                                        </p:animRot>
                                        <p:animRot by="-240000">
                                          <p:cBhvr>
                                            <p:cTn id="53" dur="150" fill="hold">
                                              <p:stCondLst>
                                                <p:cond delay="450"/>
                                              </p:stCondLst>
                                            </p:cTn>
                                            <p:tgtEl>
                                              <p:spTgt spid="6"/>
                                            </p:tgtEl>
                                            <p:attrNameLst>
                                              <p:attrName>r</p:attrName>
                                            </p:attrNameLst>
                                          </p:cBhvr>
                                        </p:animRot>
                                        <p:animRot by="120000">
                                          <p:cBhvr>
                                            <p:cTn id="54" dur="150" fill="hold">
                                              <p:stCondLst>
                                                <p:cond delay="600"/>
                                              </p:stCondLst>
                                            </p:cTn>
                                            <p:tgtEl>
                                              <p:spTgt spid="6"/>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22" name="AmHetGio.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55" fill="hold" display="0">
                      <p:stCondLst>
                        <p:cond delay="indefinite"/>
                      </p:stCondLst>
                      <p:endCondLst>
                        <p:cond evt="onStopAudio" delay="0">
                          <p:tgtEl>
                            <p:sldTgt/>
                          </p:tgtEl>
                        </p:cond>
                      </p:endCondLst>
                    </p:cTn>
                    <p:tgtEl>
                      <p:spTgt spid="26"/>
                    </p:tgtEl>
                  </p:cMediaNode>
                </p:audio>
                <p:seq concurrent="1" nextAc="seek">
                  <p:cTn id="56" restart="whenNotActive" fill="hold" evtFilter="cancelBubble" nodeType="interactiveSeq">
                    <p:stCondLst>
                      <p:cond evt="onClick" delay="0">
                        <p:tgtEl>
                          <p:spTgt spid="41"/>
                        </p:tgtEl>
                      </p:cond>
                    </p:stCondLst>
                    <p:endSync evt="end" delay="0">
                      <p:rtn val="all"/>
                    </p:endSync>
                    <p:childTnLst>
                      <p:par>
                        <p:cTn id="57" fill="hold">
                          <p:stCondLst>
                            <p:cond delay="0"/>
                          </p:stCondLst>
                          <p:childTnLst>
                            <p:par>
                              <p:cTn id="58" fill="hold">
                                <p:stCondLst>
                                  <p:cond delay="0"/>
                                </p:stCondLst>
                                <p:childTnLst>
                                  <p:par>
                                    <p:cTn id="59" presetID="26" presetClass="emph" presetSubtype="0" fill="hold" nodeType="clickEffect">
                                      <p:stCondLst>
                                        <p:cond delay="0"/>
                                      </p:stCondLst>
                                      <p:childTnLst>
                                        <p:animEffect transition="out" filter="fade">
                                          <p:cBhvr>
                                            <p:cTn id="60" dur="500" tmFilter="0, 0; .2, .5; .8, .5; 1, 0"/>
                                            <p:tgtEl>
                                              <p:spTgt spid="41"/>
                                            </p:tgtEl>
                                          </p:cBhvr>
                                        </p:animEffect>
                                        <p:animScale>
                                          <p:cBhvr>
                                            <p:cTn id="61" dur="250" autoRev="1" fill="hold"/>
                                            <p:tgtEl>
                                              <p:spTgt spid="41"/>
                                            </p:tgtEl>
                                          </p:cBhvr>
                                          <p:by x="105000" y="105000"/>
                                        </p:animScale>
                                      </p:childTnLst>
                                      <p:subTnLst>
                                        <p:audio>
                                          <p:cMediaNode>
                                            <p:cTn display="0" masterRel="sameClick">
                                              <p:stCondLst>
                                                <p:cond evt="begin" delay="0">
                                                  <p:tn val="59"/>
                                                </p:cond>
                                              </p:stCondLst>
                                              <p:endCondLst>
                                                <p:cond evt="onStopAudio" delay="0">
                                                  <p:tgtEl>
                                                    <p:sldTgt/>
                                                  </p:tgtEl>
                                                </p:cond>
                                              </p:endCondLst>
                                            </p:cTn>
                                            <p:tgtEl>
                                              <p:sndTgt r:embed="rId23" name="click.wav"/>
                                            </p:tgtEl>
                                          </p:cMediaNode>
                                        </p:audio>
                                      </p:subTnLst>
                                    </p:cTn>
                                  </p:par>
                                </p:childTnLst>
                              </p:cTn>
                            </p:par>
                            <p:par>
                              <p:cTn id="62" fill="hold">
                                <p:stCondLst>
                                  <p:cond delay="500"/>
                                </p:stCondLst>
                                <p:childTnLst>
                                  <p:par>
                                    <p:cTn id="63" presetID="10" presetClass="exit" presetSubtype="0" fill="hold" nodeType="afterEffect">
                                      <p:stCondLst>
                                        <p:cond delay="0"/>
                                      </p:stCondLst>
                                      <p:childTnLst>
                                        <p:animEffect transition="out" filter="fade">
                                          <p:cBhvr>
                                            <p:cTn id="64" dur="500"/>
                                            <p:tgtEl>
                                              <p:spTgt spid="7"/>
                                            </p:tgtEl>
                                          </p:cBhvr>
                                        </p:animEffect>
                                        <p:set>
                                          <p:cBhvr>
                                            <p:cTn id="65" dur="1" fill="hold">
                                              <p:stCondLst>
                                                <p:cond delay="499"/>
                                              </p:stCondLst>
                                            </p:cTn>
                                            <p:tgtEl>
                                              <p:spTgt spid="7"/>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9"/>
                                            </p:tgtEl>
                                          </p:cBhvr>
                                        </p:animEffect>
                                        <p:set>
                                          <p:cBhvr>
                                            <p:cTn id="68" dur="1" fill="hold">
                                              <p:stCondLst>
                                                <p:cond delay="499"/>
                                              </p:stCondLst>
                                            </p:cTn>
                                            <p:tgtEl>
                                              <p:spTgt spid="9"/>
                                            </p:tgtEl>
                                            <p:attrNameLst>
                                              <p:attrName>style.visibility</p:attrName>
                                            </p:attrNameLst>
                                          </p:cBhvr>
                                          <p:to>
                                            <p:strVal val="hidden"/>
                                          </p:to>
                                        </p:set>
                                      </p:childTnLst>
                                    </p:cTn>
                                  </p:par>
                                </p:childTnLst>
                              </p:cTn>
                            </p:par>
                            <p:par>
                              <p:cTn id="69" fill="hold">
                                <p:stCondLst>
                                  <p:cond delay="1000"/>
                                </p:stCondLst>
                                <p:childTnLst>
                                  <p:par>
                                    <p:cTn id="70" presetID="47" presetClass="entr" presetSubtype="0" fill="hold" nodeType="after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1000"/>
                                            <p:tgtEl>
                                              <p:spTgt spid="13"/>
                                            </p:tgtEl>
                                          </p:cBhvr>
                                        </p:animEffect>
                                        <p:anim calcmode="lin" valueType="num">
                                          <p:cBhvr>
                                            <p:cTn id="73" dur="1000" fill="hold"/>
                                            <p:tgtEl>
                                              <p:spTgt spid="13"/>
                                            </p:tgtEl>
                                            <p:attrNameLst>
                                              <p:attrName>ppt_x</p:attrName>
                                            </p:attrNameLst>
                                          </p:cBhvr>
                                          <p:tavLst>
                                            <p:tav tm="0">
                                              <p:val>
                                                <p:strVal val="#ppt_x"/>
                                              </p:val>
                                            </p:tav>
                                            <p:tav tm="100000">
                                              <p:val>
                                                <p:strVal val="#ppt_x"/>
                                              </p:val>
                                            </p:tav>
                                          </p:tavLst>
                                        </p:anim>
                                        <p:anim calcmode="lin" valueType="num">
                                          <p:cBhvr>
                                            <p:cTn id="74" dur="1000" fill="hold"/>
                                            <p:tgtEl>
                                              <p:spTgt spid="13"/>
                                            </p:tgtEl>
                                            <p:attrNameLst>
                                              <p:attrName>ppt_y</p:attrName>
                                            </p:attrNameLst>
                                          </p:cBhvr>
                                          <p:tavLst>
                                            <p:tav tm="0">
                                              <p:val>
                                                <p:strVal val="#ppt_y-.1"/>
                                              </p:val>
                                            </p:tav>
                                            <p:tav tm="100000">
                                              <p:val>
                                                <p:strVal val="#ppt_y"/>
                                              </p:val>
                                            </p:tav>
                                          </p:tavLst>
                                        </p:anim>
                                      </p:childTnLst>
                                    </p:cTn>
                                  </p:par>
                                  <p:par>
                                    <p:cTn id="75" presetID="1" presetClass="mediacall" presetSubtype="0" fill="hold" nodeType="withEffect">
                                      <p:stCondLst>
                                        <p:cond delay="0"/>
                                      </p:stCondLst>
                                      <p:childTnLst>
                                        <p:cmd type="call" cmd="playFrom(0.0)">
                                          <p:cBhvr>
                                            <p:cTn id="76" dur="4576" fill="hold"/>
                                            <p:tgtEl>
                                              <p:spTgt spid="26"/>
                                            </p:tgtEl>
                                          </p:cBhvr>
                                        </p:cmd>
                                      </p:childTnLst>
                                    </p:cTn>
                                  </p:par>
                                  <p:par>
                                    <p:cTn id="77" presetID="2" presetClass="exit" presetSubtype="3" accel="80000" decel="20000" fill="hold" nodeType="withEffect">
                                      <p:stCondLst>
                                        <p:cond delay="0"/>
                                      </p:stCondLst>
                                      <p:childTnLst>
                                        <p:anim calcmode="lin" valueType="num">
                                          <p:cBhvr additive="base">
                                            <p:cTn id="78" dur="500"/>
                                            <p:tgtEl>
                                              <p:spTgt spid="6"/>
                                            </p:tgtEl>
                                            <p:attrNameLst>
                                              <p:attrName>ppt_x</p:attrName>
                                            </p:attrNameLst>
                                          </p:cBhvr>
                                          <p:tavLst>
                                            <p:tav tm="0">
                                              <p:val>
                                                <p:strVal val="ppt_x"/>
                                              </p:val>
                                            </p:tav>
                                            <p:tav tm="100000">
                                              <p:val>
                                                <p:strVal val="1+ppt_w/2"/>
                                              </p:val>
                                            </p:tav>
                                          </p:tavLst>
                                        </p:anim>
                                        <p:anim calcmode="lin" valueType="num">
                                          <p:cBhvr additive="base">
                                            <p:cTn id="79" dur="500"/>
                                            <p:tgtEl>
                                              <p:spTgt spid="6"/>
                                            </p:tgtEl>
                                            <p:attrNameLst>
                                              <p:attrName>ppt_y</p:attrName>
                                            </p:attrNameLst>
                                          </p:cBhvr>
                                          <p:tavLst>
                                            <p:tav tm="0">
                                              <p:val>
                                                <p:strVal val="ppt_y"/>
                                              </p:val>
                                            </p:tav>
                                            <p:tav tm="100000">
                                              <p:val>
                                                <p:strVal val="0-ppt_h/2"/>
                                              </p:val>
                                            </p:tav>
                                          </p:tavLst>
                                        </p:anim>
                                        <p:set>
                                          <p:cBhvr>
                                            <p:cTn id="80" dur="1" fill="hold">
                                              <p:stCondLst>
                                                <p:cond delay="499"/>
                                              </p:stCondLst>
                                            </p:cTn>
                                            <p:tgtEl>
                                              <p:spTgt spid="6"/>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38"/>
                                            </p:tgtEl>
                                          </p:cBhvr>
                                        </p:animEffect>
                                        <p:set>
                                          <p:cBhvr>
                                            <p:cTn id="83" dur="1" fill="hold">
                                              <p:stCondLst>
                                                <p:cond delay="499"/>
                                              </p:stCondLst>
                                            </p:cTn>
                                            <p:tgtEl>
                                              <p:spTgt spid="38"/>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39"/>
                                            </p:tgtEl>
                                          </p:cBhvr>
                                        </p:animEffect>
                                        <p:set>
                                          <p:cBhvr>
                                            <p:cTn id="86" dur="1" fill="hold">
                                              <p:stCondLst>
                                                <p:cond delay="499"/>
                                              </p:stCondLst>
                                            </p:cTn>
                                            <p:tgtEl>
                                              <p:spTgt spid="39"/>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40"/>
                                            </p:tgtEl>
                                          </p:cBhvr>
                                        </p:animEffect>
                                        <p:set>
                                          <p:cBhvr>
                                            <p:cTn id="89"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1"/>
                      </p:tgtEl>
                    </p:cond>
                  </p:nextCondLst>
                </p:seq>
              </p:childTnLst>
            </p:cTn>
          </p:par>
        </p:tn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 xmlns:a16="http://schemas.microsoft.com/office/drawing/2014/main" id="{6C9C40F7-6636-4B05-A249-C5AA12FDAEE6}"/>
              </a:ext>
            </a:extLst>
          </p:cNvPr>
          <p:cNvPicPr>
            <a:picLocks noChangeAspect="1"/>
          </p:cNvPicPr>
          <p:nvPr/>
        </p:nvPicPr>
        <p:blipFill>
          <a:blip r:embed="rId8"/>
          <a:stretch>
            <a:fillRect/>
          </a:stretch>
        </p:blipFill>
        <p:spPr>
          <a:xfrm>
            <a:off x="0" y="0"/>
            <a:ext cx="12192000" cy="6857999"/>
          </a:xfrm>
          <a:prstGeom prst="rect">
            <a:avLst/>
          </a:prstGeom>
        </p:spPr>
      </p:pic>
      <p:grpSp>
        <p:nvGrpSpPr>
          <p:cNvPr id="42" name="Group 41">
            <a:extLst>
              <a:ext uri="{FF2B5EF4-FFF2-40B4-BE49-F238E27FC236}">
                <a16:creationId xmlns="" xmlns:a16="http://schemas.microsoft.com/office/drawing/2014/main" id="{9905CDB2-EEB7-49B9-ADB2-66FCF558DF54}"/>
              </a:ext>
            </a:extLst>
          </p:cNvPr>
          <p:cNvGrpSpPr/>
          <p:nvPr/>
        </p:nvGrpSpPr>
        <p:grpSpPr>
          <a:xfrm>
            <a:off x="2434106" y="246185"/>
            <a:ext cx="9486901" cy="3182815"/>
            <a:chOff x="2434106" y="246185"/>
            <a:chExt cx="9486901" cy="3182815"/>
          </a:xfrm>
        </p:grpSpPr>
        <p:pic>
          <p:nvPicPr>
            <p:cNvPr id="10" name="Picture 9">
              <a:extLst>
                <a:ext uri="{FF2B5EF4-FFF2-40B4-BE49-F238E27FC236}">
                  <a16:creationId xmlns="" xmlns:a16="http://schemas.microsoft.com/office/drawing/2014/main" id="{BFDC2BDB-258C-4F4A-86ED-C0A6EFC4F65F}"/>
                </a:ext>
              </a:extLst>
            </p:cNvPr>
            <p:cNvPicPr>
              <a:picLocks noChangeAspect="1"/>
            </p:cNvPicPr>
            <p:nvPr/>
          </p:nvPicPr>
          <p:blipFill>
            <a:blip r:embed="rId9"/>
            <a:stretch>
              <a:fillRect/>
            </a:stretch>
          </p:blipFill>
          <p:spPr>
            <a:xfrm>
              <a:off x="2434106" y="246185"/>
              <a:ext cx="9486901" cy="3182815"/>
            </a:xfrm>
            <a:prstGeom prst="rect">
              <a:avLst/>
            </a:prstGeom>
          </p:spPr>
        </p:pic>
        <p:sp>
          <p:nvSpPr>
            <p:cNvPr id="33" name="TextBox 32">
              <a:extLst>
                <a:ext uri="{FF2B5EF4-FFF2-40B4-BE49-F238E27FC236}">
                  <a16:creationId xmlns="" xmlns:a16="http://schemas.microsoft.com/office/drawing/2014/main" id="{74025C03-BBC1-4E41-924B-1D89C7CB42D3}"/>
                </a:ext>
              </a:extLst>
            </p:cNvPr>
            <p:cNvSpPr txBox="1"/>
            <p:nvPr/>
          </p:nvSpPr>
          <p:spPr>
            <a:xfrm>
              <a:off x="2705697" y="765774"/>
              <a:ext cx="9029103" cy="1661993"/>
            </a:xfrm>
            <a:prstGeom prst="rect">
              <a:avLst/>
            </a:prstGeom>
            <a:noFill/>
          </p:spPr>
          <p:txBody>
            <a:bodyPr wrap="square" lIns="0" tIns="0" rIns="0" bIns="0" rtlCol="0">
              <a:spAutoFit/>
            </a:bodyPr>
            <a:lstStyle/>
            <a:p>
              <a:pPr marL="0" marR="0" algn="just">
                <a:lnSpc>
                  <a:spcPct val="150000"/>
                </a:lnSpc>
                <a:spcBef>
                  <a:spcPts val="0"/>
                </a:spcBef>
                <a:spcAft>
                  <a:spcPts val="0"/>
                </a:spcAft>
              </a:pPr>
              <a:r>
                <a:rPr lang="vi-VN" sz="3600" b="1" dirty="0">
                  <a:effectLst/>
                  <a:latin typeface="Times New Roman" panose="02020603050405020304" pitchFamily="18" charset="0"/>
                  <a:ea typeface="Calibri" panose="020F0502020204030204" pitchFamily="34" charset="0"/>
                  <a:cs typeface="Times New Roman" panose="02020603050405020304" pitchFamily="18" charset="0"/>
                </a:rPr>
                <a:t>Câu </a:t>
              </a:r>
              <a:r>
                <a:rPr lang="en-US" sz="3600" b="1" dirty="0" smtClean="0">
                  <a:effectLst/>
                  <a:latin typeface="Times New Roman" panose="02020603050405020304" pitchFamily="18" charset="0"/>
                  <a:ea typeface="Calibri" panose="020F0502020204030204" pitchFamily="34" charset="0"/>
                  <a:cs typeface="Times New Roman" panose="02020603050405020304" pitchFamily="18" charset="0"/>
                </a:rPr>
                <a:t>5</a:t>
              </a:r>
              <a:r>
                <a:rPr lang="vi-VN" sz="3600" b="1" dirty="0" smtClean="0">
                  <a:effectLst/>
                  <a:latin typeface="Times New Roman" panose="02020603050405020304" pitchFamily="18" charset="0"/>
                  <a:ea typeface="Calibri" panose="020F0502020204030204" pitchFamily="34" charset="0"/>
                  <a:cs typeface="Times New Roman" panose="02020603050405020304" pitchFamily="18" charset="0"/>
                </a:rPr>
                <a:t>:</a:t>
              </a:r>
              <a:r>
                <a:rPr lang="vi-VN" sz="3600" b="1" dirty="0">
                  <a:effectLst/>
                  <a:latin typeface="Times New Roman" panose="02020603050405020304" pitchFamily="18" charset="0"/>
                  <a:ea typeface="Calibri" panose="020F0502020204030204" pitchFamily="34" charset="0"/>
                  <a:cs typeface="Times New Roman" panose="02020603050405020304" pitchFamily="18" charset="0"/>
                </a:rPr>
                <a:t> Nhận định nào sau đây nói đúng nhất về ý nghĩa cái chết của lão Hạc?</a:t>
              </a:r>
              <a:endParaRPr lang="en-SG" sz="3600" b="1" dirty="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6" name="Picture 5">
            <a:extLst>
              <a:ext uri="{FF2B5EF4-FFF2-40B4-BE49-F238E27FC236}">
                <a16:creationId xmlns="" xmlns:a16="http://schemas.microsoft.com/office/drawing/2014/main" id="{6CDE6C19-37AA-4D55-B203-0CA4C11C25D6}"/>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400047" y="633073"/>
            <a:ext cx="1828800" cy="1423763"/>
          </a:xfrm>
          <a:prstGeom prst="rect">
            <a:avLst/>
          </a:prstGeom>
        </p:spPr>
      </p:pic>
      <p:pic>
        <p:nvPicPr>
          <p:cNvPr id="7" name="Picture 6">
            <a:extLst>
              <a:ext uri="{FF2B5EF4-FFF2-40B4-BE49-F238E27FC236}">
                <a16:creationId xmlns="" xmlns:a16="http://schemas.microsoft.com/office/drawing/2014/main" id="{A9E21BF8-DFDC-47FA-9179-0DA83D210266}"/>
              </a:ext>
            </a:extLst>
          </p:cNvPr>
          <p:cNvPicPr>
            <a:picLocks noChangeAspect="1"/>
          </p:cNvPicPr>
          <p:nvPr/>
        </p:nvPicPr>
        <p:blipFill>
          <a:blip r:embed="rId11">
            <a:alphaModFix amt="67000"/>
            <a:extLst>
              <a:ext uri="{28A0092B-C50C-407E-A947-70E740481C1C}">
                <a14:useLocalDpi xmlns:a14="http://schemas.microsoft.com/office/drawing/2010/main" val="0"/>
              </a:ext>
            </a:extLst>
          </a:blip>
          <a:srcRect/>
          <a:stretch/>
        </p:blipFill>
        <p:spPr>
          <a:xfrm>
            <a:off x="506256" y="1745032"/>
            <a:ext cx="1619694" cy="4454159"/>
          </a:xfrm>
          <a:prstGeom prst="rect">
            <a:avLst/>
          </a:prstGeom>
        </p:spPr>
      </p:pic>
      <p:pic>
        <p:nvPicPr>
          <p:cNvPr id="9" name="Picture 8">
            <a:extLst>
              <a:ext uri="{FF2B5EF4-FFF2-40B4-BE49-F238E27FC236}">
                <a16:creationId xmlns="" xmlns:a16="http://schemas.microsoft.com/office/drawing/2014/main" id="{30BF07C3-4F38-4220-AD03-4C6C0ECBDC76}"/>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534674" y="4718632"/>
            <a:ext cx="1480559" cy="1480559"/>
          </a:xfrm>
          <a:prstGeom prst="rect">
            <a:avLst/>
          </a:prstGeom>
        </p:spPr>
      </p:pic>
      <p:pic>
        <p:nvPicPr>
          <p:cNvPr id="24" name="Picture 23">
            <a:extLst>
              <a:ext uri="{FF2B5EF4-FFF2-40B4-BE49-F238E27FC236}">
                <a16:creationId xmlns="" xmlns:a16="http://schemas.microsoft.com/office/drawing/2014/main" id="{F9C79009-6437-4B91-9359-59C563024011}"/>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450920" y="4822200"/>
            <a:ext cx="1581462" cy="1581462"/>
          </a:xfrm>
          <a:prstGeom prst="rect">
            <a:avLst/>
          </a:prstGeom>
        </p:spPr>
      </p:pic>
      <p:pic>
        <p:nvPicPr>
          <p:cNvPr id="13" name="Picture 12">
            <a:extLst>
              <a:ext uri="{FF2B5EF4-FFF2-40B4-BE49-F238E27FC236}">
                <a16:creationId xmlns="" xmlns:a16="http://schemas.microsoft.com/office/drawing/2014/main" id="{10273A81-4537-406E-B3CE-A31805A589E9}"/>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160214" y="4718632"/>
            <a:ext cx="2047104" cy="2047104"/>
          </a:xfrm>
          <a:prstGeom prst="rect">
            <a:avLst/>
          </a:prstGeom>
        </p:spPr>
      </p:pic>
      <p:pic>
        <p:nvPicPr>
          <p:cNvPr id="26" name="59c3c5f047238">
            <a:hlinkClick r:id="" action="ppaction://media"/>
            <a:extLst>
              <a:ext uri="{FF2B5EF4-FFF2-40B4-BE49-F238E27FC236}">
                <a16:creationId xmlns="" xmlns:a16="http://schemas.microsoft.com/office/drawing/2014/main" id="{B0D31032-F0AD-4067-9A69-879234BD82E0}"/>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306516" y="1358810"/>
            <a:ext cx="487363" cy="487363"/>
          </a:xfrm>
          <a:prstGeom prst="rect">
            <a:avLst/>
          </a:prstGeom>
        </p:spPr>
      </p:pic>
      <p:grpSp>
        <p:nvGrpSpPr>
          <p:cNvPr id="38" name="Group 37">
            <a:extLst>
              <a:ext uri="{FF2B5EF4-FFF2-40B4-BE49-F238E27FC236}">
                <a16:creationId xmlns="" xmlns:a16="http://schemas.microsoft.com/office/drawing/2014/main" id="{E66CE2CC-C6FC-4C02-8800-255EB55AE7A1}"/>
              </a:ext>
            </a:extLst>
          </p:cNvPr>
          <p:cNvGrpSpPr/>
          <p:nvPr/>
        </p:nvGrpSpPr>
        <p:grpSpPr>
          <a:xfrm>
            <a:off x="2256516" y="3429000"/>
            <a:ext cx="4677684" cy="1549923"/>
            <a:chOff x="2256516" y="3433557"/>
            <a:chExt cx="4677684" cy="1549923"/>
          </a:xfrm>
        </p:grpSpPr>
        <p:sp>
          <p:nvSpPr>
            <p:cNvPr id="2" name="Rectangle: Rounded Corners 1">
              <a:extLst>
                <a:ext uri="{FF2B5EF4-FFF2-40B4-BE49-F238E27FC236}">
                  <a16:creationId xmlns="" xmlns:a16="http://schemas.microsoft.com/office/drawing/2014/main" id="{65A52592-0BB8-4E56-8777-98E51EF60298}"/>
                </a:ext>
              </a:extLst>
            </p:cNvPr>
            <p:cNvSpPr/>
            <p:nvPr/>
          </p:nvSpPr>
          <p:spPr>
            <a:xfrm>
              <a:off x="2590800" y="364236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endParaRPr kumimoji="0" lang="en-US" sz="23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8" name="Picture 7">
              <a:extLst>
                <a:ext uri="{FF2B5EF4-FFF2-40B4-BE49-F238E27FC236}">
                  <a16:creationId xmlns="" xmlns:a16="http://schemas.microsoft.com/office/drawing/2014/main" id="{EE24F6AB-4202-4A41-B1CC-10AFAD074062}"/>
                </a:ext>
              </a:extLst>
            </p:cNvPr>
            <p:cNvPicPr>
              <a:picLocks noChangeAspect="1"/>
            </p:cNvPicPr>
            <p:nvPr/>
          </p:nvPicPr>
          <p:blipFill>
            <a:blip r:embed="rId14" cstate="print">
              <a:extLst>
                <a:ext uri="{28A0092B-C50C-407E-A947-70E740481C1C}">
                  <a14:useLocalDpi xmlns:a14="http://schemas.microsoft.com/office/drawing/2010/main" val="0"/>
                </a:ext>
              </a:extLst>
            </a:blip>
            <a:srcRect/>
            <a:stretch/>
          </p:blipFill>
          <p:spPr>
            <a:xfrm>
              <a:off x="2256516" y="3433557"/>
              <a:ext cx="1154488" cy="1549923"/>
            </a:xfrm>
            <a:prstGeom prst="rect">
              <a:avLst/>
            </a:prstGeom>
          </p:spPr>
        </p:pic>
        <p:sp>
          <p:nvSpPr>
            <p:cNvPr id="34" name="TextBox 33">
              <a:extLst>
                <a:ext uri="{FF2B5EF4-FFF2-40B4-BE49-F238E27FC236}">
                  <a16:creationId xmlns="" xmlns:a16="http://schemas.microsoft.com/office/drawing/2014/main" id="{7974302B-8BF6-442B-A767-DCF07F5816C6}"/>
                </a:ext>
              </a:extLst>
            </p:cNvPr>
            <p:cNvSpPr txBox="1"/>
            <p:nvPr/>
          </p:nvSpPr>
          <p:spPr>
            <a:xfrm>
              <a:off x="3056386" y="3761553"/>
              <a:ext cx="3840007" cy="1061829"/>
            </a:xfrm>
            <a:prstGeom prst="rect">
              <a:avLst/>
            </a:prstGeom>
            <a:noFill/>
          </p:spPr>
          <p:txBody>
            <a:bodyPr wrap="square" lIns="0" tIns="0" rIns="0" bIns="0" rtlCol="0">
              <a:spAutoFit/>
            </a:bodyPr>
            <a:lstStyle/>
            <a:p>
              <a:pPr marL="0" marR="0" lvl="0" indent="0" algn="ctr" defTabSz="914400" rtl="0" eaLnBrk="1" fontAlgn="auto" latinLnBrk="0" hangingPunct="1">
                <a:spcBef>
                  <a:spcPts val="0"/>
                </a:spcBef>
                <a:spcAft>
                  <a:spcPts val="0"/>
                </a:spcAft>
                <a:buClrTx/>
                <a:buSzTx/>
                <a:buFontTx/>
                <a:buNone/>
                <a:tabLst/>
                <a:defRPr/>
              </a:pPr>
              <a:r>
                <a:rPr lang="vi-VN" sz="2300" dirty="0">
                  <a:effectLst/>
                  <a:latin typeface="Times New Roman" panose="02020603050405020304" pitchFamily="18" charset="0"/>
                  <a:ea typeface="Calibri" panose="020F0502020204030204" pitchFamily="34" charset="0"/>
                </a:rPr>
                <a:t>Thể hiện tính tự trọng và quyết tâm không rơi vào con đường tha hóa của một người nông dân</a:t>
              </a:r>
              <a:endParaRPr kumimoji="0" lang="en-US" sz="2300" b="0" i="0" u="none" strike="noStrike" kern="1200" cap="none" spc="0" normalizeH="0" baseline="0" noProof="0" dirty="0">
                <a:ln>
                  <a:noFill/>
                </a:ln>
                <a:solidFill>
                  <a:prstClr val="black">
                    <a:lumMod val="50000"/>
                    <a:lumOff val="50000"/>
                  </a:prstClr>
                </a:solidFill>
                <a:effectLst/>
                <a:uLnTx/>
                <a:uFillTx/>
                <a:latin typeface="Times New Roman" panose="02020603050405020304" pitchFamily="18" charset="0"/>
                <a:ea typeface="+mn-ea"/>
                <a:cs typeface="Times New Roman" panose="02020603050405020304" pitchFamily="18" charset="0"/>
              </a:endParaRPr>
            </a:p>
          </p:txBody>
        </p:sp>
      </p:grpSp>
      <p:grpSp>
        <p:nvGrpSpPr>
          <p:cNvPr id="39" name="Group 38">
            <a:extLst>
              <a:ext uri="{FF2B5EF4-FFF2-40B4-BE49-F238E27FC236}">
                <a16:creationId xmlns="" xmlns:a16="http://schemas.microsoft.com/office/drawing/2014/main" id="{86401136-2892-4E74-8408-0ECBBDBDCC02}"/>
              </a:ext>
            </a:extLst>
          </p:cNvPr>
          <p:cNvGrpSpPr/>
          <p:nvPr/>
        </p:nvGrpSpPr>
        <p:grpSpPr>
          <a:xfrm>
            <a:off x="7167386" y="3353692"/>
            <a:ext cx="4864400" cy="1678288"/>
            <a:chOff x="7167386" y="3353692"/>
            <a:chExt cx="4864400" cy="1678288"/>
          </a:xfrm>
        </p:grpSpPr>
        <p:sp>
          <p:nvSpPr>
            <p:cNvPr id="28" name="Rectangle: Rounded Corners 27">
              <a:extLst>
                <a:ext uri="{FF2B5EF4-FFF2-40B4-BE49-F238E27FC236}">
                  <a16:creationId xmlns="" xmlns:a16="http://schemas.microsoft.com/office/drawing/2014/main" id="{ADED7621-90B0-4A1A-9CEE-2AF593FBD5ED}"/>
                </a:ext>
              </a:extLst>
            </p:cNvPr>
            <p:cNvSpPr/>
            <p:nvPr/>
          </p:nvSpPr>
          <p:spPr>
            <a:xfrm>
              <a:off x="7391400" y="3672841"/>
              <a:ext cx="4640386"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endParaRPr kumimoji="0" lang="en-US" sz="23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19" name="Picture 18">
              <a:extLst>
                <a:ext uri="{FF2B5EF4-FFF2-40B4-BE49-F238E27FC236}">
                  <a16:creationId xmlns="" xmlns:a16="http://schemas.microsoft.com/office/drawing/2014/main" id="{29C561F4-337C-4F74-B8C1-E9E1657F0181}"/>
                </a:ext>
              </a:extLst>
            </p:cNvPr>
            <p:cNvPicPr>
              <a:picLocks noChangeAspect="1"/>
            </p:cNvPicPr>
            <p:nvPr/>
          </p:nvPicPr>
          <p:blipFill>
            <a:blip r:embed="rId15" cstate="print">
              <a:extLst>
                <a:ext uri="{28A0092B-C50C-407E-A947-70E740481C1C}">
                  <a14:useLocalDpi xmlns:a14="http://schemas.microsoft.com/office/drawing/2010/main" val="0"/>
                </a:ext>
              </a:extLst>
            </a:blip>
            <a:srcRect/>
            <a:stretch/>
          </p:blipFill>
          <p:spPr>
            <a:xfrm>
              <a:off x="7167386" y="3353692"/>
              <a:ext cx="987997" cy="1678288"/>
            </a:xfrm>
            <a:prstGeom prst="rect">
              <a:avLst/>
            </a:prstGeom>
          </p:spPr>
        </p:pic>
        <p:sp>
          <p:nvSpPr>
            <p:cNvPr id="35" name="TextBox 34">
              <a:extLst>
                <a:ext uri="{FF2B5EF4-FFF2-40B4-BE49-F238E27FC236}">
                  <a16:creationId xmlns="" xmlns:a16="http://schemas.microsoft.com/office/drawing/2014/main" id="{30405B9B-8989-4F0C-8CCF-4509B3A6EECA}"/>
                </a:ext>
              </a:extLst>
            </p:cNvPr>
            <p:cNvSpPr txBox="1"/>
            <p:nvPr/>
          </p:nvSpPr>
          <p:spPr>
            <a:xfrm>
              <a:off x="8155383" y="3829527"/>
              <a:ext cx="3840006" cy="1061829"/>
            </a:xfrm>
            <a:prstGeom prst="rect">
              <a:avLst/>
            </a:prstGeom>
            <a:noFill/>
          </p:spPr>
          <p:txBody>
            <a:bodyPr wrap="square" lIns="0" tIns="0" rIns="0" bIns="0" rtlCol="0">
              <a:spAutoFit/>
            </a:bodyPr>
            <a:lstStyle/>
            <a:p>
              <a:pPr marL="0" marR="0" algn="just">
                <a:spcBef>
                  <a:spcPts val="0"/>
                </a:spcBef>
                <a:spcAft>
                  <a:spcPts val="0"/>
                </a:spcAft>
              </a:pPr>
              <a:r>
                <a:rPr lang="vi-VN" sz="2300" dirty="0">
                  <a:effectLst/>
                  <a:latin typeface="Times New Roman" panose="02020603050405020304" pitchFamily="18" charset="0"/>
                  <a:ea typeface="Calibri" panose="020F0502020204030204" pitchFamily="34" charset="0"/>
                  <a:cs typeface="Times New Roman" panose="02020603050405020304" pitchFamily="18" charset="0"/>
                </a:rPr>
                <a:t>Gián tiếp tố cáo xã hội thực dân phong kiến đã đẩy người nông dân vào hoàn cảnh khốn cùng.</a:t>
              </a:r>
              <a:endParaRPr lang="en-SG" sz="23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40" name="Group 39">
            <a:extLst>
              <a:ext uri="{FF2B5EF4-FFF2-40B4-BE49-F238E27FC236}">
                <a16:creationId xmlns="" xmlns:a16="http://schemas.microsoft.com/office/drawing/2014/main" id="{FC13E8F7-E341-4A4A-8467-9009F4679AEA}"/>
              </a:ext>
            </a:extLst>
          </p:cNvPr>
          <p:cNvGrpSpPr/>
          <p:nvPr/>
        </p:nvGrpSpPr>
        <p:grpSpPr>
          <a:xfrm>
            <a:off x="2228026" y="5129048"/>
            <a:ext cx="4706174" cy="1549923"/>
            <a:chOff x="2228026" y="5129048"/>
            <a:chExt cx="4706174" cy="1549923"/>
          </a:xfrm>
        </p:grpSpPr>
        <p:sp>
          <p:nvSpPr>
            <p:cNvPr id="25" name="Rectangle: Rounded Corners 24">
              <a:extLst>
                <a:ext uri="{FF2B5EF4-FFF2-40B4-BE49-F238E27FC236}">
                  <a16:creationId xmlns="" xmlns:a16="http://schemas.microsoft.com/office/drawing/2014/main" id="{F1D00E1D-A2B2-4255-A5D2-8BDE9DF92CF0}"/>
                </a:ext>
              </a:extLst>
            </p:cNvPr>
            <p:cNvSpPr/>
            <p:nvPr/>
          </p:nvSpPr>
          <p:spPr>
            <a:xfrm>
              <a:off x="2590800" y="529883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endParaRPr kumimoji="0" lang="en-US" sz="23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20" name="Picture 19">
              <a:extLst>
                <a:ext uri="{FF2B5EF4-FFF2-40B4-BE49-F238E27FC236}">
                  <a16:creationId xmlns="" xmlns:a16="http://schemas.microsoft.com/office/drawing/2014/main" id="{62E08832-3DCC-49A4-AC1D-099A79C0EFB9}"/>
                </a:ext>
              </a:extLst>
            </p:cNvPr>
            <p:cNvPicPr>
              <a:picLocks noChangeAspect="1"/>
            </p:cNvPicPr>
            <p:nvPr/>
          </p:nvPicPr>
          <p:blipFill>
            <a:blip r:embed="rId16" cstate="print">
              <a:extLst>
                <a:ext uri="{28A0092B-C50C-407E-A947-70E740481C1C}">
                  <a14:useLocalDpi xmlns:a14="http://schemas.microsoft.com/office/drawing/2010/main" val="0"/>
                </a:ext>
              </a:extLst>
            </a:blip>
            <a:srcRect/>
            <a:stretch/>
          </p:blipFill>
          <p:spPr>
            <a:xfrm>
              <a:off x="2228026" y="5129048"/>
              <a:ext cx="929351" cy="1549923"/>
            </a:xfrm>
            <a:prstGeom prst="rect">
              <a:avLst/>
            </a:prstGeom>
          </p:spPr>
        </p:pic>
        <p:sp>
          <p:nvSpPr>
            <p:cNvPr id="36" name="TextBox 35">
              <a:extLst>
                <a:ext uri="{FF2B5EF4-FFF2-40B4-BE49-F238E27FC236}">
                  <a16:creationId xmlns="" xmlns:a16="http://schemas.microsoft.com/office/drawing/2014/main" id="{37128BEF-07EE-4FEE-9225-7F18ADBAC7D5}"/>
                </a:ext>
              </a:extLst>
            </p:cNvPr>
            <p:cNvSpPr txBox="1"/>
            <p:nvPr/>
          </p:nvSpPr>
          <p:spPr>
            <a:xfrm>
              <a:off x="3247052" y="5423235"/>
              <a:ext cx="3458872" cy="1061829"/>
            </a:xfrm>
            <a:prstGeom prst="rect">
              <a:avLst/>
            </a:prstGeom>
            <a:noFill/>
          </p:spPr>
          <p:txBody>
            <a:bodyPr wrap="square" lIns="0" tIns="0" rIns="0" bIns="0" rtlCol="0">
              <a:spAutoFit/>
            </a:bodyPr>
            <a:lstStyle/>
            <a:p>
              <a:pPr marL="0" marR="0" algn="just">
                <a:spcBef>
                  <a:spcPts val="0"/>
                </a:spcBef>
                <a:spcAft>
                  <a:spcPts val="0"/>
                </a:spcAft>
              </a:pPr>
              <a:r>
                <a:rPr lang="vi-VN" sz="2300" dirty="0">
                  <a:effectLst/>
                  <a:latin typeface="Times New Roman" panose="02020603050405020304" pitchFamily="18" charset="0"/>
                  <a:ea typeface="Calibri" panose="020F0502020204030204" pitchFamily="34" charset="0"/>
                  <a:cs typeface="Times New Roman" panose="02020603050405020304" pitchFamily="18" charset="0"/>
                </a:rPr>
                <a:t>Là bằng chứng cảm động về tình phụ tử mộc mạc, giản dị nhưng cao quý vô ngần.</a:t>
              </a:r>
              <a:endParaRPr lang="en-SG" sz="23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41" name="Group 40">
            <a:extLst>
              <a:ext uri="{FF2B5EF4-FFF2-40B4-BE49-F238E27FC236}">
                <a16:creationId xmlns="" xmlns:a16="http://schemas.microsoft.com/office/drawing/2014/main" id="{330854B2-F80C-4FF7-88D5-341CFE138CE3}"/>
              </a:ext>
            </a:extLst>
          </p:cNvPr>
          <p:cNvGrpSpPr/>
          <p:nvPr/>
        </p:nvGrpSpPr>
        <p:grpSpPr>
          <a:xfrm>
            <a:off x="7144988" y="5089690"/>
            <a:ext cx="4850400" cy="1548524"/>
            <a:chOff x="7144988" y="5089690"/>
            <a:chExt cx="4850400" cy="1548524"/>
          </a:xfrm>
        </p:grpSpPr>
        <p:sp>
          <p:nvSpPr>
            <p:cNvPr id="27" name="Rectangle: Rounded Corners 26">
              <a:extLst>
                <a:ext uri="{FF2B5EF4-FFF2-40B4-BE49-F238E27FC236}">
                  <a16:creationId xmlns="" xmlns:a16="http://schemas.microsoft.com/office/drawing/2014/main" id="{BD814C31-9D0A-41B1-ADED-E8FF4ABD4B00}"/>
                </a:ext>
              </a:extLst>
            </p:cNvPr>
            <p:cNvSpPr/>
            <p:nvPr/>
          </p:nvSpPr>
          <p:spPr>
            <a:xfrm>
              <a:off x="7391399" y="5298831"/>
              <a:ext cx="4603989"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endParaRPr kumimoji="0" lang="en-US" sz="23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21" name="Picture 20">
              <a:extLst>
                <a:ext uri="{FF2B5EF4-FFF2-40B4-BE49-F238E27FC236}">
                  <a16:creationId xmlns="" xmlns:a16="http://schemas.microsoft.com/office/drawing/2014/main" id="{A8B0FE3D-55AC-44FB-900D-361A2433CCD6}"/>
                </a:ext>
              </a:extLst>
            </p:cNvPr>
            <p:cNvPicPr>
              <a:picLocks noChangeAspect="1"/>
            </p:cNvPicPr>
            <p:nvPr/>
          </p:nvPicPr>
          <p:blipFill>
            <a:blip r:embed="rId17" cstate="print">
              <a:extLst>
                <a:ext uri="{28A0092B-C50C-407E-A947-70E740481C1C}">
                  <a14:useLocalDpi xmlns:a14="http://schemas.microsoft.com/office/drawing/2010/main" val="0"/>
                </a:ext>
              </a:extLst>
            </a:blip>
            <a:srcRect/>
            <a:stretch/>
          </p:blipFill>
          <p:spPr>
            <a:xfrm>
              <a:off x="7144988" y="5089690"/>
              <a:ext cx="951590" cy="1548524"/>
            </a:xfrm>
            <a:prstGeom prst="rect">
              <a:avLst/>
            </a:prstGeom>
          </p:spPr>
        </p:pic>
        <p:sp>
          <p:nvSpPr>
            <p:cNvPr id="37" name="TextBox 36">
              <a:extLst>
                <a:ext uri="{FF2B5EF4-FFF2-40B4-BE49-F238E27FC236}">
                  <a16:creationId xmlns="" xmlns:a16="http://schemas.microsoft.com/office/drawing/2014/main" id="{DA81D0B3-76A8-47AE-B788-8A81D806EC61}"/>
                </a:ext>
              </a:extLst>
            </p:cNvPr>
            <p:cNvSpPr txBox="1"/>
            <p:nvPr/>
          </p:nvSpPr>
          <p:spPr>
            <a:xfrm>
              <a:off x="8342990" y="5657787"/>
              <a:ext cx="2291007" cy="707886"/>
            </a:xfrm>
            <a:prstGeom prst="rect">
              <a:avLst/>
            </a:prstGeom>
            <a:noFill/>
          </p:spPr>
          <p:txBody>
            <a:bodyPr wrap="square" lIns="0" tIns="0" rIns="0" bIns="0" rtlCol="0">
              <a:spAutoFit/>
            </a:bodyPr>
            <a:lstStyle/>
            <a:p>
              <a:pPr marL="0" marR="0" algn="just">
                <a:spcBef>
                  <a:spcPts val="0"/>
                </a:spcBef>
                <a:spcAft>
                  <a:spcPts val="0"/>
                </a:spcAft>
              </a:pPr>
              <a:r>
                <a:rPr lang="vi-VN" sz="2300" dirty="0">
                  <a:effectLst/>
                  <a:latin typeface="Times New Roman" panose="02020603050405020304" pitchFamily="18" charset="0"/>
                  <a:ea typeface="Calibri" panose="020F0502020204030204" pitchFamily="34" charset="0"/>
                  <a:cs typeface="Times New Roman" panose="02020603050405020304" pitchFamily="18" charset="0"/>
                </a:rPr>
                <a:t>Tất cả các đáp án trên đều đúng.</a:t>
              </a:r>
              <a:endParaRPr lang="en-SG" sz="2300" dirty="0">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15" name="Rectangle 14">
            <a:extLst>
              <a:ext uri="{FF2B5EF4-FFF2-40B4-BE49-F238E27FC236}">
                <a16:creationId xmlns="" xmlns:a16="http://schemas.microsoft.com/office/drawing/2014/main" id="{8368BB1B-92B6-4DE5-ACDE-179696214C55}"/>
              </a:ext>
            </a:extLst>
          </p:cNvPr>
          <p:cNvSpPr/>
          <p:nvPr/>
        </p:nvSpPr>
        <p:spPr>
          <a:xfrm>
            <a:off x="-1257799" y="7202680"/>
            <a:ext cx="4800600" cy="19779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9Slide02 Noi dung dai"/>
                <a:ea typeface="+mn-ea"/>
                <a:cs typeface="+mn-cs"/>
              </a:rPr>
              <a:t>Khi đến mỗi Slide, thầy cô</a:t>
            </a:r>
            <a:br>
              <a:rPr kumimoji="0" lang="en-US" sz="2400" b="0" i="0" u="none" strike="noStrike" kern="1200" cap="none" spc="0" normalizeH="0" baseline="0" noProof="0">
                <a:ln>
                  <a:noFill/>
                </a:ln>
                <a:solidFill>
                  <a:prstClr val="black"/>
                </a:solidFill>
                <a:effectLst/>
                <a:uLnTx/>
                <a:uFillTx/>
                <a:latin typeface="#9Slide02 Noi dung dai"/>
                <a:ea typeface="+mn-ea"/>
                <a:cs typeface="+mn-cs"/>
              </a:rPr>
            </a:br>
            <a:r>
              <a:rPr kumimoji="0" lang="en-US" sz="2400" b="0" i="0" u="none" strike="noStrike" kern="1200" cap="none" spc="0" normalizeH="0" baseline="0" noProof="0">
                <a:ln>
                  <a:noFill/>
                </a:ln>
                <a:solidFill>
                  <a:prstClr val="black"/>
                </a:solidFill>
                <a:effectLst/>
                <a:uLnTx/>
                <a:uFillTx/>
                <a:latin typeface="#9Slide02 Noi dung dai"/>
                <a:ea typeface="+mn-ea"/>
                <a:cs typeface="+mn-cs"/>
              </a:rPr>
              <a:t>nhấp chuột trái 1 lần hoặc</a:t>
            </a:r>
            <a:br>
              <a:rPr kumimoji="0" lang="en-US" sz="2400" b="0" i="0" u="none" strike="noStrike" kern="1200" cap="none" spc="0" normalizeH="0" baseline="0" noProof="0">
                <a:ln>
                  <a:noFill/>
                </a:ln>
                <a:solidFill>
                  <a:prstClr val="black"/>
                </a:solidFill>
                <a:effectLst/>
                <a:uLnTx/>
                <a:uFillTx/>
                <a:latin typeface="#9Slide02 Noi dung dai"/>
                <a:ea typeface="+mn-ea"/>
                <a:cs typeface="+mn-cs"/>
              </a:rPr>
            </a:br>
            <a:r>
              <a:rPr kumimoji="0" lang="en-US" sz="2400" b="0" i="0" u="none" strike="noStrike" kern="1200" cap="none" spc="0" normalizeH="0" baseline="0" noProof="0">
                <a:ln>
                  <a:noFill/>
                </a:ln>
                <a:solidFill>
                  <a:prstClr val="black"/>
                </a:solidFill>
                <a:effectLst/>
                <a:uLnTx/>
                <a:uFillTx/>
                <a:latin typeface="#9Slide02 Noi dung dai"/>
                <a:ea typeface="+mn-ea"/>
                <a:cs typeface="+mn-cs"/>
              </a:rPr>
              <a:t>phím mũi tên qua phải thì câu hỏi và đáp án sẽ tự xuất hiện.</a:t>
            </a:r>
          </a:p>
        </p:txBody>
      </p:sp>
      <p:sp>
        <p:nvSpPr>
          <p:cNvPr id="43" name="Rectangle 42">
            <a:extLst>
              <a:ext uri="{FF2B5EF4-FFF2-40B4-BE49-F238E27FC236}">
                <a16:creationId xmlns="" xmlns:a16="http://schemas.microsoft.com/office/drawing/2014/main" id="{AC24F5DE-75CB-4900-959D-9E968A52D007}"/>
              </a:ext>
            </a:extLst>
          </p:cNvPr>
          <p:cNvSpPr/>
          <p:nvPr/>
        </p:nvSpPr>
        <p:spPr>
          <a:xfrm>
            <a:off x="3681816" y="7202680"/>
            <a:ext cx="4800600" cy="19779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9Slide02 Noi dung dai"/>
                <a:ea typeface="+mn-ea"/>
                <a:cs typeface="+mn-cs"/>
              </a:rPr>
              <a:t>Sau khi HS đưa ra đáp án qua Camera, thầy cô nhấp vào đáp án đúng để xác nhận đáp án.</a:t>
            </a:r>
          </a:p>
        </p:txBody>
      </p:sp>
      <p:sp>
        <p:nvSpPr>
          <p:cNvPr id="44" name="Rectangle 43">
            <a:extLst>
              <a:ext uri="{FF2B5EF4-FFF2-40B4-BE49-F238E27FC236}">
                <a16:creationId xmlns="" xmlns:a16="http://schemas.microsoft.com/office/drawing/2014/main" id="{43EE7E23-BC61-4045-9025-919F8F5553AA}"/>
              </a:ext>
            </a:extLst>
          </p:cNvPr>
          <p:cNvSpPr/>
          <p:nvPr/>
        </p:nvSpPr>
        <p:spPr>
          <a:xfrm>
            <a:off x="8640481" y="7202680"/>
            <a:ext cx="4800600" cy="19779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9Slide02 Noi dung dai"/>
                <a:ea typeface="+mn-ea"/>
                <a:cs typeface="+mn-cs"/>
              </a:rPr>
              <a:t>Để chuyển sang câu hỏi tiếp theo, thầy cô nhấp phím mũi tên qua phải 2 lần hoặc</a:t>
            </a:r>
            <a:br>
              <a:rPr kumimoji="0" lang="en-US" sz="2800" b="0" i="0" u="none" strike="noStrike" kern="1200" cap="none" spc="0" normalizeH="0" baseline="0" noProof="0">
                <a:ln>
                  <a:noFill/>
                </a:ln>
                <a:solidFill>
                  <a:prstClr val="black"/>
                </a:solidFill>
                <a:effectLst/>
                <a:uLnTx/>
                <a:uFillTx/>
                <a:latin typeface="#9Slide02 Noi dung dai"/>
                <a:ea typeface="+mn-ea"/>
                <a:cs typeface="+mn-cs"/>
              </a:rPr>
            </a:br>
            <a:r>
              <a:rPr kumimoji="0" lang="en-US" sz="2800" b="0" i="0" u="none" strike="noStrike" kern="1200" cap="none" spc="0" normalizeH="0" baseline="0" noProof="0">
                <a:ln>
                  <a:noFill/>
                </a:ln>
                <a:solidFill>
                  <a:prstClr val="black"/>
                </a:solidFill>
                <a:effectLst/>
                <a:uLnTx/>
                <a:uFillTx/>
                <a:latin typeface="#9Slide02 Noi dung dai"/>
                <a:ea typeface="+mn-ea"/>
                <a:cs typeface="+mn-cs"/>
              </a:rPr>
              <a:t>nhấp chuột trái 2 lần.</a:t>
            </a:r>
          </a:p>
        </p:txBody>
      </p:sp>
    </p:spTree>
    <p:extLst>
      <p:ext uri="{BB962C8B-B14F-4D97-AF65-F5344CB8AC3E}">
        <p14:creationId xmlns:p14="http://schemas.microsoft.com/office/powerpoint/2010/main" val="1270637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14:presetBounceEnd="58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58000">
                                          <p:cBhvr additive="base">
                                            <p:cTn id="7" dur="1000" fill="hold"/>
                                            <p:tgtEl>
                                              <p:spTgt spid="6"/>
                                            </p:tgtEl>
                                            <p:attrNameLst>
                                              <p:attrName>ppt_x</p:attrName>
                                            </p:attrNameLst>
                                          </p:cBhvr>
                                          <p:tavLst>
                                            <p:tav tm="0">
                                              <p:val>
                                                <p:strVal val="0-#ppt_w/2"/>
                                              </p:val>
                                            </p:tav>
                                            <p:tav tm="100000">
                                              <p:val>
                                                <p:strVal val="#ppt_x"/>
                                              </p:val>
                                            </p:tav>
                                          </p:tavLst>
                                        </p:anim>
                                        <p:anim calcmode="lin" valueType="num" p14:bounceEnd="58000">
                                          <p:cBhvr additive="base">
                                            <p:cTn id="8" dur="1000" fill="hold"/>
                                            <p:tgtEl>
                                              <p:spTgt spid="6"/>
                                            </p:tgtEl>
                                            <p:attrNameLst>
                                              <p:attrName>ppt_y</p:attrName>
                                            </p:attrNameLst>
                                          </p:cBhvr>
                                          <p:tavLst>
                                            <p:tav tm="0">
                                              <p:val>
                                                <p:strVal val="0-#ppt_h/2"/>
                                              </p:val>
                                            </p:tav>
                                            <p:tav tm="100000">
                                              <p:val>
                                                <p:strVal val="#ppt_y"/>
                                              </p:val>
                                            </p:tav>
                                          </p:tavLst>
                                        </p:anim>
                                      </p:childTnLst>
                                      <p:subTnLst>
                                        <p:audio>
                                          <p:cMediaNode vol="15000">
                                            <p:cTn display="0" masterRel="sameClick">
                                              <p:stCondLst>
                                                <p:cond evt="begin" delay="0">
                                                  <p:tn val="5"/>
                                                </p:cond>
                                              </p:stCondLst>
                                              <p:endCondLst>
                                                <p:cond evt="onStopAudio" delay="0">
                                                  <p:tgtEl>
                                                    <p:sldTgt/>
                                                  </p:tgtEl>
                                                </p:cond>
                                              </p:endCondLst>
                                            </p:cTn>
                                            <p:tgtEl>
                                              <p:sndTgt r:embed="rId4" name="DiaBayDen.wav"/>
                                            </p:tgtEl>
                                          </p:cMediaNode>
                                        </p:audio>
                                      </p:subTnLst>
                                    </p:cTn>
                                  </p:par>
                                </p:childTnLst>
                              </p:cTn>
                            </p:par>
                            <p:par>
                              <p:cTn id="9" fill="hold">
                                <p:stCondLst>
                                  <p:cond delay="1000"/>
                                </p:stCondLst>
                                <p:childTnLst>
                                  <p:par>
                                    <p:cTn id="10" presetID="2" presetClass="entr" presetSubtype="1" fill="hold" nodeType="afterEffect" p14:presetBounceEnd="65000">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14:bounceEnd="65000">
                                          <p:cBhvr additive="base">
                                            <p:cTn id="12" dur="1000" fill="hold"/>
                                            <p:tgtEl>
                                              <p:spTgt spid="42"/>
                                            </p:tgtEl>
                                            <p:attrNameLst>
                                              <p:attrName>ppt_x</p:attrName>
                                            </p:attrNameLst>
                                          </p:cBhvr>
                                          <p:tavLst>
                                            <p:tav tm="0">
                                              <p:val>
                                                <p:strVal val="#ppt_x"/>
                                              </p:val>
                                            </p:tav>
                                            <p:tav tm="100000">
                                              <p:val>
                                                <p:strVal val="#ppt_x"/>
                                              </p:val>
                                            </p:tav>
                                          </p:tavLst>
                                        </p:anim>
                                        <p:anim calcmode="lin" valueType="num" p14:bounceEnd="65000">
                                          <p:cBhvr additive="base">
                                            <p:cTn id="13" dur="1000" fill="hold"/>
                                            <p:tgtEl>
                                              <p:spTgt spid="42"/>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5000">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14:bounceEnd="65000">
                                          <p:cBhvr additive="base">
                                            <p:cTn id="17" dur="1000" fill="hold"/>
                                            <p:tgtEl>
                                              <p:spTgt spid="38"/>
                                            </p:tgtEl>
                                            <p:attrNameLst>
                                              <p:attrName>ppt_x</p:attrName>
                                            </p:attrNameLst>
                                          </p:cBhvr>
                                          <p:tavLst>
                                            <p:tav tm="0">
                                              <p:val>
                                                <p:strVal val="#ppt_x"/>
                                              </p:val>
                                            </p:tav>
                                            <p:tav tm="100000">
                                              <p:val>
                                                <p:strVal val="#ppt_x"/>
                                              </p:val>
                                            </p:tav>
                                          </p:tavLst>
                                        </p:anim>
                                        <p:anim calcmode="lin" valueType="num" p14:bounceEnd="65000">
                                          <p:cBhvr additive="base">
                                            <p:cTn id="18" dur="1000" fill="hold"/>
                                            <p:tgtEl>
                                              <p:spTgt spid="3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14:presetBounceEnd="65000">
                                      <p:stCondLst>
                                        <p:cond delay="400"/>
                                      </p:stCondLst>
                                      <p:childTnLst>
                                        <p:set>
                                          <p:cBhvr>
                                            <p:cTn id="20" dur="1" fill="hold">
                                              <p:stCondLst>
                                                <p:cond delay="0"/>
                                              </p:stCondLst>
                                            </p:cTn>
                                            <p:tgtEl>
                                              <p:spTgt spid="39"/>
                                            </p:tgtEl>
                                            <p:attrNameLst>
                                              <p:attrName>style.visibility</p:attrName>
                                            </p:attrNameLst>
                                          </p:cBhvr>
                                          <p:to>
                                            <p:strVal val="visible"/>
                                          </p:to>
                                        </p:set>
                                        <p:anim calcmode="lin" valueType="num" p14:bounceEnd="65000">
                                          <p:cBhvr additive="base">
                                            <p:cTn id="21" dur="1000" fill="hold"/>
                                            <p:tgtEl>
                                              <p:spTgt spid="39"/>
                                            </p:tgtEl>
                                            <p:attrNameLst>
                                              <p:attrName>ppt_x</p:attrName>
                                            </p:attrNameLst>
                                          </p:cBhvr>
                                          <p:tavLst>
                                            <p:tav tm="0">
                                              <p:val>
                                                <p:strVal val="#ppt_x"/>
                                              </p:val>
                                            </p:tav>
                                            <p:tav tm="100000">
                                              <p:val>
                                                <p:strVal val="#ppt_x"/>
                                              </p:val>
                                            </p:tav>
                                          </p:tavLst>
                                        </p:anim>
                                        <p:anim calcmode="lin" valueType="num" p14:bounceEnd="65000">
                                          <p:cBhvr additive="base">
                                            <p:cTn id="22" dur="1000" fill="hold"/>
                                            <p:tgtEl>
                                              <p:spTgt spid="3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5000">
                                      <p:stCondLst>
                                        <p:cond delay="800"/>
                                      </p:stCondLst>
                                      <p:childTnLst>
                                        <p:set>
                                          <p:cBhvr>
                                            <p:cTn id="24" dur="1" fill="hold">
                                              <p:stCondLst>
                                                <p:cond delay="0"/>
                                              </p:stCondLst>
                                            </p:cTn>
                                            <p:tgtEl>
                                              <p:spTgt spid="40"/>
                                            </p:tgtEl>
                                            <p:attrNameLst>
                                              <p:attrName>style.visibility</p:attrName>
                                            </p:attrNameLst>
                                          </p:cBhvr>
                                          <p:to>
                                            <p:strVal val="visible"/>
                                          </p:to>
                                        </p:set>
                                        <p:anim calcmode="lin" valueType="num" p14:bounceEnd="65000">
                                          <p:cBhvr additive="base">
                                            <p:cTn id="25" dur="1000" fill="hold"/>
                                            <p:tgtEl>
                                              <p:spTgt spid="40"/>
                                            </p:tgtEl>
                                            <p:attrNameLst>
                                              <p:attrName>ppt_x</p:attrName>
                                            </p:attrNameLst>
                                          </p:cBhvr>
                                          <p:tavLst>
                                            <p:tav tm="0">
                                              <p:val>
                                                <p:strVal val="#ppt_x"/>
                                              </p:val>
                                            </p:tav>
                                            <p:tav tm="100000">
                                              <p:val>
                                                <p:strVal val="#ppt_x"/>
                                              </p:val>
                                            </p:tav>
                                          </p:tavLst>
                                        </p:anim>
                                        <p:anim calcmode="lin" valueType="num" p14:bounceEnd="65000">
                                          <p:cBhvr additive="base">
                                            <p:cTn id="26" dur="1000" fill="hold"/>
                                            <p:tgtEl>
                                              <p:spTgt spid="4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65000">
                                      <p:stCondLst>
                                        <p:cond delay="1200"/>
                                      </p:stCondLst>
                                      <p:childTnLst>
                                        <p:set>
                                          <p:cBhvr>
                                            <p:cTn id="28" dur="1" fill="hold">
                                              <p:stCondLst>
                                                <p:cond delay="0"/>
                                              </p:stCondLst>
                                            </p:cTn>
                                            <p:tgtEl>
                                              <p:spTgt spid="41"/>
                                            </p:tgtEl>
                                            <p:attrNameLst>
                                              <p:attrName>style.visibility</p:attrName>
                                            </p:attrNameLst>
                                          </p:cBhvr>
                                          <p:to>
                                            <p:strVal val="visible"/>
                                          </p:to>
                                        </p:set>
                                        <p:anim calcmode="lin" valueType="num" p14:bounceEnd="65000">
                                          <p:cBhvr additive="base">
                                            <p:cTn id="29" dur="1000" fill="hold"/>
                                            <p:tgtEl>
                                              <p:spTgt spid="41"/>
                                            </p:tgtEl>
                                            <p:attrNameLst>
                                              <p:attrName>ppt_x</p:attrName>
                                            </p:attrNameLst>
                                          </p:cBhvr>
                                          <p:tavLst>
                                            <p:tav tm="0">
                                              <p:val>
                                                <p:strVal val="#ppt_x"/>
                                              </p:val>
                                            </p:tav>
                                            <p:tav tm="100000">
                                              <p:val>
                                                <p:strVal val="#ppt_x"/>
                                              </p:val>
                                            </p:tav>
                                          </p:tavLst>
                                        </p:anim>
                                        <p:anim calcmode="lin" valueType="num" p14:bounceEnd="65000">
                                          <p:cBhvr additive="base">
                                            <p:cTn id="30" dur="1000" fill="hold"/>
                                            <p:tgtEl>
                                              <p:spTgt spid="41"/>
                                            </p:tgtEl>
                                            <p:attrNameLst>
                                              <p:attrName>ppt_y</p:attrName>
                                            </p:attrNameLst>
                                          </p:cBhvr>
                                          <p:tavLst>
                                            <p:tav tm="0">
                                              <p:val>
                                                <p:strVal val="1+#ppt_h/2"/>
                                              </p:val>
                                            </p:tav>
                                            <p:tav tm="100000">
                                              <p:val>
                                                <p:strVal val="#ppt_y"/>
                                              </p:val>
                                            </p:tav>
                                          </p:tavLst>
                                        </p:anim>
                                      </p:childTnLst>
                                    </p:cTn>
                                  </p:par>
                                </p:childTnLst>
                              </p:cTn>
                            </p:par>
                            <p:par>
                              <p:cTn id="31" fill="hold">
                                <p:stCondLst>
                                  <p:cond delay="4200"/>
                                </p:stCondLst>
                                <p:childTnLst>
                                  <p:par>
                                    <p:cTn id="32" presetID="22" presetClass="entr" presetSubtype="1" fill="hold"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up)">
                                          <p:cBhvr>
                                            <p:cTn id="34" dur="500"/>
                                            <p:tgtEl>
                                              <p:spTgt spid="7"/>
                                            </p:tgtEl>
                                          </p:cBhvr>
                                        </p:animEffect>
                                      </p:childTnLst>
                                    </p:cTn>
                                  </p:par>
                                </p:childTnLst>
                              </p:cTn>
                            </p:par>
                            <p:par>
                              <p:cTn id="35" fill="hold">
                                <p:stCondLst>
                                  <p:cond delay="4700"/>
                                </p:stCondLst>
                                <p:childTnLst>
                                  <p:par>
                                    <p:cTn id="36" presetID="1" presetClass="exit" presetSubtype="0" fill="hold" nodeType="afterEffect">
                                      <p:stCondLst>
                                        <p:cond delay="0"/>
                                      </p:stCondLst>
                                      <p:childTnLst>
                                        <p:set>
                                          <p:cBhvr>
                                            <p:cTn id="37" dur="1" fill="hold">
                                              <p:stCondLst>
                                                <p:cond delay="0"/>
                                              </p:stCondLst>
                                            </p:cTn>
                                            <p:tgtEl>
                                              <p:spTgt spid="24"/>
                                            </p:tgtEl>
                                            <p:attrNameLst>
                                              <p:attrName>style.visibility</p:attrName>
                                            </p:attrNameLst>
                                          </p:cBhvr>
                                          <p:to>
                                            <p:strVal val="hidden"/>
                                          </p:to>
                                        </p:set>
                                      </p:childTnLst>
                                    </p:cTn>
                                  </p:par>
                                  <p:par>
                                    <p:cTn id="38" presetID="1" presetClass="entr" presetSubtype="0" fill="hold" nodeType="withEffect">
                                      <p:stCondLst>
                                        <p:cond delay="0"/>
                                      </p:stCondLst>
                                      <p:childTnLst>
                                        <p:set>
                                          <p:cBhvr>
                                            <p:cTn id="39" dur="1" fill="hold">
                                              <p:stCondLst>
                                                <p:cond delay="0"/>
                                              </p:stCondLst>
                                            </p:cTn>
                                            <p:tgtEl>
                                              <p:spTgt spid="9"/>
                                            </p:tgtEl>
                                            <p:attrNameLst>
                                              <p:attrName>style.visibility</p:attrName>
                                            </p:attrNameLst>
                                          </p:cBhvr>
                                          <p:to>
                                            <p:strVal val="visible"/>
                                          </p:to>
                                        </p:set>
                                      </p:childTnLst>
                                    </p:cTn>
                                  </p:par>
                                </p:childTnLst>
                              </p:cTn>
                            </p:par>
                            <p:par>
                              <p:cTn id="40" fill="hold">
                                <p:stCondLst>
                                  <p:cond delay="4700"/>
                                </p:stCondLst>
                                <p:childTnLst>
                                  <p:par>
                                    <p:cTn id="41" presetID="42" presetClass="path" presetSubtype="0" accel="50000" decel="50000" fill="hold" nodeType="afterEffect">
                                      <p:stCondLst>
                                        <p:cond delay="0"/>
                                      </p:stCondLst>
                                      <p:childTnLst>
                                        <p:animMotion origin="layout" path="M 2.70833E-6 -4.81481E-6 L 0.00677 -0.5155 " pathEditMode="relative" rAng="0" ptsTypes="AA">
                                          <p:cBhvr>
                                            <p:cTn id="42" dur="15000" fill="hold"/>
                                            <p:tgtEl>
                                              <p:spTgt spid="9"/>
                                            </p:tgtEl>
                                            <p:attrNameLst>
                                              <p:attrName>ppt_x</p:attrName>
                                              <p:attrName>ppt_y</p:attrName>
                                            </p:attrNameLst>
                                          </p:cBhvr>
                                          <p:rCtr x="339" y="-25787"/>
                                        </p:animMotion>
                                      </p:childTnLst>
                                    </p:cTn>
                                  </p:par>
                                  <p:par>
                                    <p:cTn id="43" presetID="6" presetClass="emph" presetSubtype="0" fill="hold" nodeType="withEffect">
                                      <p:stCondLst>
                                        <p:cond delay="0"/>
                                      </p:stCondLst>
                                      <p:childTnLst>
                                        <p:animScale>
                                          <p:cBhvr>
                                            <p:cTn id="44" dur="15000" fill="hold"/>
                                            <p:tgtEl>
                                              <p:spTgt spid="9"/>
                                            </p:tgtEl>
                                          </p:cBhvr>
                                          <p:by x="50000" y="50000"/>
                                        </p:animScale>
                                      </p:childTnLst>
                                    </p:cTn>
                                  </p:par>
                                  <p:par>
                                    <p:cTn id="45" presetID="22" presetClass="exit" presetSubtype="4" fill="hold" nodeType="withEffect">
                                      <p:stCondLst>
                                        <p:cond delay="0"/>
                                      </p:stCondLst>
                                      <p:childTnLst>
                                        <p:animEffect transition="out" filter="wipe(down)">
                                          <p:cBhvr>
                                            <p:cTn id="46" dur="15000"/>
                                            <p:tgtEl>
                                              <p:spTgt spid="7"/>
                                            </p:tgtEl>
                                          </p:cBhvr>
                                        </p:animEffect>
                                        <p:set>
                                          <p:cBhvr>
                                            <p:cTn id="47" dur="1" fill="hold">
                                              <p:stCondLst>
                                                <p:cond delay="14999"/>
                                              </p:stCondLst>
                                            </p:cTn>
                                            <p:tgtEl>
                                              <p:spTgt spid="7"/>
                                            </p:tgtEl>
                                            <p:attrNameLst>
                                              <p:attrName>style.visibility</p:attrName>
                                            </p:attrNameLst>
                                          </p:cBhvr>
                                          <p:to>
                                            <p:strVal val="hidden"/>
                                          </p:to>
                                        </p:set>
                                      </p:childTnLst>
                                      <p:subTnLst>
                                        <p:audio>
                                          <p:cMediaNode vol="20000">
                                            <p:cTn display="0" masterRel="sameClick">
                                              <p:stCondLst>
                                                <p:cond evt="begin" delay="0">
                                                  <p:tn val="45"/>
                                                </p:cond>
                                              </p:stCondLst>
                                              <p:endCondLst>
                                                <p:cond evt="onStopAudio" delay="0">
                                                  <p:tgtEl>
                                                    <p:sldTgt/>
                                                  </p:tgtEl>
                                                </p:cond>
                                              </p:endCondLst>
                                            </p:cTn>
                                            <p:tgtEl>
                                              <p:sndTgt r:embed="rId5" name="AmThanhDiaBay.wav"/>
                                            </p:tgtEl>
                                          </p:cMediaNode>
                                        </p:audio>
                                      </p:subTnLst>
                                    </p:cTn>
                                  </p:par>
                                </p:childTnLst>
                              </p:cTn>
                            </p:par>
                            <p:par>
                              <p:cTn id="48" fill="hold">
                                <p:stCondLst>
                                  <p:cond delay="19700"/>
                                </p:stCondLst>
                                <p:childTnLst>
                                  <p:par>
                                    <p:cTn id="49" presetID="32" presetClass="emph" presetSubtype="0" repeatCount="3000" fill="hold" nodeType="afterEffect">
                                      <p:stCondLst>
                                        <p:cond delay="0"/>
                                      </p:stCondLst>
                                      <p:childTnLst>
                                        <p:animRot by="120000">
                                          <p:cBhvr>
                                            <p:cTn id="50" dur="75" fill="hold">
                                              <p:stCondLst>
                                                <p:cond delay="0"/>
                                              </p:stCondLst>
                                            </p:cTn>
                                            <p:tgtEl>
                                              <p:spTgt spid="6"/>
                                            </p:tgtEl>
                                            <p:attrNameLst>
                                              <p:attrName>r</p:attrName>
                                            </p:attrNameLst>
                                          </p:cBhvr>
                                        </p:animRot>
                                        <p:animRot by="-240000">
                                          <p:cBhvr>
                                            <p:cTn id="51" dur="150" fill="hold">
                                              <p:stCondLst>
                                                <p:cond delay="150"/>
                                              </p:stCondLst>
                                            </p:cTn>
                                            <p:tgtEl>
                                              <p:spTgt spid="6"/>
                                            </p:tgtEl>
                                            <p:attrNameLst>
                                              <p:attrName>r</p:attrName>
                                            </p:attrNameLst>
                                          </p:cBhvr>
                                        </p:animRot>
                                        <p:animRot by="240000">
                                          <p:cBhvr>
                                            <p:cTn id="52" dur="150" fill="hold">
                                              <p:stCondLst>
                                                <p:cond delay="300"/>
                                              </p:stCondLst>
                                            </p:cTn>
                                            <p:tgtEl>
                                              <p:spTgt spid="6"/>
                                            </p:tgtEl>
                                            <p:attrNameLst>
                                              <p:attrName>r</p:attrName>
                                            </p:attrNameLst>
                                          </p:cBhvr>
                                        </p:animRot>
                                        <p:animRot by="-240000">
                                          <p:cBhvr>
                                            <p:cTn id="53" dur="150" fill="hold">
                                              <p:stCondLst>
                                                <p:cond delay="450"/>
                                              </p:stCondLst>
                                            </p:cTn>
                                            <p:tgtEl>
                                              <p:spTgt spid="6"/>
                                            </p:tgtEl>
                                            <p:attrNameLst>
                                              <p:attrName>r</p:attrName>
                                            </p:attrNameLst>
                                          </p:cBhvr>
                                        </p:animRot>
                                        <p:animRot by="120000">
                                          <p:cBhvr>
                                            <p:cTn id="54" dur="150" fill="hold">
                                              <p:stCondLst>
                                                <p:cond delay="600"/>
                                              </p:stCondLst>
                                            </p:cTn>
                                            <p:tgtEl>
                                              <p:spTgt spid="6"/>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6" name="AmHetGio.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55" fill="hold" display="0">
                      <p:stCondLst>
                        <p:cond delay="indefinite"/>
                      </p:stCondLst>
                      <p:endCondLst>
                        <p:cond evt="onStopAudio" delay="0">
                          <p:tgtEl>
                            <p:sldTgt/>
                          </p:tgtEl>
                        </p:cond>
                      </p:endCondLst>
                    </p:cTn>
                    <p:tgtEl>
                      <p:spTgt spid="26"/>
                    </p:tgtEl>
                  </p:cMediaNode>
                </p:audio>
                <p:seq concurrent="1" nextAc="seek">
                  <p:cTn id="56" restart="whenNotActive" fill="hold" evtFilter="cancelBubble" nodeType="interactiveSeq">
                    <p:stCondLst>
                      <p:cond evt="onClick" delay="0">
                        <p:tgtEl>
                          <p:spTgt spid="41"/>
                        </p:tgtEl>
                      </p:cond>
                    </p:stCondLst>
                    <p:endSync evt="end" delay="0">
                      <p:rtn val="all"/>
                    </p:endSync>
                    <p:childTnLst>
                      <p:par>
                        <p:cTn id="57" fill="hold">
                          <p:stCondLst>
                            <p:cond delay="0"/>
                          </p:stCondLst>
                          <p:childTnLst>
                            <p:par>
                              <p:cTn id="58" fill="hold">
                                <p:stCondLst>
                                  <p:cond delay="0"/>
                                </p:stCondLst>
                                <p:childTnLst>
                                  <p:par>
                                    <p:cTn id="59" presetID="26" presetClass="emph" presetSubtype="0" fill="hold" nodeType="clickEffect">
                                      <p:stCondLst>
                                        <p:cond delay="0"/>
                                      </p:stCondLst>
                                      <p:childTnLst>
                                        <p:animEffect transition="out" filter="fade">
                                          <p:cBhvr>
                                            <p:cTn id="60" dur="500" tmFilter="0, 0; .2, .5; .8, .5; 1, 0"/>
                                            <p:tgtEl>
                                              <p:spTgt spid="41"/>
                                            </p:tgtEl>
                                          </p:cBhvr>
                                        </p:animEffect>
                                        <p:animScale>
                                          <p:cBhvr>
                                            <p:cTn id="61" dur="250" autoRev="1" fill="hold"/>
                                            <p:tgtEl>
                                              <p:spTgt spid="41"/>
                                            </p:tgtEl>
                                          </p:cBhvr>
                                          <p:by x="105000" y="105000"/>
                                        </p:animScale>
                                      </p:childTnLst>
                                      <p:subTnLst>
                                        <p:audio>
                                          <p:cMediaNode>
                                            <p:cTn display="0" masterRel="sameClick">
                                              <p:stCondLst>
                                                <p:cond evt="begin" delay="0">
                                                  <p:tn val="59"/>
                                                </p:cond>
                                              </p:stCondLst>
                                              <p:endCondLst>
                                                <p:cond evt="onStopAudio" delay="0">
                                                  <p:tgtEl>
                                                    <p:sldTgt/>
                                                  </p:tgtEl>
                                                </p:cond>
                                              </p:endCondLst>
                                            </p:cTn>
                                            <p:tgtEl>
                                              <p:sndTgt r:embed="rId7" name="click.wav"/>
                                            </p:tgtEl>
                                          </p:cMediaNode>
                                        </p:audio>
                                      </p:subTnLst>
                                    </p:cTn>
                                  </p:par>
                                </p:childTnLst>
                              </p:cTn>
                            </p:par>
                            <p:par>
                              <p:cTn id="62" fill="hold">
                                <p:stCondLst>
                                  <p:cond delay="500"/>
                                </p:stCondLst>
                                <p:childTnLst>
                                  <p:par>
                                    <p:cTn id="63" presetID="10" presetClass="exit" presetSubtype="0" fill="hold" nodeType="afterEffect">
                                      <p:stCondLst>
                                        <p:cond delay="0"/>
                                      </p:stCondLst>
                                      <p:childTnLst>
                                        <p:animEffect transition="out" filter="fade">
                                          <p:cBhvr>
                                            <p:cTn id="64" dur="500"/>
                                            <p:tgtEl>
                                              <p:spTgt spid="7"/>
                                            </p:tgtEl>
                                          </p:cBhvr>
                                        </p:animEffect>
                                        <p:set>
                                          <p:cBhvr>
                                            <p:cTn id="65" dur="1" fill="hold">
                                              <p:stCondLst>
                                                <p:cond delay="499"/>
                                              </p:stCondLst>
                                            </p:cTn>
                                            <p:tgtEl>
                                              <p:spTgt spid="7"/>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9"/>
                                            </p:tgtEl>
                                          </p:cBhvr>
                                        </p:animEffect>
                                        <p:set>
                                          <p:cBhvr>
                                            <p:cTn id="68" dur="1" fill="hold">
                                              <p:stCondLst>
                                                <p:cond delay="499"/>
                                              </p:stCondLst>
                                            </p:cTn>
                                            <p:tgtEl>
                                              <p:spTgt spid="9"/>
                                            </p:tgtEl>
                                            <p:attrNameLst>
                                              <p:attrName>style.visibility</p:attrName>
                                            </p:attrNameLst>
                                          </p:cBhvr>
                                          <p:to>
                                            <p:strVal val="hidden"/>
                                          </p:to>
                                        </p:set>
                                      </p:childTnLst>
                                    </p:cTn>
                                  </p:par>
                                </p:childTnLst>
                              </p:cTn>
                            </p:par>
                            <p:par>
                              <p:cTn id="69" fill="hold">
                                <p:stCondLst>
                                  <p:cond delay="1000"/>
                                </p:stCondLst>
                                <p:childTnLst>
                                  <p:par>
                                    <p:cTn id="70" presetID="47" presetClass="entr" presetSubtype="0" fill="hold" nodeType="after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1000"/>
                                            <p:tgtEl>
                                              <p:spTgt spid="13"/>
                                            </p:tgtEl>
                                          </p:cBhvr>
                                        </p:animEffect>
                                        <p:anim calcmode="lin" valueType="num">
                                          <p:cBhvr>
                                            <p:cTn id="73" dur="1000" fill="hold"/>
                                            <p:tgtEl>
                                              <p:spTgt spid="13"/>
                                            </p:tgtEl>
                                            <p:attrNameLst>
                                              <p:attrName>ppt_x</p:attrName>
                                            </p:attrNameLst>
                                          </p:cBhvr>
                                          <p:tavLst>
                                            <p:tav tm="0">
                                              <p:val>
                                                <p:strVal val="#ppt_x"/>
                                              </p:val>
                                            </p:tav>
                                            <p:tav tm="100000">
                                              <p:val>
                                                <p:strVal val="#ppt_x"/>
                                              </p:val>
                                            </p:tav>
                                          </p:tavLst>
                                        </p:anim>
                                        <p:anim calcmode="lin" valueType="num">
                                          <p:cBhvr>
                                            <p:cTn id="74" dur="1000" fill="hold"/>
                                            <p:tgtEl>
                                              <p:spTgt spid="13"/>
                                            </p:tgtEl>
                                            <p:attrNameLst>
                                              <p:attrName>ppt_y</p:attrName>
                                            </p:attrNameLst>
                                          </p:cBhvr>
                                          <p:tavLst>
                                            <p:tav tm="0">
                                              <p:val>
                                                <p:strVal val="#ppt_y-.1"/>
                                              </p:val>
                                            </p:tav>
                                            <p:tav tm="100000">
                                              <p:val>
                                                <p:strVal val="#ppt_y"/>
                                              </p:val>
                                            </p:tav>
                                          </p:tavLst>
                                        </p:anim>
                                      </p:childTnLst>
                                    </p:cTn>
                                  </p:par>
                                  <p:par>
                                    <p:cTn id="75" presetID="1" presetClass="mediacall" presetSubtype="0" fill="hold" nodeType="withEffect">
                                      <p:stCondLst>
                                        <p:cond delay="0"/>
                                      </p:stCondLst>
                                      <p:childTnLst>
                                        <p:cmd type="call" cmd="playFrom(0.0)">
                                          <p:cBhvr>
                                            <p:cTn id="76" dur="4576" fill="hold"/>
                                            <p:tgtEl>
                                              <p:spTgt spid="26"/>
                                            </p:tgtEl>
                                          </p:cBhvr>
                                        </p:cmd>
                                      </p:childTnLst>
                                    </p:cTn>
                                  </p:par>
                                  <p:par>
                                    <p:cTn id="77" presetID="2" presetClass="exit" presetSubtype="3" accel="80000" decel="20000" fill="hold" nodeType="withEffect">
                                      <p:stCondLst>
                                        <p:cond delay="0"/>
                                      </p:stCondLst>
                                      <p:childTnLst>
                                        <p:anim calcmode="lin" valueType="num">
                                          <p:cBhvr additive="base">
                                            <p:cTn id="78" dur="500"/>
                                            <p:tgtEl>
                                              <p:spTgt spid="6"/>
                                            </p:tgtEl>
                                            <p:attrNameLst>
                                              <p:attrName>ppt_x</p:attrName>
                                            </p:attrNameLst>
                                          </p:cBhvr>
                                          <p:tavLst>
                                            <p:tav tm="0">
                                              <p:val>
                                                <p:strVal val="ppt_x"/>
                                              </p:val>
                                            </p:tav>
                                            <p:tav tm="100000">
                                              <p:val>
                                                <p:strVal val="1+ppt_w/2"/>
                                              </p:val>
                                            </p:tav>
                                          </p:tavLst>
                                        </p:anim>
                                        <p:anim calcmode="lin" valueType="num">
                                          <p:cBhvr additive="base">
                                            <p:cTn id="79" dur="500"/>
                                            <p:tgtEl>
                                              <p:spTgt spid="6"/>
                                            </p:tgtEl>
                                            <p:attrNameLst>
                                              <p:attrName>ppt_y</p:attrName>
                                            </p:attrNameLst>
                                          </p:cBhvr>
                                          <p:tavLst>
                                            <p:tav tm="0">
                                              <p:val>
                                                <p:strVal val="ppt_y"/>
                                              </p:val>
                                            </p:tav>
                                            <p:tav tm="100000">
                                              <p:val>
                                                <p:strVal val="0-ppt_h/2"/>
                                              </p:val>
                                            </p:tav>
                                          </p:tavLst>
                                        </p:anim>
                                        <p:set>
                                          <p:cBhvr>
                                            <p:cTn id="80" dur="1" fill="hold">
                                              <p:stCondLst>
                                                <p:cond delay="499"/>
                                              </p:stCondLst>
                                            </p:cTn>
                                            <p:tgtEl>
                                              <p:spTgt spid="6"/>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38"/>
                                            </p:tgtEl>
                                          </p:cBhvr>
                                        </p:animEffect>
                                        <p:set>
                                          <p:cBhvr>
                                            <p:cTn id="83" dur="1" fill="hold">
                                              <p:stCondLst>
                                                <p:cond delay="499"/>
                                              </p:stCondLst>
                                            </p:cTn>
                                            <p:tgtEl>
                                              <p:spTgt spid="38"/>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39"/>
                                            </p:tgtEl>
                                          </p:cBhvr>
                                        </p:animEffect>
                                        <p:set>
                                          <p:cBhvr>
                                            <p:cTn id="86" dur="1" fill="hold">
                                              <p:stCondLst>
                                                <p:cond delay="499"/>
                                              </p:stCondLst>
                                            </p:cTn>
                                            <p:tgtEl>
                                              <p:spTgt spid="39"/>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40"/>
                                            </p:tgtEl>
                                          </p:cBhvr>
                                        </p:animEffect>
                                        <p:set>
                                          <p:cBhvr>
                                            <p:cTn id="89"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1"/>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0-#ppt_h/2"/>
                                              </p:val>
                                            </p:tav>
                                            <p:tav tm="100000">
                                              <p:val>
                                                <p:strVal val="#ppt_y"/>
                                              </p:val>
                                            </p:tav>
                                          </p:tavLst>
                                        </p:anim>
                                      </p:childTnLst>
                                      <p:subTnLst>
                                        <p:audio>
                                          <p:cMediaNode vol="15000">
                                            <p:cTn display="0" masterRel="sameClick">
                                              <p:stCondLst>
                                                <p:cond evt="begin" delay="0">
                                                  <p:tn val="5"/>
                                                </p:cond>
                                              </p:stCondLst>
                                              <p:endCondLst>
                                                <p:cond evt="onStopAudio" delay="0">
                                                  <p:tgtEl>
                                                    <p:sldTgt/>
                                                  </p:tgtEl>
                                                </p:cond>
                                              </p:endCondLst>
                                            </p:cTn>
                                            <p:tgtEl>
                                              <p:sndTgt r:embed="rId20" name="DiaBayDen.wav"/>
                                            </p:tgtEl>
                                          </p:cMediaNode>
                                        </p:audio>
                                      </p:subTnLst>
                                    </p:cTn>
                                  </p:par>
                                </p:childTnLst>
                              </p:cTn>
                            </p:par>
                            <p:par>
                              <p:cTn id="9" fill="hold">
                                <p:stCondLst>
                                  <p:cond delay="1000"/>
                                </p:stCondLst>
                                <p:childTnLst>
                                  <p:par>
                                    <p:cTn id="10" presetID="2" presetClass="entr" presetSubtype="1" fill="hold" nodeType="after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additive="base">
                                            <p:cTn id="12" dur="1000" fill="hold"/>
                                            <p:tgtEl>
                                              <p:spTgt spid="42"/>
                                            </p:tgtEl>
                                            <p:attrNameLst>
                                              <p:attrName>ppt_x</p:attrName>
                                            </p:attrNameLst>
                                          </p:cBhvr>
                                          <p:tavLst>
                                            <p:tav tm="0">
                                              <p:val>
                                                <p:strVal val="#ppt_x"/>
                                              </p:val>
                                            </p:tav>
                                            <p:tav tm="100000">
                                              <p:val>
                                                <p:strVal val="#ppt_x"/>
                                              </p:val>
                                            </p:tav>
                                          </p:tavLst>
                                        </p:anim>
                                        <p:anim calcmode="lin" valueType="num">
                                          <p:cBhvr additive="base">
                                            <p:cTn id="13" dur="1000" fill="hold"/>
                                            <p:tgtEl>
                                              <p:spTgt spid="42"/>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cBhvr additive="base">
                                            <p:cTn id="17" dur="1000" fill="hold"/>
                                            <p:tgtEl>
                                              <p:spTgt spid="38"/>
                                            </p:tgtEl>
                                            <p:attrNameLst>
                                              <p:attrName>ppt_x</p:attrName>
                                            </p:attrNameLst>
                                          </p:cBhvr>
                                          <p:tavLst>
                                            <p:tav tm="0">
                                              <p:val>
                                                <p:strVal val="#ppt_x"/>
                                              </p:val>
                                            </p:tav>
                                            <p:tav tm="100000">
                                              <p:val>
                                                <p:strVal val="#ppt_x"/>
                                              </p:val>
                                            </p:tav>
                                          </p:tavLst>
                                        </p:anim>
                                        <p:anim calcmode="lin" valueType="num">
                                          <p:cBhvr additive="base">
                                            <p:cTn id="18" dur="1000" fill="hold"/>
                                            <p:tgtEl>
                                              <p:spTgt spid="3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400"/>
                                      </p:stCondLst>
                                      <p:childTnLst>
                                        <p:set>
                                          <p:cBhvr>
                                            <p:cTn id="20" dur="1" fill="hold">
                                              <p:stCondLst>
                                                <p:cond delay="0"/>
                                              </p:stCondLst>
                                            </p:cTn>
                                            <p:tgtEl>
                                              <p:spTgt spid="39"/>
                                            </p:tgtEl>
                                            <p:attrNameLst>
                                              <p:attrName>style.visibility</p:attrName>
                                            </p:attrNameLst>
                                          </p:cBhvr>
                                          <p:to>
                                            <p:strVal val="visible"/>
                                          </p:to>
                                        </p:set>
                                        <p:anim calcmode="lin" valueType="num">
                                          <p:cBhvr additive="base">
                                            <p:cTn id="21" dur="1000" fill="hold"/>
                                            <p:tgtEl>
                                              <p:spTgt spid="39"/>
                                            </p:tgtEl>
                                            <p:attrNameLst>
                                              <p:attrName>ppt_x</p:attrName>
                                            </p:attrNameLst>
                                          </p:cBhvr>
                                          <p:tavLst>
                                            <p:tav tm="0">
                                              <p:val>
                                                <p:strVal val="#ppt_x"/>
                                              </p:val>
                                            </p:tav>
                                            <p:tav tm="100000">
                                              <p:val>
                                                <p:strVal val="#ppt_x"/>
                                              </p:val>
                                            </p:tav>
                                          </p:tavLst>
                                        </p:anim>
                                        <p:anim calcmode="lin" valueType="num">
                                          <p:cBhvr additive="base">
                                            <p:cTn id="22" dur="1000" fill="hold"/>
                                            <p:tgtEl>
                                              <p:spTgt spid="3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800"/>
                                      </p:stCondLst>
                                      <p:childTnLst>
                                        <p:set>
                                          <p:cBhvr>
                                            <p:cTn id="24" dur="1" fill="hold">
                                              <p:stCondLst>
                                                <p:cond delay="0"/>
                                              </p:stCondLst>
                                            </p:cTn>
                                            <p:tgtEl>
                                              <p:spTgt spid="40"/>
                                            </p:tgtEl>
                                            <p:attrNameLst>
                                              <p:attrName>style.visibility</p:attrName>
                                            </p:attrNameLst>
                                          </p:cBhvr>
                                          <p:to>
                                            <p:strVal val="visible"/>
                                          </p:to>
                                        </p:set>
                                        <p:anim calcmode="lin" valueType="num">
                                          <p:cBhvr additive="base">
                                            <p:cTn id="25" dur="1000" fill="hold"/>
                                            <p:tgtEl>
                                              <p:spTgt spid="40"/>
                                            </p:tgtEl>
                                            <p:attrNameLst>
                                              <p:attrName>ppt_x</p:attrName>
                                            </p:attrNameLst>
                                          </p:cBhvr>
                                          <p:tavLst>
                                            <p:tav tm="0">
                                              <p:val>
                                                <p:strVal val="#ppt_x"/>
                                              </p:val>
                                            </p:tav>
                                            <p:tav tm="100000">
                                              <p:val>
                                                <p:strVal val="#ppt_x"/>
                                              </p:val>
                                            </p:tav>
                                          </p:tavLst>
                                        </p:anim>
                                        <p:anim calcmode="lin" valueType="num">
                                          <p:cBhvr additive="base">
                                            <p:cTn id="26" dur="1000" fill="hold"/>
                                            <p:tgtEl>
                                              <p:spTgt spid="4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1200"/>
                                      </p:stCondLst>
                                      <p:childTnLst>
                                        <p:set>
                                          <p:cBhvr>
                                            <p:cTn id="28" dur="1" fill="hold">
                                              <p:stCondLst>
                                                <p:cond delay="0"/>
                                              </p:stCondLst>
                                            </p:cTn>
                                            <p:tgtEl>
                                              <p:spTgt spid="41"/>
                                            </p:tgtEl>
                                            <p:attrNameLst>
                                              <p:attrName>style.visibility</p:attrName>
                                            </p:attrNameLst>
                                          </p:cBhvr>
                                          <p:to>
                                            <p:strVal val="visible"/>
                                          </p:to>
                                        </p:set>
                                        <p:anim calcmode="lin" valueType="num">
                                          <p:cBhvr additive="base">
                                            <p:cTn id="29" dur="1000" fill="hold"/>
                                            <p:tgtEl>
                                              <p:spTgt spid="41"/>
                                            </p:tgtEl>
                                            <p:attrNameLst>
                                              <p:attrName>ppt_x</p:attrName>
                                            </p:attrNameLst>
                                          </p:cBhvr>
                                          <p:tavLst>
                                            <p:tav tm="0">
                                              <p:val>
                                                <p:strVal val="#ppt_x"/>
                                              </p:val>
                                            </p:tav>
                                            <p:tav tm="100000">
                                              <p:val>
                                                <p:strVal val="#ppt_x"/>
                                              </p:val>
                                            </p:tav>
                                          </p:tavLst>
                                        </p:anim>
                                        <p:anim calcmode="lin" valueType="num">
                                          <p:cBhvr additive="base">
                                            <p:cTn id="30" dur="1000" fill="hold"/>
                                            <p:tgtEl>
                                              <p:spTgt spid="41"/>
                                            </p:tgtEl>
                                            <p:attrNameLst>
                                              <p:attrName>ppt_y</p:attrName>
                                            </p:attrNameLst>
                                          </p:cBhvr>
                                          <p:tavLst>
                                            <p:tav tm="0">
                                              <p:val>
                                                <p:strVal val="1+#ppt_h/2"/>
                                              </p:val>
                                            </p:tav>
                                            <p:tav tm="100000">
                                              <p:val>
                                                <p:strVal val="#ppt_y"/>
                                              </p:val>
                                            </p:tav>
                                          </p:tavLst>
                                        </p:anim>
                                      </p:childTnLst>
                                    </p:cTn>
                                  </p:par>
                                </p:childTnLst>
                              </p:cTn>
                            </p:par>
                            <p:par>
                              <p:cTn id="31" fill="hold">
                                <p:stCondLst>
                                  <p:cond delay="4200"/>
                                </p:stCondLst>
                                <p:childTnLst>
                                  <p:par>
                                    <p:cTn id="32" presetID="22" presetClass="entr" presetSubtype="1" fill="hold"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up)">
                                          <p:cBhvr>
                                            <p:cTn id="34" dur="500"/>
                                            <p:tgtEl>
                                              <p:spTgt spid="7"/>
                                            </p:tgtEl>
                                          </p:cBhvr>
                                        </p:animEffect>
                                      </p:childTnLst>
                                    </p:cTn>
                                  </p:par>
                                </p:childTnLst>
                              </p:cTn>
                            </p:par>
                            <p:par>
                              <p:cTn id="35" fill="hold">
                                <p:stCondLst>
                                  <p:cond delay="4700"/>
                                </p:stCondLst>
                                <p:childTnLst>
                                  <p:par>
                                    <p:cTn id="36" presetID="1" presetClass="exit" presetSubtype="0" fill="hold" nodeType="afterEffect">
                                      <p:stCondLst>
                                        <p:cond delay="0"/>
                                      </p:stCondLst>
                                      <p:childTnLst>
                                        <p:set>
                                          <p:cBhvr>
                                            <p:cTn id="37" dur="1" fill="hold">
                                              <p:stCondLst>
                                                <p:cond delay="0"/>
                                              </p:stCondLst>
                                            </p:cTn>
                                            <p:tgtEl>
                                              <p:spTgt spid="24"/>
                                            </p:tgtEl>
                                            <p:attrNameLst>
                                              <p:attrName>style.visibility</p:attrName>
                                            </p:attrNameLst>
                                          </p:cBhvr>
                                          <p:to>
                                            <p:strVal val="hidden"/>
                                          </p:to>
                                        </p:set>
                                      </p:childTnLst>
                                    </p:cTn>
                                  </p:par>
                                  <p:par>
                                    <p:cTn id="38" presetID="1" presetClass="entr" presetSubtype="0" fill="hold" nodeType="withEffect">
                                      <p:stCondLst>
                                        <p:cond delay="0"/>
                                      </p:stCondLst>
                                      <p:childTnLst>
                                        <p:set>
                                          <p:cBhvr>
                                            <p:cTn id="39" dur="1" fill="hold">
                                              <p:stCondLst>
                                                <p:cond delay="0"/>
                                              </p:stCondLst>
                                            </p:cTn>
                                            <p:tgtEl>
                                              <p:spTgt spid="9"/>
                                            </p:tgtEl>
                                            <p:attrNameLst>
                                              <p:attrName>style.visibility</p:attrName>
                                            </p:attrNameLst>
                                          </p:cBhvr>
                                          <p:to>
                                            <p:strVal val="visible"/>
                                          </p:to>
                                        </p:set>
                                      </p:childTnLst>
                                    </p:cTn>
                                  </p:par>
                                </p:childTnLst>
                              </p:cTn>
                            </p:par>
                            <p:par>
                              <p:cTn id="40" fill="hold">
                                <p:stCondLst>
                                  <p:cond delay="4700"/>
                                </p:stCondLst>
                                <p:childTnLst>
                                  <p:par>
                                    <p:cTn id="41" presetID="42" presetClass="path" presetSubtype="0" accel="50000" decel="50000" fill="hold" nodeType="afterEffect">
                                      <p:stCondLst>
                                        <p:cond delay="0"/>
                                      </p:stCondLst>
                                      <p:childTnLst>
                                        <p:animMotion origin="layout" path="M 2.70833E-6 -4.81481E-6 L 0.00677 -0.5155 " pathEditMode="relative" rAng="0" ptsTypes="AA">
                                          <p:cBhvr>
                                            <p:cTn id="42" dur="15000" fill="hold"/>
                                            <p:tgtEl>
                                              <p:spTgt spid="9"/>
                                            </p:tgtEl>
                                            <p:attrNameLst>
                                              <p:attrName>ppt_x</p:attrName>
                                              <p:attrName>ppt_y</p:attrName>
                                            </p:attrNameLst>
                                          </p:cBhvr>
                                          <p:rCtr x="339" y="-25787"/>
                                        </p:animMotion>
                                      </p:childTnLst>
                                    </p:cTn>
                                  </p:par>
                                  <p:par>
                                    <p:cTn id="43" presetID="6" presetClass="emph" presetSubtype="0" fill="hold" nodeType="withEffect">
                                      <p:stCondLst>
                                        <p:cond delay="0"/>
                                      </p:stCondLst>
                                      <p:childTnLst>
                                        <p:animScale>
                                          <p:cBhvr>
                                            <p:cTn id="44" dur="15000" fill="hold"/>
                                            <p:tgtEl>
                                              <p:spTgt spid="9"/>
                                            </p:tgtEl>
                                          </p:cBhvr>
                                          <p:by x="50000" y="50000"/>
                                        </p:animScale>
                                      </p:childTnLst>
                                    </p:cTn>
                                  </p:par>
                                  <p:par>
                                    <p:cTn id="45" presetID="22" presetClass="exit" presetSubtype="4" fill="hold" nodeType="withEffect">
                                      <p:stCondLst>
                                        <p:cond delay="0"/>
                                      </p:stCondLst>
                                      <p:childTnLst>
                                        <p:animEffect transition="out" filter="wipe(down)">
                                          <p:cBhvr>
                                            <p:cTn id="46" dur="15000"/>
                                            <p:tgtEl>
                                              <p:spTgt spid="7"/>
                                            </p:tgtEl>
                                          </p:cBhvr>
                                        </p:animEffect>
                                        <p:set>
                                          <p:cBhvr>
                                            <p:cTn id="47" dur="1" fill="hold">
                                              <p:stCondLst>
                                                <p:cond delay="14999"/>
                                              </p:stCondLst>
                                            </p:cTn>
                                            <p:tgtEl>
                                              <p:spTgt spid="7"/>
                                            </p:tgtEl>
                                            <p:attrNameLst>
                                              <p:attrName>style.visibility</p:attrName>
                                            </p:attrNameLst>
                                          </p:cBhvr>
                                          <p:to>
                                            <p:strVal val="hidden"/>
                                          </p:to>
                                        </p:set>
                                      </p:childTnLst>
                                      <p:subTnLst>
                                        <p:audio>
                                          <p:cMediaNode vol="20000">
                                            <p:cTn display="0" masterRel="sameClick">
                                              <p:stCondLst>
                                                <p:cond evt="begin" delay="0">
                                                  <p:tn val="45"/>
                                                </p:cond>
                                              </p:stCondLst>
                                              <p:endCondLst>
                                                <p:cond evt="onStopAudio" delay="0">
                                                  <p:tgtEl>
                                                    <p:sldTgt/>
                                                  </p:tgtEl>
                                                </p:cond>
                                              </p:endCondLst>
                                            </p:cTn>
                                            <p:tgtEl>
                                              <p:sndTgt r:embed="rId21" name="AmThanhDiaBay.wav"/>
                                            </p:tgtEl>
                                          </p:cMediaNode>
                                        </p:audio>
                                      </p:subTnLst>
                                    </p:cTn>
                                  </p:par>
                                </p:childTnLst>
                              </p:cTn>
                            </p:par>
                            <p:par>
                              <p:cTn id="48" fill="hold">
                                <p:stCondLst>
                                  <p:cond delay="19700"/>
                                </p:stCondLst>
                                <p:childTnLst>
                                  <p:par>
                                    <p:cTn id="49" presetID="32" presetClass="emph" presetSubtype="0" repeatCount="3000" fill="hold" nodeType="afterEffect">
                                      <p:stCondLst>
                                        <p:cond delay="0"/>
                                      </p:stCondLst>
                                      <p:childTnLst>
                                        <p:animRot by="120000">
                                          <p:cBhvr>
                                            <p:cTn id="50" dur="75" fill="hold">
                                              <p:stCondLst>
                                                <p:cond delay="0"/>
                                              </p:stCondLst>
                                            </p:cTn>
                                            <p:tgtEl>
                                              <p:spTgt spid="6"/>
                                            </p:tgtEl>
                                            <p:attrNameLst>
                                              <p:attrName>r</p:attrName>
                                            </p:attrNameLst>
                                          </p:cBhvr>
                                        </p:animRot>
                                        <p:animRot by="-240000">
                                          <p:cBhvr>
                                            <p:cTn id="51" dur="150" fill="hold">
                                              <p:stCondLst>
                                                <p:cond delay="150"/>
                                              </p:stCondLst>
                                            </p:cTn>
                                            <p:tgtEl>
                                              <p:spTgt spid="6"/>
                                            </p:tgtEl>
                                            <p:attrNameLst>
                                              <p:attrName>r</p:attrName>
                                            </p:attrNameLst>
                                          </p:cBhvr>
                                        </p:animRot>
                                        <p:animRot by="240000">
                                          <p:cBhvr>
                                            <p:cTn id="52" dur="150" fill="hold">
                                              <p:stCondLst>
                                                <p:cond delay="300"/>
                                              </p:stCondLst>
                                            </p:cTn>
                                            <p:tgtEl>
                                              <p:spTgt spid="6"/>
                                            </p:tgtEl>
                                            <p:attrNameLst>
                                              <p:attrName>r</p:attrName>
                                            </p:attrNameLst>
                                          </p:cBhvr>
                                        </p:animRot>
                                        <p:animRot by="-240000">
                                          <p:cBhvr>
                                            <p:cTn id="53" dur="150" fill="hold">
                                              <p:stCondLst>
                                                <p:cond delay="450"/>
                                              </p:stCondLst>
                                            </p:cTn>
                                            <p:tgtEl>
                                              <p:spTgt spid="6"/>
                                            </p:tgtEl>
                                            <p:attrNameLst>
                                              <p:attrName>r</p:attrName>
                                            </p:attrNameLst>
                                          </p:cBhvr>
                                        </p:animRot>
                                        <p:animRot by="120000">
                                          <p:cBhvr>
                                            <p:cTn id="54" dur="150" fill="hold">
                                              <p:stCondLst>
                                                <p:cond delay="600"/>
                                              </p:stCondLst>
                                            </p:cTn>
                                            <p:tgtEl>
                                              <p:spTgt spid="6"/>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22" name="AmHetGio.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55" fill="hold" display="0">
                      <p:stCondLst>
                        <p:cond delay="indefinite"/>
                      </p:stCondLst>
                      <p:endCondLst>
                        <p:cond evt="onStopAudio" delay="0">
                          <p:tgtEl>
                            <p:sldTgt/>
                          </p:tgtEl>
                        </p:cond>
                      </p:endCondLst>
                    </p:cTn>
                    <p:tgtEl>
                      <p:spTgt spid="26"/>
                    </p:tgtEl>
                  </p:cMediaNode>
                </p:audio>
                <p:seq concurrent="1" nextAc="seek">
                  <p:cTn id="56" restart="whenNotActive" fill="hold" evtFilter="cancelBubble" nodeType="interactiveSeq">
                    <p:stCondLst>
                      <p:cond evt="onClick" delay="0">
                        <p:tgtEl>
                          <p:spTgt spid="41"/>
                        </p:tgtEl>
                      </p:cond>
                    </p:stCondLst>
                    <p:endSync evt="end" delay="0">
                      <p:rtn val="all"/>
                    </p:endSync>
                    <p:childTnLst>
                      <p:par>
                        <p:cTn id="57" fill="hold">
                          <p:stCondLst>
                            <p:cond delay="0"/>
                          </p:stCondLst>
                          <p:childTnLst>
                            <p:par>
                              <p:cTn id="58" fill="hold">
                                <p:stCondLst>
                                  <p:cond delay="0"/>
                                </p:stCondLst>
                                <p:childTnLst>
                                  <p:par>
                                    <p:cTn id="59" presetID="26" presetClass="emph" presetSubtype="0" fill="hold" nodeType="clickEffect">
                                      <p:stCondLst>
                                        <p:cond delay="0"/>
                                      </p:stCondLst>
                                      <p:childTnLst>
                                        <p:animEffect transition="out" filter="fade">
                                          <p:cBhvr>
                                            <p:cTn id="60" dur="500" tmFilter="0, 0; .2, .5; .8, .5; 1, 0"/>
                                            <p:tgtEl>
                                              <p:spTgt spid="41"/>
                                            </p:tgtEl>
                                          </p:cBhvr>
                                        </p:animEffect>
                                        <p:animScale>
                                          <p:cBhvr>
                                            <p:cTn id="61" dur="250" autoRev="1" fill="hold"/>
                                            <p:tgtEl>
                                              <p:spTgt spid="41"/>
                                            </p:tgtEl>
                                          </p:cBhvr>
                                          <p:by x="105000" y="105000"/>
                                        </p:animScale>
                                      </p:childTnLst>
                                      <p:subTnLst>
                                        <p:audio>
                                          <p:cMediaNode>
                                            <p:cTn display="0" masterRel="sameClick">
                                              <p:stCondLst>
                                                <p:cond evt="begin" delay="0">
                                                  <p:tn val="59"/>
                                                </p:cond>
                                              </p:stCondLst>
                                              <p:endCondLst>
                                                <p:cond evt="onStopAudio" delay="0">
                                                  <p:tgtEl>
                                                    <p:sldTgt/>
                                                  </p:tgtEl>
                                                </p:cond>
                                              </p:endCondLst>
                                            </p:cTn>
                                            <p:tgtEl>
                                              <p:sndTgt r:embed="rId23" name="click.wav"/>
                                            </p:tgtEl>
                                          </p:cMediaNode>
                                        </p:audio>
                                      </p:subTnLst>
                                    </p:cTn>
                                  </p:par>
                                </p:childTnLst>
                              </p:cTn>
                            </p:par>
                            <p:par>
                              <p:cTn id="62" fill="hold">
                                <p:stCondLst>
                                  <p:cond delay="500"/>
                                </p:stCondLst>
                                <p:childTnLst>
                                  <p:par>
                                    <p:cTn id="63" presetID="10" presetClass="exit" presetSubtype="0" fill="hold" nodeType="afterEffect">
                                      <p:stCondLst>
                                        <p:cond delay="0"/>
                                      </p:stCondLst>
                                      <p:childTnLst>
                                        <p:animEffect transition="out" filter="fade">
                                          <p:cBhvr>
                                            <p:cTn id="64" dur="500"/>
                                            <p:tgtEl>
                                              <p:spTgt spid="7"/>
                                            </p:tgtEl>
                                          </p:cBhvr>
                                        </p:animEffect>
                                        <p:set>
                                          <p:cBhvr>
                                            <p:cTn id="65" dur="1" fill="hold">
                                              <p:stCondLst>
                                                <p:cond delay="499"/>
                                              </p:stCondLst>
                                            </p:cTn>
                                            <p:tgtEl>
                                              <p:spTgt spid="7"/>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9"/>
                                            </p:tgtEl>
                                          </p:cBhvr>
                                        </p:animEffect>
                                        <p:set>
                                          <p:cBhvr>
                                            <p:cTn id="68" dur="1" fill="hold">
                                              <p:stCondLst>
                                                <p:cond delay="499"/>
                                              </p:stCondLst>
                                            </p:cTn>
                                            <p:tgtEl>
                                              <p:spTgt spid="9"/>
                                            </p:tgtEl>
                                            <p:attrNameLst>
                                              <p:attrName>style.visibility</p:attrName>
                                            </p:attrNameLst>
                                          </p:cBhvr>
                                          <p:to>
                                            <p:strVal val="hidden"/>
                                          </p:to>
                                        </p:set>
                                      </p:childTnLst>
                                    </p:cTn>
                                  </p:par>
                                </p:childTnLst>
                              </p:cTn>
                            </p:par>
                            <p:par>
                              <p:cTn id="69" fill="hold">
                                <p:stCondLst>
                                  <p:cond delay="1000"/>
                                </p:stCondLst>
                                <p:childTnLst>
                                  <p:par>
                                    <p:cTn id="70" presetID="47" presetClass="entr" presetSubtype="0" fill="hold" nodeType="after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1000"/>
                                            <p:tgtEl>
                                              <p:spTgt spid="13"/>
                                            </p:tgtEl>
                                          </p:cBhvr>
                                        </p:animEffect>
                                        <p:anim calcmode="lin" valueType="num">
                                          <p:cBhvr>
                                            <p:cTn id="73" dur="1000" fill="hold"/>
                                            <p:tgtEl>
                                              <p:spTgt spid="13"/>
                                            </p:tgtEl>
                                            <p:attrNameLst>
                                              <p:attrName>ppt_x</p:attrName>
                                            </p:attrNameLst>
                                          </p:cBhvr>
                                          <p:tavLst>
                                            <p:tav tm="0">
                                              <p:val>
                                                <p:strVal val="#ppt_x"/>
                                              </p:val>
                                            </p:tav>
                                            <p:tav tm="100000">
                                              <p:val>
                                                <p:strVal val="#ppt_x"/>
                                              </p:val>
                                            </p:tav>
                                          </p:tavLst>
                                        </p:anim>
                                        <p:anim calcmode="lin" valueType="num">
                                          <p:cBhvr>
                                            <p:cTn id="74" dur="1000" fill="hold"/>
                                            <p:tgtEl>
                                              <p:spTgt spid="13"/>
                                            </p:tgtEl>
                                            <p:attrNameLst>
                                              <p:attrName>ppt_y</p:attrName>
                                            </p:attrNameLst>
                                          </p:cBhvr>
                                          <p:tavLst>
                                            <p:tav tm="0">
                                              <p:val>
                                                <p:strVal val="#ppt_y-.1"/>
                                              </p:val>
                                            </p:tav>
                                            <p:tav tm="100000">
                                              <p:val>
                                                <p:strVal val="#ppt_y"/>
                                              </p:val>
                                            </p:tav>
                                          </p:tavLst>
                                        </p:anim>
                                      </p:childTnLst>
                                    </p:cTn>
                                  </p:par>
                                  <p:par>
                                    <p:cTn id="75" presetID="1" presetClass="mediacall" presetSubtype="0" fill="hold" nodeType="withEffect">
                                      <p:stCondLst>
                                        <p:cond delay="0"/>
                                      </p:stCondLst>
                                      <p:childTnLst>
                                        <p:cmd type="call" cmd="playFrom(0.0)">
                                          <p:cBhvr>
                                            <p:cTn id="76" dur="4576" fill="hold"/>
                                            <p:tgtEl>
                                              <p:spTgt spid="26"/>
                                            </p:tgtEl>
                                          </p:cBhvr>
                                        </p:cmd>
                                      </p:childTnLst>
                                    </p:cTn>
                                  </p:par>
                                  <p:par>
                                    <p:cTn id="77" presetID="2" presetClass="exit" presetSubtype="3" accel="80000" decel="20000" fill="hold" nodeType="withEffect">
                                      <p:stCondLst>
                                        <p:cond delay="0"/>
                                      </p:stCondLst>
                                      <p:childTnLst>
                                        <p:anim calcmode="lin" valueType="num">
                                          <p:cBhvr additive="base">
                                            <p:cTn id="78" dur="500"/>
                                            <p:tgtEl>
                                              <p:spTgt spid="6"/>
                                            </p:tgtEl>
                                            <p:attrNameLst>
                                              <p:attrName>ppt_x</p:attrName>
                                            </p:attrNameLst>
                                          </p:cBhvr>
                                          <p:tavLst>
                                            <p:tav tm="0">
                                              <p:val>
                                                <p:strVal val="ppt_x"/>
                                              </p:val>
                                            </p:tav>
                                            <p:tav tm="100000">
                                              <p:val>
                                                <p:strVal val="1+ppt_w/2"/>
                                              </p:val>
                                            </p:tav>
                                          </p:tavLst>
                                        </p:anim>
                                        <p:anim calcmode="lin" valueType="num">
                                          <p:cBhvr additive="base">
                                            <p:cTn id="79" dur="500"/>
                                            <p:tgtEl>
                                              <p:spTgt spid="6"/>
                                            </p:tgtEl>
                                            <p:attrNameLst>
                                              <p:attrName>ppt_y</p:attrName>
                                            </p:attrNameLst>
                                          </p:cBhvr>
                                          <p:tavLst>
                                            <p:tav tm="0">
                                              <p:val>
                                                <p:strVal val="ppt_y"/>
                                              </p:val>
                                            </p:tav>
                                            <p:tav tm="100000">
                                              <p:val>
                                                <p:strVal val="0-ppt_h/2"/>
                                              </p:val>
                                            </p:tav>
                                          </p:tavLst>
                                        </p:anim>
                                        <p:set>
                                          <p:cBhvr>
                                            <p:cTn id="80" dur="1" fill="hold">
                                              <p:stCondLst>
                                                <p:cond delay="499"/>
                                              </p:stCondLst>
                                            </p:cTn>
                                            <p:tgtEl>
                                              <p:spTgt spid="6"/>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38"/>
                                            </p:tgtEl>
                                          </p:cBhvr>
                                        </p:animEffect>
                                        <p:set>
                                          <p:cBhvr>
                                            <p:cTn id="83" dur="1" fill="hold">
                                              <p:stCondLst>
                                                <p:cond delay="499"/>
                                              </p:stCondLst>
                                            </p:cTn>
                                            <p:tgtEl>
                                              <p:spTgt spid="38"/>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39"/>
                                            </p:tgtEl>
                                          </p:cBhvr>
                                        </p:animEffect>
                                        <p:set>
                                          <p:cBhvr>
                                            <p:cTn id="86" dur="1" fill="hold">
                                              <p:stCondLst>
                                                <p:cond delay="499"/>
                                              </p:stCondLst>
                                            </p:cTn>
                                            <p:tgtEl>
                                              <p:spTgt spid="39"/>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40"/>
                                            </p:tgtEl>
                                          </p:cBhvr>
                                        </p:animEffect>
                                        <p:set>
                                          <p:cBhvr>
                                            <p:cTn id="89"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1"/>
                      </p:tgtEl>
                    </p:cond>
                  </p:nextCondLst>
                </p:seq>
              </p:childTnLst>
            </p:cTn>
          </p:par>
        </p:tn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 xmlns:a16="http://schemas.microsoft.com/office/drawing/2014/main" id="{6C9C40F7-6636-4B05-A249-C5AA12FDAEE6}"/>
              </a:ext>
            </a:extLst>
          </p:cNvPr>
          <p:cNvPicPr>
            <a:picLocks noChangeAspect="1"/>
          </p:cNvPicPr>
          <p:nvPr/>
        </p:nvPicPr>
        <p:blipFill>
          <a:blip r:embed="rId8"/>
          <a:stretch>
            <a:fillRect/>
          </a:stretch>
        </p:blipFill>
        <p:spPr>
          <a:xfrm>
            <a:off x="0" y="0"/>
            <a:ext cx="12192000" cy="6857999"/>
          </a:xfrm>
          <a:prstGeom prst="rect">
            <a:avLst/>
          </a:prstGeom>
        </p:spPr>
      </p:pic>
      <p:grpSp>
        <p:nvGrpSpPr>
          <p:cNvPr id="42" name="Group 41">
            <a:extLst>
              <a:ext uri="{FF2B5EF4-FFF2-40B4-BE49-F238E27FC236}">
                <a16:creationId xmlns="" xmlns:a16="http://schemas.microsoft.com/office/drawing/2014/main" id="{9905CDB2-EEB7-49B9-ADB2-66FCF558DF54}"/>
              </a:ext>
            </a:extLst>
          </p:cNvPr>
          <p:cNvGrpSpPr/>
          <p:nvPr/>
        </p:nvGrpSpPr>
        <p:grpSpPr>
          <a:xfrm>
            <a:off x="2434106" y="246185"/>
            <a:ext cx="9486901" cy="3182815"/>
            <a:chOff x="2434106" y="246185"/>
            <a:chExt cx="9486901" cy="3182815"/>
          </a:xfrm>
        </p:grpSpPr>
        <p:pic>
          <p:nvPicPr>
            <p:cNvPr id="10" name="Picture 9">
              <a:extLst>
                <a:ext uri="{FF2B5EF4-FFF2-40B4-BE49-F238E27FC236}">
                  <a16:creationId xmlns="" xmlns:a16="http://schemas.microsoft.com/office/drawing/2014/main" id="{BFDC2BDB-258C-4F4A-86ED-C0A6EFC4F65F}"/>
                </a:ext>
              </a:extLst>
            </p:cNvPr>
            <p:cNvPicPr>
              <a:picLocks noChangeAspect="1"/>
            </p:cNvPicPr>
            <p:nvPr/>
          </p:nvPicPr>
          <p:blipFill>
            <a:blip r:embed="rId9"/>
            <a:stretch>
              <a:fillRect/>
            </a:stretch>
          </p:blipFill>
          <p:spPr>
            <a:xfrm>
              <a:off x="2434106" y="246185"/>
              <a:ext cx="9486901" cy="3182815"/>
            </a:xfrm>
            <a:prstGeom prst="rect">
              <a:avLst/>
            </a:prstGeom>
          </p:spPr>
        </p:pic>
        <p:sp>
          <p:nvSpPr>
            <p:cNvPr id="33" name="TextBox 32">
              <a:extLst>
                <a:ext uri="{FF2B5EF4-FFF2-40B4-BE49-F238E27FC236}">
                  <a16:creationId xmlns="" xmlns:a16="http://schemas.microsoft.com/office/drawing/2014/main" id="{74025C03-BBC1-4E41-924B-1D89C7CB42D3}"/>
                </a:ext>
              </a:extLst>
            </p:cNvPr>
            <p:cNvSpPr txBox="1"/>
            <p:nvPr/>
          </p:nvSpPr>
          <p:spPr>
            <a:xfrm>
              <a:off x="2735052" y="644113"/>
              <a:ext cx="9029103" cy="1969770"/>
            </a:xfrm>
            <a:prstGeom prst="rect">
              <a:avLst/>
            </a:prstGeom>
            <a:noFill/>
          </p:spPr>
          <p:txBody>
            <a:bodyPr wrap="square" lIns="0" tIns="0" rIns="0" bIns="0" rtlCol="0">
              <a:spAutoFit/>
            </a:bodyPr>
            <a:lstStyle/>
            <a:p>
              <a:pPr marL="0" marR="0" algn="just">
                <a:spcBef>
                  <a:spcPts val="0"/>
                </a:spcBef>
                <a:spcAft>
                  <a:spcPts val="0"/>
                </a:spcAft>
              </a:pPr>
              <a:r>
                <a:rPr lang="vi-VN" sz="3200" b="1" dirty="0">
                  <a:effectLst/>
                  <a:latin typeface="Times New Roman" panose="02020603050405020304" pitchFamily="18" charset="0"/>
                  <a:ea typeface="Calibri" panose="020F0502020204030204" pitchFamily="34" charset="0"/>
                  <a:cs typeface="Times New Roman" panose="02020603050405020304" pitchFamily="18" charset="0"/>
                </a:rPr>
                <a:t>Câu </a:t>
              </a:r>
              <a:r>
                <a:rPr lang="en-US" sz="3200" b="1" dirty="0" smtClean="0">
                  <a:effectLst/>
                  <a:latin typeface="Times New Roman" panose="02020603050405020304" pitchFamily="18" charset="0"/>
                  <a:ea typeface="Calibri" panose="020F0502020204030204" pitchFamily="34" charset="0"/>
                  <a:cs typeface="Times New Roman" panose="02020603050405020304" pitchFamily="18" charset="0"/>
                </a:rPr>
                <a:t>6</a:t>
              </a:r>
              <a:r>
                <a:rPr lang="vi-VN" sz="3200" b="1" dirty="0" smtClean="0">
                  <a:effectLst/>
                  <a:latin typeface="Times New Roman" panose="02020603050405020304" pitchFamily="18" charset="0"/>
                  <a:ea typeface="Calibri" panose="020F0502020204030204" pitchFamily="34" charset="0"/>
                  <a:cs typeface="Times New Roman" panose="02020603050405020304" pitchFamily="18" charset="0"/>
                </a:rPr>
                <a:t>:</a:t>
              </a:r>
              <a:r>
                <a:rPr lang="vi-VN" sz="3200" b="1" dirty="0">
                  <a:effectLst/>
                  <a:latin typeface="Times New Roman" panose="02020603050405020304" pitchFamily="18" charset="0"/>
                  <a:ea typeface="Calibri" panose="020F0502020204030204" pitchFamily="34" charset="0"/>
                  <a:cs typeface="Times New Roman" panose="02020603050405020304" pitchFamily="18" charset="0"/>
                </a:rPr>
                <a:t> Câu nói sau của lão Hạc thể hiện điều gì?</a:t>
              </a:r>
              <a:endParaRPr lang="en-SG" sz="32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0"/>
                </a:spcAft>
              </a:pPr>
              <a:r>
                <a:rPr lang="vi-VN" sz="3200" b="1" dirty="0">
                  <a:effectLst/>
                  <a:latin typeface="Times New Roman" panose="02020603050405020304" pitchFamily="18" charset="0"/>
                  <a:ea typeface="Calibri" panose="020F0502020204030204" pitchFamily="34" charset="0"/>
                  <a:cs typeface="Times New Roman" panose="02020603050405020304" pitchFamily="18" charset="0"/>
                </a:rPr>
                <a:t>Kiếp con chó là kiếp khổ thì ta hóa kiếp cho nó để nó làm kiếp người, may ra có sung sướng hơn một chút… kiếp người như kiếp tôi chẳng hạn!...</a:t>
              </a:r>
              <a:endParaRPr lang="en-SG" sz="3200" b="1" dirty="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6" name="Picture 5">
            <a:extLst>
              <a:ext uri="{FF2B5EF4-FFF2-40B4-BE49-F238E27FC236}">
                <a16:creationId xmlns="" xmlns:a16="http://schemas.microsoft.com/office/drawing/2014/main" id="{6CDE6C19-37AA-4D55-B203-0CA4C11C25D6}"/>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400047" y="633073"/>
            <a:ext cx="1828800" cy="1423763"/>
          </a:xfrm>
          <a:prstGeom prst="rect">
            <a:avLst/>
          </a:prstGeom>
        </p:spPr>
      </p:pic>
      <p:pic>
        <p:nvPicPr>
          <p:cNvPr id="7" name="Picture 6">
            <a:extLst>
              <a:ext uri="{FF2B5EF4-FFF2-40B4-BE49-F238E27FC236}">
                <a16:creationId xmlns="" xmlns:a16="http://schemas.microsoft.com/office/drawing/2014/main" id="{A9E21BF8-DFDC-47FA-9179-0DA83D210266}"/>
              </a:ext>
            </a:extLst>
          </p:cNvPr>
          <p:cNvPicPr>
            <a:picLocks noChangeAspect="1"/>
          </p:cNvPicPr>
          <p:nvPr/>
        </p:nvPicPr>
        <p:blipFill>
          <a:blip r:embed="rId11">
            <a:alphaModFix amt="67000"/>
            <a:extLst>
              <a:ext uri="{28A0092B-C50C-407E-A947-70E740481C1C}">
                <a14:useLocalDpi xmlns:a14="http://schemas.microsoft.com/office/drawing/2010/main" val="0"/>
              </a:ext>
            </a:extLst>
          </a:blip>
          <a:srcRect/>
          <a:stretch/>
        </p:blipFill>
        <p:spPr>
          <a:xfrm>
            <a:off x="506205" y="1832330"/>
            <a:ext cx="1619694" cy="4454159"/>
          </a:xfrm>
          <a:prstGeom prst="rect">
            <a:avLst/>
          </a:prstGeom>
        </p:spPr>
      </p:pic>
      <p:pic>
        <p:nvPicPr>
          <p:cNvPr id="9" name="Picture 8">
            <a:extLst>
              <a:ext uri="{FF2B5EF4-FFF2-40B4-BE49-F238E27FC236}">
                <a16:creationId xmlns="" xmlns:a16="http://schemas.microsoft.com/office/drawing/2014/main" id="{30BF07C3-4F38-4220-AD03-4C6C0ECBDC76}"/>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534674" y="4505840"/>
            <a:ext cx="1693352" cy="1693352"/>
          </a:xfrm>
          <a:prstGeom prst="rect">
            <a:avLst/>
          </a:prstGeom>
        </p:spPr>
      </p:pic>
      <p:pic>
        <p:nvPicPr>
          <p:cNvPr id="24" name="Picture 23">
            <a:extLst>
              <a:ext uri="{FF2B5EF4-FFF2-40B4-BE49-F238E27FC236}">
                <a16:creationId xmlns="" xmlns:a16="http://schemas.microsoft.com/office/drawing/2014/main" id="{F9C79009-6437-4B91-9359-59C563024011}"/>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609857" y="4928645"/>
            <a:ext cx="1450100" cy="1450100"/>
          </a:xfrm>
          <a:prstGeom prst="rect">
            <a:avLst/>
          </a:prstGeom>
        </p:spPr>
      </p:pic>
      <p:pic>
        <p:nvPicPr>
          <p:cNvPr id="13" name="Picture 12">
            <a:extLst>
              <a:ext uri="{FF2B5EF4-FFF2-40B4-BE49-F238E27FC236}">
                <a16:creationId xmlns="" xmlns:a16="http://schemas.microsoft.com/office/drawing/2014/main" id="{10273A81-4537-406E-B3CE-A31805A589E9}"/>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19632" y="4416233"/>
            <a:ext cx="2327148" cy="2327148"/>
          </a:xfrm>
          <a:prstGeom prst="rect">
            <a:avLst/>
          </a:prstGeom>
        </p:spPr>
      </p:pic>
      <p:pic>
        <p:nvPicPr>
          <p:cNvPr id="26" name="59c3c5f047238">
            <a:hlinkClick r:id="" action="ppaction://media"/>
            <a:extLst>
              <a:ext uri="{FF2B5EF4-FFF2-40B4-BE49-F238E27FC236}">
                <a16:creationId xmlns="" xmlns:a16="http://schemas.microsoft.com/office/drawing/2014/main" id="{B0D31032-F0AD-4067-9A69-879234BD82E0}"/>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306516" y="1358810"/>
            <a:ext cx="487363" cy="487363"/>
          </a:xfrm>
          <a:prstGeom prst="rect">
            <a:avLst/>
          </a:prstGeom>
        </p:spPr>
      </p:pic>
      <p:grpSp>
        <p:nvGrpSpPr>
          <p:cNvPr id="38" name="Group 37">
            <a:extLst>
              <a:ext uri="{FF2B5EF4-FFF2-40B4-BE49-F238E27FC236}">
                <a16:creationId xmlns="" xmlns:a16="http://schemas.microsoft.com/office/drawing/2014/main" id="{E66CE2CC-C6FC-4C02-8800-255EB55AE7A1}"/>
              </a:ext>
            </a:extLst>
          </p:cNvPr>
          <p:cNvGrpSpPr/>
          <p:nvPr/>
        </p:nvGrpSpPr>
        <p:grpSpPr>
          <a:xfrm>
            <a:off x="2256516" y="3429000"/>
            <a:ext cx="4677684" cy="1549923"/>
            <a:chOff x="2256516" y="3433557"/>
            <a:chExt cx="4677684" cy="1549923"/>
          </a:xfrm>
        </p:grpSpPr>
        <p:sp>
          <p:nvSpPr>
            <p:cNvPr id="2" name="Rectangle: Rounded Corners 1">
              <a:extLst>
                <a:ext uri="{FF2B5EF4-FFF2-40B4-BE49-F238E27FC236}">
                  <a16:creationId xmlns="" xmlns:a16="http://schemas.microsoft.com/office/drawing/2014/main" id="{65A52592-0BB8-4E56-8777-98E51EF60298}"/>
                </a:ext>
              </a:extLst>
            </p:cNvPr>
            <p:cNvSpPr/>
            <p:nvPr/>
          </p:nvSpPr>
          <p:spPr>
            <a:xfrm>
              <a:off x="2590800" y="364236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8" name="Picture 7">
              <a:extLst>
                <a:ext uri="{FF2B5EF4-FFF2-40B4-BE49-F238E27FC236}">
                  <a16:creationId xmlns="" xmlns:a16="http://schemas.microsoft.com/office/drawing/2014/main" id="{EE24F6AB-4202-4A41-B1CC-10AFAD074062}"/>
                </a:ext>
              </a:extLst>
            </p:cNvPr>
            <p:cNvPicPr>
              <a:picLocks noChangeAspect="1"/>
            </p:cNvPicPr>
            <p:nvPr/>
          </p:nvPicPr>
          <p:blipFill>
            <a:blip r:embed="rId14" cstate="print">
              <a:extLst>
                <a:ext uri="{28A0092B-C50C-407E-A947-70E740481C1C}">
                  <a14:useLocalDpi xmlns:a14="http://schemas.microsoft.com/office/drawing/2010/main" val="0"/>
                </a:ext>
              </a:extLst>
            </a:blip>
            <a:srcRect/>
            <a:stretch/>
          </p:blipFill>
          <p:spPr>
            <a:xfrm>
              <a:off x="2256516" y="3433557"/>
              <a:ext cx="1154488" cy="1549923"/>
            </a:xfrm>
            <a:prstGeom prst="rect">
              <a:avLst/>
            </a:prstGeom>
          </p:spPr>
        </p:pic>
        <p:sp>
          <p:nvSpPr>
            <p:cNvPr id="34" name="TextBox 33">
              <a:extLst>
                <a:ext uri="{FF2B5EF4-FFF2-40B4-BE49-F238E27FC236}">
                  <a16:creationId xmlns="" xmlns:a16="http://schemas.microsoft.com/office/drawing/2014/main" id="{7974302B-8BF6-442B-A767-DCF07F5816C6}"/>
                </a:ext>
              </a:extLst>
            </p:cNvPr>
            <p:cNvSpPr txBox="1"/>
            <p:nvPr/>
          </p:nvSpPr>
          <p:spPr>
            <a:xfrm>
              <a:off x="3462009" y="3804993"/>
              <a:ext cx="3252383" cy="86177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2800" dirty="0">
                  <a:effectLst/>
                  <a:latin typeface="Times New Roman" panose="02020603050405020304" pitchFamily="18" charset="0"/>
                  <a:ea typeface="Calibri" panose="020F0502020204030204" pitchFamily="34" charset="0"/>
                </a:rPr>
                <a:t>Sự tự an ủi của lão Hạc với bản thân mình</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nvGrpSpPr>
          <p:cNvPr id="39" name="Group 38">
            <a:extLst>
              <a:ext uri="{FF2B5EF4-FFF2-40B4-BE49-F238E27FC236}">
                <a16:creationId xmlns="" xmlns:a16="http://schemas.microsoft.com/office/drawing/2014/main" id="{86401136-2892-4E74-8408-0ECBBDBDCC02}"/>
              </a:ext>
            </a:extLst>
          </p:cNvPr>
          <p:cNvGrpSpPr/>
          <p:nvPr/>
        </p:nvGrpSpPr>
        <p:grpSpPr>
          <a:xfrm>
            <a:off x="7167386" y="3353692"/>
            <a:ext cx="4567414" cy="1678288"/>
            <a:chOff x="7167386" y="3353692"/>
            <a:chExt cx="4567414" cy="1678288"/>
          </a:xfrm>
        </p:grpSpPr>
        <p:sp>
          <p:nvSpPr>
            <p:cNvPr id="28" name="Rectangle: Rounded Corners 27">
              <a:extLst>
                <a:ext uri="{FF2B5EF4-FFF2-40B4-BE49-F238E27FC236}">
                  <a16:creationId xmlns="" xmlns:a16="http://schemas.microsoft.com/office/drawing/2014/main" id="{ADED7621-90B0-4A1A-9CEE-2AF593FBD5ED}"/>
                </a:ext>
              </a:extLst>
            </p:cNvPr>
            <p:cNvSpPr/>
            <p:nvPr/>
          </p:nvSpPr>
          <p:spPr>
            <a:xfrm>
              <a:off x="7391400" y="367284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19" name="Picture 18">
              <a:extLst>
                <a:ext uri="{FF2B5EF4-FFF2-40B4-BE49-F238E27FC236}">
                  <a16:creationId xmlns="" xmlns:a16="http://schemas.microsoft.com/office/drawing/2014/main" id="{29C561F4-337C-4F74-B8C1-E9E1657F0181}"/>
                </a:ext>
              </a:extLst>
            </p:cNvPr>
            <p:cNvPicPr>
              <a:picLocks noChangeAspect="1"/>
            </p:cNvPicPr>
            <p:nvPr/>
          </p:nvPicPr>
          <p:blipFill>
            <a:blip r:embed="rId15" cstate="print">
              <a:extLst>
                <a:ext uri="{28A0092B-C50C-407E-A947-70E740481C1C}">
                  <a14:useLocalDpi xmlns:a14="http://schemas.microsoft.com/office/drawing/2010/main" val="0"/>
                </a:ext>
              </a:extLst>
            </a:blip>
            <a:srcRect/>
            <a:stretch/>
          </p:blipFill>
          <p:spPr>
            <a:xfrm>
              <a:off x="7167386" y="3353692"/>
              <a:ext cx="987997" cy="1678288"/>
            </a:xfrm>
            <a:prstGeom prst="rect">
              <a:avLst/>
            </a:prstGeom>
          </p:spPr>
        </p:pic>
        <p:sp>
          <p:nvSpPr>
            <p:cNvPr id="35" name="TextBox 34">
              <a:extLst>
                <a:ext uri="{FF2B5EF4-FFF2-40B4-BE49-F238E27FC236}">
                  <a16:creationId xmlns="" xmlns:a16="http://schemas.microsoft.com/office/drawing/2014/main" id="{30405B9B-8989-4F0C-8CCF-4509B3A6EECA}"/>
                </a:ext>
              </a:extLst>
            </p:cNvPr>
            <p:cNvSpPr txBox="1"/>
            <p:nvPr/>
          </p:nvSpPr>
          <p:spPr>
            <a:xfrm>
              <a:off x="8489701" y="3989903"/>
              <a:ext cx="3177779" cy="86177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2800" dirty="0">
                  <a:effectLst/>
                  <a:latin typeface="Times New Roman" panose="02020603050405020304" pitchFamily="18" charset="0"/>
                  <a:ea typeface="Calibri" panose="020F0502020204030204" pitchFamily="34" charset="0"/>
                </a:rPr>
                <a:t>Sự thương tiếc của lão Hạc với cậu Vàng</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nvGrpSpPr>
          <p:cNvPr id="40" name="Group 39">
            <a:extLst>
              <a:ext uri="{FF2B5EF4-FFF2-40B4-BE49-F238E27FC236}">
                <a16:creationId xmlns="" xmlns:a16="http://schemas.microsoft.com/office/drawing/2014/main" id="{FC13E8F7-E341-4A4A-8467-9009F4679AEA}"/>
              </a:ext>
            </a:extLst>
          </p:cNvPr>
          <p:cNvGrpSpPr/>
          <p:nvPr/>
        </p:nvGrpSpPr>
        <p:grpSpPr>
          <a:xfrm>
            <a:off x="2228026" y="5129048"/>
            <a:ext cx="4706174" cy="1549923"/>
            <a:chOff x="2228026" y="5129048"/>
            <a:chExt cx="4706174" cy="1549923"/>
          </a:xfrm>
        </p:grpSpPr>
        <p:sp>
          <p:nvSpPr>
            <p:cNvPr id="25" name="Rectangle: Rounded Corners 24">
              <a:extLst>
                <a:ext uri="{FF2B5EF4-FFF2-40B4-BE49-F238E27FC236}">
                  <a16:creationId xmlns="" xmlns:a16="http://schemas.microsoft.com/office/drawing/2014/main" id="{F1D00E1D-A2B2-4255-A5D2-8BDE9DF92CF0}"/>
                </a:ext>
              </a:extLst>
            </p:cNvPr>
            <p:cNvSpPr/>
            <p:nvPr/>
          </p:nvSpPr>
          <p:spPr>
            <a:xfrm>
              <a:off x="2590800" y="529883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20" name="Picture 19">
              <a:extLst>
                <a:ext uri="{FF2B5EF4-FFF2-40B4-BE49-F238E27FC236}">
                  <a16:creationId xmlns="" xmlns:a16="http://schemas.microsoft.com/office/drawing/2014/main" id="{62E08832-3DCC-49A4-AC1D-099A79C0EFB9}"/>
                </a:ext>
              </a:extLst>
            </p:cNvPr>
            <p:cNvPicPr>
              <a:picLocks noChangeAspect="1"/>
            </p:cNvPicPr>
            <p:nvPr/>
          </p:nvPicPr>
          <p:blipFill>
            <a:blip r:embed="rId16" cstate="print">
              <a:extLst>
                <a:ext uri="{28A0092B-C50C-407E-A947-70E740481C1C}">
                  <a14:useLocalDpi xmlns:a14="http://schemas.microsoft.com/office/drawing/2010/main" val="0"/>
                </a:ext>
              </a:extLst>
            </a:blip>
            <a:srcRect/>
            <a:stretch/>
          </p:blipFill>
          <p:spPr>
            <a:xfrm>
              <a:off x="2228026" y="5129048"/>
              <a:ext cx="929351" cy="1549923"/>
            </a:xfrm>
            <a:prstGeom prst="rect">
              <a:avLst/>
            </a:prstGeom>
          </p:spPr>
        </p:pic>
        <p:sp>
          <p:nvSpPr>
            <p:cNvPr id="36" name="TextBox 35">
              <a:extLst>
                <a:ext uri="{FF2B5EF4-FFF2-40B4-BE49-F238E27FC236}">
                  <a16:creationId xmlns="" xmlns:a16="http://schemas.microsoft.com/office/drawing/2014/main" id="{37128BEF-07EE-4FEE-9225-7F18ADBAC7D5}"/>
                </a:ext>
              </a:extLst>
            </p:cNvPr>
            <p:cNvSpPr txBox="1"/>
            <p:nvPr/>
          </p:nvSpPr>
          <p:spPr>
            <a:xfrm>
              <a:off x="3424534" y="5305191"/>
              <a:ext cx="3327335" cy="129266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2800" dirty="0">
                  <a:effectLst/>
                  <a:latin typeface="Times New Roman" panose="02020603050405020304" pitchFamily="18" charset="0"/>
                  <a:ea typeface="Calibri" panose="020F0502020204030204" pitchFamily="34" charset="0"/>
                </a:rPr>
                <a:t>Sự chua chát của lão Hạc khi nói về thân phận của mình</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nvGrpSpPr>
          <p:cNvPr id="41" name="Group 40">
            <a:extLst>
              <a:ext uri="{FF2B5EF4-FFF2-40B4-BE49-F238E27FC236}">
                <a16:creationId xmlns="" xmlns:a16="http://schemas.microsoft.com/office/drawing/2014/main" id="{330854B2-F80C-4FF7-88D5-341CFE138CE3}"/>
              </a:ext>
            </a:extLst>
          </p:cNvPr>
          <p:cNvGrpSpPr/>
          <p:nvPr/>
        </p:nvGrpSpPr>
        <p:grpSpPr>
          <a:xfrm>
            <a:off x="7144988" y="5089690"/>
            <a:ext cx="4589812" cy="1548524"/>
            <a:chOff x="7144988" y="5089690"/>
            <a:chExt cx="4589812" cy="1548524"/>
          </a:xfrm>
        </p:grpSpPr>
        <p:sp>
          <p:nvSpPr>
            <p:cNvPr id="27" name="Rectangle: Rounded Corners 26">
              <a:extLst>
                <a:ext uri="{FF2B5EF4-FFF2-40B4-BE49-F238E27FC236}">
                  <a16:creationId xmlns="" xmlns:a16="http://schemas.microsoft.com/office/drawing/2014/main" id="{BD814C31-9D0A-41B1-ADED-E8FF4ABD4B00}"/>
                </a:ext>
              </a:extLst>
            </p:cNvPr>
            <p:cNvSpPr/>
            <p:nvPr/>
          </p:nvSpPr>
          <p:spPr>
            <a:xfrm>
              <a:off x="7391400" y="529883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21" name="Picture 20">
              <a:extLst>
                <a:ext uri="{FF2B5EF4-FFF2-40B4-BE49-F238E27FC236}">
                  <a16:creationId xmlns="" xmlns:a16="http://schemas.microsoft.com/office/drawing/2014/main" id="{A8B0FE3D-55AC-44FB-900D-361A2433CCD6}"/>
                </a:ext>
              </a:extLst>
            </p:cNvPr>
            <p:cNvPicPr>
              <a:picLocks noChangeAspect="1"/>
            </p:cNvPicPr>
            <p:nvPr/>
          </p:nvPicPr>
          <p:blipFill>
            <a:blip r:embed="rId17" cstate="print">
              <a:extLst>
                <a:ext uri="{28A0092B-C50C-407E-A947-70E740481C1C}">
                  <a14:useLocalDpi xmlns:a14="http://schemas.microsoft.com/office/drawing/2010/main" val="0"/>
                </a:ext>
              </a:extLst>
            </a:blip>
            <a:srcRect/>
            <a:stretch/>
          </p:blipFill>
          <p:spPr>
            <a:xfrm>
              <a:off x="7144988" y="5089690"/>
              <a:ext cx="951590" cy="1548524"/>
            </a:xfrm>
            <a:prstGeom prst="rect">
              <a:avLst/>
            </a:prstGeom>
          </p:spPr>
        </p:pic>
        <p:sp>
          <p:nvSpPr>
            <p:cNvPr id="37" name="TextBox 36">
              <a:extLst>
                <a:ext uri="{FF2B5EF4-FFF2-40B4-BE49-F238E27FC236}">
                  <a16:creationId xmlns="" xmlns:a16="http://schemas.microsoft.com/office/drawing/2014/main" id="{DA81D0B3-76A8-47AE-B788-8A81D806EC61}"/>
                </a:ext>
              </a:extLst>
            </p:cNvPr>
            <p:cNvSpPr txBox="1"/>
            <p:nvPr/>
          </p:nvSpPr>
          <p:spPr>
            <a:xfrm>
              <a:off x="8489697" y="5635627"/>
              <a:ext cx="3064723" cy="86177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2800" dirty="0">
                  <a:effectLst/>
                  <a:latin typeface="Times New Roman" panose="02020603050405020304" pitchFamily="18" charset="0"/>
                  <a:ea typeface="Calibri" panose="020F0502020204030204" pitchFamily="34" charset="0"/>
                </a:rPr>
                <a:t>Tất cả các đáp án trên đều đúng</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
        <p:nvSpPr>
          <p:cNvPr id="29" name="Rectangle 28">
            <a:extLst>
              <a:ext uri="{FF2B5EF4-FFF2-40B4-BE49-F238E27FC236}">
                <a16:creationId xmlns="" xmlns:a16="http://schemas.microsoft.com/office/drawing/2014/main" id="{70F62BFA-5845-4A57-8223-547686DE1E96}"/>
              </a:ext>
            </a:extLst>
          </p:cNvPr>
          <p:cNvSpPr/>
          <p:nvPr/>
        </p:nvSpPr>
        <p:spPr>
          <a:xfrm>
            <a:off x="-1257799" y="7202680"/>
            <a:ext cx="4800600" cy="19779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9Slide02 Noi dung dai"/>
                <a:ea typeface="+mn-ea"/>
                <a:cs typeface="+mn-cs"/>
              </a:rPr>
              <a:t>Khi</a:t>
            </a:r>
            <a:r>
              <a:rPr kumimoji="0" lang="en-US" sz="2400" b="0" i="0" u="none" strike="noStrike" kern="1200" cap="none" spc="0" normalizeH="0" baseline="0" noProof="0" dirty="0">
                <a:ln>
                  <a:noFill/>
                </a:ln>
                <a:solidFill>
                  <a:prstClr val="black"/>
                </a:solidFill>
                <a:effectLst/>
                <a:uLnTx/>
                <a:uFillTx/>
                <a:latin typeface="#9Slide02 Noi dung dai"/>
                <a:ea typeface="+mn-ea"/>
                <a:cs typeface="+mn-cs"/>
              </a:rPr>
              <a:t> </a:t>
            </a:r>
            <a:r>
              <a:rPr kumimoji="0" lang="en-US" sz="2400" b="0" i="0" u="none" strike="noStrike" kern="1200" cap="none" spc="0" normalizeH="0" baseline="0" noProof="0" dirty="0" err="1">
                <a:ln>
                  <a:noFill/>
                </a:ln>
                <a:solidFill>
                  <a:prstClr val="black"/>
                </a:solidFill>
                <a:effectLst/>
                <a:uLnTx/>
                <a:uFillTx/>
                <a:latin typeface="#9Slide02 Noi dung dai"/>
                <a:ea typeface="+mn-ea"/>
                <a:cs typeface="+mn-cs"/>
              </a:rPr>
              <a:t>đến</a:t>
            </a:r>
            <a:r>
              <a:rPr kumimoji="0" lang="en-US" sz="2400" b="0" i="0" u="none" strike="noStrike" kern="1200" cap="none" spc="0" normalizeH="0" baseline="0" noProof="0" dirty="0">
                <a:ln>
                  <a:noFill/>
                </a:ln>
                <a:solidFill>
                  <a:prstClr val="black"/>
                </a:solidFill>
                <a:effectLst/>
                <a:uLnTx/>
                <a:uFillTx/>
                <a:latin typeface="#9Slide02 Noi dung dai"/>
                <a:ea typeface="+mn-ea"/>
                <a:cs typeface="+mn-cs"/>
              </a:rPr>
              <a:t> </a:t>
            </a:r>
            <a:r>
              <a:rPr kumimoji="0" lang="en-US" sz="2400" b="0" i="0" u="none" strike="noStrike" kern="1200" cap="none" spc="0" normalizeH="0" baseline="0" noProof="0" dirty="0" err="1">
                <a:ln>
                  <a:noFill/>
                </a:ln>
                <a:solidFill>
                  <a:prstClr val="black"/>
                </a:solidFill>
                <a:effectLst/>
                <a:uLnTx/>
                <a:uFillTx/>
                <a:latin typeface="#9Slide02 Noi dung dai"/>
                <a:ea typeface="+mn-ea"/>
                <a:cs typeface="+mn-cs"/>
              </a:rPr>
              <a:t>mỗi</a:t>
            </a:r>
            <a:r>
              <a:rPr kumimoji="0" lang="en-US" sz="2400" b="0" i="0" u="none" strike="noStrike" kern="1200" cap="none" spc="0" normalizeH="0" baseline="0" noProof="0" dirty="0">
                <a:ln>
                  <a:noFill/>
                </a:ln>
                <a:solidFill>
                  <a:prstClr val="black"/>
                </a:solidFill>
                <a:effectLst/>
                <a:uLnTx/>
                <a:uFillTx/>
                <a:latin typeface="#9Slide02 Noi dung dai"/>
                <a:ea typeface="+mn-ea"/>
                <a:cs typeface="+mn-cs"/>
              </a:rPr>
              <a:t> Slide, </a:t>
            </a:r>
            <a:r>
              <a:rPr kumimoji="0" lang="en-US" sz="2400" b="0" i="0" u="none" strike="noStrike" kern="1200" cap="none" spc="0" normalizeH="0" baseline="0" noProof="0" dirty="0" err="1">
                <a:ln>
                  <a:noFill/>
                </a:ln>
                <a:solidFill>
                  <a:prstClr val="black"/>
                </a:solidFill>
                <a:effectLst/>
                <a:uLnTx/>
                <a:uFillTx/>
                <a:latin typeface="#9Slide02 Noi dung dai"/>
                <a:ea typeface="+mn-ea"/>
                <a:cs typeface="+mn-cs"/>
              </a:rPr>
              <a:t>thầy</a:t>
            </a:r>
            <a:r>
              <a:rPr kumimoji="0" lang="en-US" sz="2400" b="0" i="0" u="none" strike="noStrike" kern="1200" cap="none" spc="0" normalizeH="0" baseline="0" noProof="0" dirty="0">
                <a:ln>
                  <a:noFill/>
                </a:ln>
                <a:solidFill>
                  <a:prstClr val="black"/>
                </a:solidFill>
                <a:effectLst/>
                <a:uLnTx/>
                <a:uFillTx/>
                <a:latin typeface="#9Slide02 Noi dung dai"/>
                <a:ea typeface="+mn-ea"/>
                <a:cs typeface="+mn-cs"/>
              </a:rPr>
              <a:t> </a:t>
            </a:r>
            <a:r>
              <a:rPr kumimoji="0" lang="en-US" sz="2400" b="0" i="0" u="none" strike="noStrike" kern="1200" cap="none" spc="0" normalizeH="0" baseline="0" noProof="0" dirty="0" err="1">
                <a:ln>
                  <a:noFill/>
                </a:ln>
                <a:solidFill>
                  <a:prstClr val="black"/>
                </a:solidFill>
                <a:effectLst/>
                <a:uLnTx/>
                <a:uFillTx/>
                <a:latin typeface="#9Slide02 Noi dung dai"/>
                <a:ea typeface="+mn-ea"/>
                <a:cs typeface="+mn-cs"/>
              </a:rPr>
              <a:t>cô</a:t>
            </a:r>
            <a:r>
              <a:rPr kumimoji="0" lang="en-US" sz="2400" b="0" i="0" u="none" strike="noStrike" kern="1200" cap="none" spc="0" normalizeH="0" baseline="0" noProof="0" dirty="0">
                <a:ln>
                  <a:noFill/>
                </a:ln>
                <a:solidFill>
                  <a:prstClr val="black"/>
                </a:solidFill>
                <a:effectLst/>
                <a:uLnTx/>
                <a:uFillTx/>
                <a:latin typeface="#9Slide02 Noi dung dai"/>
                <a:ea typeface="+mn-ea"/>
                <a:cs typeface="+mn-cs"/>
              </a:rPr>
              <a:t/>
            </a:r>
            <a:br>
              <a:rPr kumimoji="0" lang="en-US" sz="2400" b="0" i="0" u="none" strike="noStrike" kern="1200" cap="none" spc="0" normalizeH="0" baseline="0" noProof="0" dirty="0">
                <a:ln>
                  <a:noFill/>
                </a:ln>
                <a:solidFill>
                  <a:prstClr val="black"/>
                </a:solidFill>
                <a:effectLst/>
                <a:uLnTx/>
                <a:uFillTx/>
                <a:latin typeface="#9Slide02 Noi dung dai"/>
                <a:ea typeface="+mn-ea"/>
                <a:cs typeface="+mn-cs"/>
              </a:rPr>
            </a:br>
            <a:r>
              <a:rPr kumimoji="0" lang="en-US" sz="2400" b="0" i="0" u="none" strike="noStrike" kern="1200" cap="none" spc="0" normalizeH="0" baseline="0" noProof="0" dirty="0" err="1">
                <a:ln>
                  <a:noFill/>
                </a:ln>
                <a:solidFill>
                  <a:prstClr val="black"/>
                </a:solidFill>
                <a:effectLst/>
                <a:uLnTx/>
                <a:uFillTx/>
                <a:latin typeface="#9Slide02 Noi dung dai"/>
                <a:ea typeface="+mn-ea"/>
                <a:cs typeface="+mn-cs"/>
              </a:rPr>
              <a:t>nhấp</a:t>
            </a:r>
            <a:r>
              <a:rPr kumimoji="0" lang="en-US" sz="2400" b="0" i="0" u="none" strike="noStrike" kern="1200" cap="none" spc="0" normalizeH="0" baseline="0" noProof="0" dirty="0">
                <a:ln>
                  <a:noFill/>
                </a:ln>
                <a:solidFill>
                  <a:prstClr val="black"/>
                </a:solidFill>
                <a:effectLst/>
                <a:uLnTx/>
                <a:uFillTx/>
                <a:latin typeface="#9Slide02 Noi dung dai"/>
                <a:ea typeface="+mn-ea"/>
                <a:cs typeface="+mn-cs"/>
              </a:rPr>
              <a:t> </a:t>
            </a:r>
            <a:r>
              <a:rPr kumimoji="0" lang="en-US" sz="2400" b="0" i="0" u="none" strike="noStrike" kern="1200" cap="none" spc="0" normalizeH="0" baseline="0" noProof="0" dirty="0" err="1">
                <a:ln>
                  <a:noFill/>
                </a:ln>
                <a:solidFill>
                  <a:prstClr val="black"/>
                </a:solidFill>
                <a:effectLst/>
                <a:uLnTx/>
                <a:uFillTx/>
                <a:latin typeface="#9Slide02 Noi dung dai"/>
                <a:ea typeface="+mn-ea"/>
                <a:cs typeface="+mn-cs"/>
              </a:rPr>
              <a:t>chuột</a:t>
            </a:r>
            <a:r>
              <a:rPr kumimoji="0" lang="en-US" sz="2400" b="0" i="0" u="none" strike="noStrike" kern="1200" cap="none" spc="0" normalizeH="0" baseline="0" noProof="0" dirty="0">
                <a:ln>
                  <a:noFill/>
                </a:ln>
                <a:solidFill>
                  <a:prstClr val="black"/>
                </a:solidFill>
                <a:effectLst/>
                <a:uLnTx/>
                <a:uFillTx/>
                <a:latin typeface="#9Slide02 Noi dung dai"/>
                <a:ea typeface="+mn-ea"/>
                <a:cs typeface="+mn-cs"/>
              </a:rPr>
              <a:t> </a:t>
            </a:r>
            <a:r>
              <a:rPr kumimoji="0" lang="en-US" sz="2400" b="0" i="0" u="none" strike="noStrike" kern="1200" cap="none" spc="0" normalizeH="0" baseline="0" noProof="0" dirty="0" err="1">
                <a:ln>
                  <a:noFill/>
                </a:ln>
                <a:solidFill>
                  <a:prstClr val="black"/>
                </a:solidFill>
                <a:effectLst/>
                <a:uLnTx/>
                <a:uFillTx/>
                <a:latin typeface="#9Slide02 Noi dung dai"/>
                <a:ea typeface="+mn-ea"/>
                <a:cs typeface="+mn-cs"/>
              </a:rPr>
              <a:t>trái</a:t>
            </a:r>
            <a:r>
              <a:rPr kumimoji="0" lang="en-US" sz="2400" b="0" i="0" u="none" strike="noStrike" kern="1200" cap="none" spc="0" normalizeH="0" baseline="0" noProof="0" dirty="0">
                <a:ln>
                  <a:noFill/>
                </a:ln>
                <a:solidFill>
                  <a:prstClr val="black"/>
                </a:solidFill>
                <a:effectLst/>
                <a:uLnTx/>
                <a:uFillTx/>
                <a:latin typeface="#9Slide02 Noi dung dai"/>
                <a:ea typeface="+mn-ea"/>
                <a:cs typeface="+mn-cs"/>
              </a:rPr>
              <a:t> 1 </a:t>
            </a:r>
            <a:r>
              <a:rPr kumimoji="0" lang="en-US" sz="2400" b="0" i="0" u="none" strike="noStrike" kern="1200" cap="none" spc="0" normalizeH="0" baseline="0" noProof="0" dirty="0" err="1">
                <a:ln>
                  <a:noFill/>
                </a:ln>
                <a:solidFill>
                  <a:prstClr val="black"/>
                </a:solidFill>
                <a:effectLst/>
                <a:uLnTx/>
                <a:uFillTx/>
                <a:latin typeface="#9Slide02 Noi dung dai"/>
                <a:ea typeface="+mn-ea"/>
                <a:cs typeface="+mn-cs"/>
              </a:rPr>
              <a:t>lần</a:t>
            </a:r>
            <a:r>
              <a:rPr kumimoji="0" lang="en-US" sz="2400" b="0" i="0" u="none" strike="noStrike" kern="1200" cap="none" spc="0" normalizeH="0" baseline="0" noProof="0" dirty="0">
                <a:ln>
                  <a:noFill/>
                </a:ln>
                <a:solidFill>
                  <a:prstClr val="black"/>
                </a:solidFill>
                <a:effectLst/>
                <a:uLnTx/>
                <a:uFillTx/>
                <a:latin typeface="#9Slide02 Noi dung dai"/>
                <a:ea typeface="+mn-ea"/>
                <a:cs typeface="+mn-cs"/>
              </a:rPr>
              <a:t> </a:t>
            </a:r>
            <a:r>
              <a:rPr kumimoji="0" lang="en-US" sz="2400" b="0" i="0" u="none" strike="noStrike" kern="1200" cap="none" spc="0" normalizeH="0" baseline="0" noProof="0" dirty="0" err="1">
                <a:ln>
                  <a:noFill/>
                </a:ln>
                <a:solidFill>
                  <a:prstClr val="black"/>
                </a:solidFill>
                <a:effectLst/>
                <a:uLnTx/>
                <a:uFillTx/>
                <a:latin typeface="#9Slide02 Noi dung dai"/>
                <a:ea typeface="+mn-ea"/>
                <a:cs typeface="+mn-cs"/>
              </a:rPr>
              <a:t>hoặc</a:t>
            </a:r>
            <a:r>
              <a:rPr kumimoji="0" lang="en-US" sz="2400" b="0" i="0" u="none" strike="noStrike" kern="1200" cap="none" spc="0" normalizeH="0" baseline="0" noProof="0" dirty="0">
                <a:ln>
                  <a:noFill/>
                </a:ln>
                <a:solidFill>
                  <a:prstClr val="black"/>
                </a:solidFill>
                <a:effectLst/>
                <a:uLnTx/>
                <a:uFillTx/>
                <a:latin typeface="#9Slide02 Noi dung dai"/>
                <a:ea typeface="+mn-ea"/>
                <a:cs typeface="+mn-cs"/>
              </a:rPr>
              <a:t/>
            </a:r>
            <a:br>
              <a:rPr kumimoji="0" lang="en-US" sz="2400" b="0" i="0" u="none" strike="noStrike" kern="1200" cap="none" spc="0" normalizeH="0" baseline="0" noProof="0" dirty="0">
                <a:ln>
                  <a:noFill/>
                </a:ln>
                <a:solidFill>
                  <a:prstClr val="black"/>
                </a:solidFill>
                <a:effectLst/>
                <a:uLnTx/>
                <a:uFillTx/>
                <a:latin typeface="#9Slide02 Noi dung dai"/>
                <a:ea typeface="+mn-ea"/>
                <a:cs typeface="+mn-cs"/>
              </a:rPr>
            </a:br>
            <a:r>
              <a:rPr kumimoji="0" lang="en-US" sz="2400" b="0" i="0" u="none" strike="noStrike" kern="1200" cap="none" spc="0" normalizeH="0" baseline="0" noProof="0" dirty="0" err="1">
                <a:ln>
                  <a:noFill/>
                </a:ln>
                <a:solidFill>
                  <a:prstClr val="black"/>
                </a:solidFill>
                <a:effectLst/>
                <a:uLnTx/>
                <a:uFillTx/>
                <a:latin typeface="#9Slide02 Noi dung dai"/>
                <a:ea typeface="+mn-ea"/>
                <a:cs typeface="+mn-cs"/>
              </a:rPr>
              <a:t>phím</a:t>
            </a:r>
            <a:r>
              <a:rPr kumimoji="0" lang="en-US" sz="2400" b="0" i="0" u="none" strike="noStrike" kern="1200" cap="none" spc="0" normalizeH="0" baseline="0" noProof="0" dirty="0">
                <a:ln>
                  <a:noFill/>
                </a:ln>
                <a:solidFill>
                  <a:prstClr val="black"/>
                </a:solidFill>
                <a:effectLst/>
                <a:uLnTx/>
                <a:uFillTx/>
                <a:latin typeface="#9Slide02 Noi dung dai"/>
                <a:ea typeface="+mn-ea"/>
                <a:cs typeface="+mn-cs"/>
              </a:rPr>
              <a:t> </a:t>
            </a:r>
            <a:r>
              <a:rPr kumimoji="0" lang="en-US" sz="2400" b="0" i="0" u="none" strike="noStrike" kern="1200" cap="none" spc="0" normalizeH="0" baseline="0" noProof="0" dirty="0" err="1">
                <a:ln>
                  <a:noFill/>
                </a:ln>
                <a:solidFill>
                  <a:prstClr val="black"/>
                </a:solidFill>
                <a:effectLst/>
                <a:uLnTx/>
                <a:uFillTx/>
                <a:latin typeface="#9Slide02 Noi dung dai"/>
                <a:ea typeface="+mn-ea"/>
                <a:cs typeface="+mn-cs"/>
              </a:rPr>
              <a:t>mũi</a:t>
            </a:r>
            <a:r>
              <a:rPr kumimoji="0" lang="en-US" sz="2400" b="0" i="0" u="none" strike="noStrike" kern="1200" cap="none" spc="0" normalizeH="0" baseline="0" noProof="0" dirty="0">
                <a:ln>
                  <a:noFill/>
                </a:ln>
                <a:solidFill>
                  <a:prstClr val="black"/>
                </a:solidFill>
                <a:effectLst/>
                <a:uLnTx/>
                <a:uFillTx/>
                <a:latin typeface="#9Slide02 Noi dung dai"/>
                <a:ea typeface="+mn-ea"/>
                <a:cs typeface="+mn-cs"/>
              </a:rPr>
              <a:t> </a:t>
            </a:r>
            <a:r>
              <a:rPr kumimoji="0" lang="en-US" sz="2400" b="0" i="0" u="none" strike="noStrike" kern="1200" cap="none" spc="0" normalizeH="0" baseline="0" noProof="0" dirty="0" err="1">
                <a:ln>
                  <a:noFill/>
                </a:ln>
                <a:solidFill>
                  <a:prstClr val="black"/>
                </a:solidFill>
                <a:effectLst/>
                <a:uLnTx/>
                <a:uFillTx/>
                <a:latin typeface="#9Slide02 Noi dung dai"/>
                <a:ea typeface="+mn-ea"/>
                <a:cs typeface="+mn-cs"/>
              </a:rPr>
              <a:t>tên</a:t>
            </a:r>
            <a:r>
              <a:rPr kumimoji="0" lang="en-US" sz="2400" b="0" i="0" u="none" strike="noStrike" kern="1200" cap="none" spc="0" normalizeH="0" baseline="0" noProof="0" dirty="0">
                <a:ln>
                  <a:noFill/>
                </a:ln>
                <a:solidFill>
                  <a:prstClr val="black"/>
                </a:solidFill>
                <a:effectLst/>
                <a:uLnTx/>
                <a:uFillTx/>
                <a:latin typeface="#9Slide02 Noi dung dai"/>
                <a:ea typeface="+mn-ea"/>
                <a:cs typeface="+mn-cs"/>
              </a:rPr>
              <a:t> qua </a:t>
            </a:r>
            <a:r>
              <a:rPr kumimoji="0" lang="en-US" sz="2400" b="0" i="0" u="none" strike="noStrike" kern="1200" cap="none" spc="0" normalizeH="0" baseline="0" noProof="0" dirty="0" err="1">
                <a:ln>
                  <a:noFill/>
                </a:ln>
                <a:solidFill>
                  <a:prstClr val="black"/>
                </a:solidFill>
                <a:effectLst/>
                <a:uLnTx/>
                <a:uFillTx/>
                <a:latin typeface="#9Slide02 Noi dung dai"/>
                <a:ea typeface="+mn-ea"/>
                <a:cs typeface="+mn-cs"/>
              </a:rPr>
              <a:t>phải</a:t>
            </a:r>
            <a:r>
              <a:rPr kumimoji="0" lang="en-US" sz="2400" b="0" i="0" u="none" strike="noStrike" kern="1200" cap="none" spc="0" normalizeH="0" baseline="0" noProof="0" dirty="0">
                <a:ln>
                  <a:noFill/>
                </a:ln>
                <a:solidFill>
                  <a:prstClr val="black"/>
                </a:solidFill>
                <a:effectLst/>
                <a:uLnTx/>
                <a:uFillTx/>
                <a:latin typeface="#9Slide02 Noi dung dai"/>
                <a:ea typeface="+mn-ea"/>
                <a:cs typeface="+mn-cs"/>
              </a:rPr>
              <a:t> </a:t>
            </a:r>
            <a:r>
              <a:rPr kumimoji="0" lang="en-US" sz="2400" b="0" i="0" u="none" strike="noStrike" kern="1200" cap="none" spc="0" normalizeH="0" baseline="0" noProof="0" dirty="0" err="1">
                <a:ln>
                  <a:noFill/>
                </a:ln>
                <a:solidFill>
                  <a:prstClr val="black"/>
                </a:solidFill>
                <a:effectLst/>
                <a:uLnTx/>
                <a:uFillTx/>
                <a:latin typeface="#9Slide02 Noi dung dai"/>
                <a:ea typeface="+mn-ea"/>
                <a:cs typeface="+mn-cs"/>
              </a:rPr>
              <a:t>thì</a:t>
            </a:r>
            <a:r>
              <a:rPr kumimoji="0" lang="en-US" sz="2400" b="0" i="0" u="none" strike="noStrike" kern="1200" cap="none" spc="0" normalizeH="0" baseline="0" noProof="0" dirty="0">
                <a:ln>
                  <a:noFill/>
                </a:ln>
                <a:solidFill>
                  <a:prstClr val="black"/>
                </a:solidFill>
                <a:effectLst/>
                <a:uLnTx/>
                <a:uFillTx/>
                <a:latin typeface="#9Slide02 Noi dung dai"/>
                <a:ea typeface="+mn-ea"/>
                <a:cs typeface="+mn-cs"/>
              </a:rPr>
              <a:t> </a:t>
            </a:r>
            <a:r>
              <a:rPr kumimoji="0" lang="en-US" sz="2400" b="0" i="0" u="none" strike="noStrike" kern="1200" cap="none" spc="0" normalizeH="0" baseline="0" noProof="0" dirty="0" err="1">
                <a:ln>
                  <a:noFill/>
                </a:ln>
                <a:solidFill>
                  <a:prstClr val="black"/>
                </a:solidFill>
                <a:effectLst/>
                <a:uLnTx/>
                <a:uFillTx/>
                <a:latin typeface="#9Slide02 Noi dung dai"/>
                <a:ea typeface="+mn-ea"/>
                <a:cs typeface="+mn-cs"/>
              </a:rPr>
              <a:t>câu</a:t>
            </a:r>
            <a:r>
              <a:rPr kumimoji="0" lang="en-US" sz="2400" b="0" i="0" u="none" strike="noStrike" kern="1200" cap="none" spc="0" normalizeH="0" baseline="0" noProof="0" dirty="0">
                <a:ln>
                  <a:noFill/>
                </a:ln>
                <a:solidFill>
                  <a:prstClr val="black"/>
                </a:solidFill>
                <a:effectLst/>
                <a:uLnTx/>
                <a:uFillTx/>
                <a:latin typeface="#9Slide02 Noi dung dai"/>
                <a:ea typeface="+mn-ea"/>
                <a:cs typeface="+mn-cs"/>
              </a:rPr>
              <a:t> </a:t>
            </a:r>
            <a:r>
              <a:rPr kumimoji="0" lang="en-US" sz="2400" b="0" i="0" u="none" strike="noStrike" kern="1200" cap="none" spc="0" normalizeH="0" baseline="0" noProof="0" dirty="0" err="1">
                <a:ln>
                  <a:noFill/>
                </a:ln>
                <a:solidFill>
                  <a:prstClr val="black"/>
                </a:solidFill>
                <a:effectLst/>
                <a:uLnTx/>
                <a:uFillTx/>
                <a:latin typeface="#9Slide02 Noi dung dai"/>
                <a:ea typeface="+mn-ea"/>
                <a:cs typeface="+mn-cs"/>
              </a:rPr>
              <a:t>hỏi</a:t>
            </a:r>
            <a:r>
              <a:rPr kumimoji="0" lang="en-US" sz="2400" b="0" i="0" u="none" strike="noStrike" kern="1200" cap="none" spc="0" normalizeH="0" baseline="0" noProof="0" dirty="0">
                <a:ln>
                  <a:noFill/>
                </a:ln>
                <a:solidFill>
                  <a:prstClr val="black"/>
                </a:solidFill>
                <a:effectLst/>
                <a:uLnTx/>
                <a:uFillTx/>
                <a:latin typeface="#9Slide02 Noi dung dai"/>
                <a:ea typeface="+mn-ea"/>
                <a:cs typeface="+mn-cs"/>
              </a:rPr>
              <a:t> </a:t>
            </a:r>
            <a:r>
              <a:rPr kumimoji="0" lang="en-US" sz="2400" b="0" i="0" u="none" strike="noStrike" kern="1200" cap="none" spc="0" normalizeH="0" baseline="0" noProof="0" dirty="0" err="1">
                <a:ln>
                  <a:noFill/>
                </a:ln>
                <a:solidFill>
                  <a:prstClr val="black"/>
                </a:solidFill>
                <a:effectLst/>
                <a:uLnTx/>
                <a:uFillTx/>
                <a:latin typeface="#9Slide02 Noi dung dai"/>
                <a:ea typeface="+mn-ea"/>
                <a:cs typeface="+mn-cs"/>
              </a:rPr>
              <a:t>và</a:t>
            </a:r>
            <a:r>
              <a:rPr kumimoji="0" lang="en-US" sz="2400" b="0" i="0" u="none" strike="noStrike" kern="1200" cap="none" spc="0" normalizeH="0" baseline="0" noProof="0" dirty="0">
                <a:ln>
                  <a:noFill/>
                </a:ln>
                <a:solidFill>
                  <a:prstClr val="black"/>
                </a:solidFill>
                <a:effectLst/>
                <a:uLnTx/>
                <a:uFillTx/>
                <a:latin typeface="#9Slide02 Noi dung dai"/>
                <a:ea typeface="+mn-ea"/>
                <a:cs typeface="+mn-cs"/>
              </a:rPr>
              <a:t> </a:t>
            </a:r>
            <a:r>
              <a:rPr kumimoji="0" lang="en-US" sz="2400" b="0" i="0" u="none" strike="noStrike" kern="1200" cap="none" spc="0" normalizeH="0" baseline="0" noProof="0" dirty="0" err="1">
                <a:ln>
                  <a:noFill/>
                </a:ln>
                <a:solidFill>
                  <a:prstClr val="black"/>
                </a:solidFill>
                <a:effectLst/>
                <a:uLnTx/>
                <a:uFillTx/>
                <a:latin typeface="#9Slide02 Noi dung dai"/>
                <a:ea typeface="+mn-ea"/>
                <a:cs typeface="+mn-cs"/>
              </a:rPr>
              <a:t>đáp</a:t>
            </a:r>
            <a:r>
              <a:rPr kumimoji="0" lang="en-US" sz="2400" b="0" i="0" u="none" strike="noStrike" kern="1200" cap="none" spc="0" normalizeH="0" baseline="0" noProof="0" dirty="0">
                <a:ln>
                  <a:noFill/>
                </a:ln>
                <a:solidFill>
                  <a:prstClr val="black"/>
                </a:solidFill>
                <a:effectLst/>
                <a:uLnTx/>
                <a:uFillTx/>
                <a:latin typeface="#9Slide02 Noi dung dai"/>
                <a:ea typeface="+mn-ea"/>
                <a:cs typeface="+mn-cs"/>
              </a:rPr>
              <a:t> </a:t>
            </a:r>
            <a:r>
              <a:rPr kumimoji="0" lang="en-US" sz="2400" b="0" i="0" u="none" strike="noStrike" kern="1200" cap="none" spc="0" normalizeH="0" baseline="0" noProof="0" dirty="0" err="1">
                <a:ln>
                  <a:noFill/>
                </a:ln>
                <a:solidFill>
                  <a:prstClr val="black"/>
                </a:solidFill>
                <a:effectLst/>
                <a:uLnTx/>
                <a:uFillTx/>
                <a:latin typeface="#9Slide02 Noi dung dai"/>
                <a:ea typeface="+mn-ea"/>
                <a:cs typeface="+mn-cs"/>
              </a:rPr>
              <a:t>án</a:t>
            </a:r>
            <a:r>
              <a:rPr kumimoji="0" lang="en-US" sz="2400" b="0" i="0" u="none" strike="noStrike" kern="1200" cap="none" spc="0" normalizeH="0" baseline="0" noProof="0" dirty="0">
                <a:ln>
                  <a:noFill/>
                </a:ln>
                <a:solidFill>
                  <a:prstClr val="black"/>
                </a:solidFill>
                <a:effectLst/>
                <a:uLnTx/>
                <a:uFillTx/>
                <a:latin typeface="#9Slide02 Noi dung dai"/>
                <a:ea typeface="+mn-ea"/>
                <a:cs typeface="+mn-cs"/>
              </a:rPr>
              <a:t> </a:t>
            </a:r>
            <a:r>
              <a:rPr kumimoji="0" lang="en-US" sz="2400" b="0" i="0" u="none" strike="noStrike" kern="1200" cap="none" spc="0" normalizeH="0" baseline="0" noProof="0" dirty="0" err="1">
                <a:ln>
                  <a:noFill/>
                </a:ln>
                <a:solidFill>
                  <a:prstClr val="black"/>
                </a:solidFill>
                <a:effectLst/>
                <a:uLnTx/>
                <a:uFillTx/>
                <a:latin typeface="#9Slide02 Noi dung dai"/>
                <a:ea typeface="+mn-ea"/>
                <a:cs typeface="+mn-cs"/>
              </a:rPr>
              <a:t>sẽ</a:t>
            </a:r>
            <a:r>
              <a:rPr kumimoji="0" lang="en-US" sz="2400" b="0" i="0" u="none" strike="noStrike" kern="1200" cap="none" spc="0" normalizeH="0" baseline="0" noProof="0" dirty="0">
                <a:ln>
                  <a:noFill/>
                </a:ln>
                <a:solidFill>
                  <a:prstClr val="black"/>
                </a:solidFill>
                <a:effectLst/>
                <a:uLnTx/>
                <a:uFillTx/>
                <a:latin typeface="#9Slide02 Noi dung dai"/>
                <a:ea typeface="+mn-ea"/>
                <a:cs typeface="+mn-cs"/>
              </a:rPr>
              <a:t> </a:t>
            </a:r>
            <a:r>
              <a:rPr kumimoji="0" lang="en-US" sz="2400" b="0" i="0" u="none" strike="noStrike" kern="1200" cap="none" spc="0" normalizeH="0" baseline="0" noProof="0" dirty="0" err="1">
                <a:ln>
                  <a:noFill/>
                </a:ln>
                <a:solidFill>
                  <a:prstClr val="black"/>
                </a:solidFill>
                <a:effectLst/>
                <a:uLnTx/>
                <a:uFillTx/>
                <a:latin typeface="#9Slide02 Noi dung dai"/>
                <a:ea typeface="+mn-ea"/>
                <a:cs typeface="+mn-cs"/>
              </a:rPr>
              <a:t>tự</a:t>
            </a:r>
            <a:r>
              <a:rPr kumimoji="0" lang="en-US" sz="2400" b="0" i="0" u="none" strike="noStrike" kern="1200" cap="none" spc="0" normalizeH="0" baseline="0" noProof="0" dirty="0">
                <a:ln>
                  <a:noFill/>
                </a:ln>
                <a:solidFill>
                  <a:prstClr val="black"/>
                </a:solidFill>
                <a:effectLst/>
                <a:uLnTx/>
                <a:uFillTx/>
                <a:latin typeface="#9Slide02 Noi dung dai"/>
                <a:ea typeface="+mn-ea"/>
                <a:cs typeface="+mn-cs"/>
              </a:rPr>
              <a:t> </a:t>
            </a:r>
            <a:r>
              <a:rPr kumimoji="0" lang="en-US" sz="2400" b="0" i="0" u="none" strike="noStrike" kern="1200" cap="none" spc="0" normalizeH="0" baseline="0" noProof="0" dirty="0" err="1">
                <a:ln>
                  <a:noFill/>
                </a:ln>
                <a:solidFill>
                  <a:prstClr val="black"/>
                </a:solidFill>
                <a:effectLst/>
                <a:uLnTx/>
                <a:uFillTx/>
                <a:latin typeface="#9Slide02 Noi dung dai"/>
                <a:ea typeface="+mn-ea"/>
                <a:cs typeface="+mn-cs"/>
              </a:rPr>
              <a:t>xuất</a:t>
            </a:r>
            <a:r>
              <a:rPr kumimoji="0" lang="en-US" sz="2400" b="0" i="0" u="none" strike="noStrike" kern="1200" cap="none" spc="0" normalizeH="0" baseline="0" noProof="0" dirty="0">
                <a:ln>
                  <a:noFill/>
                </a:ln>
                <a:solidFill>
                  <a:prstClr val="black"/>
                </a:solidFill>
                <a:effectLst/>
                <a:uLnTx/>
                <a:uFillTx/>
                <a:latin typeface="#9Slide02 Noi dung dai"/>
                <a:ea typeface="+mn-ea"/>
                <a:cs typeface="+mn-cs"/>
              </a:rPr>
              <a:t> </a:t>
            </a:r>
            <a:r>
              <a:rPr kumimoji="0" lang="en-US" sz="2400" b="0" i="0" u="none" strike="noStrike" kern="1200" cap="none" spc="0" normalizeH="0" baseline="0" noProof="0" dirty="0" err="1">
                <a:ln>
                  <a:noFill/>
                </a:ln>
                <a:solidFill>
                  <a:prstClr val="black"/>
                </a:solidFill>
                <a:effectLst/>
                <a:uLnTx/>
                <a:uFillTx/>
                <a:latin typeface="#9Slide02 Noi dung dai"/>
                <a:ea typeface="+mn-ea"/>
                <a:cs typeface="+mn-cs"/>
              </a:rPr>
              <a:t>hiện</a:t>
            </a:r>
            <a:r>
              <a:rPr kumimoji="0" lang="en-US" sz="2400" b="0" i="0" u="none" strike="noStrike" kern="1200" cap="none" spc="0" normalizeH="0" baseline="0" noProof="0" dirty="0">
                <a:ln>
                  <a:noFill/>
                </a:ln>
                <a:solidFill>
                  <a:prstClr val="black"/>
                </a:solidFill>
                <a:effectLst/>
                <a:uLnTx/>
                <a:uFillTx/>
                <a:latin typeface="#9Slide02 Noi dung dai"/>
                <a:ea typeface="+mn-ea"/>
                <a:cs typeface="+mn-cs"/>
              </a:rPr>
              <a:t>.</a:t>
            </a:r>
          </a:p>
        </p:txBody>
      </p:sp>
      <p:sp>
        <p:nvSpPr>
          <p:cNvPr id="30" name="Rectangle 29">
            <a:extLst>
              <a:ext uri="{FF2B5EF4-FFF2-40B4-BE49-F238E27FC236}">
                <a16:creationId xmlns="" xmlns:a16="http://schemas.microsoft.com/office/drawing/2014/main" id="{43E88DC6-643B-478B-BC5D-8FA7FE6F89F1}"/>
              </a:ext>
            </a:extLst>
          </p:cNvPr>
          <p:cNvSpPr/>
          <p:nvPr/>
        </p:nvSpPr>
        <p:spPr>
          <a:xfrm>
            <a:off x="3681816" y="7202680"/>
            <a:ext cx="4800600" cy="19779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9Slide02 Noi dung dai"/>
                <a:ea typeface="+mn-ea"/>
                <a:cs typeface="+mn-cs"/>
              </a:rPr>
              <a:t>Sau khi HS đưa ra đáp án qua Camera, thầy cô nhấp vào đáp án đúng để xác nhận đáp án.</a:t>
            </a:r>
          </a:p>
        </p:txBody>
      </p:sp>
      <p:sp>
        <p:nvSpPr>
          <p:cNvPr id="31" name="Rectangle 30">
            <a:extLst>
              <a:ext uri="{FF2B5EF4-FFF2-40B4-BE49-F238E27FC236}">
                <a16:creationId xmlns="" xmlns:a16="http://schemas.microsoft.com/office/drawing/2014/main" id="{448C7BAB-C2A1-4252-8ACD-8DBA2F2D7F49}"/>
              </a:ext>
            </a:extLst>
          </p:cNvPr>
          <p:cNvSpPr/>
          <p:nvPr/>
        </p:nvSpPr>
        <p:spPr>
          <a:xfrm>
            <a:off x="8640481" y="7202680"/>
            <a:ext cx="4800600" cy="19779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9Slide02 Noi dung dai"/>
                <a:ea typeface="+mn-ea"/>
                <a:cs typeface="+mn-cs"/>
              </a:rPr>
              <a:t>Để chuyển sang câu hỏi tiếp theo, thầy cô nhấp phím mũi tên qua phải 2 lần hoặc</a:t>
            </a:r>
            <a:br>
              <a:rPr kumimoji="0" lang="en-US" sz="2800" b="0" i="0" u="none" strike="noStrike" kern="1200" cap="none" spc="0" normalizeH="0" baseline="0" noProof="0">
                <a:ln>
                  <a:noFill/>
                </a:ln>
                <a:solidFill>
                  <a:prstClr val="black"/>
                </a:solidFill>
                <a:effectLst/>
                <a:uLnTx/>
                <a:uFillTx/>
                <a:latin typeface="#9Slide02 Noi dung dai"/>
                <a:ea typeface="+mn-ea"/>
                <a:cs typeface="+mn-cs"/>
              </a:rPr>
            </a:br>
            <a:r>
              <a:rPr kumimoji="0" lang="en-US" sz="2800" b="0" i="0" u="none" strike="noStrike" kern="1200" cap="none" spc="0" normalizeH="0" baseline="0" noProof="0">
                <a:ln>
                  <a:noFill/>
                </a:ln>
                <a:solidFill>
                  <a:prstClr val="black"/>
                </a:solidFill>
                <a:effectLst/>
                <a:uLnTx/>
                <a:uFillTx/>
                <a:latin typeface="#9Slide02 Noi dung dai"/>
                <a:ea typeface="+mn-ea"/>
                <a:cs typeface="+mn-cs"/>
              </a:rPr>
              <a:t>nhấp chuột trái 2 lần.</a:t>
            </a:r>
          </a:p>
        </p:txBody>
      </p:sp>
    </p:spTree>
    <p:extLst>
      <p:ext uri="{BB962C8B-B14F-4D97-AF65-F5344CB8AC3E}">
        <p14:creationId xmlns:p14="http://schemas.microsoft.com/office/powerpoint/2010/main" val="2686251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14:presetBounceEnd="58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58000">
                                          <p:cBhvr additive="base">
                                            <p:cTn id="7" dur="1000" fill="hold"/>
                                            <p:tgtEl>
                                              <p:spTgt spid="6"/>
                                            </p:tgtEl>
                                            <p:attrNameLst>
                                              <p:attrName>ppt_x</p:attrName>
                                            </p:attrNameLst>
                                          </p:cBhvr>
                                          <p:tavLst>
                                            <p:tav tm="0">
                                              <p:val>
                                                <p:strVal val="0-#ppt_w/2"/>
                                              </p:val>
                                            </p:tav>
                                            <p:tav tm="100000">
                                              <p:val>
                                                <p:strVal val="#ppt_x"/>
                                              </p:val>
                                            </p:tav>
                                          </p:tavLst>
                                        </p:anim>
                                        <p:anim calcmode="lin" valueType="num" p14:bounceEnd="58000">
                                          <p:cBhvr additive="base">
                                            <p:cTn id="8" dur="1000" fill="hold"/>
                                            <p:tgtEl>
                                              <p:spTgt spid="6"/>
                                            </p:tgtEl>
                                            <p:attrNameLst>
                                              <p:attrName>ppt_y</p:attrName>
                                            </p:attrNameLst>
                                          </p:cBhvr>
                                          <p:tavLst>
                                            <p:tav tm="0">
                                              <p:val>
                                                <p:strVal val="0-#ppt_h/2"/>
                                              </p:val>
                                            </p:tav>
                                            <p:tav tm="100000">
                                              <p:val>
                                                <p:strVal val="#ppt_y"/>
                                              </p:val>
                                            </p:tav>
                                          </p:tavLst>
                                        </p:anim>
                                      </p:childTnLst>
                                      <p:subTnLst>
                                        <p:audio>
                                          <p:cMediaNode vol="20000">
                                            <p:cTn display="0" masterRel="sameClick">
                                              <p:stCondLst>
                                                <p:cond evt="begin" delay="0">
                                                  <p:tn val="5"/>
                                                </p:cond>
                                              </p:stCondLst>
                                              <p:endCondLst>
                                                <p:cond evt="onStopAudio" delay="0">
                                                  <p:tgtEl>
                                                    <p:sldTgt/>
                                                  </p:tgtEl>
                                                </p:cond>
                                              </p:endCondLst>
                                            </p:cTn>
                                            <p:tgtEl>
                                              <p:sndTgt r:embed="rId4" name="DiaBayDen.wav"/>
                                            </p:tgtEl>
                                          </p:cMediaNode>
                                        </p:audio>
                                      </p:subTnLst>
                                    </p:cTn>
                                  </p:par>
                                </p:childTnLst>
                              </p:cTn>
                            </p:par>
                            <p:par>
                              <p:cTn id="9" fill="hold">
                                <p:stCondLst>
                                  <p:cond delay="1000"/>
                                </p:stCondLst>
                                <p:childTnLst>
                                  <p:par>
                                    <p:cTn id="10" presetID="2" presetClass="entr" presetSubtype="1" fill="hold" nodeType="afterEffect" p14:presetBounceEnd="65000">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14:bounceEnd="65000">
                                          <p:cBhvr additive="base">
                                            <p:cTn id="12" dur="1000" fill="hold"/>
                                            <p:tgtEl>
                                              <p:spTgt spid="42"/>
                                            </p:tgtEl>
                                            <p:attrNameLst>
                                              <p:attrName>ppt_x</p:attrName>
                                            </p:attrNameLst>
                                          </p:cBhvr>
                                          <p:tavLst>
                                            <p:tav tm="0">
                                              <p:val>
                                                <p:strVal val="#ppt_x"/>
                                              </p:val>
                                            </p:tav>
                                            <p:tav tm="100000">
                                              <p:val>
                                                <p:strVal val="#ppt_x"/>
                                              </p:val>
                                            </p:tav>
                                          </p:tavLst>
                                        </p:anim>
                                        <p:anim calcmode="lin" valueType="num" p14:bounceEnd="65000">
                                          <p:cBhvr additive="base">
                                            <p:cTn id="13" dur="1000" fill="hold"/>
                                            <p:tgtEl>
                                              <p:spTgt spid="42"/>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5000">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14:bounceEnd="65000">
                                          <p:cBhvr additive="base">
                                            <p:cTn id="17" dur="1000" fill="hold"/>
                                            <p:tgtEl>
                                              <p:spTgt spid="38"/>
                                            </p:tgtEl>
                                            <p:attrNameLst>
                                              <p:attrName>ppt_x</p:attrName>
                                            </p:attrNameLst>
                                          </p:cBhvr>
                                          <p:tavLst>
                                            <p:tav tm="0">
                                              <p:val>
                                                <p:strVal val="#ppt_x"/>
                                              </p:val>
                                            </p:tav>
                                            <p:tav tm="100000">
                                              <p:val>
                                                <p:strVal val="#ppt_x"/>
                                              </p:val>
                                            </p:tav>
                                          </p:tavLst>
                                        </p:anim>
                                        <p:anim calcmode="lin" valueType="num" p14:bounceEnd="65000">
                                          <p:cBhvr additive="base">
                                            <p:cTn id="18" dur="1000" fill="hold"/>
                                            <p:tgtEl>
                                              <p:spTgt spid="3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14:presetBounceEnd="65000">
                                      <p:stCondLst>
                                        <p:cond delay="400"/>
                                      </p:stCondLst>
                                      <p:childTnLst>
                                        <p:set>
                                          <p:cBhvr>
                                            <p:cTn id="20" dur="1" fill="hold">
                                              <p:stCondLst>
                                                <p:cond delay="0"/>
                                              </p:stCondLst>
                                            </p:cTn>
                                            <p:tgtEl>
                                              <p:spTgt spid="39"/>
                                            </p:tgtEl>
                                            <p:attrNameLst>
                                              <p:attrName>style.visibility</p:attrName>
                                            </p:attrNameLst>
                                          </p:cBhvr>
                                          <p:to>
                                            <p:strVal val="visible"/>
                                          </p:to>
                                        </p:set>
                                        <p:anim calcmode="lin" valueType="num" p14:bounceEnd="65000">
                                          <p:cBhvr additive="base">
                                            <p:cTn id="21" dur="1000" fill="hold"/>
                                            <p:tgtEl>
                                              <p:spTgt spid="39"/>
                                            </p:tgtEl>
                                            <p:attrNameLst>
                                              <p:attrName>ppt_x</p:attrName>
                                            </p:attrNameLst>
                                          </p:cBhvr>
                                          <p:tavLst>
                                            <p:tav tm="0">
                                              <p:val>
                                                <p:strVal val="#ppt_x"/>
                                              </p:val>
                                            </p:tav>
                                            <p:tav tm="100000">
                                              <p:val>
                                                <p:strVal val="#ppt_x"/>
                                              </p:val>
                                            </p:tav>
                                          </p:tavLst>
                                        </p:anim>
                                        <p:anim calcmode="lin" valueType="num" p14:bounceEnd="65000">
                                          <p:cBhvr additive="base">
                                            <p:cTn id="22" dur="1000" fill="hold"/>
                                            <p:tgtEl>
                                              <p:spTgt spid="3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5000">
                                      <p:stCondLst>
                                        <p:cond delay="800"/>
                                      </p:stCondLst>
                                      <p:childTnLst>
                                        <p:set>
                                          <p:cBhvr>
                                            <p:cTn id="24" dur="1" fill="hold">
                                              <p:stCondLst>
                                                <p:cond delay="0"/>
                                              </p:stCondLst>
                                            </p:cTn>
                                            <p:tgtEl>
                                              <p:spTgt spid="40"/>
                                            </p:tgtEl>
                                            <p:attrNameLst>
                                              <p:attrName>style.visibility</p:attrName>
                                            </p:attrNameLst>
                                          </p:cBhvr>
                                          <p:to>
                                            <p:strVal val="visible"/>
                                          </p:to>
                                        </p:set>
                                        <p:anim calcmode="lin" valueType="num" p14:bounceEnd="65000">
                                          <p:cBhvr additive="base">
                                            <p:cTn id="25" dur="1000" fill="hold"/>
                                            <p:tgtEl>
                                              <p:spTgt spid="40"/>
                                            </p:tgtEl>
                                            <p:attrNameLst>
                                              <p:attrName>ppt_x</p:attrName>
                                            </p:attrNameLst>
                                          </p:cBhvr>
                                          <p:tavLst>
                                            <p:tav tm="0">
                                              <p:val>
                                                <p:strVal val="#ppt_x"/>
                                              </p:val>
                                            </p:tav>
                                            <p:tav tm="100000">
                                              <p:val>
                                                <p:strVal val="#ppt_x"/>
                                              </p:val>
                                            </p:tav>
                                          </p:tavLst>
                                        </p:anim>
                                        <p:anim calcmode="lin" valueType="num" p14:bounceEnd="65000">
                                          <p:cBhvr additive="base">
                                            <p:cTn id="26" dur="1000" fill="hold"/>
                                            <p:tgtEl>
                                              <p:spTgt spid="4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65000">
                                      <p:stCondLst>
                                        <p:cond delay="1200"/>
                                      </p:stCondLst>
                                      <p:childTnLst>
                                        <p:set>
                                          <p:cBhvr>
                                            <p:cTn id="28" dur="1" fill="hold">
                                              <p:stCondLst>
                                                <p:cond delay="0"/>
                                              </p:stCondLst>
                                            </p:cTn>
                                            <p:tgtEl>
                                              <p:spTgt spid="41"/>
                                            </p:tgtEl>
                                            <p:attrNameLst>
                                              <p:attrName>style.visibility</p:attrName>
                                            </p:attrNameLst>
                                          </p:cBhvr>
                                          <p:to>
                                            <p:strVal val="visible"/>
                                          </p:to>
                                        </p:set>
                                        <p:anim calcmode="lin" valueType="num" p14:bounceEnd="65000">
                                          <p:cBhvr additive="base">
                                            <p:cTn id="29" dur="1000" fill="hold"/>
                                            <p:tgtEl>
                                              <p:spTgt spid="41"/>
                                            </p:tgtEl>
                                            <p:attrNameLst>
                                              <p:attrName>ppt_x</p:attrName>
                                            </p:attrNameLst>
                                          </p:cBhvr>
                                          <p:tavLst>
                                            <p:tav tm="0">
                                              <p:val>
                                                <p:strVal val="#ppt_x"/>
                                              </p:val>
                                            </p:tav>
                                            <p:tav tm="100000">
                                              <p:val>
                                                <p:strVal val="#ppt_x"/>
                                              </p:val>
                                            </p:tav>
                                          </p:tavLst>
                                        </p:anim>
                                        <p:anim calcmode="lin" valueType="num" p14:bounceEnd="65000">
                                          <p:cBhvr additive="base">
                                            <p:cTn id="30" dur="1000" fill="hold"/>
                                            <p:tgtEl>
                                              <p:spTgt spid="41"/>
                                            </p:tgtEl>
                                            <p:attrNameLst>
                                              <p:attrName>ppt_y</p:attrName>
                                            </p:attrNameLst>
                                          </p:cBhvr>
                                          <p:tavLst>
                                            <p:tav tm="0">
                                              <p:val>
                                                <p:strVal val="1+#ppt_h/2"/>
                                              </p:val>
                                            </p:tav>
                                            <p:tav tm="100000">
                                              <p:val>
                                                <p:strVal val="#ppt_y"/>
                                              </p:val>
                                            </p:tav>
                                          </p:tavLst>
                                        </p:anim>
                                      </p:childTnLst>
                                    </p:cTn>
                                  </p:par>
                                </p:childTnLst>
                              </p:cTn>
                            </p:par>
                            <p:par>
                              <p:cTn id="31" fill="hold">
                                <p:stCondLst>
                                  <p:cond delay="4200"/>
                                </p:stCondLst>
                                <p:childTnLst>
                                  <p:par>
                                    <p:cTn id="32" presetID="22" presetClass="entr" presetSubtype="1" fill="hold"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up)">
                                          <p:cBhvr>
                                            <p:cTn id="34" dur="500"/>
                                            <p:tgtEl>
                                              <p:spTgt spid="7"/>
                                            </p:tgtEl>
                                          </p:cBhvr>
                                        </p:animEffect>
                                      </p:childTnLst>
                                    </p:cTn>
                                  </p:par>
                                </p:childTnLst>
                              </p:cTn>
                            </p:par>
                            <p:par>
                              <p:cTn id="35" fill="hold">
                                <p:stCondLst>
                                  <p:cond delay="4700"/>
                                </p:stCondLst>
                                <p:childTnLst>
                                  <p:par>
                                    <p:cTn id="36" presetID="1" presetClass="exit" presetSubtype="0" fill="hold" nodeType="afterEffect">
                                      <p:stCondLst>
                                        <p:cond delay="0"/>
                                      </p:stCondLst>
                                      <p:childTnLst>
                                        <p:set>
                                          <p:cBhvr>
                                            <p:cTn id="37" dur="1" fill="hold">
                                              <p:stCondLst>
                                                <p:cond delay="0"/>
                                              </p:stCondLst>
                                            </p:cTn>
                                            <p:tgtEl>
                                              <p:spTgt spid="24"/>
                                            </p:tgtEl>
                                            <p:attrNameLst>
                                              <p:attrName>style.visibility</p:attrName>
                                            </p:attrNameLst>
                                          </p:cBhvr>
                                          <p:to>
                                            <p:strVal val="hidden"/>
                                          </p:to>
                                        </p:set>
                                      </p:childTnLst>
                                    </p:cTn>
                                  </p:par>
                                  <p:par>
                                    <p:cTn id="38" presetID="1" presetClass="entr" presetSubtype="0" fill="hold" nodeType="withEffect">
                                      <p:stCondLst>
                                        <p:cond delay="0"/>
                                      </p:stCondLst>
                                      <p:childTnLst>
                                        <p:set>
                                          <p:cBhvr>
                                            <p:cTn id="39" dur="1" fill="hold">
                                              <p:stCondLst>
                                                <p:cond delay="0"/>
                                              </p:stCondLst>
                                            </p:cTn>
                                            <p:tgtEl>
                                              <p:spTgt spid="9"/>
                                            </p:tgtEl>
                                            <p:attrNameLst>
                                              <p:attrName>style.visibility</p:attrName>
                                            </p:attrNameLst>
                                          </p:cBhvr>
                                          <p:to>
                                            <p:strVal val="visible"/>
                                          </p:to>
                                        </p:set>
                                      </p:childTnLst>
                                    </p:cTn>
                                  </p:par>
                                </p:childTnLst>
                              </p:cTn>
                            </p:par>
                            <p:par>
                              <p:cTn id="40" fill="hold">
                                <p:stCondLst>
                                  <p:cond delay="4700"/>
                                </p:stCondLst>
                                <p:childTnLst>
                                  <p:par>
                                    <p:cTn id="41" presetID="42" presetClass="path" presetSubtype="0" accel="50000" decel="50000" fill="hold" nodeType="afterEffect">
                                      <p:stCondLst>
                                        <p:cond delay="0"/>
                                      </p:stCondLst>
                                      <p:childTnLst>
                                        <p:animMotion origin="layout" path="M 2.70833E-6 -4.81481E-6 L 0.00677 -0.5155 " pathEditMode="relative" rAng="0" ptsTypes="AA">
                                          <p:cBhvr>
                                            <p:cTn id="42" dur="15000" fill="hold"/>
                                            <p:tgtEl>
                                              <p:spTgt spid="9"/>
                                            </p:tgtEl>
                                            <p:attrNameLst>
                                              <p:attrName>ppt_x</p:attrName>
                                              <p:attrName>ppt_y</p:attrName>
                                            </p:attrNameLst>
                                          </p:cBhvr>
                                          <p:rCtr x="339" y="-25787"/>
                                        </p:animMotion>
                                      </p:childTnLst>
                                    </p:cTn>
                                  </p:par>
                                  <p:par>
                                    <p:cTn id="43" presetID="6" presetClass="emph" presetSubtype="0" fill="hold" nodeType="withEffect">
                                      <p:stCondLst>
                                        <p:cond delay="0"/>
                                      </p:stCondLst>
                                      <p:childTnLst>
                                        <p:animScale>
                                          <p:cBhvr>
                                            <p:cTn id="44" dur="15000" fill="hold"/>
                                            <p:tgtEl>
                                              <p:spTgt spid="9"/>
                                            </p:tgtEl>
                                          </p:cBhvr>
                                          <p:by x="50000" y="50000"/>
                                        </p:animScale>
                                      </p:childTnLst>
                                    </p:cTn>
                                  </p:par>
                                  <p:par>
                                    <p:cTn id="45" presetID="22" presetClass="exit" presetSubtype="4" fill="hold" nodeType="withEffect">
                                      <p:stCondLst>
                                        <p:cond delay="0"/>
                                      </p:stCondLst>
                                      <p:childTnLst>
                                        <p:animEffect transition="out" filter="wipe(down)">
                                          <p:cBhvr>
                                            <p:cTn id="46" dur="15000"/>
                                            <p:tgtEl>
                                              <p:spTgt spid="7"/>
                                            </p:tgtEl>
                                          </p:cBhvr>
                                        </p:animEffect>
                                        <p:set>
                                          <p:cBhvr>
                                            <p:cTn id="47" dur="1" fill="hold">
                                              <p:stCondLst>
                                                <p:cond delay="14999"/>
                                              </p:stCondLst>
                                            </p:cTn>
                                            <p:tgtEl>
                                              <p:spTgt spid="7"/>
                                            </p:tgtEl>
                                            <p:attrNameLst>
                                              <p:attrName>style.visibility</p:attrName>
                                            </p:attrNameLst>
                                          </p:cBhvr>
                                          <p:to>
                                            <p:strVal val="hidden"/>
                                          </p:to>
                                        </p:set>
                                      </p:childTnLst>
                                      <p:subTnLst>
                                        <p:audio>
                                          <p:cMediaNode vol="18000">
                                            <p:cTn display="0" masterRel="sameClick">
                                              <p:stCondLst>
                                                <p:cond evt="begin" delay="0">
                                                  <p:tn val="45"/>
                                                </p:cond>
                                              </p:stCondLst>
                                              <p:endCondLst>
                                                <p:cond evt="onStopAudio" delay="0">
                                                  <p:tgtEl>
                                                    <p:sldTgt/>
                                                  </p:tgtEl>
                                                </p:cond>
                                              </p:endCondLst>
                                            </p:cTn>
                                            <p:tgtEl>
                                              <p:sndTgt r:embed="rId5" name="AmThanhDiaBay.wav"/>
                                            </p:tgtEl>
                                          </p:cMediaNode>
                                        </p:audio>
                                      </p:subTnLst>
                                    </p:cTn>
                                  </p:par>
                                </p:childTnLst>
                              </p:cTn>
                            </p:par>
                            <p:par>
                              <p:cTn id="48" fill="hold">
                                <p:stCondLst>
                                  <p:cond delay="19700"/>
                                </p:stCondLst>
                                <p:childTnLst>
                                  <p:par>
                                    <p:cTn id="49" presetID="32" presetClass="emph" presetSubtype="0" repeatCount="3000" fill="hold" nodeType="afterEffect">
                                      <p:stCondLst>
                                        <p:cond delay="0"/>
                                      </p:stCondLst>
                                      <p:childTnLst>
                                        <p:animRot by="120000">
                                          <p:cBhvr>
                                            <p:cTn id="50" dur="75" fill="hold">
                                              <p:stCondLst>
                                                <p:cond delay="0"/>
                                              </p:stCondLst>
                                            </p:cTn>
                                            <p:tgtEl>
                                              <p:spTgt spid="6"/>
                                            </p:tgtEl>
                                            <p:attrNameLst>
                                              <p:attrName>r</p:attrName>
                                            </p:attrNameLst>
                                          </p:cBhvr>
                                        </p:animRot>
                                        <p:animRot by="-240000">
                                          <p:cBhvr>
                                            <p:cTn id="51" dur="150" fill="hold">
                                              <p:stCondLst>
                                                <p:cond delay="150"/>
                                              </p:stCondLst>
                                            </p:cTn>
                                            <p:tgtEl>
                                              <p:spTgt spid="6"/>
                                            </p:tgtEl>
                                            <p:attrNameLst>
                                              <p:attrName>r</p:attrName>
                                            </p:attrNameLst>
                                          </p:cBhvr>
                                        </p:animRot>
                                        <p:animRot by="240000">
                                          <p:cBhvr>
                                            <p:cTn id="52" dur="150" fill="hold">
                                              <p:stCondLst>
                                                <p:cond delay="300"/>
                                              </p:stCondLst>
                                            </p:cTn>
                                            <p:tgtEl>
                                              <p:spTgt spid="6"/>
                                            </p:tgtEl>
                                            <p:attrNameLst>
                                              <p:attrName>r</p:attrName>
                                            </p:attrNameLst>
                                          </p:cBhvr>
                                        </p:animRot>
                                        <p:animRot by="-240000">
                                          <p:cBhvr>
                                            <p:cTn id="53" dur="150" fill="hold">
                                              <p:stCondLst>
                                                <p:cond delay="450"/>
                                              </p:stCondLst>
                                            </p:cTn>
                                            <p:tgtEl>
                                              <p:spTgt spid="6"/>
                                            </p:tgtEl>
                                            <p:attrNameLst>
                                              <p:attrName>r</p:attrName>
                                            </p:attrNameLst>
                                          </p:cBhvr>
                                        </p:animRot>
                                        <p:animRot by="120000">
                                          <p:cBhvr>
                                            <p:cTn id="54" dur="150" fill="hold">
                                              <p:stCondLst>
                                                <p:cond delay="600"/>
                                              </p:stCondLst>
                                            </p:cTn>
                                            <p:tgtEl>
                                              <p:spTgt spid="6"/>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6" name="AmHetGio.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55" fill="hold" display="0">
                      <p:stCondLst>
                        <p:cond delay="indefinite"/>
                      </p:stCondLst>
                      <p:endCondLst>
                        <p:cond evt="onStopAudio" delay="0">
                          <p:tgtEl>
                            <p:sldTgt/>
                          </p:tgtEl>
                        </p:cond>
                      </p:endCondLst>
                    </p:cTn>
                    <p:tgtEl>
                      <p:spTgt spid="26"/>
                    </p:tgtEl>
                  </p:cMediaNode>
                </p:audio>
                <p:seq concurrent="1" nextAc="seek">
                  <p:cTn id="56" restart="whenNotActive" fill="hold" evtFilter="cancelBubble" nodeType="interactiveSeq">
                    <p:stCondLst>
                      <p:cond evt="onClick" delay="0">
                        <p:tgtEl>
                          <p:spTgt spid="40"/>
                        </p:tgtEl>
                      </p:cond>
                    </p:stCondLst>
                    <p:endSync evt="end" delay="0">
                      <p:rtn val="all"/>
                    </p:endSync>
                    <p:childTnLst>
                      <p:par>
                        <p:cTn id="57" fill="hold">
                          <p:stCondLst>
                            <p:cond delay="0"/>
                          </p:stCondLst>
                          <p:childTnLst>
                            <p:par>
                              <p:cTn id="58" fill="hold">
                                <p:stCondLst>
                                  <p:cond delay="0"/>
                                </p:stCondLst>
                                <p:childTnLst>
                                  <p:par>
                                    <p:cTn id="59" presetID="26" presetClass="emph" presetSubtype="0" fill="hold" nodeType="clickEffect">
                                      <p:stCondLst>
                                        <p:cond delay="0"/>
                                      </p:stCondLst>
                                      <p:childTnLst>
                                        <p:animEffect transition="out" filter="fade">
                                          <p:cBhvr>
                                            <p:cTn id="60" dur="500" tmFilter="0, 0; .2, .5; .8, .5; 1, 0"/>
                                            <p:tgtEl>
                                              <p:spTgt spid="40"/>
                                            </p:tgtEl>
                                          </p:cBhvr>
                                        </p:animEffect>
                                        <p:animScale>
                                          <p:cBhvr>
                                            <p:cTn id="61" dur="250" autoRev="1" fill="hold"/>
                                            <p:tgtEl>
                                              <p:spTgt spid="40"/>
                                            </p:tgtEl>
                                          </p:cBhvr>
                                          <p:by x="105000" y="105000"/>
                                        </p:animScale>
                                      </p:childTnLst>
                                      <p:subTnLst>
                                        <p:audio>
                                          <p:cMediaNode>
                                            <p:cTn display="0" masterRel="sameClick">
                                              <p:stCondLst>
                                                <p:cond evt="begin" delay="0">
                                                  <p:tn val="59"/>
                                                </p:cond>
                                              </p:stCondLst>
                                              <p:endCondLst>
                                                <p:cond evt="onStopAudio" delay="0">
                                                  <p:tgtEl>
                                                    <p:sldTgt/>
                                                  </p:tgtEl>
                                                </p:cond>
                                              </p:endCondLst>
                                            </p:cTn>
                                            <p:tgtEl>
                                              <p:sndTgt r:embed="rId7" name="click.wav"/>
                                            </p:tgtEl>
                                          </p:cMediaNode>
                                        </p:audio>
                                      </p:subTnLst>
                                    </p:cTn>
                                  </p:par>
                                </p:childTnLst>
                              </p:cTn>
                            </p:par>
                            <p:par>
                              <p:cTn id="62" fill="hold">
                                <p:stCondLst>
                                  <p:cond delay="500"/>
                                </p:stCondLst>
                                <p:childTnLst>
                                  <p:par>
                                    <p:cTn id="63" presetID="10" presetClass="exit" presetSubtype="0" fill="hold" nodeType="afterEffect">
                                      <p:stCondLst>
                                        <p:cond delay="0"/>
                                      </p:stCondLst>
                                      <p:childTnLst>
                                        <p:animEffect transition="out" filter="fade">
                                          <p:cBhvr>
                                            <p:cTn id="64" dur="500"/>
                                            <p:tgtEl>
                                              <p:spTgt spid="7"/>
                                            </p:tgtEl>
                                          </p:cBhvr>
                                        </p:animEffect>
                                        <p:set>
                                          <p:cBhvr>
                                            <p:cTn id="65" dur="1" fill="hold">
                                              <p:stCondLst>
                                                <p:cond delay="499"/>
                                              </p:stCondLst>
                                            </p:cTn>
                                            <p:tgtEl>
                                              <p:spTgt spid="7"/>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9"/>
                                            </p:tgtEl>
                                          </p:cBhvr>
                                        </p:animEffect>
                                        <p:set>
                                          <p:cBhvr>
                                            <p:cTn id="68" dur="1" fill="hold">
                                              <p:stCondLst>
                                                <p:cond delay="499"/>
                                              </p:stCondLst>
                                            </p:cTn>
                                            <p:tgtEl>
                                              <p:spTgt spid="9"/>
                                            </p:tgtEl>
                                            <p:attrNameLst>
                                              <p:attrName>style.visibility</p:attrName>
                                            </p:attrNameLst>
                                          </p:cBhvr>
                                          <p:to>
                                            <p:strVal val="hidden"/>
                                          </p:to>
                                        </p:set>
                                      </p:childTnLst>
                                    </p:cTn>
                                  </p:par>
                                </p:childTnLst>
                              </p:cTn>
                            </p:par>
                            <p:par>
                              <p:cTn id="69" fill="hold">
                                <p:stCondLst>
                                  <p:cond delay="1000"/>
                                </p:stCondLst>
                                <p:childTnLst>
                                  <p:par>
                                    <p:cTn id="70" presetID="47" presetClass="entr" presetSubtype="0" fill="hold" nodeType="after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1000"/>
                                            <p:tgtEl>
                                              <p:spTgt spid="13"/>
                                            </p:tgtEl>
                                          </p:cBhvr>
                                        </p:animEffect>
                                        <p:anim calcmode="lin" valueType="num">
                                          <p:cBhvr>
                                            <p:cTn id="73" dur="1000" fill="hold"/>
                                            <p:tgtEl>
                                              <p:spTgt spid="13"/>
                                            </p:tgtEl>
                                            <p:attrNameLst>
                                              <p:attrName>ppt_x</p:attrName>
                                            </p:attrNameLst>
                                          </p:cBhvr>
                                          <p:tavLst>
                                            <p:tav tm="0">
                                              <p:val>
                                                <p:strVal val="#ppt_x"/>
                                              </p:val>
                                            </p:tav>
                                            <p:tav tm="100000">
                                              <p:val>
                                                <p:strVal val="#ppt_x"/>
                                              </p:val>
                                            </p:tav>
                                          </p:tavLst>
                                        </p:anim>
                                        <p:anim calcmode="lin" valueType="num">
                                          <p:cBhvr>
                                            <p:cTn id="74" dur="1000" fill="hold"/>
                                            <p:tgtEl>
                                              <p:spTgt spid="13"/>
                                            </p:tgtEl>
                                            <p:attrNameLst>
                                              <p:attrName>ppt_y</p:attrName>
                                            </p:attrNameLst>
                                          </p:cBhvr>
                                          <p:tavLst>
                                            <p:tav tm="0">
                                              <p:val>
                                                <p:strVal val="#ppt_y-.1"/>
                                              </p:val>
                                            </p:tav>
                                            <p:tav tm="100000">
                                              <p:val>
                                                <p:strVal val="#ppt_y"/>
                                              </p:val>
                                            </p:tav>
                                          </p:tavLst>
                                        </p:anim>
                                      </p:childTnLst>
                                    </p:cTn>
                                  </p:par>
                                  <p:par>
                                    <p:cTn id="75" presetID="1" presetClass="mediacall" presetSubtype="0" fill="hold" nodeType="withEffect">
                                      <p:stCondLst>
                                        <p:cond delay="0"/>
                                      </p:stCondLst>
                                      <p:childTnLst>
                                        <p:cmd type="call" cmd="playFrom(0.0)">
                                          <p:cBhvr>
                                            <p:cTn id="76" dur="4576" fill="hold"/>
                                            <p:tgtEl>
                                              <p:spTgt spid="26"/>
                                            </p:tgtEl>
                                          </p:cBhvr>
                                        </p:cmd>
                                      </p:childTnLst>
                                    </p:cTn>
                                  </p:par>
                                  <p:par>
                                    <p:cTn id="77" presetID="2" presetClass="exit" presetSubtype="3" accel="80000" decel="20000" fill="hold" nodeType="withEffect">
                                      <p:stCondLst>
                                        <p:cond delay="0"/>
                                      </p:stCondLst>
                                      <p:childTnLst>
                                        <p:anim calcmode="lin" valueType="num">
                                          <p:cBhvr additive="base">
                                            <p:cTn id="78" dur="500"/>
                                            <p:tgtEl>
                                              <p:spTgt spid="6"/>
                                            </p:tgtEl>
                                            <p:attrNameLst>
                                              <p:attrName>ppt_x</p:attrName>
                                            </p:attrNameLst>
                                          </p:cBhvr>
                                          <p:tavLst>
                                            <p:tav tm="0">
                                              <p:val>
                                                <p:strVal val="ppt_x"/>
                                              </p:val>
                                            </p:tav>
                                            <p:tav tm="100000">
                                              <p:val>
                                                <p:strVal val="1+ppt_w/2"/>
                                              </p:val>
                                            </p:tav>
                                          </p:tavLst>
                                        </p:anim>
                                        <p:anim calcmode="lin" valueType="num">
                                          <p:cBhvr additive="base">
                                            <p:cTn id="79" dur="500"/>
                                            <p:tgtEl>
                                              <p:spTgt spid="6"/>
                                            </p:tgtEl>
                                            <p:attrNameLst>
                                              <p:attrName>ppt_y</p:attrName>
                                            </p:attrNameLst>
                                          </p:cBhvr>
                                          <p:tavLst>
                                            <p:tav tm="0">
                                              <p:val>
                                                <p:strVal val="ppt_y"/>
                                              </p:val>
                                            </p:tav>
                                            <p:tav tm="100000">
                                              <p:val>
                                                <p:strVal val="0-ppt_h/2"/>
                                              </p:val>
                                            </p:tav>
                                          </p:tavLst>
                                        </p:anim>
                                        <p:set>
                                          <p:cBhvr>
                                            <p:cTn id="80" dur="1" fill="hold">
                                              <p:stCondLst>
                                                <p:cond delay="499"/>
                                              </p:stCondLst>
                                            </p:cTn>
                                            <p:tgtEl>
                                              <p:spTgt spid="6"/>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41"/>
                                            </p:tgtEl>
                                          </p:cBhvr>
                                        </p:animEffect>
                                        <p:set>
                                          <p:cBhvr>
                                            <p:cTn id="83" dur="1" fill="hold">
                                              <p:stCondLst>
                                                <p:cond delay="499"/>
                                              </p:stCondLst>
                                            </p:cTn>
                                            <p:tgtEl>
                                              <p:spTgt spid="41"/>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38"/>
                                            </p:tgtEl>
                                          </p:cBhvr>
                                        </p:animEffect>
                                        <p:set>
                                          <p:cBhvr>
                                            <p:cTn id="86" dur="1" fill="hold">
                                              <p:stCondLst>
                                                <p:cond delay="499"/>
                                              </p:stCondLst>
                                            </p:cTn>
                                            <p:tgtEl>
                                              <p:spTgt spid="38"/>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39"/>
                                            </p:tgtEl>
                                          </p:cBhvr>
                                        </p:animEffect>
                                        <p:set>
                                          <p:cBhvr>
                                            <p:cTn id="89"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40"/>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0-#ppt_h/2"/>
                                              </p:val>
                                            </p:tav>
                                            <p:tav tm="100000">
                                              <p:val>
                                                <p:strVal val="#ppt_y"/>
                                              </p:val>
                                            </p:tav>
                                          </p:tavLst>
                                        </p:anim>
                                      </p:childTnLst>
                                      <p:subTnLst>
                                        <p:audio>
                                          <p:cMediaNode vol="20000">
                                            <p:cTn display="0" masterRel="sameClick">
                                              <p:stCondLst>
                                                <p:cond evt="begin" delay="0">
                                                  <p:tn val="5"/>
                                                </p:cond>
                                              </p:stCondLst>
                                              <p:endCondLst>
                                                <p:cond evt="onStopAudio" delay="0">
                                                  <p:tgtEl>
                                                    <p:sldTgt/>
                                                  </p:tgtEl>
                                                </p:cond>
                                              </p:endCondLst>
                                            </p:cTn>
                                            <p:tgtEl>
                                              <p:sndTgt r:embed="rId20" name="DiaBayDen.wav"/>
                                            </p:tgtEl>
                                          </p:cMediaNode>
                                        </p:audio>
                                      </p:subTnLst>
                                    </p:cTn>
                                  </p:par>
                                </p:childTnLst>
                              </p:cTn>
                            </p:par>
                            <p:par>
                              <p:cTn id="9" fill="hold">
                                <p:stCondLst>
                                  <p:cond delay="1000"/>
                                </p:stCondLst>
                                <p:childTnLst>
                                  <p:par>
                                    <p:cTn id="10" presetID="2" presetClass="entr" presetSubtype="1" fill="hold" nodeType="after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additive="base">
                                            <p:cTn id="12" dur="1000" fill="hold"/>
                                            <p:tgtEl>
                                              <p:spTgt spid="42"/>
                                            </p:tgtEl>
                                            <p:attrNameLst>
                                              <p:attrName>ppt_x</p:attrName>
                                            </p:attrNameLst>
                                          </p:cBhvr>
                                          <p:tavLst>
                                            <p:tav tm="0">
                                              <p:val>
                                                <p:strVal val="#ppt_x"/>
                                              </p:val>
                                            </p:tav>
                                            <p:tav tm="100000">
                                              <p:val>
                                                <p:strVal val="#ppt_x"/>
                                              </p:val>
                                            </p:tav>
                                          </p:tavLst>
                                        </p:anim>
                                        <p:anim calcmode="lin" valueType="num">
                                          <p:cBhvr additive="base">
                                            <p:cTn id="13" dur="1000" fill="hold"/>
                                            <p:tgtEl>
                                              <p:spTgt spid="42"/>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cBhvr additive="base">
                                            <p:cTn id="17" dur="1000" fill="hold"/>
                                            <p:tgtEl>
                                              <p:spTgt spid="38"/>
                                            </p:tgtEl>
                                            <p:attrNameLst>
                                              <p:attrName>ppt_x</p:attrName>
                                            </p:attrNameLst>
                                          </p:cBhvr>
                                          <p:tavLst>
                                            <p:tav tm="0">
                                              <p:val>
                                                <p:strVal val="#ppt_x"/>
                                              </p:val>
                                            </p:tav>
                                            <p:tav tm="100000">
                                              <p:val>
                                                <p:strVal val="#ppt_x"/>
                                              </p:val>
                                            </p:tav>
                                          </p:tavLst>
                                        </p:anim>
                                        <p:anim calcmode="lin" valueType="num">
                                          <p:cBhvr additive="base">
                                            <p:cTn id="18" dur="1000" fill="hold"/>
                                            <p:tgtEl>
                                              <p:spTgt spid="3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400"/>
                                      </p:stCondLst>
                                      <p:childTnLst>
                                        <p:set>
                                          <p:cBhvr>
                                            <p:cTn id="20" dur="1" fill="hold">
                                              <p:stCondLst>
                                                <p:cond delay="0"/>
                                              </p:stCondLst>
                                            </p:cTn>
                                            <p:tgtEl>
                                              <p:spTgt spid="39"/>
                                            </p:tgtEl>
                                            <p:attrNameLst>
                                              <p:attrName>style.visibility</p:attrName>
                                            </p:attrNameLst>
                                          </p:cBhvr>
                                          <p:to>
                                            <p:strVal val="visible"/>
                                          </p:to>
                                        </p:set>
                                        <p:anim calcmode="lin" valueType="num">
                                          <p:cBhvr additive="base">
                                            <p:cTn id="21" dur="1000" fill="hold"/>
                                            <p:tgtEl>
                                              <p:spTgt spid="39"/>
                                            </p:tgtEl>
                                            <p:attrNameLst>
                                              <p:attrName>ppt_x</p:attrName>
                                            </p:attrNameLst>
                                          </p:cBhvr>
                                          <p:tavLst>
                                            <p:tav tm="0">
                                              <p:val>
                                                <p:strVal val="#ppt_x"/>
                                              </p:val>
                                            </p:tav>
                                            <p:tav tm="100000">
                                              <p:val>
                                                <p:strVal val="#ppt_x"/>
                                              </p:val>
                                            </p:tav>
                                          </p:tavLst>
                                        </p:anim>
                                        <p:anim calcmode="lin" valueType="num">
                                          <p:cBhvr additive="base">
                                            <p:cTn id="22" dur="1000" fill="hold"/>
                                            <p:tgtEl>
                                              <p:spTgt spid="3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800"/>
                                      </p:stCondLst>
                                      <p:childTnLst>
                                        <p:set>
                                          <p:cBhvr>
                                            <p:cTn id="24" dur="1" fill="hold">
                                              <p:stCondLst>
                                                <p:cond delay="0"/>
                                              </p:stCondLst>
                                            </p:cTn>
                                            <p:tgtEl>
                                              <p:spTgt spid="40"/>
                                            </p:tgtEl>
                                            <p:attrNameLst>
                                              <p:attrName>style.visibility</p:attrName>
                                            </p:attrNameLst>
                                          </p:cBhvr>
                                          <p:to>
                                            <p:strVal val="visible"/>
                                          </p:to>
                                        </p:set>
                                        <p:anim calcmode="lin" valueType="num">
                                          <p:cBhvr additive="base">
                                            <p:cTn id="25" dur="1000" fill="hold"/>
                                            <p:tgtEl>
                                              <p:spTgt spid="40"/>
                                            </p:tgtEl>
                                            <p:attrNameLst>
                                              <p:attrName>ppt_x</p:attrName>
                                            </p:attrNameLst>
                                          </p:cBhvr>
                                          <p:tavLst>
                                            <p:tav tm="0">
                                              <p:val>
                                                <p:strVal val="#ppt_x"/>
                                              </p:val>
                                            </p:tav>
                                            <p:tav tm="100000">
                                              <p:val>
                                                <p:strVal val="#ppt_x"/>
                                              </p:val>
                                            </p:tav>
                                          </p:tavLst>
                                        </p:anim>
                                        <p:anim calcmode="lin" valueType="num">
                                          <p:cBhvr additive="base">
                                            <p:cTn id="26" dur="1000" fill="hold"/>
                                            <p:tgtEl>
                                              <p:spTgt spid="4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1200"/>
                                      </p:stCondLst>
                                      <p:childTnLst>
                                        <p:set>
                                          <p:cBhvr>
                                            <p:cTn id="28" dur="1" fill="hold">
                                              <p:stCondLst>
                                                <p:cond delay="0"/>
                                              </p:stCondLst>
                                            </p:cTn>
                                            <p:tgtEl>
                                              <p:spTgt spid="41"/>
                                            </p:tgtEl>
                                            <p:attrNameLst>
                                              <p:attrName>style.visibility</p:attrName>
                                            </p:attrNameLst>
                                          </p:cBhvr>
                                          <p:to>
                                            <p:strVal val="visible"/>
                                          </p:to>
                                        </p:set>
                                        <p:anim calcmode="lin" valueType="num">
                                          <p:cBhvr additive="base">
                                            <p:cTn id="29" dur="1000" fill="hold"/>
                                            <p:tgtEl>
                                              <p:spTgt spid="41"/>
                                            </p:tgtEl>
                                            <p:attrNameLst>
                                              <p:attrName>ppt_x</p:attrName>
                                            </p:attrNameLst>
                                          </p:cBhvr>
                                          <p:tavLst>
                                            <p:tav tm="0">
                                              <p:val>
                                                <p:strVal val="#ppt_x"/>
                                              </p:val>
                                            </p:tav>
                                            <p:tav tm="100000">
                                              <p:val>
                                                <p:strVal val="#ppt_x"/>
                                              </p:val>
                                            </p:tav>
                                          </p:tavLst>
                                        </p:anim>
                                        <p:anim calcmode="lin" valueType="num">
                                          <p:cBhvr additive="base">
                                            <p:cTn id="30" dur="1000" fill="hold"/>
                                            <p:tgtEl>
                                              <p:spTgt spid="41"/>
                                            </p:tgtEl>
                                            <p:attrNameLst>
                                              <p:attrName>ppt_y</p:attrName>
                                            </p:attrNameLst>
                                          </p:cBhvr>
                                          <p:tavLst>
                                            <p:tav tm="0">
                                              <p:val>
                                                <p:strVal val="1+#ppt_h/2"/>
                                              </p:val>
                                            </p:tav>
                                            <p:tav tm="100000">
                                              <p:val>
                                                <p:strVal val="#ppt_y"/>
                                              </p:val>
                                            </p:tav>
                                          </p:tavLst>
                                        </p:anim>
                                      </p:childTnLst>
                                    </p:cTn>
                                  </p:par>
                                </p:childTnLst>
                              </p:cTn>
                            </p:par>
                            <p:par>
                              <p:cTn id="31" fill="hold">
                                <p:stCondLst>
                                  <p:cond delay="4200"/>
                                </p:stCondLst>
                                <p:childTnLst>
                                  <p:par>
                                    <p:cTn id="32" presetID="22" presetClass="entr" presetSubtype="1" fill="hold"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up)">
                                          <p:cBhvr>
                                            <p:cTn id="34" dur="500"/>
                                            <p:tgtEl>
                                              <p:spTgt spid="7"/>
                                            </p:tgtEl>
                                          </p:cBhvr>
                                        </p:animEffect>
                                      </p:childTnLst>
                                    </p:cTn>
                                  </p:par>
                                </p:childTnLst>
                              </p:cTn>
                            </p:par>
                            <p:par>
                              <p:cTn id="35" fill="hold">
                                <p:stCondLst>
                                  <p:cond delay="4700"/>
                                </p:stCondLst>
                                <p:childTnLst>
                                  <p:par>
                                    <p:cTn id="36" presetID="1" presetClass="exit" presetSubtype="0" fill="hold" nodeType="afterEffect">
                                      <p:stCondLst>
                                        <p:cond delay="0"/>
                                      </p:stCondLst>
                                      <p:childTnLst>
                                        <p:set>
                                          <p:cBhvr>
                                            <p:cTn id="37" dur="1" fill="hold">
                                              <p:stCondLst>
                                                <p:cond delay="0"/>
                                              </p:stCondLst>
                                            </p:cTn>
                                            <p:tgtEl>
                                              <p:spTgt spid="24"/>
                                            </p:tgtEl>
                                            <p:attrNameLst>
                                              <p:attrName>style.visibility</p:attrName>
                                            </p:attrNameLst>
                                          </p:cBhvr>
                                          <p:to>
                                            <p:strVal val="hidden"/>
                                          </p:to>
                                        </p:set>
                                      </p:childTnLst>
                                    </p:cTn>
                                  </p:par>
                                  <p:par>
                                    <p:cTn id="38" presetID="1" presetClass="entr" presetSubtype="0" fill="hold" nodeType="withEffect">
                                      <p:stCondLst>
                                        <p:cond delay="0"/>
                                      </p:stCondLst>
                                      <p:childTnLst>
                                        <p:set>
                                          <p:cBhvr>
                                            <p:cTn id="39" dur="1" fill="hold">
                                              <p:stCondLst>
                                                <p:cond delay="0"/>
                                              </p:stCondLst>
                                            </p:cTn>
                                            <p:tgtEl>
                                              <p:spTgt spid="9"/>
                                            </p:tgtEl>
                                            <p:attrNameLst>
                                              <p:attrName>style.visibility</p:attrName>
                                            </p:attrNameLst>
                                          </p:cBhvr>
                                          <p:to>
                                            <p:strVal val="visible"/>
                                          </p:to>
                                        </p:set>
                                      </p:childTnLst>
                                    </p:cTn>
                                  </p:par>
                                </p:childTnLst>
                              </p:cTn>
                            </p:par>
                            <p:par>
                              <p:cTn id="40" fill="hold">
                                <p:stCondLst>
                                  <p:cond delay="4700"/>
                                </p:stCondLst>
                                <p:childTnLst>
                                  <p:par>
                                    <p:cTn id="41" presetID="42" presetClass="path" presetSubtype="0" accel="50000" decel="50000" fill="hold" nodeType="afterEffect">
                                      <p:stCondLst>
                                        <p:cond delay="0"/>
                                      </p:stCondLst>
                                      <p:childTnLst>
                                        <p:animMotion origin="layout" path="M 2.70833E-6 -4.81481E-6 L 0.00677 -0.5155 " pathEditMode="relative" rAng="0" ptsTypes="AA">
                                          <p:cBhvr>
                                            <p:cTn id="42" dur="15000" fill="hold"/>
                                            <p:tgtEl>
                                              <p:spTgt spid="9"/>
                                            </p:tgtEl>
                                            <p:attrNameLst>
                                              <p:attrName>ppt_x</p:attrName>
                                              <p:attrName>ppt_y</p:attrName>
                                            </p:attrNameLst>
                                          </p:cBhvr>
                                          <p:rCtr x="339" y="-25787"/>
                                        </p:animMotion>
                                      </p:childTnLst>
                                    </p:cTn>
                                  </p:par>
                                  <p:par>
                                    <p:cTn id="43" presetID="6" presetClass="emph" presetSubtype="0" fill="hold" nodeType="withEffect">
                                      <p:stCondLst>
                                        <p:cond delay="0"/>
                                      </p:stCondLst>
                                      <p:childTnLst>
                                        <p:animScale>
                                          <p:cBhvr>
                                            <p:cTn id="44" dur="15000" fill="hold"/>
                                            <p:tgtEl>
                                              <p:spTgt spid="9"/>
                                            </p:tgtEl>
                                          </p:cBhvr>
                                          <p:by x="50000" y="50000"/>
                                        </p:animScale>
                                      </p:childTnLst>
                                    </p:cTn>
                                  </p:par>
                                  <p:par>
                                    <p:cTn id="45" presetID="22" presetClass="exit" presetSubtype="4" fill="hold" nodeType="withEffect">
                                      <p:stCondLst>
                                        <p:cond delay="0"/>
                                      </p:stCondLst>
                                      <p:childTnLst>
                                        <p:animEffect transition="out" filter="wipe(down)">
                                          <p:cBhvr>
                                            <p:cTn id="46" dur="15000"/>
                                            <p:tgtEl>
                                              <p:spTgt spid="7"/>
                                            </p:tgtEl>
                                          </p:cBhvr>
                                        </p:animEffect>
                                        <p:set>
                                          <p:cBhvr>
                                            <p:cTn id="47" dur="1" fill="hold">
                                              <p:stCondLst>
                                                <p:cond delay="14999"/>
                                              </p:stCondLst>
                                            </p:cTn>
                                            <p:tgtEl>
                                              <p:spTgt spid="7"/>
                                            </p:tgtEl>
                                            <p:attrNameLst>
                                              <p:attrName>style.visibility</p:attrName>
                                            </p:attrNameLst>
                                          </p:cBhvr>
                                          <p:to>
                                            <p:strVal val="hidden"/>
                                          </p:to>
                                        </p:set>
                                      </p:childTnLst>
                                      <p:subTnLst>
                                        <p:audio>
                                          <p:cMediaNode vol="18000">
                                            <p:cTn display="0" masterRel="sameClick">
                                              <p:stCondLst>
                                                <p:cond evt="begin" delay="0">
                                                  <p:tn val="45"/>
                                                </p:cond>
                                              </p:stCondLst>
                                              <p:endCondLst>
                                                <p:cond evt="onStopAudio" delay="0">
                                                  <p:tgtEl>
                                                    <p:sldTgt/>
                                                  </p:tgtEl>
                                                </p:cond>
                                              </p:endCondLst>
                                            </p:cTn>
                                            <p:tgtEl>
                                              <p:sndTgt r:embed="rId21" name="AmThanhDiaBay.wav"/>
                                            </p:tgtEl>
                                          </p:cMediaNode>
                                        </p:audio>
                                      </p:subTnLst>
                                    </p:cTn>
                                  </p:par>
                                </p:childTnLst>
                              </p:cTn>
                            </p:par>
                            <p:par>
                              <p:cTn id="48" fill="hold">
                                <p:stCondLst>
                                  <p:cond delay="19700"/>
                                </p:stCondLst>
                                <p:childTnLst>
                                  <p:par>
                                    <p:cTn id="49" presetID="32" presetClass="emph" presetSubtype="0" repeatCount="3000" fill="hold" nodeType="afterEffect">
                                      <p:stCondLst>
                                        <p:cond delay="0"/>
                                      </p:stCondLst>
                                      <p:childTnLst>
                                        <p:animRot by="120000">
                                          <p:cBhvr>
                                            <p:cTn id="50" dur="75" fill="hold">
                                              <p:stCondLst>
                                                <p:cond delay="0"/>
                                              </p:stCondLst>
                                            </p:cTn>
                                            <p:tgtEl>
                                              <p:spTgt spid="6"/>
                                            </p:tgtEl>
                                            <p:attrNameLst>
                                              <p:attrName>r</p:attrName>
                                            </p:attrNameLst>
                                          </p:cBhvr>
                                        </p:animRot>
                                        <p:animRot by="-240000">
                                          <p:cBhvr>
                                            <p:cTn id="51" dur="150" fill="hold">
                                              <p:stCondLst>
                                                <p:cond delay="150"/>
                                              </p:stCondLst>
                                            </p:cTn>
                                            <p:tgtEl>
                                              <p:spTgt spid="6"/>
                                            </p:tgtEl>
                                            <p:attrNameLst>
                                              <p:attrName>r</p:attrName>
                                            </p:attrNameLst>
                                          </p:cBhvr>
                                        </p:animRot>
                                        <p:animRot by="240000">
                                          <p:cBhvr>
                                            <p:cTn id="52" dur="150" fill="hold">
                                              <p:stCondLst>
                                                <p:cond delay="300"/>
                                              </p:stCondLst>
                                            </p:cTn>
                                            <p:tgtEl>
                                              <p:spTgt spid="6"/>
                                            </p:tgtEl>
                                            <p:attrNameLst>
                                              <p:attrName>r</p:attrName>
                                            </p:attrNameLst>
                                          </p:cBhvr>
                                        </p:animRot>
                                        <p:animRot by="-240000">
                                          <p:cBhvr>
                                            <p:cTn id="53" dur="150" fill="hold">
                                              <p:stCondLst>
                                                <p:cond delay="450"/>
                                              </p:stCondLst>
                                            </p:cTn>
                                            <p:tgtEl>
                                              <p:spTgt spid="6"/>
                                            </p:tgtEl>
                                            <p:attrNameLst>
                                              <p:attrName>r</p:attrName>
                                            </p:attrNameLst>
                                          </p:cBhvr>
                                        </p:animRot>
                                        <p:animRot by="120000">
                                          <p:cBhvr>
                                            <p:cTn id="54" dur="150" fill="hold">
                                              <p:stCondLst>
                                                <p:cond delay="600"/>
                                              </p:stCondLst>
                                            </p:cTn>
                                            <p:tgtEl>
                                              <p:spTgt spid="6"/>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22" name="AmHetGio.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55" fill="hold" display="0">
                      <p:stCondLst>
                        <p:cond delay="indefinite"/>
                      </p:stCondLst>
                      <p:endCondLst>
                        <p:cond evt="onStopAudio" delay="0">
                          <p:tgtEl>
                            <p:sldTgt/>
                          </p:tgtEl>
                        </p:cond>
                      </p:endCondLst>
                    </p:cTn>
                    <p:tgtEl>
                      <p:spTgt spid="26"/>
                    </p:tgtEl>
                  </p:cMediaNode>
                </p:audio>
                <p:seq concurrent="1" nextAc="seek">
                  <p:cTn id="56" restart="whenNotActive" fill="hold" evtFilter="cancelBubble" nodeType="interactiveSeq">
                    <p:stCondLst>
                      <p:cond evt="onClick" delay="0">
                        <p:tgtEl>
                          <p:spTgt spid="40"/>
                        </p:tgtEl>
                      </p:cond>
                    </p:stCondLst>
                    <p:endSync evt="end" delay="0">
                      <p:rtn val="all"/>
                    </p:endSync>
                    <p:childTnLst>
                      <p:par>
                        <p:cTn id="57" fill="hold">
                          <p:stCondLst>
                            <p:cond delay="0"/>
                          </p:stCondLst>
                          <p:childTnLst>
                            <p:par>
                              <p:cTn id="58" fill="hold">
                                <p:stCondLst>
                                  <p:cond delay="0"/>
                                </p:stCondLst>
                                <p:childTnLst>
                                  <p:par>
                                    <p:cTn id="59" presetID="26" presetClass="emph" presetSubtype="0" fill="hold" nodeType="clickEffect">
                                      <p:stCondLst>
                                        <p:cond delay="0"/>
                                      </p:stCondLst>
                                      <p:childTnLst>
                                        <p:animEffect transition="out" filter="fade">
                                          <p:cBhvr>
                                            <p:cTn id="60" dur="500" tmFilter="0, 0; .2, .5; .8, .5; 1, 0"/>
                                            <p:tgtEl>
                                              <p:spTgt spid="40"/>
                                            </p:tgtEl>
                                          </p:cBhvr>
                                        </p:animEffect>
                                        <p:animScale>
                                          <p:cBhvr>
                                            <p:cTn id="61" dur="250" autoRev="1" fill="hold"/>
                                            <p:tgtEl>
                                              <p:spTgt spid="40"/>
                                            </p:tgtEl>
                                          </p:cBhvr>
                                          <p:by x="105000" y="105000"/>
                                        </p:animScale>
                                      </p:childTnLst>
                                      <p:subTnLst>
                                        <p:audio>
                                          <p:cMediaNode>
                                            <p:cTn display="0" masterRel="sameClick">
                                              <p:stCondLst>
                                                <p:cond evt="begin" delay="0">
                                                  <p:tn val="59"/>
                                                </p:cond>
                                              </p:stCondLst>
                                              <p:endCondLst>
                                                <p:cond evt="onStopAudio" delay="0">
                                                  <p:tgtEl>
                                                    <p:sldTgt/>
                                                  </p:tgtEl>
                                                </p:cond>
                                              </p:endCondLst>
                                            </p:cTn>
                                            <p:tgtEl>
                                              <p:sndTgt r:embed="rId23" name="click.wav"/>
                                            </p:tgtEl>
                                          </p:cMediaNode>
                                        </p:audio>
                                      </p:subTnLst>
                                    </p:cTn>
                                  </p:par>
                                </p:childTnLst>
                              </p:cTn>
                            </p:par>
                            <p:par>
                              <p:cTn id="62" fill="hold">
                                <p:stCondLst>
                                  <p:cond delay="500"/>
                                </p:stCondLst>
                                <p:childTnLst>
                                  <p:par>
                                    <p:cTn id="63" presetID="10" presetClass="exit" presetSubtype="0" fill="hold" nodeType="afterEffect">
                                      <p:stCondLst>
                                        <p:cond delay="0"/>
                                      </p:stCondLst>
                                      <p:childTnLst>
                                        <p:animEffect transition="out" filter="fade">
                                          <p:cBhvr>
                                            <p:cTn id="64" dur="500"/>
                                            <p:tgtEl>
                                              <p:spTgt spid="7"/>
                                            </p:tgtEl>
                                          </p:cBhvr>
                                        </p:animEffect>
                                        <p:set>
                                          <p:cBhvr>
                                            <p:cTn id="65" dur="1" fill="hold">
                                              <p:stCondLst>
                                                <p:cond delay="499"/>
                                              </p:stCondLst>
                                            </p:cTn>
                                            <p:tgtEl>
                                              <p:spTgt spid="7"/>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9"/>
                                            </p:tgtEl>
                                          </p:cBhvr>
                                        </p:animEffect>
                                        <p:set>
                                          <p:cBhvr>
                                            <p:cTn id="68" dur="1" fill="hold">
                                              <p:stCondLst>
                                                <p:cond delay="499"/>
                                              </p:stCondLst>
                                            </p:cTn>
                                            <p:tgtEl>
                                              <p:spTgt spid="9"/>
                                            </p:tgtEl>
                                            <p:attrNameLst>
                                              <p:attrName>style.visibility</p:attrName>
                                            </p:attrNameLst>
                                          </p:cBhvr>
                                          <p:to>
                                            <p:strVal val="hidden"/>
                                          </p:to>
                                        </p:set>
                                      </p:childTnLst>
                                    </p:cTn>
                                  </p:par>
                                </p:childTnLst>
                              </p:cTn>
                            </p:par>
                            <p:par>
                              <p:cTn id="69" fill="hold">
                                <p:stCondLst>
                                  <p:cond delay="1000"/>
                                </p:stCondLst>
                                <p:childTnLst>
                                  <p:par>
                                    <p:cTn id="70" presetID="47" presetClass="entr" presetSubtype="0" fill="hold" nodeType="after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1000"/>
                                            <p:tgtEl>
                                              <p:spTgt spid="13"/>
                                            </p:tgtEl>
                                          </p:cBhvr>
                                        </p:animEffect>
                                        <p:anim calcmode="lin" valueType="num">
                                          <p:cBhvr>
                                            <p:cTn id="73" dur="1000" fill="hold"/>
                                            <p:tgtEl>
                                              <p:spTgt spid="13"/>
                                            </p:tgtEl>
                                            <p:attrNameLst>
                                              <p:attrName>ppt_x</p:attrName>
                                            </p:attrNameLst>
                                          </p:cBhvr>
                                          <p:tavLst>
                                            <p:tav tm="0">
                                              <p:val>
                                                <p:strVal val="#ppt_x"/>
                                              </p:val>
                                            </p:tav>
                                            <p:tav tm="100000">
                                              <p:val>
                                                <p:strVal val="#ppt_x"/>
                                              </p:val>
                                            </p:tav>
                                          </p:tavLst>
                                        </p:anim>
                                        <p:anim calcmode="lin" valueType="num">
                                          <p:cBhvr>
                                            <p:cTn id="74" dur="1000" fill="hold"/>
                                            <p:tgtEl>
                                              <p:spTgt spid="13"/>
                                            </p:tgtEl>
                                            <p:attrNameLst>
                                              <p:attrName>ppt_y</p:attrName>
                                            </p:attrNameLst>
                                          </p:cBhvr>
                                          <p:tavLst>
                                            <p:tav tm="0">
                                              <p:val>
                                                <p:strVal val="#ppt_y-.1"/>
                                              </p:val>
                                            </p:tav>
                                            <p:tav tm="100000">
                                              <p:val>
                                                <p:strVal val="#ppt_y"/>
                                              </p:val>
                                            </p:tav>
                                          </p:tavLst>
                                        </p:anim>
                                      </p:childTnLst>
                                    </p:cTn>
                                  </p:par>
                                  <p:par>
                                    <p:cTn id="75" presetID="1" presetClass="mediacall" presetSubtype="0" fill="hold" nodeType="withEffect">
                                      <p:stCondLst>
                                        <p:cond delay="0"/>
                                      </p:stCondLst>
                                      <p:childTnLst>
                                        <p:cmd type="call" cmd="playFrom(0.0)">
                                          <p:cBhvr>
                                            <p:cTn id="76" dur="4576" fill="hold"/>
                                            <p:tgtEl>
                                              <p:spTgt spid="26"/>
                                            </p:tgtEl>
                                          </p:cBhvr>
                                        </p:cmd>
                                      </p:childTnLst>
                                    </p:cTn>
                                  </p:par>
                                  <p:par>
                                    <p:cTn id="77" presetID="2" presetClass="exit" presetSubtype="3" accel="80000" decel="20000" fill="hold" nodeType="withEffect">
                                      <p:stCondLst>
                                        <p:cond delay="0"/>
                                      </p:stCondLst>
                                      <p:childTnLst>
                                        <p:anim calcmode="lin" valueType="num">
                                          <p:cBhvr additive="base">
                                            <p:cTn id="78" dur="500"/>
                                            <p:tgtEl>
                                              <p:spTgt spid="6"/>
                                            </p:tgtEl>
                                            <p:attrNameLst>
                                              <p:attrName>ppt_x</p:attrName>
                                            </p:attrNameLst>
                                          </p:cBhvr>
                                          <p:tavLst>
                                            <p:tav tm="0">
                                              <p:val>
                                                <p:strVal val="ppt_x"/>
                                              </p:val>
                                            </p:tav>
                                            <p:tav tm="100000">
                                              <p:val>
                                                <p:strVal val="1+ppt_w/2"/>
                                              </p:val>
                                            </p:tav>
                                          </p:tavLst>
                                        </p:anim>
                                        <p:anim calcmode="lin" valueType="num">
                                          <p:cBhvr additive="base">
                                            <p:cTn id="79" dur="500"/>
                                            <p:tgtEl>
                                              <p:spTgt spid="6"/>
                                            </p:tgtEl>
                                            <p:attrNameLst>
                                              <p:attrName>ppt_y</p:attrName>
                                            </p:attrNameLst>
                                          </p:cBhvr>
                                          <p:tavLst>
                                            <p:tav tm="0">
                                              <p:val>
                                                <p:strVal val="ppt_y"/>
                                              </p:val>
                                            </p:tav>
                                            <p:tav tm="100000">
                                              <p:val>
                                                <p:strVal val="0-ppt_h/2"/>
                                              </p:val>
                                            </p:tav>
                                          </p:tavLst>
                                        </p:anim>
                                        <p:set>
                                          <p:cBhvr>
                                            <p:cTn id="80" dur="1" fill="hold">
                                              <p:stCondLst>
                                                <p:cond delay="499"/>
                                              </p:stCondLst>
                                            </p:cTn>
                                            <p:tgtEl>
                                              <p:spTgt spid="6"/>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41"/>
                                            </p:tgtEl>
                                          </p:cBhvr>
                                        </p:animEffect>
                                        <p:set>
                                          <p:cBhvr>
                                            <p:cTn id="83" dur="1" fill="hold">
                                              <p:stCondLst>
                                                <p:cond delay="499"/>
                                              </p:stCondLst>
                                            </p:cTn>
                                            <p:tgtEl>
                                              <p:spTgt spid="41"/>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38"/>
                                            </p:tgtEl>
                                          </p:cBhvr>
                                        </p:animEffect>
                                        <p:set>
                                          <p:cBhvr>
                                            <p:cTn id="86" dur="1" fill="hold">
                                              <p:stCondLst>
                                                <p:cond delay="499"/>
                                              </p:stCondLst>
                                            </p:cTn>
                                            <p:tgtEl>
                                              <p:spTgt spid="38"/>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39"/>
                                            </p:tgtEl>
                                          </p:cBhvr>
                                        </p:animEffect>
                                        <p:set>
                                          <p:cBhvr>
                                            <p:cTn id="89"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40"/>
                      </p:tgtEl>
                    </p:cond>
                  </p:nextCondLst>
                </p:seq>
              </p:childTnLst>
            </p:cTn>
          </p:par>
        </p:tn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 xmlns:a16="http://schemas.microsoft.com/office/drawing/2014/main" id="{6C9C40F7-6636-4B05-A249-C5AA12FDAEE6}"/>
              </a:ext>
            </a:extLst>
          </p:cNvPr>
          <p:cNvPicPr>
            <a:picLocks noChangeAspect="1"/>
          </p:cNvPicPr>
          <p:nvPr/>
        </p:nvPicPr>
        <p:blipFill>
          <a:blip r:embed="rId8"/>
          <a:stretch>
            <a:fillRect/>
          </a:stretch>
        </p:blipFill>
        <p:spPr>
          <a:xfrm>
            <a:off x="0" y="0"/>
            <a:ext cx="12192000" cy="6857999"/>
          </a:xfrm>
          <a:prstGeom prst="rect">
            <a:avLst/>
          </a:prstGeom>
        </p:spPr>
      </p:pic>
      <p:grpSp>
        <p:nvGrpSpPr>
          <p:cNvPr id="42" name="Group 41">
            <a:extLst>
              <a:ext uri="{FF2B5EF4-FFF2-40B4-BE49-F238E27FC236}">
                <a16:creationId xmlns="" xmlns:a16="http://schemas.microsoft.com/office/drawing/2014/main" id="{9905CDB2-EEB7-49B9-ADB2-66FCF558DF54}"/>
              </a:ext>
            </a:extLst>
          </p:cNvPr>
          <p:cNvGrpSpPr/>
          <p:nvPr/>
        </p:nvGrpSpPr>
        <p:grpSpPr>
          <a:xfrm>
            <a:off x="2434106" y="246185"/>
            <a:ext cx="9486901" cy="3182815"/>
            <a:chOff x="2434106" y="246185"/>
            <a:chExt cx="9486901" cy="3182815"/>
          </a:xfrm>
        </p:grpSpPr>
        <p:pic>
          <p:nvPicPr>
            <p:cNvPr id="10" name="Picture 9">
              <a:extLst>
                <a:ext uri="{FF2B5EF4-FFF2-40B4-BE49-F238E27FC236}">
                  <a16:creationId xmlns="" xmlns:a16="http://schemas.microsoft.com/office/drawing/2014/main" id="{BFDC2BDB-258C-4F4A-86ED-C0A6EFC4F65F}"/>
                </a:ext>
              </a:extLst>
            </p:cNvPr>
            <p:cNvPicPr>
              <a:picLocks noChangeAspect="1"/>
            </p:cNvPicPr>
            <p:nvPr/>
          </p:nvPicPr>
          <p:blipFill>
            <a:blip r:embed="rId9"/>
            <a:stretch>
              <a:fillRect/>
            </a:stretch>
          </p:blipFill>
          <p:spPr>
            <a:xfrm>
              <a:off x="2434106" y="246185"/>
              <a:ext cx="9486901" cy="3182815"/>
            </a:xfrm>
            <a:prstGeom prst="rect">
              <a:avLst/>
            </a:prstGeom>
          </p:spPr>
        </p:pic>
        <p:sp>
          <p:nvSpPr>
            <p:cNvPr id="33" name="TextBox 32">
              <a:extLst>
                <a:ext uri="{FF2B5EF4-FFF2-40B4-BE49-F238E27FC236}">
                  <a16:creationId xmlns="" xmlns:a16="http://schemas.microsoft.com/office/drawing/2014/main" id="{74025C03-BBC1-4E41-924B-1D89C7CB42D3}"/>
                </a:ext>
              </a:extLst>
            </p:cNvPr>
            <p:cNvSpPr txBox="1"/>
            <p:nvPr/>
          </p:nvSpPr>
          <p:spPr>
            <a:xfrm>
              <a:off x="2705697" y="765774"/>
              <a:ext cx="9029103" cy="1661993"/>
            </a:xfrm>
            <a:prstGeom prst="rect">
              <a:avLst/>
            </a:prstGeom>
            <a:noFill/>
          </p:spPr>
          <p:txBody>
            <a:bodyPr wrap="square" lIns="0" tIns="0" rIns="0" bIns="0" rtlCol="0">
              <a:spAutoFit/>
            </a:bodyPr>
            <a:lstStyle/>
            <a:p>
              <a:pPr marL="0" marR="0" algn="just">
                <a:lnSpc>
                  <a:spcPct val="150000"/>
                </a:lnSpc>
                <a:spcBef>
                  <a:spcPts val="0"/>
                </a:spcBef>
                <a:spcAft>
                  <a:spcPts val="0"/>
                </a:spcAft>
              </a:pPr>
              <a:r>
                <a:rPr lang="vi-VN" sz="3600" b="1" dirty="0">
                  <a:effectLst/>
                  <a:latin typeface="Times New Roman" panose="02020603050405020304" pitchFamily="18" charset="0"/>
                  <a:ea typeface="Calibri" panose="020F0502020204030204" pitchFamily="34" charset="0"/>
                  <a:cs typeface="Times New Roman" panose="02020603050405020304" pitchFamily="18" charset="0"/>
                </a:rPr>
                <a:t>Câu </a:t>
              </a:r>
              <a:r>
                <a:rPr lang="en-US" sz="3600" b="1" dirty="0" smtClean="0">
                  <a:effectLst/>
                  <a:latin typeface="Times New Roman" panose="02020603050405020304" pitchFamily="18" charset="0"/>
                  <a:ea typeface="Calibri" panose="020F0502020204030204" pitchFamily="34" charset="0"/>
                  <a:cs typeface="Times New Roman" panose="02020603050405020304" pitchFamily="18" charset="0"/>
                </a:rPr>
                <a:t>7</a:t>
              </a:r>
              <a:r>
                <a:rPr lang="vi-VN" sz="3600" b="1" dirty="0" smtClean="0">
                  <a:effectLst/>
                  <a:latin typeface="Times New Roman" panose="02020603050405020304" pitchFamily="18" charset="0"/>
                  <a:ea typeface="Calibri" panose="020F0502020204030204" pitchFamily="34" charset="0"/>
                  <a:cs typeface="Times New Roman" panose="02020603050405020304" pitchFamily="18" charset="0"/>
                </a:rPr>
                <a:t>:</a:t>
              </a:r>
              <a:r>
                <a:rPr lang="vi-VN" sz="3600" b="1" dirty="0">
                  <a:effectLst/>
                  <a:latin typeface="Times New Roman" panose="02020603050405020304" pitchFamily="18" charset="0"/>
                  <a:ea typeface="Calibri" panose="020F0502020204030204" pitchFamily="34" charset="0"/>
                  <a:cs typeface="Times New Roman" panose="02020603050405020304" pitchFamily="18" charset="0"/>
                </a:rPr>
                <a:t> Nam Cao đã xây dựng nhân vật lão Hạc bằng những cách nào?</a:t>
              </a:r>
              <a:endParaRPr lang="en-SG" sz="3600" b="1" dirty="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6" name="Picture 5">
            <a:extLst>
              <a:ext uri="{FF2B5EF4-FFF2-40B4-BE49-F238E27FC236}">
                <a16:creationId xmlns="" xmlns:a16="http://schemas.microsoft.com/office/drawing/2014/main" id="{6CDE6C19-37AA-4D55-B203-0CA4C11C25D6}"/>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400047" y="633073"/>
            <a:ext cx="1828800" cy="1423763"/>
          </a:xfrm>
          <a:prstGeom prst="rect">
            <a:avLst/>
          </a:prstGeom>
        </p:spPr>
      </p:pic>
      <p:pic>
        <p:nvPicPr>
          <p:cNvPr id="7" name="Picture 6">
            <a:extLst>
              <a:ext uri="{FF2B5EF4-FFF2-40B4-BE49-F238E27FC236}">
                <a16:creationId xmlns="" xmlns:a16="http://schemas.microsoft.com/office/drawing/2014/main" id="{A9E21BF8-DFDC-47FA-9179-0DA83D210266}"/>
              </a:ext>
            </a:extLst>
          </p:cNvPr>
          <p:cNvPicPr>
            <a:picLocks noChangeAspect="1"/>
          </p:cNvPicPr>
          <p:nvPr/>
        </p:nvPicPr>
        <p:blipFill>
          <a:blip r:embed="rId11">
            <a:alphaModFix amt="67000"/>
            <a:extLst>
              <a:ext uri="{28A0092B-C50C-407E-A947-70E740481C1C}">
                <a14:useLocalDpi xmlns:a14="http://schemas.microsoft.com/office/drawing/2010/main" val="0"/>
              </a:ext>
            </a:extLst>
          </a:blip>
          <a:srcRect/>
          <a:stretch/>
        </p:blipFill>
        <p:spPr>
          <a:xfrm>
            <a:off x="506256" y="1745032"/>
            <a:ext cx="1619694" cy="4454159"/>
          </a:xfrm>
          <a:prstGeom prst="rect">
            <a:avLst/>
          </a:prstGeom>
        </p:spPr>
      </p:pic>
      <p:pic>
        <p:nvPicPr>
          <p:cNvPr id="9" name="Picture 8">
            <a:extLst>
              <a:ext uri="{FF2B5EF4-FFF2-40B4-BE49-F238E27FC236}">
                <a16:creationId xmlns="" xmlns:a16="http://schemas.microsoft.com/office/drawing/2014/main" id="{30BF07C3-4F38-4220-AD03-4C6C0ECBDC76}"/>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534674" y="4718632"/>
            <a:ext cx="1480559" cy="1480559"/>
          </a:xfrm>
          <a:prstGeom prst="rect">
            <a:avLst/>
          </a:prstGeom>
        </p:spPr>
      </p:pic>
      <p:pic>
        <p:nvPicPr>
          <p:cNvPr id="24" name="Picture 23">
            <a:extLst>
              <a:ext uri="{FF2B5EF4-FFF2-40B4-BE49-F238E27FC236}">
                <a16:creationId xmlns="" xmlns:a16="http://schemas.microsoft.com/office/drawing/2014/main" id="{F9C79009-6437-4B91-9359-59C563024011}"/>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450920" y="4822200"/>
            <a:ext cx="1581462" cy="1581462"/>
          </a:xfrm>
          <a:prstGeom prst="rect">
            <a:avLst/>
          </a:prstGeom>
        </p:spPr>
      </p:pic>
      <p:pic>
        <p:nvPicPr>
          <p:cNvPr id="13" name="Picture 12">
            <a:extLst>
              <a:ext uri="{FF2B5EF4-FFF2-40B4-BE49-F238E27FC236}">
                <a16:creationId xmlns="" xmlns:a16="http://schemas.microsoft.com/office/drawing/2014/main" id="{10273A81-4537-406E-B3CE-A31805A589E9}"/>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160214" y="4718632"/>
            <a:ext cx="2047104" cy="2047104"/>
          </a:xfrm>
          <a:prstGeom prst="rect">
            <a:avLst/>
          </a:prstGeom>
        </p:spPr>
      </p:pic>
      <p:pic>
        <p:nvPicPr>
          <p:cNvPr id="26" name="59c3c5f047238">
            <a:hlinkClick r:id="" action="ppaction://media"/>
            <a:extLst>
              <a:ext uri="{FF2B5EF4-FFF2-40B4-BE49-F238E27FC236}">
                <a16:creationId xmlns="" xmlns:a16="http://schemas.microsoft.com/office/drawing/2014/main" id="{B0D31032-F0AD-4067-9A69-879234BD82E0}"/>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306516" y="1358810"/>
            <a:ext cx="487363" cy="487363"/>
          </a:xfrm>
          <a:prstGeom prst="rect">
            <a:avLst/>
          </a:prstGeom>
        </p:spPr>
      </p:pic>
      <p:grpSp>
        <p:nvGrpSpPr>
          <p:cNvPr id="38" name="Group 37">
            <a:extLst>
              <a:ext uri="{FF2B5EF4-FFF2-40B4-BE49-F238E27FC236}">
                <a16:creationId xmlns="" xmlns:a16="http://schemas.microsoft.com/office/drawing/2014/main" id="{E66CE2CC-C6FC-4C02-8800-255EB55AE7A1}"/>
              </a:ext>
            </a:extLst>
          </p:cNvPr>
          <p:cNvGrpSpPr/>
          <p:nvPr/>
        </p:nvGrpSpPr>
        <p:grpSpPr>
          <a:xfrm>
            <a:off x="2256516" y="3429000"/>
            <a:ext cx="4677684" cy="1549923"/>
            <a:chOff x="2256516" y="3433557"/>
            <a:chExt cx="4677684" cy="1549923"/>
          </a:xfrm>
        </p:grpSpPr>
        <p:sp>
          <p:nvSpPr>
            <p:cNvPr id="2" name="Rectangle: Rounded Corners 1">
              <a:extLst>
                <a:ext uri="{FF2B5EF4-FFF2-40B4-BE49-F238E27FC236}">
                  <a16:creationId xmlns="" xmlns:a16="http://schemas.microsoft.com/office/drawing/2014/main" id="{65A52592-0BB8-4E56-8777-98E51EF60298}"/>
                </a:ext>
              </a:extLst>
            </p:cNvPr>
            <p:cNvSpPr/>
            <p:nvPr/>
          </p:nvSpPr>
          <p:spPr>
            <a:xfrm>
              <a:off x="2590800" y="364236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8" name="Picture 7">
              <a:extLst>
                <a:ext uri="{FF2B5EF4-FFF2-40B4-BE49-F238E27FC236}">
                  <a16:creationId xmlns="" xmlns:a16="http://schemas.microsoft.com/office/drawing/2014/main" id="{EE24F6AB-4202-4A41-B1CC-10AFAD074062}"/>
                </a:ext>
              </a:extLst>
            </p:cNvPr>
            <p:cNvPicPr>
              <a:picLocks noChangeAspect="1"/>
            </p:cNvPicPr>
            <p:nvPr/>
          </p:nvPicPr>
          <p:blipFill>
            <a:blip r:embed="rId14" cstate="print">
              <a:extLst>
                <a:ext uri="{28A0092B-C50C-407E-A947-70E740481C1C}">
                  <a14:useLocalDpi xmlns:a14="http://schemas.microsoft.com/office/drawing/2010/main" val="0"/>
                </a:ext>
              </a:extLst>
            </a:blip>
            <a:srcRect/>
            <a:stretch/>
          </p:blipFill>
          <p:spPr>
            <a:xfrm>
              <a:off x="2256516" y="3433557"/>
              <a:ext cx="1154488" cy="1549923"/>
            </a:xfrm>
            <a:prstGeom prst="rect">
              <a:avLst/>
            </a:prstGeom>
          </p:spPr>
        </p:pic>
        <p:sp>
          <p:nvSpPr>
            <p:cNvPr id="34" name="TextBox 33">
              <a:extLst>
                <a:ext uri="{FF2B5EF4-FFF2-40B4-BE49-F238E27FC236}">
                  <a16:creationId xmlns="" xmlns:a16="http://schemas.microsoft.com/office/drawing/2014/main" id="{7974302B-8BF6-442B-A767-DCF07F5816C6}"/>
                </a:ext>
              </a:extLst>
            </p:cNvPr>
            <p:cNvSpPr txBox="1"/>
            <p:nvPr/>
          </p:nvSpPr>
          <p:spPr>
            <a:xfrm>
              <a:off x="3586389" y="3778238"/>
              <a:ext cx="2940819" cy="110799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400" dirty="0">
                  <a:effectLst/>
                  <a:latin typeface="Times New Roman" panose="02020603050405020304" pitchFamily="18" charset="0"/>
                  <a:ea typeface="Calibri" panose="020F0502020204030204" pitchFamily="34" charset="0"/>
                </a:rPr>
                <a:t>Đặt nhân vật vào những tình huống trớ trêu để tự bộc lộ mình</a:t>
              </a:r>
              <a:endParaRPr kumimoji="0" lang="en-US" sz="7200" b="0" i="0" u="none" strike="noStrike" kern="1200" cap="none" spc="0" normalizeH="0" baseline="0" noProof="0" dirty="0">
                <a:ln>
                  <a:noFill/>
                </a:ln>
                <a:solidFill>
                  <a:prstClr val="black">
                    <a:lumMod val="50000"/>
                    <a:lumOff val="50000"/>
                  </a:prstClr>
                </a:solidFill>
                <a:effectLst/>
                <a:uLnTx/>
                <a:uFillTx/>
                <a:latin typeface="Times New Roman" panose="02020603050405020304" pitchFamily="18" charset="0"/>
                <a:ea typeface="+mn-ea"/>
                <a:cs typeface="Times New Roman" panose="02020603050405020304" pitchFamily="18" charset="0"/>
              </a:endParaRPr>
            </a:p>
          </p:txBody>
        </p:sp>
      </p:grpSp>
      <p:grpSp>
        <p:nvGrpSpPr>
          <p:cNvPr id="39" name="Group 38">
            <a:extLst>
              <a:ext uri="{FF2B5EF4-FFF2-40B4-BE49-F238E27FC236}">
                <a16:creationId xmlns="" xmlns:a16="http://schemas.microsoft.com/office/drawing/2014/main" id="{86401136-2892-4E74-8408-0ECBBDBDCC02}"/>
              </a:ext>
            </a:extLst>
          </p:cNvPr>
          <p:cNvGrpSpPr/>
          <p:nvPr/>
        </p:nvGrpSpPr>
        <p:grpSpPr>
          <a:xfrm>
            <a:off x="7167386" y="3353692"/>
            <a:ext cx="4567414" cy="1678288"/>
            <a:chOff x="7167386" y="3353692"/>
            <a:chExt cx="4567414" cy="1678288"/>
          </a:xfrm>
        </p:grpSpPr>
        <p:sp>
          <p:nvSpPr>
            <p:cNvPr id="28" name="Rectangle: Rounded Corners 27">
              <a:extLst>
                <a:ext uri="{FF2B5EF4-FFF2-40B4-BE49-F238E27FC236}">
                  <a16:creationId xmlns="" xmlns:a16="http://schemas.microsoft.com/office/drawing/2014/main" id="{ADED7621-90B0-4A1A-9CEE-2AF593FBD5ED}"/>
                </a:ext>
              </a:extLst>
            </p:cNvPr>
            <p:cNvSpPr/>
            <p:nvPr/>
          </p:nvSpPr>
          <p:spPr>
            <a:xfrm>
              <a:off x="7391400" y="367284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19" name="Picture 18">
              <a:extLst>
                <a:ext uri="{FF2B5EF4-FFF2-40B4-BE49-F238E27FC236}">
                  <a16:creationId xmlns="" xmlns:a16="http://schemas.microsoft.com/office/drawing/2014/main" id="{29C561F4-337C-4F74-B8C1-E9E1657F0181}"/>
                </a:ext>
              </a:extLst>
            </p:cNvPr>
            <p:cNvPicPr>
              <a:picLocks noChangeAspect="1"/>
            </p:cNvPicPr>
            <p:nvPr/>
          </p:nvPicPr>
          <p:blipFill>
            <a:blip r:embed="rId15" cstate="print">
              <a:extLst>
                <a:ext uri="{28A0092B-C50C-407E-A947-70E740481C1C}">
                  <a14:useLocalDpi xmlns:a14="http://schemas.microsoft.com/office/drawing/2010/main" val="0"/>
                </a:ext>
              </a:extLst>
            </a:blip>
            <a:srcRect/>
            <a:stretch/>
          </p:blipFill>
          <p:spPr>
            <a:xfrm>
              <a:off x="7167386" y="3353692"/>
              <a:ext cx="987997" cy="1678288"/>
            </a:xfrm>
            <a:prstGeom prst="rect">
              <a:avLst/>
            </a:prstGeom>
          </p:spPr>
        </p:pic>
        <p:sp>
          <p:nvSpPr>
            <p:cNvPr id="35" name="TextBox 34">
              <a:extLst>
                <a:ext uri="{FF2B5EF4-FFF2-40B4-BE49-F238E27FC236}">
                  <a16:creationId xmlns="" xmlns:a16="http://schemas.microsoft.com/office/drawing/2014/main" id="{30405B9B-8989-4F0C-8CCF-4509B3A6EECA}"/>
                </a:ext>
              </a:extLst>
            </p:cNvPr>
            <p:cNvSpPr txBox="1"/>
            <p:nvPr/>
          </p:nvSpPr>
          <p:spPr>
            <a:xfrm>
              <a:off x="8033816" y="3933813"/>
              <a:ext cx="3633664" cy="73866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400" dirty="0">
                  <a:effectLst/>
                  <a:latin typeface="Times New Roman" panose="02020603050405020304" pitchFamily="18" charset="0"/>
                  <a:ea typeface="Calibri" panose="020F0502020204030204" pitchFamily="34" charset="0"/>
                </a:rPr>
                <a:t>Để cho các nhân vật khác nhận xét về nhân vật chính</a:t>
              </a:r>
              <a:endParaRPr kumimoji="0" lang="en-US" sz="7200" b="0" i="0" u="none" strike="noStrike" kern="1200" cap="none" spc="0" normalizeH="0" baseline="0" noProof="0" dirty="0">
                <a:ln>
                  <a:noFill/>
                </a:ln>
                <a:solidFill>
                  <a:prstClr val="black">
                    <a:lumMod val="50000"/>
                    <a:lumOff val="50000"/>
                  </a:prstClr>
                </a:solidFill>
                <a:effectLst/>
                <a:uLnTx/>
                <a:uFillTx/>
                <a:latin typeface="Times New Roman" panose="02020603050405020304" pitchFamily="18" charset="0"/>
                <a:ea typeface="+mn-ea"/>
                <a:cs typeface="Times New Roman" panose="02020603050405020304" pitchFamily="18" charset="0"/>
              </a:endParaRPr>
            </a:p>
          </p:txBody>
        </p:sp>
      </p:grpSp>
      <p:grpSp>
        <p:nvGrpSpPr>
          <p:cNvPr id="40" name="Group 39">
            <a:extLst>
              <a:ext uri="{FF2B5EF4-FFF2-40B4-BE49-F238E27FC236}">
                <a16:creationId xmlns="" xmlns:a16="http://schemas.microsoft.com/office/drawing/2014/main" id="{FC13E8F7-E341-4A4A-8467-9009F4679AEA}"/>
              </a:ext>
            </a:extLst>
          </p:cNvPr>
          <p:cNvGrpSpPr/>
          <p:nvPr/>
        </p:nvGrpSpPr>
        <p:grpSpPr>
          <a:xfrm>
            <a:off x="2228026" y="5129048"/>
            <a:ext cx="4706174" cy="1549923"/>
            <a:chOff x="2228026" y="5129048"/>
            <a:chExt cx="4706174" cy="1549923"/>
          </a:xfrm>
        </p:grpSpPr>
        <p:sp>
          <p:nvSpPr>
            <p:cNvPr id="25" name="Rectangle: Rounded Corners 24">
              <a:extLst>
                <a:ext uri="{FF2B5EF4-FFF2-40B4-BE49-F238E27FC236}">
                  <a16:creationId xmlns="" xmlns:a16="http://schemas.microsoft.com/office/drawing/2014/main" id="{F1D00E1D-A2B2-4255-A5D2-8BDE9DF92CF0}"/>
                </a:ext>
              </a:extLst>
            </p:cNvPr>
            <p:cNvSpPr/>
            <p:nvPr/>
          </p:nvSpPr>
          <p:spPr>
            <a:xfrm>
              <a:off x="2590800" y="529883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20" name="Picture 19">
              <a:extLst>
                <a:ext uri="{FF2B5EF4-FFF2-40B4-BE49-F238E27FC236}">
                  <a16:creationId xmlns="" xmlns:a16="http://schemas.microsoft.com/office/drawing/2014/main" id="{62E08832-3DCC-49A4-AC1D-099A79C0EFB9}"/>
                </a:ext>
              </a:extLst>
            </p:cNvPr>
            <p:cNvPicPr>
              <a:picLocks noChangeAspect="1"/>
            </p:cNvPicPr>
            <p:nvPr/>
          </p:nvPicPr>
          <p:blipFill>
            <a:blip r:embed="rId16" cstate="print">
              <a:extLst>
                <a:ext uri="{28A0092B-C50C-407E-A947-70E740481C1C}">
                  <a14:useLocalDpi xmlns:a14="http://schemas.microsoft.com/office/drawing/2010/main" val="0"/>
                </a:ext>
              </a:extLst>
            </a:blip>
            <a:srcRect/>
            <a:stretch/>
          </p:blipFill>
          <p:spPr>
            <a:xfrm>
              <a:off x="2228026" y="5129048"/>
              <a:ext cx="929351" cy="1549923"/>
            </a:xfrm>
            <a:prstGeom prst="rect">
              <a:avLst/>
            </a:prstGeom>
          </p:spPr>
        </p:pic>
        <p:sp>
          <p:nvSpPr>
            <p:cNvPr id="36" name="TextBox 35">
              <a:extLst>
                <a:ext uri="{FF2B5EF4-FFF2-40B4-BE49-F238E27FC236}">
                  <a16:creationId xmlns="" xmlns:a16="http://schemas.microsoft.com/office/drawing/2014/main" id="{37128BEF-07EE-4FEE-9225-7F18ADBAC7D5}"/>
                </a:ext>
              </a:extLst>
            </p:cNvPr>
            <p:cNvSpPr txBox="1"/>
            <p:nvPr/>
          </p:nvSpPr>
          <p:spPr>
            <a:xfrm>
              <a:off x="3437521" y="5458912"/>
              <a:ext cx="3054931" cy="110799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2400" dirty="0">
                  <a:effectLst/>
                  <a:latin typeface="Times New Roman" panose="02020603050405020304" pitchFamily="18" charset="0"/>
                  <a:ea typeface="Calibri" panose="020F0502020204030204" pitchFamily="34" charset="0"/>
                </a:rPr>
                <a:t>Để nhân vật chính đối thoại với các nhân vật khác để tự bộc lộ mình.</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nvGrpSpPr>
          <p:cNvPr id="41" name="Group 40">
            <a:extLst>
              <a:ext uri="{FF2B5EF4-FFF2-40B4-BE49-F238E27FC236}">
                <a16:creationId xmlns="" xmlns:a16="http://schemas.microsoft.com/office/drawing/2014/main" id="{330854B2-F80C-4FF7-88D5-341CFE138CE3}"/>
              </a:ext>
            </a:extLst>
          </p:cNvPr>
          <p:cNvGrpSpPr/>
          <p:nvPr/>
        </p:nvGrpSpPr>
        <p:grpSpPr>
          <a:xfrm>
            <a:off x="7144988" y="5089690"/>
            <a:ext cx="4589812" cy="1548524"/>
            <a:chOff x="7144988" y="5089690"/>
            <a:chExt cx="4589812" cy="1548524"/>
          </a:xfrm>
        </p:grpSpPr>
        <p:sp>
          <p:nvSpPr>
            <p:cNvPr id="27" name="Rectangle: Rounded Corners 26">
              <a:extLst>
                <a:ext uri="{FF2B5EF4-FFF2-40B4-BE49-F238E27FC236}">
                  <a16:creationId xmlns="" xmlns:a16="http://schemas.microsoft.com/office/drawing/2014/main" id="{BD814C31-9D0A-41B1-ADED-E8FF4ABD4B00}"/>
                </a:ext>
              </a:extLst>
            </p:cNvPr>
            <p:cNvSpPr/>
            <p:nvPr/>
          </p:nvSpPr>
          <p:spPr>
            <a:xfrm>
              <a:off x="7391400" y="529883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21" name="Picture 20">
              <a:extLst>
                <a:ext uri="{FF2B5EF4-FFF2-40B4-BE49-F238E27FC236}">
                  <a16:creationId xmlns="" xmlns:a16="http://schemas.microsoft.com/office/drawing/2014/main" id="{A8B0FE3D-55AC-44FB-900D-361A2433CCD6}"/>
                </a:ext>
              </a:extLst>
            </p:cNvPr>
            <p:cNvPicPr>
              <a:picLocks noChangeAspect="1"/>
            </p:cNvPicPr>
            <p:nvPr/>
          </p:nvPicPr>
          <p:blipFill>
            <a:blip r:embed="rId17" cstate="print">
              <a:extLst>
                <a:ext uri="{28A0092B-C50C-407E-A947-70E740481C1C}">
                  <a14:useLocalDpi xmlns:a14="http://schemas.microsoft.com/office/drawing/2010/main" val="0"/>
                </a:ext>
              </a:extLst>
            </a:blip>
            <a:srcRect/>
            <a:stretch/>
          </p:blipFill>
          <p:spPr>
            <a:xfrm>
              <a:off x="7144988" y="5089690"/>
              <a:ext cx="951590" cy="1548524"/>
            </a:xfrm>
            <a:prstGeom prst="rect">
              <a:avLst/>
            </a:prstGeom>
          </p:spPr>
        </p:pic>
        <p:sp>
          <p:nvSpPr>
            <p:cNvPr id="37" name="TextBox 36">
              <a:extLst>
                <a:ext uri="{FF2B5EF4-FFF2-40B4-BE49-F238E27FC236}">
                  <a16:creationId xmlns="" xmlns:a16="http://schemas.microsoft.com/office/drawing/2014/main" id="{DA81D0B3-76A8-47AE-B788-8A81D806EC61}"/>
                </a:ext>
              </a:extLst>
            </p:cNvPr>
            <p:cNvSpPr txBox="1"/>
            <p:nvPr/>
          </p:nvSpPr>
          <p:spPr>
            <a:xfrm>
              <a:off x="8307366" y="5443999"/>
              <a:ext cx="2291007" cy="1048813"/>
            </a:xfrm>
            <a:prstGeom prst="rect">
              <a:avLst/>
            </a:prstGeom>
            <a:noFill/>
          </p:spPr>
          <p:txBody>
            <a:bodyPr wrap="square" lIns="0" tIns="0" rIns="0" bIns="0" rtlCol="0">
              <a:spAutoFit/>
            </a:bodyPr>
            <a:lstStyle/>
            <a:p>
              <a:pPr marL="0" marR="0" algn="just">
                <a:lnSpc>
                  <a:spcPct val="150000"/>
                </a:lnSpc>
                <a:spcBef>
                  <a:spcPts val="0"/>
                </a:spcBef>
                <a:spcAft>
                  <a:spcPts val="0"/>
                </a:spcAft>
              </a:pP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Tất cả các đáp án trên đều đúng.</a:t>
              </a:r>
              <a:endParaRPr lang="en-SG" sz="2400" dirty="0">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15" name="Rectangle 14">
            <a:extLst>
              <a:ext uri="{FF2B5EF4-FFF2-40B4-BE49-F238E27FC236}">
                <a16:creationId xmlns="" xmlns:a16="http://schemas.microsoft.com/office/drawing/2014/main" id="{8368BB1B-92B6-4DE5-ACDE-179696214C55}"/>
              </a:ext>
            </a:extLst>
          </p:cNvPr>
          <p:cNvSpPr/>
          <p:nvPr/>
        </p:nvSpPr>
        <p:spPr>
          <a:xfrm>
            <a:off x="-1257799" y="7202680"/>
            <a:ext cx="4800600" cy="19779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9Slide02 Noi dung dai"/>
                <a:ea typeface="+mn-ea"/>
                <a:cs typeface="+mn-cs"/>
              </a:rPr>
              <a:t>Khi đến mỗi Slide, thầy cô</a:t>
            </a:r>
            <a:br>
              <a:rPr kumimoji="0" lang="en-US" sz="2400" b="0" i="0" u="none" strike="noStrike" kern="1200" cap="none" spc="0" normalizeH="0" baseline="0" noProof="0">
                <a:ln>
                  <a:noFill/>
                </a:ln>
                <a:solidFill>
                  <a:prstClr val="black"/>
                </a:solidFill>
                <a:effectLst/>
                <a:uLnTx/>
                <a:uFillTx/>
                <a:latin typeface="#9Slide02 Noi dung dai"/>
                <a:ea typeface="+mn-ea"/>
                <a:cs typeface="+mn-cs"/>
              </a:rPr>
            </a:br>
            <a:r>
              <a:rPr kumimoji="0" lang="en-US" sz="2400" b="0" i="0" u="none" strike="noStrike" kern="1200" cap="none" spc="0" normalizeH="0" baseline="0" noProof="0">
                <a:ln>
                  <a:noFill/>
                </a:ln>
                <a:solidFill>
                  <a:prstClr val="black"/>
                </a:solidFill>
                <a:effectLst/>
                <a:uLnTx/>
                <a:uFillTx/>
                <a:latin typeface="#9Slide02 Noi dung dai"/>
                <a:ea typeface="+mn-ea"/>
                <a:cs typeface="+mn-cs"/>
              </a:rPr>
              <a:t>nhấp chuột trái 1 lần hoặc</a:t>
            </a:r>
            <a:br>
              <a:rPr kumimoji="0" lang="en-US" sz="2400" b="0" i="0" u="none" strike="noStrike" kern="1200" cap="none" spc="0" normalizeH="0" baseline="0" noProof="0">
                <a:ln>
                  <a:noFill/>
                </a:ln>
                <a:solidFill>
                  <a:prstClr val="black"/>
                </a:solidFill>
                <a:effectLst/>
                <a:uLnTx/>
                <a:uFillTx/>
                <a:latin typeface="#9Slide02 Noi dung dai"/>
                <a:ea typeface="+mn-ea"/>
                <a:cs typeface="+mn-cs"/>
              </a:rPr>
            </a:br>
            <a:r>
              <a:rPr kumimoji="0" lang="en-US" sz="2400" b="0" i="0" u="none" strike="noStrike" kern="1200" cap="none" spc="0" normalizeH="0" baseline="0" noProof="0">
                <a:ln>
                  <a:noFill/>
                </a:ln>
                <a:solidFill>
                  <a:prstClr val="black"/>
                </a:solidFill>
                <a:effectLst/>
                <a:uLnTx/>
                <a:uFillTx/>
                <a:latin typeface="#9Slide02 Noi dung dai"/>
                <a:ea typeface="+mn-ea"/>
                <a:cs typeface="+mn-cs"/>
              </a:rPr>
              <a:t>phím mũi tên qua phải thì câu hỏi và đáp án sẽ tự xuất hiện.</a:t>
            </a:r>
          </a:p>
        </p:txBody>
      </p:sp>
      <p:sp>
        <p:nvSpPr>
          <p:cNvPr id="43" name="Rectangle 42">
            <a:extLst>
              <a:ext uri="{FF2B5EF4-FFF2-40B4-BE49-F238E27FC236}">
                <a16:creationId xmlns="" xmlns:a16="http://schemas.microsoft.com/office/drawing/2014/main" id="{AC24F5DE-75CB-4900-959D-9E968A52D007}"/>
              </a:ext>
            </a:extLst>
          </p:cNvPr>
          <p:cNvSpPr/>
          <p:nvPr/>
        </p:nvSpPr>
        <p:spPr>
          <a:xfrm>
            <a:off x="3681816" y="7202680"/>
            <a:ext cx="4800600" cy="19779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9Slide02 Noi dung dai"/>
                <a:ea typeface="+mn-ea"/>
                <a:cs typeface="+mn-cs"/>
              </a:rPr>
              <a:t>Sau khi HS đưa ra đáp án qua Camera, thầy cô nhấp vào đáp án đúng để xác nhận đáp án.</a:t>
            </a:r>
          </a:p>
        </p:txBody>
      </p:sp>
      <p:sp>
        <p:nvSpPr>
          <p:cNvPr id="44" name="Rectangle 43">
            <a:extLst>
              <a:ext uri="{FF2B5EF4-FFF2-40B4-BE49-F238E27FC236}">
                <a16:creationId xmlns="" xmlns:a16="http://schemas.microsoft.com/office/drawing/2014/main" id="{43EE7E23-BC61-4045-9025-919F8F5553AA}"/>
              </a:ext>
            </a:extLst>
          </p:cNvPr>
          <p:cNvSpPr/>
          <p:nvPr/>
        </p:nvSpPr>
        <p:spPr>
          <a:xfrm>
            <a:off x="8640481" y="7202680"/>
            <a:ext cx="4800600" cy="19779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9Slide02 Noi dung dai"/>
                <a:ea typeface="+mn-ea"/>
                <a:cs typeface="+mn-cs"/>
              </a:rPr>
              <a:t>Để chuyển sang câu hỏi tiếp theo, thầy cô nhấp phím mũi tên qua phải 2 lần hoặc</a:t>
            </a:r>
            <a:br>
              <a:rPr kumimoji="0" lang="en-US" sz="2800" b="0" i="0" u="none" strike="noStrike" kern="1200" cap="none" spc="0" normalizeH="0" baseline="0" noProof="0">
                <a:ln>
                  <a:noFill/>
                </a:ln>
                <a:solidFill>
                  <a:prstClr val="black"/>
                </a:solidFill>
                <a:effectLst/>
                <a:uLnTx/>
                <a:uFillTx/>
                <a:latin typeface="#9Slide02 Noi dung dai"/>
                <a:ea typeface="+mn-ea"/>
                <a:cs typeface="+mn-cs"/>
              </a:rPr>
            </a:br>
            <a:r>
              <a:rPr kumimoji="0" lang="en-US" sz="2800" b="0" i="0" u="none" strike="noStrike" kern="1200" cap="none" spc="0" normalizeH="0" baseline="0" noProof="0">
                <a:ln>
                  <a:noFill/>
                </a:ln>
                <a:solidFill>
                  <a:prstClr val="black"/>
                </a:solidFill>
                <a:effectLst/>
                <a:uLnTx/>
                <a:uFillTx/>
                <a:latin typeface="#9Slide02 Noi dung dai"/>
                <a:ea typeface="+mn-ea"/>
                <a:cs typeface="+mn-cs"/>
              </a:rPr>
              <a:t>nhấp chuột trái 2 lần.</a:t>
            </a:r>
          </a:p>
        </p:txBody>
      </p:sp>
    </p:spTree>
    <p:extLst>
      <p:ext uri="{BB962C8B-B14F-4D97-AF65-F5344CB8AC3E}">
        <p14:creationId xmlns:p14="http://schemas.microsoft.com/office/powerpoint/2010/main" val="1738268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14:presetBounceEnd="58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58000">
                                          <p:cBhvr additive="base">
                                            <p:cTn id="7" dur="1000" fill="hold"/>
                                            <p:tgtEl>
                                              <p:spTgt spid="6"/>
                                            </p:tgtEl>
                                            <p:attrNameLst>
                                              <p:attrName>ppt_x</p:attrName>
                                            </p:attrNameLst>
                                          </p:cBhvr>
                                          <p:tavLst>
                                            <p:tav tm="0">
                                              <p:val>
                                                <p:strVal val="0-#ppt_w/2"/>
                                              </p:val>
                                            </p:tav>
                                            <p:tav tm="100000">
                                              <p:val>
                                                <p:strVal val="#ppt_x"/>
                                              </p:val>
                                            </p:tav>
                                          </p:tavLst>
                                        </p:anim>
                                        <p:anim calcmode="lin" valueType="num" p14:bounceEnd="58000">
                                          <p:cBhvr additive="base">
                                            <p:cTn id="8" dur="1000" fill="hold"/>
                                            <p:tgtEl>
                                              <p:spTgt spid="6"/>
                                            </p:tgtEl>
                                            <p:attrNameLst>
                                              <p:attrName>ppt_y</p:attrName>
                                            </p:attrNameLst>
                                          </p:cBhvr>
                                          <p:tavLst>
                                            <p:tav tm="0">
                                              <p:val>
                                                <p:strVal val="0-#ppt_h/2"/>
                                              </p:val>
                                            </p:tav>
                                            <p:tav tm="100000">
                                              <p:val>
                                                <p:strVal val="#ppt_y"/>
                                              </p:val>
                                            </p:tav>
                                          </p:tavLst>
                                        </p:anim>
                                      </p:childTnLst>
                                      <p:subTnLst>
                                        <p:audio>
                                          <p:cMediaNode vol="15000">
                                            <p:cTn display="0" masterRel="sameClick">
                                              <p:stCondLst>
                                                <p:cond evt="begin" delay="0">
                                                  <p:tn val="5"/>
                                                </p:cond>
                                              </p:stCondLst>
                                              <p:endCondLst>
                                                <p:cond evt="onStopAudio" delay="0">
                                                  <p:tgtEl>
                                                    <p:sldTgt/>
                                                  </p:tgtEl>
                                                </p:cond>
                                              </p:endCondLst>
                                            </p:cTn>
                                            <p:tgtEl>
                                              <p:sndTgt r:embed="rId4" name="DiaBayDen.wav"/>
                                            </p:tgtEl>
                                          </p:cMediaNode>
                                        </p:audio>
                                      </p:subTnLst>
                                    </p:cTn>
                                  </p:par>
                                </p:childTnLst>
                              </p:cTn>
                            </p:par>
                            <p:par>
                              <p:cTn id="9" fill="hold">
                                <p:stCondLst>
                                  <p:cond delay="1000"/>
                                </p:stCondLst>
                                <p:childTnLst>
                                  <p:par>
                                    <p:cTn id="10" presetID="2" presetClass="entr" presetSubtype="1" fill="hold" nodeType="afterEffect" p14:presetBounceEnd="65000">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14:bounceEnd="65000">
                                          <p:cBhvr additive="base">
                                            <p:cTn id="12" dur="1000" fill="hold"/>
                                            <p:tgtEl>
                                              <p:spTgt spid="42"/>
                                            </p:tgtEl>
                                            <p:attrNameLst>
                                              <p:attrName>ppt_x</p:attrName>
                                            </p:attrNameLst>
                                          </p:cBhvr>
                                          <p:tavLst>
                                            <p:tav tm="0">
                                              <p:val>
                                                <p:strVal val="#ppt_x"/>
                                              </p:val>
                                            </p:tav>
                                            <p:tav tm="100000">
                                              <p:val>
                                                <p:strVal val="#ppt_x"/>
                                              </p:val>
                                            </p:tav>
                                          </p:tavLst>
                                        </p:anim>
                                        <p:anim calcmode="lin" valueType="num" p14:bounceEnd="65000">
                                          <p:cBhvr additive="base">
                                            <p:cTn id="13" dur="1000" fill="hold"/>
                                            <p:tgtEl>
                                              <p:spTgt spid="42"/>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5000">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14:bounceEnd="65000">
                                          <p:cBhvr additive="base">
                                            <p:cTn id="17" dur="1000" fill="hold"/>
                                            <p:tgtEl>
                                              <p:spTgt spid="38"/>
                                            </p:tgtEl>
                                            <p:attrNameLst>
                                              <p:attrName>ppt_x</p:attrName>
                                            </p:attrNameLst>
                                          </p:cBhvr>
                                          <p:tavLst>
                                            <p:tav tm="0">
                                              <p:val>
                                                <p:strVal val="#ppt_x"/>
                                              </p:val>
                                            </p:tav>
                                            <p:tav tm="100000">
                                              <p:val>
                                                <p:strVal val="#ppt_x"/>
                                              </p:val>
                                            </p:tav>
                                          </p:tavLst>
                                        </p:anim>
                                        <p:anim calcmode="lin" valueType="num" p14:bounceEnd="65000">
                                          <p:cBhvr additive="base">
                                            <p:cTn id="18" dur="1000" fill="hold"/>
                                            <p:tgtEl>
                                              <p:spTgt spid="3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14:presetBounceEnd="65000">
                                      <p:stCondLst>
                                        <p:cond delay="400"/>
                                      </p:stCondLst>
                                      <p:childTnLst>
                                        <p:set>
                                          <p:cBhvr>
                                            <p:cTn id="20" dur="1" fill="hold">
                                              <p:stCondLst>
                                                <p:cond delay="0"/>
                                              </p:stCondLst>
                                            </p:cTn>
                                            <p:tgtEl>
                                              <p:spTgt spid="39"/>
                                            </p:tgtEl>
                                            <p:attrNameLst>
                                              <p:attrName>style.visibility</p:attrName>
                                            </p:attrNameLst>
                                          </p:cBhvr>
                                          <p:to>
                                            <p:strVal val="visible"/>
                                          </p:to>
                                        </p:set>
                                        <p:anim calcmode="lin" valueType="num" p14:bounceEnd="65000">
                                          <p:cBhvr additive="base">
                                            <p:cTn id="21" dur="1000" fill="hold"/>
                                            <p:tgtEl>
                                              <p:spTgt spid="39"/>
                                            </p:tgtEl>
                                            <p:attrNameLst>
                                              <p:attrName>ppt_x</p:attrName>
                                            </p:attrNameLst>
                                          </p:cBhvr>
                                          <p:tavLst>
                                            <p:tav tm="0">
                                              <p:val>
                                                <p:strVal val="#ppt_x"/>
                                              </p:val>
                                            </p:tav>
                                            <p:tav tm="100000">
                                              <p:val>
                                                <p:strVal val="#ppt_x"/>
                                              </p:val>
                                            </p:tav>
                                          </p:tavLst>
                                        </p:anim>
                                        <p:anim calcmode="lin" valueType="num" p14:bounceEnd="65000">
                                          <p:cBhvr additive="base">
                                            <p:cTn id="22" dur="1000" fill="hold"/>
                                            <p:tgtEl>
                                              <p:spTgt spid="3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5000">
                                      <p:stCondLst>
                                        <p:cond delay="800"/>
                                      </p:stCondLst>
                                      <p:childTnLst>
                                        <p:set>
                                          <p:cBhvr>
                                            <p:cTn id="24" dur="1" fill="hold">
                                              <p:stCondLst>
                                                <p:cond delay="0"/>
                                              </p:stCondLst>
                                            </p:cTn>
                                            <p:tgtEl>
                                              <p:spTgt spid="40"/>
                                            </p:tgtEl>
                                            <p:attrNameLst>
                                              <p:attrName>style.visibility</p:attrName>
                                            </p:attrNameLst>
                                          </p:cBhvr>
                                          <p:to>
                                            <p:strVal val="visible"/>
                                          </p:to>
                                        </p:set>
                                        <p:anim calcmode="lin" valueType="num" p14:bounceEnd="65000">
                                          <p:cBhvr additive="base">
                                            <p:cTn id="25" dur="1000" fill="hold"/>
                                            <p:tgtEl>
                                              <p:spTgt spid="40"/>
                                            </p:tgtEl>
                                            <p:attrNameLst>
                                              <p:attrName>ppt_x</p:attrName>
                                            </p:attrNameLst>
                                          </p:cBhvr>
                                          <p:tavLst>
                                            <p:tav tm="0">
                                              <p:val>
                                                <p:strVal val="#ppt_x"/>
                                              </p:val>
                                            </p:tav>
                                            <p:tav tm="100000">
                                              <p:val>
                                                <p:strVal val="#ppt_x"/>
                                              </p:val>
                                            </p:tav>
                                          </p:tavLst>
                                        </p:anim>
                                        <p:anim calcmode="lin" valueType="num" p14:bounceEnd="65000">
                                          <p:cBhvr additive="base">
                                            <p:cTn id="26" dur="1000" fill="hold"/>
                                            <p:tgtEl>
                                              <p:spTgt spid="4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65000">
                                      <p:stCondLst>
                                        <p:cond delay="1200"/>
                                      </p:stCondLst>
                                      <p:childTnLst>
                                        <p:set>
                                          <p:cBhvr>
                                            <p:cTn id="28" dur="1" fill="hold">
                                              <p:stCondLst>
                                                <p:cond delay="0"/>
                                              </p:stCondLst>
                                            </p:cTn>
                                            <p:tgtEl>
                                              <p:spTgt spid="41"/>
                                            </p:tgtEl>
                                            <p:attrNameLst>
                                              <p:attrName>style.visibility</p:attrName>
                                            </p:attrNameLst>
                                          </p:cBhvr>
                                          <p:to>
                                            <p:strVal val="visible"/>
                                          </p:to>
                                        </p:set>
                                        <p:anim calcmode="lin" valueType="num" p14:bounceEnd="65000">
                                          <p:cBhvr additive="base">
                                            <p:cTn id="29" dur="1000" fill="hold"/>
                                            <p:tgtEl>
                                              <p:spTgt spid="41"/>
                                            </p:tgtEl>
                                            <p:attrNameLst>
                                              <p:attrName>ppt_x</p:attrName>
                                            </p:attrNameLst>
                                          </p:cBhvr>
                                          <p:tavLst>
                                            <p:tav tm="0">
                                              <p:val>
                                                <p:strVal val="#ppt_x"/>
                                              </p:val>
                                            </p:tav>
                                            <p:tav tm="100000">
                                              <p:val>
                                                <p:strVal val="#ppt_x"/>
                                              </p:val>
                                            </p:tav>
                                          </p:tavLst>
                                        </p:anim>
                                        <p:anim calcmode="lin" valueType="num" p14:bounceEnd="65000">
                                          <p:cBhvr additive="base">
                                            <p:cTn id="30" dur="1000" fill="hold"/>
                                            <p:tgtEl>
                                              <p:spTgt spid="41"/>
                                            </p:tgtEl>
                                            <p:attrNameLst>
                                              <p:attrName>ppt_y</p:attrName>
                                            </p:attrNameLst>
                                          </p:cBhvr>
                                          <p:tavLst>
                                            <p:tav tm="0">
                                              <p:val>
                                                <p:strVal val="1+#ppt_h/2"/>
                                              </p:val>
                                            </p:tav>
                                            <p:tav tm="100000">
                                              <p:val>
                                                <p:strVal val="#ppt_y"/>
                                              </p:val>
                                            </p:tav>
                                          </p:tavLst>
                                        </p:anim>
                                      </p:childTnLst>
                                    </p:cTn>
                                  </p:par>
                                </p:childTnLst>
                              </p:cTn>
                            </p:par>
                            <p:par>
                              <p:cTn id="31" fill="hold">
                                <p:stCondLst>
                                  <p:cond delay="4200"/>
                                </p:stCondLst>
                                <p:childTnLst>
                                  <p:par>
                                    <p:cTn id="32" presetID="22" presetClass="entr" presetSubtype="1" fill="hold"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up)">
                                          <p:cBhvr>
                                            <p:cTn id="34" dur="500"/>
                                            <p:tgtEl>
                                              <p:spTgt spid="7"/>
                                            </p:tgtEl>
                                          </p:cBhvr>
                                        </p:animEffect>
                                      </p:childTnLst>
                                    </p:cTn>
                                  </p:par>
                                </p:childTnLst>
                              </p:cTn>
                            </p:par>
                            <p:par>
                              <p:cTn id="35" fill="hold">
                                <p:stCondLst>
                                  <p:cond delay="4700"/>
                                </p:stCondLst>
                                <p:childTnLst>
                                  <p:par>
                                    <p:cTn id="36" presetID="1" presetClass="exit" presetSubtype="0" fill="hold" nodeType="afterEffect">
                                      <p:stCondLst>
                                        <p:cond delay="0"/>
                                      </p:stCondLst>
                                      <p:childTnLst>
                                        <p:set>
                                          <p:cBhvr>
                                            <p:cTn id="37" dur="1" fill="hold">
                                              <p:stCondLst>
                                                <p:cond delay="0"/>
                                              </p:stCondLst>
                                            </p:cTn>
                                            <p:tgtEl>
                                              <p:spTgt spid="24"/>
                                            </p:tgtEl>
                                            <p:attrNameLst>
                                              <p:attrName>style.visibility</p:attrName>
                                            </p:attrNameLst>
                                          </p:cBhvr>
                                          <p:to>
                                            <p:strVal val="hidden"/>
                                          </p:to>
                                        </p:set>
                                      </p:childTnLst>
                                    </p:cTn>
                                  </p:par>
                                  <p:par>
                                    <p:cTn id="38" presetID="1" presetClass="entr" presetSubtype="0" fill="hold" nodeType="withEffect">
                                      <p:stCondLst>
                                        <p:cond delay="0"/>
                                      </p:stCondLst>
                                      <p:childTnLst>
                                        <p:set>
                                          <p:cBhvr>
                                            <p:cTn id="39" dur="1" fill="hold">
                                              <p:stCondLst>
                                                <p:cond delay="0"/>
                                              </p:stCondLst>
                                            </p:cTn>
                                            <p:tgtEl>
                                              <p:spTgt spid="9"/>
                                            </p:tgtEl>
                                            <p:attrNameLst>
                                              <p:attrName>style.visibility</p:attrName>
                                            </p:attrNameLst>
                                          </p:cBhvr>
                                          <p:to>
                                            <p:strVal val="visible"/>
                                          </p:to>
                                        </p:set>
                                      </p:childTnLst>
                                    </p:cTn>
                                  </p:par>
                                </p:childTnLst>
                              </p:cTn>
                            </p:par>
                            <p:par>
                              <p:cTn id="40" fill="hold">
                                <p:stCondLst>
                                  <p:cond delay="4700"/>
                                </p:stCondLst>
                                <p:childTnLst>
                                  <p:par>
                                    <p:cTn id="41" presetID="42" presetClass="path" presetSubtype="0" accel="50000" decel="50000" fill="hold" nodeType="afterEffect">
                                      <p:stCondLst>
                                        <p:cond delay="0"/>
                                      </p:stCondLst>
                                      <p:childTnLst>
                                        <p:animMotion origin="layout" path="M 2.70833E-6 -4.81481E-6 L 0.00677 -0.5155 " pathEditMode="relative" rAng="0" ptsTypes="AA">
                                          <p:cBhvr>
                                            <p:cTn id="42" dur="15000" fill="hold"/>
                                            <p:tgtEl>
                                              <p:spTgt spid="9"/>
                                            </p:tgtEl>
                                            <p:attrNameLst>
                                              <p:attrName>ppt_x</p:attrName>
                                              <p:attrName>ppt_y</p:attrName>
                                            </p:attrNameLst>
                                          </p:cBhvr>
                                          <p:rCtr x="339" y="-25787"/>
                                        </p:animMotion>
                                      </p:childTnLst>
                                    </p:cTn>
                                  </p:par>
                                  <p:par>
                                    <p:cTn id="43" presetID="6" presetClass="emph" presetSubtype="0" fill="hold" nodeType="withEffect">
                                      <p:stCondLst>
                                        <p:cond delay="0"/>
                                      </p:stCondLst>
                                      <p:childTnLst>
                                        <p:animScale>
                                          <p:cBhvr>
                                            <p:cTn id="44" dur="15000" fill="hold"/>
                                            <p:tgtEl>
                                              <p:spTgt spid="9"/>
                                            </p:tgtEl>
                                          </p:cBhvr>
                                          <p:by x="50000" y="50000"/>
                                        </p:animScale>
                                      </p:childTnLst>
                                    </p:cTn>
                                  </p:par>
                                  <p:par>
                                    <p:cTn id="45" presetID="22" presetClass="exit" presetSubtype="4" fill="hold" nodeType="withEffect">
                                      <p:stCondLst>
                                        <p:cond delay="0"/>
                                      </p:stCondLst>
                                      <p:childTnLst>
                                        <p:animEffect transition="out" filter="wipe(down)">
                                          <p:cBhvr>
                                            <p:cTn id="46" dur="15000"/>
                                            <p:tgtEl>
                                              <p:spTgt spid="7"/>
                                            </p:tgtEl>
                                          </p:cBhvr>
                                        </p:animEffect>
                                        <p:set>
                                          <p:cBhvr>
                                            <p:cTn id="47" dur="1" fill="hold">
                                              <p:stCondLst>
                                                <p:cond delay="14999"/>
                                              </p:stCondLst>
                                            </p:cTn>
                                            <p:tgtEl>
                                              <p:spTgt spid="7"/>
                                            </p:tgtEl>
                                            <p:attrNameLst>
                                              <p:attrName>style.visibility</p:attrName>
                                            </p:attrNameLst>
                                          </p:cBhvr>
                                          <p:to>
                                            <p:strVal val="hidden"/>
                                          </p:to>
                                        </p:set>
                                      </p:childTnLst>
                                      <p:subTnLst>
                                        <p:audio>
                                          <p:cMediaNode vol="20000">
                                            <p:cTn display="0" masterRel="sameClick">
                                              <p:stCondLst>
                                                <p:cond evt="begin" delay="0">
                                                  <p:tn val="45"/>
                                                </p:cond>
                                              </p:stCondLst>
                                              <p:endCondLst>
                                                <p:cond evt="onStopAudio" delay="0">
                                                  <p:tgtEl>
                                                    <p:sldTgt/>
                                                  </p:tgtEl>
                                                </p:cond>
                                              </p:endCondLst>
                                            </p:cTn>
                                            <p:tgtEl>
                                              <p:sndTgt r:embed="rId5" name="AmThanhDiaBay.wav"/>
                                            </p:tgtEl>
                                          </p:cMediaNode>
                                        </p:audio>
                                      </p:subTnLst>
                                    </p:cTn>
                                  </p:par>
                                </p:childTnLst>
                              </p:cTn>
                            </p:par>
                            <p:par>
                              <p:cTn id="48" fill="hold">
                                <p:stCondLst>
                                  <p:cond delay="19700"/>
                                </p:stCondLst>
                                <p:childTnLst>
                                  <p:par>
                                    <p:cTn id="49" presetID="32" presetClass="emph" presetSubtype="0" repeatCount="3000" fill="hold" nodeType="afterEffect">
                                      <p:stCondLst>
                                        <p:cond delay="0"/>
                                      </p:stCondLst>
                                      <p:childTnLst>
                                        <p:animRot by="120000">
                                          <p:cBhvr>
                                            <p:cTn id="50" dur="75" fill="hold">
                                              <p:stCondLst>
                                                <p:cond delay="0"/>
                                              </p:stCondLst>
                                            </p:cTn>
                                            <p:tgtEl>
                                              <p:spTgt spid="6"/>
                                            </p:tgtEl>
                                            <p:attrNameLst>
                                              <p:attrName>r</p:attrName>
                                            </p:attrNameLst>
                                          </p:cBhvr>
                                        </p:animRot>
                                        <p:animRot by="-240000">
                                          <p:cBhvr>
                                            <p:cTn id="51" dur="150" fill="hold">
                                              <p:stCondLst>
                                                <p:cond delay="150"/>
                                              </p:stCondLst>
                                            </p:cTn>
                                            <p:tgtEl>
                                              <p:spTgt spid="6"/>
                                            </p:tgtEl>
                                            <p:attrNameLst>
                                              <p:attrName>r</p:attrName>
                                            </p:attrNameLst>
                                          </p:cBhvr>
                                        </p:animRot>
                                        <p:animRot by="240000">
                                          <p:cBhvr>
                                            <p:cTn id="52" dur="150" fill="hold">
                                              <p:stCondLst>
                                                <p:cond delay="300"/>
                                              </p:stCondLst>
                                            </p:cTn>
                                            <p:tgtEl>
                                              <p:spTgt spid="6"/>
                                            </p:tgtEl>
                                            <p:attrNameLst>
                                              <p:attrName>r</p:attrName>
                                            </p:attrNameLst>
                                          </p:cBhvr>
                                        </p:animRot>
                                        <p:animRot by="-240000">
                                          <p:cBhvr>
                                            <p:cTn id="53" dur="150" fill="hold">
                                              <p:stCondLst>
                                                <p:cond delay="450"/>
                                              </p:stCondLst>
                                            </p:cTn>
                                            <p:tgtEl>
                                              <p:spTgt spid="6"/>
                                            </p:tgtEl>
                                            <p:attrNameLst>
                                              <p:attrName>r</p:attrName>
                                            </p:attrNameLst>
                                          </p:cBhvr>
                                        </p:animRot>
                                        <p:animRot by="120000">
                                          <p:cBhvr>
                                            <p:cTn id="54" dur="150" fill="hold">
                                              <p:stCondLst>
                                                <p:cond delay="600"/>
                                              </p:stCondLst>
                                            </p:cTn>
                                            <p:tgtEl>
                                              <p:spTgt spid="6"/>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6" name="AmHetGio.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55" fill="hold" display="0">
                      <p:stCondLst>
                        <p:cond delay="indefinite"/>
                      </p:stCondLst>
                      <p:endCondLst>
                        <p:cond evt="onStopAudio" delay="0">
                          <p:tgtEl>
                            <p:sldTgt/>
                          </p:tgtEl>
                        </p:cond>
                      </p:endCondLst>
                    </p:cTn>
                    <p:tgtEl>
                      <p:spTgt spid="26"/>
                    </p:tgtEl>
                  </p:cMediaNode>
                </p:audio>
                <p:seq concurrent="1" nextAc="seek">
                  <p:cTn id="56" restart="whenNotActive" fill="hold" evtFilter="cancelBubble" nodeType="interactiveSeq">
                    <p:stCondLst>
                      <p:cond evt="onClick" delay="0">
                        <p:tgtEl>
                          <p:spTgt spid="41"/>
                        </p:tgtEl>
                      </p:cond>
                    </p:stCondLst>
                    <p:endSync evt="end" delay="0">
                      <p:rtn val="all"/>
                    </p:endSync>
                    <p:childTnLst>
                      <p:par>
                        <p:cTn id="57" fill="hold">
                          <p:stCondLst>
                            <p:cond delay="0"/>
                          </p:stCondLst>
                          <p:childTnLst>
                            <p:par>
                              <p:cTn id="58" fill="hold">
                                <p:stCondLst>
                                  <p:cond delay="0"/>
                                </p:stCondLst>
                                <p:childTnLst>
                                  <p:par>
                                    <p:cTn id="59" presetID="26" presetClass="emph" presetSubtype="0" fill="hold" nodeType="clickEffect">
                                      <p:stCondLst>
                                        <p:cond delay="0"/>
                                      </p:stCondLst>
                                      <p:childTnLst>
                                        <p:animEffect transition="out" filter="fade">
                                          <p:cBhvr>
                                            <p:cTn id="60" dur="500" tmFilter="0, 0; .2, .5; .8, .5; 1, 0"/>
                                            <p:tgtEl>
                                              <p:spTgt spid="41"/>
                                            </p:tgtEl>
                                          </p:cBhvr>
                                        </p:animEffect>
                                        <p:animScale>
                                          <p:cBhvr>
                                            <p:cTn id="61" dur="250" autoRev="1" fill="hold"/>
                                            <p:tgtEl>
                                              <p:spTgt spid="41"/>
                                            </p:tgtEl>
                                          </p:cBhvr>
                                          <p:by x="105000" y="105000"/>
                                        </p:animScale>
                                      </p:childTnLst>
                                      <p:subTnLst>
                                        <p:audio>
                                          <p:cMediaNode>
                                            <p:cTn display="0" masterRel="sameClick">
                                              <p:stCondLst>
                                                <p:cond evt="begin" delay="0">
                                                  <p:tn val="59"/>
                                                </p:cond>
                                              </p:stCondLst>
                                              <p:endCondLst>
                                                <p:cond evt="onStopAudio" delay="0">
                                                  <p:tgtEl>
                                                    <p:sldTgt/>
                                                  </p:tgtEl>
                                                </p:cond>
                                              </p:endCondLst>
                                            </p:cTn>
                                            <p:tgtEl>
                                              <p:sndTgt r:embed="rId7" name="click.wav"/>
                                            </p:tgtEl>
                                          </p:cMediaNode>
                                        </p:audio>
                                      </p:subTnLst>
                                    </p:cTn>
                                  </p:par>
                                </p:childTnLst>
                              </p:cTn>
                            </p:par>
                            <p:par>
                              <p:cTn id="62" fill="hold">
                                <p:stCondLst>
                                  <p:cond delay="500"/>
                                </p:stCondLst>
                                <p:childTnLst>
                                  <p:par>
                                    <p:cTn id="63" presetID="10" presetClass="exit" presetSubtype="0" fill="hold" nodeType="afterEffect">
                                      <p:stCondLst>
                                        <p:cond delay="0"/>
                                      </p:stCondLst>
                                      <p:childTnLst>
                                        <p:animEffect transition="out" filter="fade">
                                          <p:cBhvr>
                                            <p:cTn id="64" dur="500"/>
                                            <p:tgtEl>
                                              <p:spTgt spid="7"/>
                                            </p:tgtEl>
                                          </p:cBhvr>
                                        </p:animEffect>
                                        <p:set>
                                          <p:cBhvr>
                                            <p:cTn id="65" dur="1" fill="hold">
                                              <p:stCondLst>
                                                <p:cond delay="499"/>
                                              </p:stCondLst>
                                            </p:cTn>
                                            <p:tgtEl>
                                              <p:spTgt spid="7"/>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9"/>
                                            </p:tgtEl>
                                          </p:cBhvr>
                                        </p:animEffect>
                                        <p:set>
                                          <p:cBhvr>
                                            <p:cTn id="68" dur="1" fill="hold">
                                              <p:stCondLst>
                                                <p:cond delay="499"/>
                                              </p:stCondLst>
                                            </p:cTn>
                                            <p:tgtEl>
                                              <p:spTgt spid="9"/>
                                            </p:tgtEl>
                                            <p:attrNameLst>
                                              <p:attrName>style.visibility</p:attrName>
                                            </p:attrNameLst>
                                          </p:cBhvr>
                                          <p:to>
                                            <p:strVal val="hidden"/>
                                          </p:to>
                                        </p:set>
                                      </p:childTnLst>
                                    </p:cTn>
                                  </p:par>
                                </p:childTnLst>
                              </p:cTn>
                            </p:par>
                            <p:par>
                              <p:cTn id="69" fill="hold">
                                <p:stCondLst>
                                  <p:cond delay="1000"/>
                                </p:stCondLst>
                                <p:childTnLst>
                                  <p:par>
                                    <p:cTn id="70" presetID="47" presetClass="entr" presetSubtype="0" fill="hold" nodeType="after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1000"/>
                                            <p:tgtEl>
                                              <p:spTgt spid="13"/>
                                            </p:tgtEl>
                                          </p:cBhvr>
                                        </p:animEffect>
                                        <p:anim calcmode="lin" valueType="num">
                                          <p:cBhvr>
                                            <p:cTn id="73" dur="1000" fill="hold"/>
                                            <p:tgtEl>
                                              <p:spTgt spid="13"/>
                                            </p:tgtEl>
                                            <p:attrNameLst>
                                              <p:attrName>ppt_x</p:attrName>
                                            </p:attrNameLst>
                                          </p:cBhvr>
                                          <p:tavLst>
                                            <p:tav tm="0">
                                              <p:val>
                                                <p:strVal val="#ppt_x"/>
                                              </p:val>
                                            </p:tav>
                                            <p:tav tm="100000">
                                              <p:val>
                                                <p:strVal val="#ppt_x"/>
                                              </p:val>
                                            </p:tav>
                                          </p:tavLst>
                                        </p:anim>
                                        <p:anim calcmode="lin" valueType="num">
                                          <p:cBhvr>
                                            <p:cTn id="74" dur="1000" fill="hold"/>
                                            <p:tgtEl>
                                              <p:spTgt spid="13"/>
                                            </p:tgtEl>
                                            <p:attrNameLst>
                                              <p:attrName>ppt_y</p:attrName>
                                            </p:attrNameLst>
                                          </p:cBhvr>
                                          <p:tavLst>
                                            <p:tav tm="0">
                                              <p:val>
                                                <p:strVal val="#ppt_y-.1"/>
                                              </p:val>
                                            </p:tav>
                                            <p:tav tm="100000">
                                              <p:val>
                                                <p:strVal val="#ppt_y"/>
                                              </p:val>
                                            </p:tav>
                                          </p:tavLst>
                                        </p:anim>
                                      </p:childTnLst>
                                    </p:cTn>
                                  </p:par>
                                  <p:par>
                                    <p:cTn id="75" presetID="1" presetClass="mediacall" presetSubtype="0" fill="hold" nodeType="withEffect">
                                      <p:stCondLst>
                                        <p:cond delay="0"/>
                                      </p:stCondLst>
                                      <p:childTnLst>
                                        <p:cmd type="call" cmd="playFrom(0.0)">
                                          <p:cBhvr>
                                            <p:cTn id="76" dur="4576" fill="hold"/>
                                            <p:tgtEl>
                                              <p:spTgt spid="26"/>
                                            </p:tgtEl>
                                          </p:cBhvr>
                                        </p:cmd>
                                      </p:childTnLst>
                                    </p:cTn>
                                  </p:par>
                                  <p:par>
                                    <p:cTn id="77" presetID="2" presetClass="exit" presetSubtype="3" accel="80000" decel="20000" fill="hold" nodeType="withEffect">
                                      <p:stCondLst>
                                        <p:cond delay="0"/>
                                      </p:stCondLst>
                                      <p:childTnLst>
                                        <p:anim calcmode="lin" valueType="num">
                                          <p:cBhvr additive="base">
                                            <p:cTn id="78" dur="500"/>
                                            <p:tgtEl>
                                              <p:spTgt spid="6"/>
                                            </p:tgtEl>
                                            <p:attrNameLst>
                                              <p:attrName>ppt_x</p:attrName>
                                            </p:attrNameLst>
                                          </p:cBhvr>
                                          <p:tavLst>
                                            <p:tav tm="0">
                                              <p:val>
                                                <p:strVal val="ppt_x"/>
                                              </p:val>
                                            </p:tav>
                                            <p:tav tm="100000">
                                              <p:val>
                                                <p:strVal val="1+ppt_w/2"/>
                                              </p:val>
                                            </p:tav>
                                          </p:tavLst>
                                        </p:anim>
                                        <p:anim calcmode="lin" valueType="num">
                                          <p:cBhvr additive="base">
                                            <p:cTn id="79" dur="500"/>
                                            <p:tgtEl>
                                              <p:spTgt spid="6"/>
                                            </p:tgtEl>
                                            <p:attrNameLst>
                                              <p:attrName>ppt_y</p:attrName>
                                            </p:attrNameLst>
                                          </p:cBhvr>
                                          <p:tavLst>
                                            <p:tav tm="0">
                                              <p:val>
                                                <p:strVal val="ppt_y"/>
                                              </p:val>
                                            </p:tav>
                                            <p:tav tm="100000">
                                              <p:val>
                                                <p:strVal val="0-ppt_h/2"/>
                                              </p:val>
                                            </p:tav>
                                          </p:tavLst>
                                        </p:anim>
                                        <p:set>
                                          <p:cBhvr>
                                            <p:cTn id="80" dur="1" fill="hold">
                                              <p:stCondLst>
                                                <p:cond delay="499"/>
                                              </p:stCondLst>
                                            </p:cTn>
                                            <p:tgtEl>
                                              <p:spTgt spid="6"/>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38"/>
                                            </p:tgtEl>
                                          </p:cBhvr>
                                        </p:animEffect>
                                        <p:set>
                                          <p:cBhvr>
                                            <p:cTn id="83" dur="1" fill="hold">
                                              <p:stCondLst>
                                                <p:cond delay="499"/>
                                              </p:stCondLst>
                                            </p:cTn>
                                            <p:tgtEl>
                                              <p:spTgt spid="38"/>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39"/>
                                            </p:tgtEl>
                                          </p:cBhvr>
                                        </p:animEffect>
                                        <p:set>
                                          <p:cBhvr>
                                            <p:cTn id="86" dur="1" fill="hold">
                                              <p:stCondLst>
                                                <p:cond delay="499"/>
                                              </p:stCondLst>
                                            </p:cTn>
                                            <p:tgtEl>
                                              <p:spTgt spid="39"/>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40"/>
                                            </p:tgtEl>
                                          </p:cBhvr>
                                        </p:animEffect>
                                        <p:set>
                                          <p:cBhvr>
                                            <p:cTn id="89"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1"/>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0-#ppt_h/2"/>
                                              </p:val>
                                            </p:tav>
                                            <p:tav tm="100000">
                                              <p:val>
                                                <p:strVal val="#ppt_y"/>
                                              </p:val>
                                            </p:tav>
                                          </p:tavLst>
                                        </p:anim>
                                      </p:childTnLst>
                                      <p:subTnLst>
                                        <p:audio>
                                          <p:cMediaNode vol="15000">
                                            <p:cTn display="0" masterRel="sameClick">
                                              <p:stCondLst>
                                                <p:cond evt="begin" delay="0">
                                                  <p:tn val="5"/>
                                                </p:cond>
                                              </p:stCondLst>
                                              <p:endCondLst>
                                                <p:cond evt="onStopAudio" delay="0">
                                                  <p:tgtEl>
                                                    <p:sldTgt/>
                                                  </p:tgtEl>
                                                </p:cond>
                                              </p:endCondLst>
                                            </p:cTn>
                                            <p:tgtEl>
                                              <p:sndTgt r:embed="rId20" name="DiaBayDen.wav"/>
                                            </p:tgtEl>
                                          </p:cMediaNode>
                                        </p:audio>
                                      </p:subTnLst>
                                    </p:cTn>
                                  </p:par>
                                </p:childTnLst>
                              </p:cTn>
                            </p:par>
                            <p:par>
                              <p:cTn id="9" fill="hold">
                                <p:stCondLst>
                                  <p:cond delay="1000"/>
                                </p:stCondLst>
                                <p:childTnLst>
                                  <p:par>
                                    <p:cTn id="10" presetID="2" presetClass="entr" presetSubtype="1" fill="hold" nodeType="after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additive="base">
                                            <p:cTn id="12" dur="1000" fill="hold"/>
                                            <p:tgtEl>
                                              <p:spTgt spid="42"/>
                                            </p:tgtEl>
                                            <p:attrNameLst>
                                              <p:attrName>ppt_x</p:attrName>
                                            </p:attrNameLst>
                                          </p:cBhvr>
                                          <p:tavLst>
                                            <p:tav tm="0">
                                              <p:val>
                                                <p:strVal val="#ppt_x"/>
                                              </p:val>
                                            </p:tav>
                                            <p:tav tm="100000">
                                              <p:val>
                                                <p:strVal val="#ppt_x"/>
                                              </p:val>
                                            </p:tav>
                                          </p:tavLst>
                                        </p:anim>
                                        <p:anim calcmode="lin" valueType="num">
                                          <p:cBhvr additive="base">
                                            <p:cTn id="13" dur="1000" fill="hold"/>
                                            <p:tgtEl>
                                              <p:spTgt spid="42"/>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cBhvr additive="base">
                                            <p:cTn id="17" dur="1000" fill="hold"/>
                                            <p:tgtEl>
                                              <p:spTgt spid="38"/>
                                            </p:tgtEl>
                                            <p:attrNameLst>
                                              <p:attrName>ppt_x</p:attrName>
                                            </p:attrNameLst>
                                          </p:cBhvr>
                                          <p:tavLst>
                                            <p:tav tm="0">
                                              <p:val>
                                                <p:strVal val="#ppt_x"/>
                                              </p:val>
                                            </p:tav>
                                            <p:tav tm="100000">
                                              <p:val>
                                                <p:strVal val="#ppt_x"/>
                                              </p:val>
                                            </p:tav>
                                          </p:tavLst>
                                        </p:anim>
                                        <p:anim calcmode="lin" valueType="num">
                                          <p:cBhvr additive="base">
                                            <p:cTn id="18" dur="1000" fill="hold"/>
                                            <p:tgtEl>
                                              <p:spTgt spid="3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400"/>
                                      </p:stCondLst>
                                      <p:childTnLst>
                                        <p:set>
                                          <p:cBhvr>
                                            <p:cTn id="20" dur="1" fill="hold">
                                              <p:stCondLst>
                                                <p:cond delay="0"/>
                                              </p:stCondLst>
                                            </p:cTn>
                                            <p:tgtEl>
                                              <p:spTgt spid="39"/>
                                            </p:tgtEl>
                                            <p:attrNameLst>
                                              <p:attrName>style.visibility</p:attrName>
                                            </p:attrNameLst>
                                          </p:cBhvr>
                                          <p:to>
                                            <p:strVal val="visible"/>
                                          </p:to>
                                        </p:set>
                                        <p:anim calcmode="lin" valueType="num">
                                          <p:cBhvr additive="base">
                                            <p:cTn id="21" dur="1000" fill="hold"/>
                                            <p:tgtEl>
                                              <p:spTgt spid="39"/>
                                            </p:tgtEl>
                                            <p:attrNameLst>
                                              <p:attrName>ppt_x</p:attrName>
                                            </p:attrNameLst>
                                          </p:cBhvr>
                                          <p:tavLst>
                                            <p:tav tm="0">
                                              <p:val>
                                                <p:strVal val="#ppt_x"/>
                                              </p:val>
                                            </p:tav>
                                            <p:tav tm="100000">
                                              <p:val>
                                                <p:strVal val="#ppt_x"/>
                                              </p:val>
                                            </p:tav>
                                          </p:tavLst>
                                        </p:anim>
                                        <p:anim calcmode="lin" valueType="num">
                                          <p:cBhvr additive="base">
                                            <p:cTn id="22" dur="1000" fill="hold"/>
                                            <p:tgtEl>
                                              <p:spTgt spid="3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800"/>
                                      </p:stCondLst>
                                      <p:childTnLst>
                                        <p:set>
                                          <p:cBhvr>
                                            <p:cTn id="24" dur="1" fill="hold">
                                              <p:stCondLst>
                                                <p:cond delay="0"/>
                                              </p:stCondLst>
                                            </p:cTn>
                                            <p:tgtEl>
                                              <p:spTgt spid="40"/>
                                            </p:tgtEl>
                                            <p:attrNameLst>
                                              <p:attrName>style.visibility</p:attrName>
                                            </p:attrNameLst>
                                          </p:cBhvr>
                                          <p:to>
                                            <p:strVal val="visible"/>
                                          </p:to>
                                        </p:set>
                                        <p:anim calcmode="lin" valueType="num">
                                          <p:cBhvr additive="base">
                                            <p:cTn id="25" dur="1000" fill="hold"/>
                                            <p:tgtEl>
                                              <p:spTgt spid="40"/>
                                            </p:tgtEl>
                                            <p:attrNameLst>
                                              <p:attrName>ppt_x</p:attrName>
                                            </p:attrNameLst>
                                          </p:cBhvr>
                                          <p:tavLst>
                                            <p:tav tm="0">
                                              <p:val>
                                                <p:strVal val="#ppt_x"/>
                                              </p:val>
                                            </p:tav>
                                            <p:tav tm="100000">
                                              <p:val>
                                                <p:strVal val="#ppt_x"/>
                                              </p:val>
                                            </p:tav>
                                          </p:tavLst>
                                        </p:anim>
                                        <p:anim calcmode="lin" valueType="num">
                                          <p:cBhvr additive="base">
                                            <p:cTn id="26" dur="1000" fill="hold"/>
                                            <p:tgtEl>
                                              <p:spTgt spid="4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1200"/>
                                      </p:stCondLst>
                                      <p:childTnLst>
                                        <p:set>
                                          <p:cBhvr>
                                            <p:cTn id="28" dur="1" fill="hold">
                                              <p:stCondLst>
                                                <p:cond delay="0"/>
                                              </p:stCondLst>
                                            </p:cTn>
                                            <p:tgtEl>
                                              <p:spTgt spid="41"/>
                                            </p:tgtEl>
                                            <p:attrNameLst>
                                              <p:attrName>style.visibility</p:attrName>
                                            </p:attrNameLst>
                                          </p:cBhvr>
                                          <p:to>
                                            <p:strVal val="visible"/>
                                          </p:to>
                                        </p:set>
                                        <p:anim calcmode="lin" valueType="num">
                                          <p:cBhvr additive="base">
                                            <p:cTn id="29" dur="1000" fill="hold"/>
                                            <p:tgtEl>
                                              <p:spTgt spid="41"/>
                                            </p:tgtEl>
                                            <p:attrNameLst>
                                              <p:attrName>ppt_x</p:attrName>
                                            </p:attrNameLst>
                                          </p:cBhvr>
                                          <p:tavLst>
                                            <p:tav tm="0">
                                              <p:val>
                                                <p:strVal val="#ppt_x"/>
                                              </p:val>
                                            </p:tav>
                                            <p:tav tm="100000">
                                              <p:val>
                                                <p:strVal val="#ppt_x"/>
                                              </p:val>
                                            </p:tav>
                                          </p:tavLst>
                                        </p:anim>
                                        <p:anim calcmode="lin" valueType="num">
                                          <p:cBhvr additive="base">
                                            <p:cTn id="30" dur="1000" fill="hold"/>
                                            <p:tgtEl>
                                              <p:spTgt spid="41"/>
                                            </p:tgtEl>
                                            <p:attrNameLst>
                                              <p:attrName>ppt_y</p:attrName>
                                            </p:attrNameLst>
                                          </p:cBhvr>
                                          <p:tavLst>
                                            <p:tav tm="0">
                                              <p:val>
                                                <p:strVal val="1+#ppt_h/2"/>
                                              </p:val>
                                            </p:tav>
                                            <p:tav tm="100000">
                                              <p:val>
                                                <p:strVal val="#ppt_y"/>
                                              </p:val>
                                            </p:tav>
                                          </p:tavLst>
                                        </p:anim>
                                      </p:childTnLst>
                                    </p:cTn>
                                  </p:par>
                                </p:childTnLst>
                              </p:cTn>
                            </p:par>
                            <p:par>
                              <p:cTn id="31" fill="hold">
                                <p:stCondLst>
                                  <p:cond delay="4200"/>
                                </p:stCondLst>
                                <p:childTnLst>
                                  <p:par>
                                    <p:cTn id="32" presetID="22" presetClass="entr" presetSubtype="1" fill="hold"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up)">
                                          <p:cBhvr>
                                            <p:cTn id="34" dur="500"/>
                                            <p:tgtEl>
                                              <p:spTgt spid="7"/>
                                            </p:tgtEl>
                                          </p:cBhvr>
                                        </p:animEffect>
                                      </p:childTnLst>
                                    </p:cTn>
                                  </p:par>
                                </p:childTnLst>
                              </p:cTn>
                            </p:par>
                            <p:par>
                              <p:cTn id="35" fill="hold">
                                <p:stCondLst>
                                  <p:cond delay="4700"/>
                                </p:stCondLst>
                                <p:childTnLst>
                                  <p:par>
                                    <p:cTn id="36" presetID="1" presetClass="exit" presetSubtype="0" fill="hold" nodeType="afterEffect">
                                      <p:stCondLst>
                                        <p:cond delay="0"/>
                                      </p:stCondLst>
                                      <p:childTnLst>
                                        <p:set>
                                          <p:cBhvr>
                                            <p:cTn id="37" dur="1" fill="hold">
                                              <p:stCondLst>
                                                <p:cond delay="0"/>
                                              </p:stCondLst>
                                            </p:cTn>
                                            <p:tgtEl>
                                              <p:spTgt spid="24"/>
                                            </p:tgtEl>
                                            <p:attrNameLst>
                                              <p:attrName>style.visibility</p:attrName>
                                            </p:attrNameLst>
                                          </p:cBhvr>
                                          <p:to>
                                            <p:strVal val="hidden"/>
                                          </p:to>
                                        </p:set>
                                      </p:childTnLst>
                                    </p:cTn>
                                  </p:par>
                                  <p:par>
                                    <p:cTn id="38" presetID="1" presetClass="entr" presetSubtype="0" fill="hold" nodeType="withEffect">
                                      <p:stCondLst>
                                        <p:cond delay="0"/>
                                      </p:stCondLst>
                                      <p:childTnLst>
                                        <p:set>
                                          <p:cBhvr>
                                            <p:cTn id="39" dur="1" fill="hold">
                                              <p:stCondLst>
                                                <p:cond delay="0"/>
                                              </p:stCondLst>
                                            </p:cTn>
                                            <p:tgtEl>
                                              <p:spTgt spid="9"/>
                                            </p:tgtEl>
                                            <p:attrNameLst>
                                              <p:attrName>style.visibility</p:attrName>
                                            </p:attrNameLst>
                                          </p:cBhvr>
                                          <p:to>
                                            <p:strVal val="visible"/>
                                          </p:to>
                                        </p:set>
                                      </p:childTnLst>
                                    </p:cTn>
                                  </p:par>
                                </p:childTnLst>
                              </p:cTn>
                            </p:par>
                            <p:par>
                              <p:cTn id="40" fill="hold">
                                <p:stCondLst>
                                  <p:cond delay="4700"/>
                                </p:stCondLst>
                                <p:childTnLst>
                                  <p:par>
                                    <p:cTn id="41" presetID="42" presetClass="path" presetSubtype="0" accel="50000" decel="50000" fill="hold" nodeType="afterEffect">
                                      <p:stCondLst>
                                        <p:cond delay="0"/>
                                      </p:stCondLst>
                                      <p:childTnLst>
                                        <p:animMotion origin="layout" path="M 2.70833E-6 -4.81481E-6 L 0.00677 -0.5155 " pathEditMode="relative" rAng="0" ptsTypes="AA">
                                          <p:cBhvr>
                                            <p:cTn id="42" dur="15000" fill="hold"/>
                                            <p:tgtEl>
                                              <p:spTgt spid="9"/>
                                            </p:tgtEl>
                                            <p:attrNameLst>
                                              <p:attrName>ppt_x</p:attrName>
                                              <p:attrName>ppt_y</p:attrName>
                                            </p:attrNameLst>
                                          </p:cBhvr>
                                          <p:rCtr x="339" y="-25787"/>
                                        </p:animMotion>
                                      </p:childTnLst>
                                    </p:cTn>
                                  </p:par>
                                  <p:par>
                                    <p:cTn id="43" presetID="6" presetClass="emph" presetSubtype="0" fill="hold" nodeType="withEffect">
                                      <p:stCondLst>
                                        <p:cond delay="0"/>
                                      </p:stCondLst>
                                      <p:childTnLst>
                                        <p:animScale>
                                          <p:cBhvr>
                                            <p:cTn id="44" dur="15000" fill="hold"/>
                                            <p:tgtEl>
                                              <p:spTgt spid="9"/>
                                            </p:tgtEl>
                                          </p:cBhvr>
                                          <p:by x="50000" y="50000"/>
                                        </p:animScale>
                                      </p:childTnLst>
                                    </p:cTn>
                                  </p:par>
                                  <p:par>
                                    <p:cTn id="45" presetID="22" presetClass="exit" presetSubtype="4" fill="hold" nodeType="withEffect">
                                      <p:stCondLst>
                                        <p:cond delay="0"/>
                                      </p:stCondLst>
                                      <p:childTnLst>
                                        <p:animEffect transition="out" filter="wipe(down)">
                                          <p:cBhvr>
                                            <p:cTn id="46" dur="15000"/>
                                            <p:tgtEl>
                                              <p:spTgt spid="7"/>
                                            </p:tgtEl>
                                          </p:cBhvr>
                                        </p:animEffect>
                                        <p:set>
                                          <p:cBhvr>
                                            <p:cTn id="47" dur="1" fill="hold">
                                              <p:stCondLst>
                                                <p:cond delay="14999"/>
                                              </p:stCondLst>
                                            </p:cTn>
                                            <p:tgtEl>
                                              <p:spTgt spid="7"/>
                                            </p:tgtEl>
                                            <p:attrNameLst>
                                              <p:attrName>style.visibility</p:attrName>
                                            </p:attrNameLst>
                                          </p:cBhvr>
                                          <p:to>
                                            <p:strVal val="hidden"/>
                                          </p:to>
                                        </p:set>
                                      </p:childTnLst>
                                      <p:subTnLst>
                                        <p:audio>
                                          <p:cMediaNode vol="20000">
                                            <p:cTn display="0" masterRel="sameClick">
                                              <p:stCondLst>
                                                <p:cond evt="begin" delay="0">
                                                  <p:tn val="45"/>
                                                </p:cond>
                                              </p:stCondLst>
                                              <p:endCondLst>
                                                <p:cond evt="onStopAudio" delay="0">
                                                  <p:tgtEl>
                                                    <p:sldTgt/>
                                                  </p:tgtEl>
                                                </p:cond>
                                              </p:endCondLst>
                                            </p:cTn>
                                            <p:tgtEl>
                                              <p:sndTgt r:embed="rId21" name="AmThanhDiaBay.wav"/>
                                            </p:tgtEl>
                                          </p:cMediaNode>
                                        </p:audio>
                                      </p:subTnLst>
                                    </p:cTn>
                                  </p:par>
                                </p:childTnLst>
                              </p:cTn>
                            </p:par>
                            <p:par>
                              <p:cTn id="48" fill="hold">
                                <p:stCondLst>
                                  <p:cond delay="19700"/>
                                </p:stCondLst>
                                <p:childTnLst>
                                  <p:par>
                                    <p:cTn id="49" presetID="32" presetClass="emph" presetSubtype="0" repeatCount="3000" fill="hold" nodeType="afterEffect">
                                      <p:stCondLst>
                                        <p:cond delay="0"/>
                                      </p:stCondLst>
                                      <p:childTnLst>
                                        <p:animRot by="120000">
                                          <p:cBhvr>
                                            <p:cTn id="50" dur="75" fill="hold">
                                              <p:stCondLst>
                                                <p:cond delay="0"/>
                                              </p:stCondLst>
                                            </p:cTn>
                                            <p:tgtEl>
                                              <p:spTgt spid="6"/>
                                            </p:tgtEl>
                                            <p:attrNameLst>
                                              <p:attrName>r</p:attrName>
                                            </p:attrNameLst>
                                          </p:cBhvr>
                                        </p:animRot>
                                        <p:animRot by="-240000">
                                          <p:cBhvr>
                                            <p:cTn id="51" dur="150" fill="hold">
                                              <p:stCondLst>
                                                <p:cond delay="150"/>
                                              </p:stCondLst>
                                            </p:cTn>
                                            <p:tgtEl>
                                              <p:spTgt spid="6"/>
                                            </p:tgtEl>
                                            <p:attrNameLst>
                                              <p:attrName>r</p:attrName>
                                            </p:attrNameLst>
                                          </p:cBhvr>
                                        </p:animRot>
                                        <p:animRot by="240000">
                                          <p:cBhvr>
                                            <p:cTn id="52" dur="150" fill="hold">
                                              <p:stCondLst>
                                                <p:cond delay="300"/>
                                              </p:stCondLst>
                                            </p:cTn>
                                            <p:tgtEl>
                                              <p:spTgt spid="6"/>
                                            </p:tgtEl>
                                            <p:attrNameLst>
                                              <p:attrName>r</p:attrName>
                                            </p:attrNameLst>
                                          </p:cBhvr>
                                        </p:animRot>
                                        <p:animRot by="-240000">
                                          <p:cBhvr>
                                            <p:cTn id="53" dur="150" fill="hold">
                                              <p:stCondLst>
                                                <p:cond delay="450"/>
                                              </p:stCondLst>
                                            </p:cTn>
                                            <p:tgtEl>
                                              <p:spTgt spid="6"/>
                                            </p:tgtEl>
                                            <p:attrNameLst>
                                              <p:attrName>r</p:attrName>
                                            </p:attrNameLst>
                                          </p:cBhvr>
                                        </p:animRot>
                                        <p:animRot by="120000">
                                          <p:cBhvr>
                                            <p:cTn id="54" dur="150" fill="hold">
                                              <p:stCondLst>
                                                <p:cond delay="600"/>
                                              </p:stCondLst>
                                            </p:cTn>
                                            <p:tgtEl>
                                              <p:spTgt spid="6"/>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22" name="AmHetGio.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55" fill="hold" display="0">
                      <p:stCondLst>
                        <p:cond delay="indefinite"/>
                      </p:stCondLst>
                      <p:endCondLst>
                        <p:cond evt="onStopAudio" delay="0">
                          <p:tgtEl>
                            <p:sldTgt/>
                          </p:tgtEl>
                        </p:cond>
                      </p:endCondLst>
                    </p:cTn>
                    <p:tgtEl>
                      <p:spTgt spid="26"/>
                    </p:tgtEl>
                  </p:cMediaNode>
                </p:audio>
                <p:seq concurrent="1" nextAc="seek">
                  <p:cTn id="56" restart="whenNotActive" fill="hold" evtFilter="cancelBubble" nodeType="interactiveSeq">
                    <p:stCondLst>
                      <p:cond evt="onClick" delay="0">
                        <p:tgtEl>
                          <p:spTgt spid="41"/>
                        </p:tgtEl>
                      </p:cond>
                    </p:stCondLst>
                    <p:endSync evt="end" delay="0">
                      <p:rtn val="all"/>
                    </p:endSync>
                    <p:childTnLst>
                      <p:par>
                        <p:cTn id="57" fill="hold">
                          <p:stCondLst>
                            <p:cond delay="0"/>
                          </p:stCondLst>
                          <p:childTnLst>
                            <p:par>
                              <p:cTn id="58" fill="hold">
                                <p:stCondLst>
                                  <p:cond delay="0"/>
                                </p:stCondLst>
                                <p:childTnLst>
                                  <p:par>
                                    <p:cTn id="59" presetID="26" presetClass="emph" presetSubtype="0" fill="hold" nodeType="clickEffect">
                                      <p:stCondLst>
                                        <p:cond delay="0"/>
                                      </p:stCondLst>
                                      <p:childTnLst>
                                        <p:animEffect transition="out" filter="fade">
                                          <p:cBhvr>
                                            <p:cTn id="60" dur="500" tmFilter="0, 0; .2, .5; .8, .5; 1, 0"/>
                                            <p:tgtEl>
                                              <p:spTgt spid="41"/>
                                            </p:tgtEl>
                                          </p:cBhvr>
                                        </p:animEffect>
                                        <p:animScale>
                                          <p:cBhvr>
                                            <p:cTn id="61" dur="250" autoRev="1" fill="hold"/>
                                            <p:tgtEl>
                                              <p:spTgt spid="41"/>
                                            </p:tgtEl>
                                          </p:cBhvr>
                                          <p:by x="105000" y="105000"/>
                                        </p:animScale>
                                      </p:childTnLst>
                                      <p:subTnLst>
                                        <p:audio>
                                          <p:cMediaNode>
                                            <p:cTn display="0" masterRel="sameClick">
                                              <p:stCondLst>
                                                <p:cond evt="begin" delay="0">
                                                  <p:tn val="59"/>
                                                </p:cond>
                                              </p:stCondLst>
                                              <p:endCondLst>
                                                <p:cond evt="onStopAudio" delay="0">
                                                  <p:tgtEl>
                                                    <p:sldTgt/>
                                                  </p:tgtEl>
                                                </p:cond>
                                              </p:endCondLst>
                                            </p:cTn>
                                            <p:tgtEl>
                                              <p:sndTgt r:embed="rId23" name="click.wav"/>
                                            </p:tgtEl>
                                          </p:cMediaNode>
                                        </p:audio>
                                      </p:subTnLst>
                                    </p:cTn>
                                  </p:par>
                                </p:childTnLst>
                              </p:cTn>
                            </p:par>
                            <p:par>
                              <p:cTn id="62" fill="hold">
                                <p:stCondLst>
                                  <p:cond delay="500"/>
                                </p:stCondLst>
                                <p:childTnLst>
                                  <p:par>
                                    <p:cTn id="63" presetID="10" presetClass="exit" presetSubtype="0" fill="hold" nodeType="afterEffect">
                                      <p:stCondLst>
                                        <p:cond delay="0"/>
                                      </p:stCondLst>
                                      <p:childTnLst>
                                        <p:animEffect transition="out" filter="fade">
                                          <p:cBhvr>
                                            <p:cTn id="64" dur="500"/>
                                            <p:tgtEl>
                                              <p:spTgt spid="7"/>
                                            </p:tgtEl>
                                          </p:cBhvr>
                                        </p:animEffect>
                                        <p:set>
                                          <p:cBhvr>
                                            <p:cTn id="65" dur="1" fill="hold">
                                              <p:stCondLst>
                                                <p:cond delay="499"/>
                                              </p:stCondLst>
                                            </p:cTn>
                                            <p:tgtEl>
                                              <p:spTgt spid="7"/>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9"/>
                                            </p:tgtEl>
                                          </p:cBhvr>
                                        </p:animEffect>
                                        <p:set>
                                          <p:cBhvr>
                                            <p:cTn id="68" dur="1" fill="hold">
                                              <p:stCondLst>
                                                <p:cond delay="499"/>
                                              </p:stCondLst>
                                            </p:cTn>
                                            <p:tgtEl>
                                              <p:spTgt spid="9"/>
                                            </p:tgtEl>
                                            <p:attrNameLst>
                                              <p:attrName>style.visibility</p:attrName>
                                            </p:attrNameLst>
                                          </p:cBhvr>
                                          <p:to>
                                            <p:strVal val="hidden"/>
                                          </p:to>
                                        </p:set>
                                      </p:childTnLst>
                                    </p:cTn>
                                  </p:par>
                                </p:childTnLst>
                              </p:cTn>
                            </p:par>
                            <p:par>
                              <p:cTn id="69" fill="hold">
                                <p:stCondLst>
                                  <p:cond delay="1000"/>
                                </p:stCondLst>
                                <p:childTnLst>
                                  <p:par>
                                    <p:cTn id="70" presetID="47" presetClass="entr" presetSubtype="0" fill="hold" nodeType="after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1000"/>
                                            <p:tgtEl>
                                              <p:spTgt spid="13"/>
                                            </p:tgtEl>
                                          </p:cBhvr>
                                        </p:animEffect>
                                        <p:anim calcmode="lin" valueType="num">
                                          <p:cBhvr>
                                            <p:cTn id="73" dur="1000" fill="hold"/>
                                            <p:tgtEl>
                                              <p:spTgt spid="13"/>
                                            </p:tgtEl>
                                            <p:attrNameLst>
                                              <p:attrName>ppt_x</p:attrName>
                                            </p:attrNameLst>
                                          </p:cBhvr>
                                          <p:tavLst>
                                            <p:tav tm="0">
                                              <p:val>
                                                <p:strVal val="#ppt_x"/>
                                              </p:val>
                                            </p:tav>
                                            <p:tav tm="100000">
                                              <p:val>
                                                <p:strVal val="#ppt_x"/>
                                              </p:val>
                                            </p:tav>
                                          </p:tavLst>
                                        </p:anim>
                                        <p:anim calcmode="lin" valueType="num">
                                          <p:cBhvr>
                                            <p:cTn id="74" dur="1000" fill="hold"/>
                                            <p:tgtEl>
                                              <p:spTgt spid="13"/>
                                            </p:tgtEl>
                                            <p:attrNameLst>
                                              <p:attrName>ppt_y</p:attrName>
                                            </p:attrNameLst>
                                          </p:cBhvr>
                                          <p:tavLst>
                                            <p:tav tm="0">
                                              <p:val>
                                                <p:strVal val="#ppt_y-.1"/>
                                              </p:val>
                                            </p:tav>
                                            <p:tav tm="100000">
                                              <p:val>
                                                <p:strVal val="#ppt_y"/>
                                              </p:val>
                                            </p:tav>
                                          </p:tavLst>
                                        </p:anim>
                                      </p:childTnLst>
                                    </p:cTn>
                                  </p:par>
                                  <p:par>
                                    <p:cTn id="75" presetID="1" presetClass="mediacall" presetSubtype="0" fill="hold" nodeType="withEffect">
                                      <p:stCondLst>
                                        <p:cond delay="0"/>
                                      </p:stCondLst>
                                      <p:childTnLst>
                                        <p:cmd type="call" cmd="playFrom(0.0)">
                                          <p:cBhvr>
                                            <p:cTn id="76" dur="4576" fill="hold"/>
                                            <p:tgtEl>
                                              <p:spTgt spid="26"/>
                                            </p:tgtEl>
                                          </p:cBhvr>
                                        </p:cmd>
                                      </p:childTnLst>
                                    </p:cTn>
                                  </p:par>
                                  <p:par>
                                    <p:cTn id="77" presetID="2" presetClass="exit" presetSubtype="3" accel="80000" decel="20000" fill="hold" nodeType="withEffect">
                                      <p:stCondLst>
                                        <p:cond delay="0"/>
                                      </p:stCondLst>
                                      <p:childTnLst>
                                        <p:anim calcmode="lin" valueType="num">
                                          <p:cBhvr additive="base">
                                            <p:cTn id="78" dur="500"/>
                                            <p:tgtEl>
                                              <p:spTgt spid="6"/>
                                            </p:tgtEl>
                                            <p:attrNameLst>
                                              <p:attrName>ppt_x</p:attrName>
                                            </p:attrNameLst>
                                          </p:cBhvr>
                                          <p:tavLst>
                                            <p:tav tm="0">
                                              <p:val>
                                                <p:strVal val="ppt_x"/>
                                              </p:val>
                                            </p:tav>
                                            <p:tav tm="100000">
                                              <p:val>
                                                <p:strVal val="1+ppt_w/2"/>
                                              </p:val>
                                            </p:tav>
                                          </p:tavLst>
                                        </p:anim>
                                        <p:anim calcmode="lin" valueType="num">
                                          <p:cBhvr additive="base">
                                            <p:cTn id="79" dur="500"/>
                                            <p:tgtEl>
                                              <p:spTgt spid="6"/>
                                            </p:tgtEl>
                                            <p:attrNameLst>
                                              <p:attrName>ppt_y</p:attrName>
                                            </p:attrNameLst>
                                          </p:cBhvr>
                                          <p:tavLst>
                                            <p:tav tm="0">
                                              <p:val>
                                                <p:strVal val="ppt_y"/>
                                              </p:val>
                                            </p:tav>
                                            <p:tav tm="100000">
                                              <p:val>
                                                <p:strVal val="0-ppt_h/2"/>
                                              </p:val>
                                            </p:tav>
                                          </p:tavLst>
                                        </p:anim>
                                        <p:set>
                                          <p:cBhvr>
                                            <p:cTn id="80" dur="1" fill="hold">
                                              <p:stCondLst>
                                                <p:cond delay="499"/>
                                              </p:stCondLst>
                                            </p:cTn>
                                            <p:tgtEl>
                                              <p:spTgt spid="6"/>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38"/>
                                            </p:tgtEl>
                                          </p:cBhvr>
                                        </p:animEffect>
                                        <p:set>
                                          <p:cBhvr>
                                            <p:cTn id="83" dur="1" fill="hold">
                                              <p:stCondLst>
                                                <p:cond delay="499"/>
                                              </p:stCondLst>
                                            </p:cTn>
                                            <p:tgtEl>
                                              <p:spTgt spid="38"/>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39"/>
                                            </p:tgtEl>
                                          </p:cBhvr>
                                        </p:animEffect>
                                        <p:set>
                                          <p:cBhvr>
                                            <p:cTn id="86" dur="1" fill="hold">
                                              <p:stCondLst>
                                                <p:cond delay="499"/>
                                              </p:stCondLst>
                                            </p:cTn>
                                            <p:tgtEl>
                                              <p:spTgt spid="39"/>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40"/>
                                            </p:tgtEl>
                                          </p:cBhvr>
                                        </p:animEffect>
                                        <p:set>
                                          <p:cBhvr>
                                            <p:cTn id="89"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1"/>
                      </p:tgtEl>
                    </p:cond>
                  </p:nextCondLst>
                </p:seq>
              </p:childTnLst>
            </p:cTn>
          </p:par>
        </p:tn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 xmlns:a16="http://schemas.microsoft.com/office/drawing/2014/main" id="{6C9C40F7-6636-4B05-A249-C5AA12FDAEE6}"/>
              </a:ext>
            </a:extLst>
          </p:cNvPr>
          <p:cNvPicPr>
            <a:picLocks noChangeAspect="1"/>
          </p:cNvPicPr>
          <p:nvPr/>
        </p:nvPicPr>
        <p:blipFill>
          <a:blip r:embed="rId8"/>
          <a:stretch>
            <a:fillRect/>
          </a:stretch>
        </p:blipFill>
        <p:spPr>
          <a:xfrm>
            <a:off x="0" y="0"/>
            <a:ext cx="12192000" cy="6857999"/>
          </a:xfrm>
          <a:prstGeom prst="rect">
            <a:avLst/>
          </a:prstGeom>
        </p:spPr>
      </p:pic>
      <p:grpSp>
        <p:nvGrpSpPr>
          <p:cNvPr id="42" name="Group 41">
            <a:extLst>
              <a:ext uri="{FF2B5EF4-FFF2-40B4-BE49-F238E27FC236}">
                <a16:creationId xmlns="" xmlns:a16="http://schemas.microsoft.com/office/drawing/2014/main" id="{9905CDB2-EEB7-49B9-ADB2-66FCF558DF54}"/>
              </a:ext>
            </a:extLst>
          </p:cNvPr>
          <p:cNvGrpSpPr/>
          <p:nvPr/>
        </p:nvGrpSpPr>
        <p:grpSpPr>
          <a:xfrm>
            <a:off x="2434106" y="246185"/>
            <a:ext cx="9486901" cy="3182815"/>
            <a:chOff x="2434106" y="246185"/>
            <a:chExt cx="9486901" cy="3182815"/>
          </a:xfrm>
        </p:grpSpPr>
        <p:pic>
          <p:nvPicPr>
            <p:cNvPr id="10" name="Picture 9">
              <a:extLst>
                <a:ext uri="{FF2B5EF4-FFF2-40B4-BE49-F238E27FC236}">
                  <a16:creationId xmlns="" xmlns:a16="http://schemas.microsoft.com/office/drawing/2014/main" id="{BFDC2BDB-258C-4F4A-86ED-C0A6EFC4F65F}"/>
                </a:ext>
              </a:extLst>
            </p:cNvPr>
            <p:cNvPicPr>
              <a:picLocks noChangeAspect="1"/>
            </p:cNvPicPr>
            <p:nvPr/>
          </p:nvPicPr>
          <p:blipFill>
            <a:blip r:embed="rId9"/>
            <a:stretch>
              <a:fillRect/>
            </a:stretch>
          </p:blipFill>
          <p:spPr>
            <a:xfrm>
              <a:off x="2434106" y="246185"/>
              <a:ext cx="9486901" cy="3182815"/>
            </a:xfrm>
            <a:prstGeom prst="rect">
              <a:avLst/>
            </a:prstGeom>
          </p:spPr>
        </p:pic>
        <p:sp>
          <p:nvSpPr>
            <p:cNvPr id="33" name="TextBox 32">
              <a:extLst>
                <a:ext uri="{FF2B5EF4-FFF2-40B4-BE49-F238E27FC236}">
                  <a16:creationId xmlns="" xmlns:a16="http://schemas.microsoft.com/office/drawing/2014/main" id="{74025C03-BBC1-4E41-924B-1D89C7CB42D3}"/>
                </a:ext>
              </a:extLst>
            </p:cNvPr>
            <p:cNvSpPr txBox="1"/>
            <p:nvPr/>
          </p:nvSpPr>
          <p:spPr>
            <a:xfrm>
              <a:off x="2762850" y="793068"/>
              <a:ext cx="9029103" cy="1846659"/>
            </a:xfrm>
            <a:prstGeom prst="rect">
              <a:avLst/>
            </a:prstGeom>
            <a:noFill/>
          </p:spPr>
          <p:txBody>
            <a:bodyPr wrap="square" lIns="0" tIns="0" rIns="0" bIns="0" rtlCol="0">
              <a:spAutoFit/>
            </a:bodyPr>
            <a:lstStyle/>
            <a:p>
              <a:pPr marL="0" marR="0" algn="just">
                <a:lnSpc>
                  <a:spcPct val="150000"/>
                </a:lnSpc>
                <a:spcBef>
                  <a:spcPts val="0"/>
                </a:spcBef>
                <a:spcAft>
                  <a:spcPts val="0"/>
                </a:spcAft>
              </a:pPr>
              <a:r>
                <a:rPr lang="vi-VN" sz="4000" b="1" dirty="0">
                  <a:effectLst/>
                  <a:latin typeface="Times New Roman" panose="02020603050405020304" pitchFamily="18" charset="0"/>
                  <a:ea typeface="Calibri" panose="020F0502020204030204" pitchFamily="34" charset="0"/>
                  <a:cs typeface="Times New Roman" panose="02020603050405020304" pitchFamily="18" charset="0"/>
                </a:rPr>
                <a:t>Câu </a:t>
              </a:r>
              <a:r>
                <a:rPr lang="en-US" sz="4000" b="1" dirty="0" smtClean="0">
                  <a:effectLst/>
                  <a:latin typeface="Times New Roman" panose="02020603050405020304" pitchFamily="18" charset="0"/>
                  <a:ea typeface="Calibri" panose="020F0502020204030204" pitchFamily="34" charset="0"/>
                  <a:cs typeface="Times New Roman" panose="02020603050405020304" pitchFamily="18" charset="0"/>
                </a:rPr>
                <a:t>8</a:t>
              </a:r>
              <a:r>
                <a:rPr lang="vi-VN" sz="4000" b="1" dirty="0" smtClean="0">
                  <a:effectLst/>
                  <a:latin typeface="Times New Roman" panose="02020603050405020304" pitchFamily="18" charset="0"/>
                  <a:ea typeface="Calibri" panose="020F0502020204030204" pitchFamily="34" charset="0"/>
                  <a:cs typeface="Times New Roman" panose="02020603050405020304" pitchFamily="18" charset="0"/>
                </a:rPr>
                <a:t>:</a:t>
              </a:r>
              <a:r>
                <a:rPr lang="vi-VN" sz="4000" b="1" dirty="0">
                  <a:effectLst/>
                  <a:latin typeface="Times New Roman" panose="02020603050405020304" pitchFamily="18" charset="0"/>
                  <a:ea typeface="Calibri" panose="020F0502020204030204" pitchFamily="34" charset="0"/>
                  <a:cs typeface="Times New Roman" panose="02020603050405020304" pitchFamily="18" charset="0"/>
                </a:rPr>
                <a:t> Lão Hạc là một nhân vật như thế nào?</a:t>
              </a:r>
              <a:endParaRPr lang="en-SG" sz="4000" b="1" dirty="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6" name="Picture 5">
            <a:extLst>
              <a:ext uri="{FF2B5EF4-FFF2-40B4-BE49-F238E27FC236}">
                <a16:creationId xmlns="" xmlns:a16="http://schemas.microsoft.com/office/drawing/2014/main" id="{6CDE6C19-37AA-4D55-B203-0CA4C11C25D6}"/>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400047" y="633073"/>
            <a:ext cx="1828800" cy="1423763"/>
          </a:xfrm>
          <a:prstGeom prst="rect">
            <a:avLst/>
          </a:prstGeom>
        </p:spPr>
      </p:pic>
      <p:pic>
        <p:nvPicPr>
          <p:cNvPr id="7" name="Picture 6">
            <a:extLst>
              <a:ext uri="{FF2B5EF4-FFF2-40B4-BE49-F238E27FC236}">
                <a16:creationId xmlns="" xmlns:a16="http://schemas.microsoft.com/office/drawing/2014/main" id="{A9E21BF8-DFDC-47FA-9179-0DA83D210266}"/>
              </a:ext>
            </a:extLst>
          </p:cNvPr>
          <p:cNvPicPr>
            <a:picLocks noChangeAspect="1"/>
          </p:cNvPicPr>
          <p:nvPr/>
        </p:nvPicPr>
        <p:blipFill>
          <a:blip r:embed="rId11">
            <a:alphaModFix amt="67000"/>
            <a:extLst>
              <a:ext uri="{28A0092B-C50C-407E-A947-70E740481C1C}">
                <a14:useLocalDpi xmlns:a14="http://schemas.microsoft.com/office/drawing/2010/main" val="0"/>
              </a:ext>
            </a:extLst>
          </a:blip>
          <a:srcRect/>
          <a:stretch/>
        </p:blipFill>
        <p:spPr>
          <a:xfrm>
            <a:off x="506205" y="1832330"/>
            <a:ext cx="1619694" cy="4454159"/>
          </a:xfrm>
          <a:prstGeom prst="rect">
            <a:avLst/>
          </a:prstGeom>
        </p:spPr>
      </p:pic>
      <p:pic>
        <p:nvPicPr>
          <p:cNvPr id="9" name="Picture 8">
            <a:extLst>
              <a:ext uri="{FF2B5EF4-FFF2-40B4-BE49-F238E27FC236}">
                <a16:creationId xmlns="" xmlns:a16="http://schemas.microsoft.com/office/drawing/2014/main" id="{30BF07C3-4F38-4220-AD03-4C6C0ECBDC76}"/>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534674" y="4718632"/>
            <a:ext cx="1480559" cy="1480559"/>
          </a:xfrm>
          <a:prstGeom prst="rect">
            <a:avLst/>
          </a:prstGeom>
        </p:spPr>
      </p:pic>
      <p:pic>
        <p:nvPicPr>
          <p:cNvPr id="24" name="Picture 23">
            <a:extLst>
              <a:ext uri="{FF2B5EF4-FFF2-40B4-BE49-F238E27FC236}">
                <a16:creationId xmlns="" xmlns:a16="http://schemas.microsoft.com/office/drawing/2014/main" id="{F9C79009-6437-4B91-9359-59C563024011}"/>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543849" y="4923460"/>
            <a:ext cx="1354108" cy="1354108"/>
          </a:xfrm>
          <a:prstGeom prst="rect">
            <a:avLst/>
          </a:prstGeom>
        </p:spPr>
      </p:pic>
      <p:pic>
        <p:nvPicPr>
          <p:cNvPr id="13" name="Picture 12">
            <a:extLst>
              <a:ext uri="{FF2B5EF4-FFF2-40B4-BE49-F238E27FC236}">
                <a16:creationId xmlns="" xmlns:a16="http://schemas.microsoft.com/office/drawing/2014/main" id="{10273A81-4537-406E-B3CE-A31805A589E9}"/>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169781" y="4557146"/>
            <a:ext cx="2086735" cy="2086735"/>
          </a:xfrm>
          <a:prstGeom prst="rect">
            <a:avLst/>
          </a:prstGeom>
        </p:spPr>
      </p:pic>
      <p:pic>
        <p:nvPicPr>
          <p:cNvPr id="26" name="59c3c5f047238">
            <a:hlinkClick r:id="" action="ppaction://media"/>
            <a:extLst>
              <a:ext uri="{FF2B5EF4-FFF2-40B4-BE49-F238E27FC236}">
                <a16:creationId xmlns="" xmlns:a16="http://schemas.microsoft.com/office/drawing/2014/main" id="{B0D31032-F0AD-4067-9A69-879234BD82E0}"/>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306516" y="1358810"/>
            <a:ext cx="487363" cy="487363"/>
          </a:xfrm>
          <a:prstGeom prst="rect">
            <a:avLst/>
          </a:prstGeom>
        </p:spPr>
      </p:pic>
      <p:grpSp>
        <p:nvGrpSpPr>
          <p:cNvPr id="38" name="Group 37">
            <a:extLst>
              <a:ext uri="{FF2B5EF4-FFF2-40B4-BE49-F238E27FC236}">
                <a16:creationId xmlns="" xmlns:a16="http://schemas.microsoft.com/office/drawing/2014/main" id="{E66CE2CC-C6FC-4C02-8800-255EB55AE7A1}"/>
              </a:ext>
            </a:extLst>
          </p:cNvPr>
          <p:cNvGrpSpPr/>
          <p:nvPr/>
        </p:nvGrpSpPr>
        <p:grpSpPr>
          <a:xfrm>
            <a:off x="2129703" y="3428999"/>
            <a:ext cx="4880423" cy="1549923"/>
            <a:chOff x="2129703" y="3433556"/>
            <a:chExt cx="4880423" cy="1549923"/>
          </a:xfrm>
        </p:grpSpPr>
        <p:sp>
          <p:nvSpPr>
            <p:cNvPr id="2" name="Rectangle: Rounded Corners 1">
              <a:extLst>
                <a:ext uri="{FF2B5EF4-FFF2-40B4-BE49-F238E27FC236}">
                  <a16:creationId xmlns="" xmlns:a16="http://schemas.microsoft.com/office/drawing/2014/main" id="{65A52592-0BB8-4E56-8777-98E51EF60298}"/>
                </a:ext>
              </a:extLst>
            </p:cNvPr>
            <p:cNvSpPr/>
            <p:nvPr/>
          </p:nvSpPr>
          <p:spPr>
            <a:xfrm>
              <a:off x="2590800" y="364236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50000"/>
                </a:lnSpc>
                <a:spcBef>
                  <a:spcPts val="0"/>
                </a:spcBef>
                <a:spcAft>
                  <a:spcPts val="0"/>
                </a:spcAft>
              </a:pPr>
              <a:r>
                <a:rPr lang="vi-VN"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Là người nông dân sống </a:t>
              </a:r>
            </a:p>
            <a:p>
              <a:pPr marL="0" marR="0" algn="ctr">
                <a:lnSpc>
                  <a:spcPct val="150000"/>
                </a:lnSpc>
                <a:spcBef>
                  <a:spcPts val="0"/>
                </a:spcBef>
                <a:spcAft>
                  <a:spcPts val="0"/>
                </a:spcAft>
              </a:pPr>
              <a:r>
                <a:rPr lang="vi-VN"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ích kỉ, gàn dở, ngu ngốc.</a:t>
              </a:r>
              <a:endParaRPr lang="en-SG"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Picture 7">
              <a:extLst>
                <a:ext uri="{FF2B5EF4-FFF2-40B4-BE49-F238E27FC236}">
                  <a16:creationId xmlns="" xmlns:a16="http://schemas.microsoft.com/office/drawing/2014/main" id="{EE24F6AB-4202-4A41-B1CC-10AFAD074062}"/>
                </a:ext>
              </a:extLst>
            </p:cNvPr>
            <p:cNvPicPr>
              <a:picLocks noChangeAspect="1"/>
            </p:cNvPicPr>
            <p:nvPr/>
          </p:nvPicPr>
          <p:blipFill>
            <a:blip r:embed="rId14" cstate="print">
              <a:extLst>
                <a:ext uri="{28A0092B-C50C-407E-A947-70E740481C1C}">
                  <a14:useLocalDpi xmlns:a14="http://schemas.microsoft.com/office/drawing/2010/main" val="0"/>
                </a:ext>
              </a:extLst>
            </a:blip>
            <a:srcRect/>
            <a:stretch/>
          </p:blipFill>
          <p:spPr>
            <a:xfrm>
              <a:off x="2129703" y="3433556"/>
              <a:ext cx="1154488" cy="1549923"/>
            </a:xfrm>
            <a:prstGeom prst="rect">
              <a:avLst/>
            </a:prstGeom>
          </p:spPr>
        </p:pic>
        <p:sp>
          <p:nvSpPr>
            <p:cNvPr id="34" name="TextBox 33">
              <a:extLst>
                <a:ext uri="{FF2B5EF4-FFF2-40B4-BE49-F238E27FC236}">
                  <a16:creationId xmlns="" xmlns:a16="http://schemas.microsoft.com/office/drawing/2014/main" id="{7974302B-8BF6-442B-A767-DCF07F5816C6}"/>
                </a:ext>
              </a:extLst>
            </p:cNvPr>
            <p:cNvSpPr txBox="1"/>
            <p:nvPr/>
          </p:nvSpPr>
          <p:spPr>
            <a:xfrm>
              <a:off x="3629954" y="3737758"/>
              <a:ext cx="3380172" cy="43088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nvGrpSpPr>
          <p:cNvPr id="39" name="Group 38">
            <a:extLst>
              <a:ext uri="{FF2B5EF4-FFF2-40B4-BE49-F238E27FC236}">
                <a16:creationId xmlns="" xmlns:a16="http://schemas.microsoft.com/office/drawing/2014/main" id="{86401136-2892-4E74-8408-0ECBBDBDCC02}"/>
              </a:ext>
            </a:extLst>
          </p:cNvPr>
          <p:cNvGrpSpPr/>
          <p:nvPr/>
        </p:nvGrpSpPr>
        <p:grpSpPr>
          <a:xfrm>
            <a:off x="7167386" y="3353692"/>
            <a:ext cx="4567414" cy="1678288"/>
            <a:chOff x="7167386" y="3353692"/>
            <a:chExt cx="4567414" cy="1678288"/>
          </a:xfrm>
        </p:grpSpPr>
        <p:sp>
          <p:nvSpPr>
            <p:cNvPr id="28" name="Rectangle: Rounded Corners 27">
              <a:extLst>
                <a:ext uri="{FF2B5EF4-FFF2-40B4-BE49-F238E27FC236}">
                  <a16:creationId xmlns="" xmlns:a16="http://schemas.microsoft.com/office/drawing/2014/main" id="{ADED7621-90B0-4A1A-9CEE-2AF593FBD5ED}"/>
                </a:ext>
              </a:extLst>
            </p:cNvPr>
            <p:cNvSpPr/>
            <p:nvPr/>
          </p:nvSpPr>
          <p:spPr>
            <a:xfrm>
              <a:off x="7391400" y="367284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19" name="Picture 18">
              <a:extLst>
                <a:ext uri="{FF2B5EF4-FFF2-40B4-BE49-F238E27FC236}">
                  <a16:creationId xmlns="" xmlns:a16="http://schemas.microsoft.com/office/drawing/2014/main" id="{29C561F4-337C-4F74-B8C1-E9E1657F0181}"/>
                </a:ext>
              </a:extLst>
            </p:cNvPr>
            <p:cNvPicPr>
              <a:picLocks noChangeAspect="1"/>
            </p:cNvPicPr>
            <p:nvPr/>
          </p:nvPicPr>
          <p:blipFill>
            <a:blip r:embed="rId15" cstate="print">
              <a:extLst>
                <a:ext uri="{28A0092B-C50C-407E-A947-70E740481C1C}">
                  <a14:useLocalDpi xmlns:a14="http://schemas.microsoft.com/office/drawing/2010/main" val="0"/>
                </a:ext>
              </a:extLst>
            </a:blip>
            <a:srcRect/>
            <a:stretch/>
          </p:blipFill>
          <p:spPr>
            <a:xfrm>
              <a:off x="7167386" y="3353692"/>
              <a:ext cx="987997" cy="1678288"/>
            </a:xfrm>
            <a:prstGeom prst="rect">
              <a:avLst/>
            </a:prstGeom>
          </p:spPr>
        </p:pic>
        <p:sp>
          <p:nvSpPr>
            <p:cNvPr id="35" name="TextBox 34">
              <a:extLst>
                <a:ext uri="{FF2B5EF4-FFF2-40B4-BE49-F238E27FC236}">
                  <a16:creationId xmlns="" xmlns:a16="http://schemas.microsoft.com/office/drawing/2014/main" id="{30405B9B-8989-4F0C-8CCF-4509B3A6EECA}"/>
                </a:ext>
              </a:extLst>
            </p:cNvPr>
            <p:cNvSpPr txBox="1"/>
            <p:nvPr/>
          </p:nvSpPr>
          <p:spPr>
            <a:xfrm>
              <a:off x="8342990" y="3773681"/>
              <a:ext cx="3175023" cy="110799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400" dirty="0">
                  <a:effectLst/>
                  <a:latin typeface="Times New Roman" panose="02020603050405020304" pitchFamily="18" charset="0"/>
                  <a:ea typeface="Calibri" panose="020F0502020204030204" pitchFamily="34" charset="0"/>
                </a:rPr>
                <a:t>Là người nông dân có số phận đau thương nhưng phẩm chất cao quý.</a:t>
              </a:r>
              <a:endParaRPr kumimoji="0" lang="en-US" sz="6600" b="0" i="0" u="none" strike="noStrike" kern="1200" cap="none" spc="0" normalizeH="0" baseline="0" noProof="0" dirty="0">
                <a:ln>
                  <a:noFill/>
                </a:ln>
                <a:solidFill>
                  <a:prstClr val="black">
                    <a:lumMod val="50000"/>
                    <a:lumOff val="50000"/>
                  </a:prstClr>
                </a:solidFill>
                <a:effectLst/>
                <a:uLnTx/>
                <a:uFillTx/>
                <a:latin typeface="Times New Roman" panose="02020603050405020304" pitchFamily="18" charset="0"/>
                <a:ea typeface="+mn-ea"/>
                <a:cs typeface="Times New Roman" panose="02020603050405020304" pitchFamily="18" charset="0"/>
              </a:endParaRPr>
            </a:p>
          </p:txBody>
        </p:sp>
      </p:grpSp>
      <p:grpSp>
        <p:nvGrpSpPr>
          <p:cNvPr id="40" name="Group 39">
            <a:extLst>
              <a:ext uri="{FF2B5EF4-FFF2-40B4-BE49-F238E27FC236}">
                <a16:creationId xmlns="" xmlns:a16="http://schemas.microsoft.com/office/drawing/2014/main" id="{FC13E8F7-E341-4A4A-8467-9009F4679AEA}"/>
              </a:ext>
            </a:extLst>
          </p:cNvPr>
          <p:cNvGrpSpPr/>
          <p:nvPr/>
        </p:nvGrpSpPr>
        <p:grpSpPr>
          <a:xfrm>
            <a:off x="2228026" y="5129048"/>
            <a:ext cx="4706174" cy="1549923"/>
            <a:chOff x="2228026" y="5129048"/>
            <a:chExt cx="4706174" cy="1549923"/>
          </a:xfrm>
        </p:grpSpPr>
        <p:sp>
          <p:nvSpPr>
            <p:cNvPr id="25" name="Rectangle: Rounded Corners 24">
              <a:extLst>
                <a:ext uri="{FF2B5EF4-FFF2-40B4-BE49-F238E27FC236}">
                  <a16:creationId xmlns="" xmlns:a16="http://schemas.microsoft.com/office/drawing/2014/main" id="{F1D00E1D-A2B2-4255-A5D2-8BDE9DF92CF0}"/>
                </a:ext>
              </a:extLst>
            </p:cNvPr>
            <p:cNvSpPr/>
            <p:nvPr/>
          </p:nvSpPr>
          <p:spPr>
            <a:xfrm>
              <a:off x="2590800" y="529883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20" name="Picture 19">
              <a:extLst>
                <a:ext uri="{FF2B5EF4-FFF2-40B4-BE49-F238E27FC236}">
                  <a16:creationId xmlns="" xmlns:a16="http://schemas.microsoft.com/office/drawing/2014/main" id="{62E08832-3DCC-49A4-AC1D-099A79C0EFB9}"/>
                </a:ext>
              </a:extLst>
            </p:cNvPr>
            <p:cNvPicPr>
              <a:picLocks noChangeAspect="1"/>
            </p:cNvPicPr>
            <p:nvPr/>
          </p:nvPicPr>
          <p:blipFill>
            <a:blip r:embed="rId16" cstate="print">
              <a:extLst>
                <a:ext uri="{28A0092B-C50C-407E-A947-70E740481C1C}">
                  <a14:useLocalDpi xmlns:a14="http://schemas.microsoft.com/office/drawing/2010/main" val="0"/>
                </a:ext>
              </a:extLst>
            </a:blip>
            <a:srcRect/>
            <a:stretch/>
          </p:blipFill>
          <p:spPr>
            <a:xfrm>
              <a:off x="2228026" y="5129048"/>
              <a:ext cx="929351" cy="1549923"/>
            </a:xfrm>
            <a:prstGeom prst="rect">
              <a:avLst/>
            </a:prstGeom>
          </p:spPr>
        </p:pic>
        <p:sp>
          <p:nvSpPr>
            <p:cNvPr id="36" name="TextBox 35">
              <a:extLst>
                <a:ext uri="{FF2B5EF4-FFF2-40B4-BE49-F238E27FC236}">
                  <a16:creationId xmlns="" xmlns:a16="http://schemas.microsoft.com/office/drawing/2014/main" id="{37128BEF-07EE-4FEE-9225-7F18ADBAC7D5}"/>
                </a:ext>
              </a:extLst>
            </p:cNvPr>
            <p:cNvSpPr txBox="1"/>
            <p:nvPr/>
          </p:nvSpPr>
          <p:spPr>
            <a:xfrm>
              <a:off x="3542801" y="5316808"/>
              <a:ext cx="2613476" cy="1107996"/>
            </a:xfrm>
            <a:prstGeom prst="rect">
              <a:avLst/>
            </a:prstGeom>
            <a:noFill/>
          </p:spPr>
          <p:txBody>
            <a:bodyPr wrap="square" lIns="0" tIns="0" rIns="0" bIns="0" rtlCol="0">
              <a:spAutoFit/>
            </a:bodyPr>
            <a:lstStyle/>
            <a:p>
              <a:pPr marL="0" marR="0" algn="ctr">
                <a:spcBef>
                  <a:spcPts val="0"/>
                </a:spcBef>
                <a:spcAft>
                  <a:spcPts val="0"/>
                </a:spcAft>
              </a:pP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Là người nông dân có thái độ sống vô cùng cao thượng.</a:t>
              </a:r>
              <a:endParaRPr lang="en-SG" sz="24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41" name="Group 40">
            <a:extLst>
              <a:ext uri="{FF2B5EF4-FFF2-40B4-BE49-F238E27FC236}">
                <a16:creationId xmlns="" xmlns:a16="http://schemas.microsoft.com/office/drawing/2014/main" id="{330854B2-F80C-4FF7-88D5-341CFE138CE3}"/>
              </a:ext>
            </a:extLst>
          </p:cNvPr>
          <p:cNvGrpSpPr/>
          <p:nvPr/>
        </p:nvGrpSpPr>
        <p:grpSpPr>
          <a:xfrm>
            <a:off x="7144988" y="5089690"/>
            <a:ext cx="4589812" cy="1548524"/>
            <a:chOff x="7144988" y="5089690"/>
            <a:chExt cx="4589812" cy="1548524"/>
          </a:xfrm>
        </p:grpSpPr>
        <p:sp>
          <p:nvSpPr>
            <p:cNvPr id="27" name="Rectangle: Rounded Corners 26">
              <a:extLst>
                <a:ext uri="{FF2B5EF4-FFF2-40B4-BE49-F238E27FC236}">
                  <a16:creationId xmlns="" xmlns:a16="http://schemas.microsoft.com/office/drawing/2014/main" id="{BD814C31-9D0A-41B1-ADED-E8FF4ABD4B00}"/>
                </a:ext>
              </a:extLst>
            </p:cNvPr>
            <p:cNvSpPr/>
            <p:nvPr/>
          </p:nvSpPr>
          <p:spPr>
            <a:xfrm>
              <a:off x="7391400" y="529883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21" name="Picture 20">
              <a:extLst>
                <a:ext uri="{FF2B5EF4-FFF2-40B4-BE49-F238E27FC236}">
                  <a16:creationId xmlns="" xmlns:a16="http://schemas.microsoft.com/office/drawing/2014/main" id="{A8B0FE3D-55AC-44FB-900D-361A2433CCD6}"/>
                </a:ext>
              </a:extLst>
            </p:cNvPr>
            <p:cNvPicPr>
              <a:picLocks noChangeAspect="1"/>
            </p:cNvPicPr>
            <p:nvPr/>
          </p:nvPicPr>
          <p:blipFill>
            <a:blip r:embed="rId17" cstate="print">
              <a:extLst>
                <a:ext uri="{28A0092B-C50C-407E-A947-70E740481C1C}">
                  <a14:useLocalDpi xmlns:a14="http://schemas.microsoft.com/office/drawing/2010/main" val="0"/>
                </a:ext>
              </a:extLst>
            </a:blip>
            <a:srcRect/>
            <a:stretch/>
          </p:blipFill>
          <p:spPr>
            <a:xfrm>
              <a:off x="7144988" y="5089690"/>
              <a:ext cx="951590" cy="1548524"/>
            </a:xfrm>
            <a:prstGeom prst="rect">
              <a:avLst/>
            </a:prstGeom>
          </p:spPr>
        </p:pic>
        <p:sp>
          <p:nvSpPr>
            <p:cNvPr id="37" name="TextBox 36">
              <a:extLst>
                <a:ext uri="{FF2B5EF4-FFF2-40B4-BE49-F238E27FC236}">
                  <a16:creationId xmlns="" xmlns:a16="http://schemas.microsoft.com/office/drawing/2014/main" id="{DA81D0B3-76A8-47AE-B788-8A81D806EC61}"/>
                </a:ext>
              </a:extLst>
            </p:cNvPr>
            <p:cNvSpPr txBox="1"/>
            <p:nvPr/>
          </p:nvSpPr>
          <p:spPr>
            <a:xfrm>
              <a:off x="8342990" y="5346614"/>
              <a:ext cx="2953848" cy="1107996"/>
            </a:xfrm>
            <a:prstGeom prst="rect">
              <a:avLst/>
            </a:prstGeom>
            <a:noFill/>
          </p:spPr>
          <p:txBody>
            <a:bodyPr wrap="square" lIns="0" tIns="0" rIns="0" bIns="0" rtlCol="0">
              <a:spAutoFit/>
            </a:bodyPr>
            <a:lstStyle/>
            <a:p>
              <a:pPr marL="0" marR="0" algn="ctr">
                <a:spcBef>
                  <a:spcPts val="0"/>
                </a:spcBef>
                <a:spcAft>
                  <a:spcPts val="0"/>
                </a:spcAft>
              </a:pP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Là người nông dân có sức sống tiềm tàng, mạnh mẽ.</a:t>
              </a:r>
              <a:endParaRPr lang="en-SG" sz="2400" dirty="0">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29" name="Rectangle 28">
            <a:extLst>
              <a:ext uri="{FF2B5EF4-FFF2-40B4-BE49-F238E27FC236}">
                <a16:creationId xmlns="" xmlns:a16="http://schemas.microsoft.com/office/drawing/2014/main" id="{3E192980-6695-4603-9EB8-AB490E1EF696}"/>
              </a:ext>
            </a:extLst>
          </p:cNvPr>
          <p:cNvSpPr/>
          <p:nvPr/>
        </p:nvSpPr>
        <p:spPr>
          <a:xfrm>
            <a:off x="-1257799" y="7202680"/>
            <a:ext cx="4800600" cy="19779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9Slide02 Noi dung dai"/>
                <a:ea typeface="+mn-ea"/>
                <a:cs typeface="+mn-cs"/>
              </a:rPr>
              <a:t>Khi đến mỗi Slide, thầy cô</a:t>
            </a:r>
            <a:br>
              <a:rPr kumimoji="0" lang="en-US" sz="2400" b="0" i="0" u="none" strike="noStrike" kern="1200" cap="none" spc="0" normalizeH="0" baseline="0" noProof="0">
                <a:ln>
                  <a:noFill/>
                </a:ln>
                <a:solidFill>
                  <a:prstClr val="black"/>
                </a:solidFill>
                <a:effectLst/>
                <a:uLnTx/>
                <a:uFillTx/>
                <a:latin typeface="#9Slide02 Noi dung dai"/>
                <a:ea typeface="+mn-ea"/>
                <a:cs typeface="+mn-cs"/>
              </a:rPr>
            </a:br>
            <a:r>
              <a:rPr kumimoji="0" lang="en-US" sz="2400" b="0" i="0" u="none" strike="noStrike" kern="1200" cap="none" spc="0" normalizeH="0" baseline="0" noProof="0">
                <a:ln>
                  <a:noFill/>
                </a:ln>
                <a:solidFill>
                  <a:prstClr val="black"/>
                </a:solidFill>
                <a:effectLst/>
                <a:uLnTx/>
                <a:uFillTx/>
                <a:latin typeface="#9Slide02 Noi dung dai"/>
                <a:ea typeface="+mn-ea"/>
                <a:cs typeface="+mn-cs"/>
              </a:rPr>
              <a:t>nhấp chuột trái 1 lần hoặc</a:t>
            </a:r>
            <a:br>
              <a:rPr kumimoji="0" lang="en-US" sz="2400" b="0" i="0" u="none" strike="noStrike" kern="1200" cap="none" spc="0" normalizeH="0" baseline="0" noProof="0">
                <a:ln>
                  <a:noFill/>
                </a:ln>
                <a:solidFill>
                  <a:prstClr val="black"/>
                </a:solidFill>
                <a:effectLst/>
                <a:uLnTx/>
                <a:uFillTx/>
                <a:latin typeface="#9Slide02 Noi dung dai"/>
                <a:ea typeface="+mn-ea"/>
                <a:cs typeface="+mn-cs"/>
              </a:rPr>
            </a:br>
            <a:r>
              <a:rPr kumimoji="0" lang="en-US" sz="2400" b="0" i="0" u="none" strike="noStrike" kern="1200" cap="none" spc="0" normalizeH="0" baseline="0" noProof="0">
                <a:ln>
                  <a:noFill/>
                </a:ln>
                <a:solidFill>
                  <a:prstClr val="black"/>
                </a:solidFill>
                <a:effectLst/>
                <a:uLnTx/>
                <a:uFillTx/>
                <a:latin typeface="#9Slide02 Noi dung dai"/>
                <a:ea typeface="+mn-ea"/>
                <a:cs typeface="+mn-cs"/>
              </a:rPr>
              <a:t>phím mũi tên qua phải thì câu hỏi và đáp án sẽ tự xuất hiện.</a:t>
            </a:r>
          </a:p>
        </p:txBody>
      </p:sp>
      <p:sp>
        <p:nvSpPr>
          <p:cNvPr id="30" name="Rectangle 29">
            <a:extLst>
              <a:ext uri="{FF2B5EF4-FFF2-40B4-BE49-F238E27FC236}">
                <a16:creationId xmlns="" xmlns:a16="http://schemas.microsoft.com/office/drawing/2014/main" id="{06AF0EEB-063F-498F-AD6D-8CFEB5BCE722}"/>
              </a:ext>
            </a:extLst>
          </p:cNvPr>
          <p:cNvSpPr/>
          <p:nvPr/>
        </p:nvSpPr>
        <p:spPr>
          <a:xfrm>
            <a:off x="3681816" y="7202680"/>
            <a:ext cx="4800600" cy="19779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9Slide02 Noi dung dai"/>
                <a:ea typeface="+mn-ea"/>
                <a:cs typeface="+mn-cs"/>
              </a:rPr>
              <a:t>Sau khi HS đưa ra đáp án qua Camera, thầy cô nhấp vào đáp án đúng để xác nhận đáp án.</a:t>
            </a:r>
          </a:p>
        </p:txBody>
      </p:sp>
      <p:sp>
        <p:nvSpPr>
          <p:cNvPr id="31" name="Rectangle 30">
            <a:extLst>
              <a:ext uri="{FF2B5EF4-FFF2-40B4-BE49-F238E27FC236}">
                <a16:creationId xmlns="" xmlns:a16="http://schemas.microsoft.com/office/drawing/2014/main" id="{239030A7-DCF8-428B-8110-D21F928FAF59}"/>
              </a:ext>
            </a:extLst>
          </p:cNvPr>
          <p:cNvSpPr/>
          <p:nvPr/>
        </p:nvSpPr>
        <p:spPr>
          <a:xfrm>
            <a:off x="8640481" y="7202680"/>
            <a:ext cx="4800600" cy="19779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9Slide02 Noi dung dai"/>
                <a:ea typeface="+mn-ea"/>
                <a:cs typeface="+mn-cs"/>
              </a:rPr>
              <a:t>Để chuyển sang câu hỏi tiếp theo, thầy cô nhấp phím mũi tên qua phải 2 lần hoặc</a:t>
            </a:r>
            <a:br>
              <a:rPr kumimoji="0" lang="en-US" sz="2800" b="0" i="0" u="none" strike="noStrike" kern="1200" cap="none" spc="0" normalizeH="0" baseline="0" noProof="0">
                <a:ln>
                  <a:noFill/>
                </a:ln>
                <a:solidFill>
                  <a:prstClr val="black"/>
                </a:solidFill>
                <a:effectLst/>
                <a:uLnTx/>
                <a:uFillTx/>
                <a:latin typeface="#9Slide02 Noi dung dai"/>
                <a:ea typeface="+mn-ea"/>
                <a:cs typeface="+mn-cs"/>
              </a:rPr>
            </a:br>
            <a:r>
              <a:rPr kumimoji="0" lang="en-US" sz="2800" b="0" i="0" u="none" strike="noStrike" kern="1200" cap="none" spc="0" normalizeH="0" baseline="0" noProof="0">
                <a:ln>
                  <a:noFill/>
                </a:ln>
                <a:solidFill>
                  <a:prstClr val="black"/>
                </a:solidFill>
                <a:effectLst/>
                <a:uLnTx/>
                <a:uFillTx/>
                <a:latin typeface="#9Slide02 Noi dung dai"/>
                <a:ea typeface="+mn-ea"/>
                <a:cs typeface="+mn-cs"/>
              </a:rPr>
              <a:t>nhấp chuột trái 2 lần.</a:t>
            </a:r>
          </a:p>
        </p:txBody>
      </p:sp>
    </p:spTree>
    <p:extLst>
      <p:ext uri="{BB962C8B-B14F-4D97-AF65-F5344CB8AC3E}">
        <p14:creationId xmlns:p14="http://schemas.microsoft.com/office/powerpoint/2010/main" val="2594691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14:presetBounceEnd="58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58000">
                                          <p:cBhvr additive="base">
                                            <p:cTn id="7" dur="1000" fill="hold"/>
                                            <p:tgtEl>
                                              <p:spTgt spid="6"/>
                                            </p:tgtEl>
                                            <p:attrNameLst>
                                              <p:attrName>ppt_x</p:attrName>
                                            </p:attrNameLst>
                                          </p:cBhvr>
                                          <p:tavLst>
                                            <p:tav tm="0">
                                              <p:val>
                                                <p:strVal val="0-#ppt_w/2"/>
                                              </p:val>
                                            </p:tav>
                                            <p:tav tm="100000">
                                              <p:val>
                                                <p:strVal val="#ppt_x"/>
                                              </p:val>
                                            </p:tav>
                                          </p:tavLst>
                                        </p:anim>
                                        <p:anim calcmode="lin" valueType="num" p14:bounceEnd="58000">
                                          <p:cBhvr additive="base">
                                            <p:cTn id="8" dur="1000" fill="hold"/>
                                            <p:tgtEl>
                                              <p:spTgt spid="6"/>
                                            </p:tgtEl>
                                            <p:attrNameLst>
                                              <p:attrName>ppt_y</p:attrName>
                                            </p:attrNameLst>
                                          </p:cBhvr>
                                          <p:tavLst>
                                            <p:tav tm="0">
                                              <p:val>
                                                <p:strVal val="0-#ppt_h/2"/>
                                              </p:val>
                                            </p:tav>
                                            <p:tav tm="100000">
                                              <p:val>
                                                <p:strVal val="#ppt_y"/>
                                              </p:val>
                                            </p:tav>
                                          </p:tavLst>
                                        </p:anim>
                                      </p:childTnLst>
                                      <p:subTnLst>
                                        <p:audio>
                                          <p:cMediaNode vol="17000">
                                            <p:cTn display="0" masterRel="sameClick">
                                              <p:stCondLst>
                                                <p:cond evt="begin" delay="0">
                                                  <p:tn val="5"/>
                                                </p:cond>
                                              </p:stCondLst>
                                              <p:endCondLst>
                                                <p:cond evt="onStopAudio" delay="0">
                                                  <p:tgtEl>
                                                    <p:sldTgt/>
                                                  </p:tgtEl>
                                                </p:cond>
                                              </p:endCondLst>
                                            </p:cTn>
                                            <p:tgtEl>
                                              <p:sndTgt r:embed="rId4" name="DiaBayDen.wav"/>
                                            </p:tgtEl>
                                          </p:cMediaNode>
                                        </p:audio>
                                      </p:subTnLst>
                                    </p:cTn>
                                  </p:par>
                                </p:childTnLst>
                              </p:cTn>
                            </p:par>
                            <p:par>
                              <p:cTn id="9" fill="hold">
                                <p:stCondLst>
                                  <p:cond delay="1000"/>
                                </p:stCondLst>
                                <p:childTnLst>
                                  <p:par>
                                    <p:cTn id="10" presetID="2" presetClass="entr" presetSubtype="1" fill="hold" nodeType="afterEffect" p14:presetBounceEnd="65000">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14:bounceEnd="65000">
                                          <p:cBhvr additive="base">
                                            <p:cTn id="12" dur="1000" fill="hold"/>
                                            <p:tgtEl>
                                              <p:spTgt spid="42"/>
                                            </p:tgtEl>
                                            <p:attrNameLst>
                                              <p:attrName>ppt_x</p:attrName>
                                            </p:attrNameLst>
                                          </p:cBhvr>
                                          <p:tavLst>
                                            <p:tav tm="0">
                                              <p:val>
                                                <p:strVal val="#ppt_x"/>
                                              </p:val>
                                            </p:tav>
                                            <p:tav tm="100000">
                                              <p:val>
                                                <p:strVal val="#ppt_x"/>
                                              </p:val>
                                            </p:tav>
                                          </p:tavLst>
                                        </p:anim>
                                        <p:anim calcmode="lin" valueType="num" p14:bounceEnd="65000">
                                          <p:cBhvr additive="base">
                                            <p:cTn id="13" dur="1000" fill="hold"/>
                                            <p:tgtEl>
                                              <p:spTgt spid="42"/>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5000">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14:bounceEnd="65000">
                                          <p:cBhvr additive="base">
                                            <p:cTn id="17" dur="1000" fill="hold"/>
                                            <p:tgtEl>
                                              <p:spTgt spid="38"/>
                                            </p:tgtEl>
                                            <p:attrNameLst>
                                              <p:attrName>ppt_x</p:attrName>
                                            </p:attrNameLst>
                                          </p:cBhvr>
                                          <p:tavLst>
                                            <p:tav tm="0">
                                              <p:val>
                                                <p:strVal val="#ppt_x"/>
                                              </p:val>
                                            </p:tav>
                                            <p:tav tm="100000">
                                              <p:val>
                                                <p:strVal val="#ppt_x"/>
                                              </p:val>
                                            </p:tav>
                                          </p:tavLst>
                                        </p:anim>
                                        <p:anim calcmode="lin" valueType="num" p14:bounceEnd="65000">
                                          <p:cBhvr additive="base">
                                            <p:cTn id="18" dur="1000" fill="hold"/>
                                            <p:tgtEl>
                                              <p:spTgt spid="3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14:presetBounceEnd="65000">
                                      <p:stCondLst>
                                        <p:cond delay="400"/>
                                      </p:stCondLst>
                                      <p:childTnLst>
                                        <p:set>
                                          <p:cBhvr>
                                            <p:cTn id="20" dur="1" fill="hold">
                                              <p:stCondLst>
                                                <p:cond delay="0"/>
                                              </p:stCondLst>
                                            </p:cTn>
                                            <p:tgtEl>
                                              <p:spTgt spid="39"/>
                                            </p:tgtEl>
                                            <p:attrNameLst>
                                              <p:attrName>style.visibility</p:attrName>
                                            </p:attrNameLst>
                                          </p:cBhvr>
                                          <p:to>
                                            <p:strVal val="visible"/>
                                          </p:to>
                                        </p:set>
                                        <p:anim calcmode="lin" valueType="num" p14:bounceEnd="65000">
                                          <p:cBhvr additive="base">
                                            <p:cTn id="21" dur="1000" fill="hold"/>
                                            <p:tgtEl>
                                              <p:spTgt spid="39"/>
                                            </p:tgtEl>
                                            <p:attrNameLst>
                                              <p:attrName>ppt_x</p:attrName>
                                            </p:attrNameLst>
                                          </p:cBhvr>
                                          <p:tavLst>
                                            <p:tav tm="0">
                                              <p:val>
                                                <p:strVal val="#ppt_x"/>
                                              </p:val>
                                            </p:tav>
                                            <p:tav tm="100000">
                                              <p:val>
                                                <p:strVal val="#ppt_x"/>
                                              </p:val>
                                            </p:tav>
                                          </p:tavLst>
                                        </p:anim>
                                        <p:anim calcmode="lin" valueType="num" p14:bounceEnd="65000">
                                          <p:cBhvr additive="base">
                                            <p:cTn id="22" dur="1000" fill="hold"/>
                                            <p:tgtEl>
                                              <p:spTgt spid="3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5000">
                                      <p:stCondLst>
                                        <p:cond delay="800"/>
                                      </p:stCondLst>
                                      <p:childTnLst>
                                        <p:set>
                                          <p:cBhvr>
                                            <p:cTn id="24" dur="1" fill="hold">
                                              <p:stCondLst>
                                                <p:cond delay="0"/>
                                              </p:stCondLst>
                                            </p:cTn>
                                            <p:tgtEl>
                                              <p:spTgt spid="40"/>
                                            </p:tgtEl>
                                            <p:attrNameLst>
                                              <p:attrName>style.visibility</p:attrName>
                                            </p:attrNameLst>
                                          </p:cBhvr>
                                          <p:to>
                                            <p:strVal val="visible"/>
                                          </p:to>
                                        </p:set>
                                        <p:anim calcmode="lin" valueType="num" p14:bounceEnd="65000">
                                          <p:cBhvr additive="base">
                                            <p:cTn id="25" dur="1000" fill="hold"/>
                                            <p:tgtEl>
                                              <p:spTgt spid="40"/>
                                            </p:tgtEl>
                                            <p:attrNameLst>
                                              <p:attrName>ppt_x</p:attrName>
                                            </p:attrNameLst>
                                          </p:cBhvr>
                                          <p:tavLst>
                                            <p:tav tm="0">
                                              <p:val>
                                                <p:strVal val="#ppt_x"/>
                                              </p:val>
                                            </p:tav>
                                            <p:tav tm="100000">
                                              <p:val>
                                                <p:strVal val="#ppt_x"/>
                                              </p:val>
                                            </p:tav>
                                          </p:tavLst>
                                        </p:anim>
                                        <p:anim calcmode="lin" valueType="num" p14:bounceEnd="65000">
                                          <p:cBhvr additive="base">
                                            <p:cTn id="26" dur="1000" fill="hold"/>
                                            <p:tgtEl>
                                              <p:spTgt spid="4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65000">
                                      <p:stCondLst>
                                        <p:cond delay="1200"/>
                                      </p:stCondLst>
                                      <p:childTnLst>
                                        <p:set>
                                          <p:cBhvr>
                                            <p:cTn id="28" dur="1" fill="hold">
                                              <p:stCondLst>
                                                <p:cond delay="0"/>
                                              </p:stCondLst>
                                            </p:cTn>
                                            <p:tgtEl>
                                              <p:spTgt spid="41"/>
                                            </p:tgtEl>
                                            <p:attrNameLst>
                                              <p:attrName>style.visibility</p:attrName>
                                            </p:attrNameLst>
                                          </p:cBhvr>
                                          <p:to>
                                            <p:strVal val="visible"/>
                                          </p:to>
                                        </p:set>
                                        <p:anim calcmode="lin" valueType="num" p14:bounceEnd="65000">
                                          <p:cBhvr additive="base">
                                            <p:cTn id="29" dur="1000" fill="hold"/>
                                            <p:tgtEl>
                                              <p:spTgt spid="41"/>
                                            </p:tgtEl>
                                            <p:attrNameLst>
                                              <p:attrName>ppt_x</p:attrName>
                                            </p:attrNameLst>
                                          </p:cBhvr>
                                          <p:tavLst>
                                            <p:tav tm="0">
                                              <p:val>
                                                <p:strVal val="#ppt_x"/>
                                              </p:val>
                                            </p:tav>
                                            <p:tav tm="100000">
                                              <p:val>
                                                <p:strVal val="#ppt_x"/>
                                              </p:val>
                                            </p:tav>
                                          </p:tavLst>
                                        </p:anim>
                                        <p:anim calcmode="lin" valueType="num" p14:bounceEnd="65000">
                                          <p:cBhvr additive="base">
                                            <p:cTn id="30" dur="1000" fill="hold"/>
                                            <p:tgtEl>
                                              <p:spTgt spid="41"/>
                                            </p:tgtEl>
                                            <p:attrNameLst>
                                              <p:attrName>ppt_y</p:attrName>
                                            </p:attrNameLst>
                                          </p:cBhvr>
                                          <p:tavLst>
                                            <p:tav tm="0">
                                              <p:val>
                                                <p:strVal val="1+#ppt_h/2"/>
                                              </p:val>
                                            </p:tav>
                                            <p:tav tm="100000">
                                              <p:val>
                                                <p:strVal val="#ppt_y"/>
                                              </p:val>
                                            </p:tav>
                                          </p:tavLst>
                                        </p:anim>
                                      </p:childTnLst>
                                    </p:cTn>
                                  </p:par>
                                </p:childTnLst>
                              </p:cTn>
                            </p:par>
                            <p:par>
                              <p:cTn id="31" fill="hold">
                                <p:stCondLst>
                                  <p:cond delay="4200"/>
                                </p:stCondLst>
                                <p:childTnLst>
                                  <p:par>
                                    <p:cTn id="32" presetID="22" presetClass="entr" presetSubtype="1" fill="hold"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up)">
                                          <p:cBhvr>
                                            <p:cTn id="34" dur="500"/>
                                            <p:tgtEl>
                                              <p:spTgt spid="7"/>
                                            </p:tgtEl>
                                          </p:cBhvr>
                                        </p:animEffect>
                                      </p:childTnLst>
                                    </p:cTn>
                                  </p:par>
                                </p:childTnLst>
                              </p:cTn>
                            </p:par>
                            <p:par>
                              <p:cTn id="35" fill="hold">
                                <p:stCondLst>
                                  <p:cond delay="4700"/>
                                </p:stCondLst>
                                <p:childTnLst>
                                  <p:par>
                                    <p:cTn id="36" presetID="1" presetClass="exit" presetSubtype="0" fill="hold" nodeType="afterEffect">
                                      <p:stCondLst>
                                        <p:cond delay="0"/>
                                      </p:stCondLst>
                                      <p:childTnLst>
                                        <p:set>
                                          <p:cBhvr>
                                            <p:cTn id="37" dur="1" fill="hold">
                                              <p:stCondLst>
                                                <p:cond delay="0"/>
                                              </p:stCondLst>
                                            </p:cTn>
                                            <p:tgtEl>
                                              <p:spTgt spid="24"/>
                                            </p:tgtEl>
                                            <p:attrNameLst>
                                              <p:attrName>style.visibility</p:attrName>
                                            </p:attrNameLst>
                                          </p:cBhvr>
                                          <p:to>
                                            <p:strVal val="hidden"/>
                                          </p:to>
                                        </p:set>
                                      </p:childTnLst>
                                    </p:cTn>
                                  </p:par>
                                  <p:par>
                                    <p:cTn id="38" presetID="1" presetClass="entr" presetSubtype="0" fill="hold" nodeType="withEffect">
                                      <p:stCondLst>
                                        <p:cond delay="0"/>
                                      </p:stCondLst>
                                      <p:childTnLst>
                                        <p:set>
                                          <p:cBhvr>
                                            <p:cTn id="39" dur="1" fill="hold">
                                              <p:stCondLst>
                                                <p:cond delay="0"/>
                                              </p:stCondLst>
                                            </p:cTn>
                                            <p:tgtEl>
                                              <p:spTgt spid="9"/>
                                            </p:tgtEl>
                                            <p:attrNameLst>
                                              <p:attrName>style.visibility</p:attrName>
                                            </p:attrNameLst>
                                          </p:cBhvr>
                                          <p:to>
                                            <p:strVal val="visible"/>
                                          </p:to>
                                        </p:set>
                                      </p:childTnLst>
                                    </p:cTn>
                                  </p:par>
                                </p:childTnLst>
                              </p:cTn>
                            </p:par>
                            <p:par>
                              <p:cTn id="40" fill="hold">
                                <p:stCondLst>
                                  <p:cond delay="4700"/>
                                </p:stCondLst>
                                <p:childTnLst>
                                  <p:par>
                                    <p:cTn id="41" presetID="42" presetClass="path" presetSubtype="0" accel="50000" decel="50000" fill="hold" nodeType="afterEffect">
                                      <p:stCondLst>
                                        <p:cond delay="0"/>
                                      </p:stCondLst>
                                      <p:childTnLst>
                                        <p:animMotion origin="layout" path="M 2.70833E-6 -4.81481E-6 L 0.00677 -0.5155 " pathEditMode="relative" rAng="0" ptsTypes="AA">
                                          <p:cBhvr>
                                            <p:cTn id="42" dur="15000" fill="hold"/>
                                            <p:tgtEl>
                                              <p:spTgt spid="9"/>
                                            </p:tgtEl>
                                            <p:attrNameLst>
                                              <p:attrName>ppt_x</p:attrName>
                                              <p:attrName>ppt_y</p:attrName>
                                            </p:attrNameLst>
                                          </p:cBhvr>
                                          <p:rCtr x="339" y="-25787"/>
                                        </p:animMotion>
                                      </p:childTnLst>
                                    </p:cTn>
                                  </p:par>
                                  <p:par>
                                    <p:cTn id="43" presetID="6" presetClass="emph" presetSubtype="0" fill="hold" nodeType="withEffect">
                                      <p:stCondLst>
                                        <p:cond delay="0"/>
                                      </p:stCondLst>
                                      <p:childTnLst>
                                        <p:animScale>
                                          <p:cBhvr>
                                            <p:cTn id="44" dur="15000" fill="hold"/>
                                            <p:tgtEl>
                                              <p:spTgt spid="9"/>
                                            </p:tgtEl>
                                          </p:cBhvr>
                                          <p:by x="50000" y="50000"/>
                                        </p:animScale>
                                      </p:childTnLst>
                                    </p:cTn>
                                  </p:par>
                                  <p:par>
                                    <p:cTn id="45" presetID="22" presetClass="exit" presetSubtype="4" fill="hold" nodeType="withEffect">
                                      <p:stCondLst>
                                        <p:cond delay="0"/>
                                      </p:stCondLst>
                                      <p:childTnLst>
                                        <p:animEffect transition="out" filter="wipe(down)">
                                          <p:cBhvr>
                                            <p:cTn id="46" dur="15000"/>
                                            <p:tgtEl>
                                              <p:spTgt spid="7"/>
                                            </p:tgtEl>
                                          </p:cBhvr>
                                        </p:animEffect>
                                        <p:set>
                                          <p:cBhvr>
                                            <p:cTn id="47" dur="1" fill="hold">
                                              <p:stCondLst>
                                                <p:cond delay="14999"/>
                                              </p:stCondLst>
                                            </p:cTn>
                                            <p:tgtEl>
                                              <p:spTgt spid="7"/>
                                            </p:tgtEl>
                                            <p:attrNameLst>
                                              <p:attrName>style.visibility</p:attrName>
                                            </p:attrNameLst>
                                          </p:cBhvr>
                                          <p:to>
                                            <p:strVal val="hidden"/>
                                          </p:to>
                                        </p:set>
                                      </p:childTnLst>
                                      <p:subTnLst>
                                        <p:audio>
                                          <p:cMediaNode vol="15000">
                                            <p:cTn display="0" masterRel="sameClick">
                                              <p:stCondLst>
                                                <p:cond evt="begin" delay="0">
                                                  <p:tn val="45"/>
                                                </p:cond>
                                              </p:stCondLst>
                                              <p:endCondLst>
                                                <p:cond evt="onStopAudio" delay="0">
                                                  <p:tgtEl>
                                                    <p:sldTgt/>
                                                  </p:tgtEl>
                                                </p:cond>
                                              </p:endCondLst>
                                            </p:cTn>
                                            <p:tgtEl>
                                              <p:sndTgt r:embed="rId5" name="AmThanhDiaBay.wav"/>
                                            </p:tgtEl>
                                          </p:cMediaNode>
                                        </p:audio>
                                      </p:subTnLst>
                                    </p:cTn>
                                  </p:par>
                                </p:childTnLst>
                              </p:cTn>
                            </p:par>
                            <p:par>
                              <p:cTn id="48" fill="hold">
                                <p:stCondLst>
                                  <p:cond delay="19700"/>
                                </p:stCondLst>
                                <p:childTnLst>
                                  <p:par>
                                    <p:cTn id="49" presetID="32" presetClass="emph" presetSubtype="0" repeatCount="3000" fill="hold" nodeType="afterEffect">
                                      <p:stCondLst>
                                        <p:cond delay="0"/>
                                      </p:stCondLst>
                                      <p:childTnLst>
                                        <p:animRot by="120000">
                                          <p:cBhvr>
                                            <p:cTn id="50" dur="75" fill="hold">
                                              <p:stCondLst>
                                                <p:cond delay="0"/>
                                              </p:stCondLst>
                                            </p:cTn>
                                            <p:tgtEl>
                                              <p:spTgt spid="6"/>
                                            </p:tgtEl>
                                            <p:attrNameLst>
                                              <p:attrName>r</p:attrName>
                                            </p:attrNameLst>
                                          </p:cBhvr>
                                        </p:animRot>
                                        <p:animRot by="-240000">
                                          <p:cBhvr>
                                            <p:cTn id="51" dur="150" fill="hold">
                                              <p:stCondLst>
                                                <p:cond delay="150"/>
                                              </p:stCondLst>
                                            </p:cTn>
                                            <p:tgtEl>
                                              <p:spTgt spid="6"/>
                                            </p:tgtEl>
                                            <p:attrNameLst>
                                              <p:attrName>r</p:attrName>
                                            </p:attrNameLst>
                                          </p:cBhvr>
                                        </p:animRot>
                                        <p:animRot by="240000">
                                          <p:cBhvr>
                                            <p:cTn id="52" dur="150" fill="hold">
                                              <p:stCondLst>
                                                <p:cond delay="300"/>
                                              </p:stCondLst>
                                            </p:cTn>
                                            <p:tgtEl>
                                              <p:spTgt spid="6"/>
                                            </p:tgtEl>
                                            <p:attrNameLst>
                                              <p:attrName>r</p:attrName>
                                            </p:attrNameLst>
                                          </p:cBhvr>
                                        </p:animRot>
                                        <p:animRot by="-240000">
                                          <p:cBhvr>
                                            <p:cTn id="53" dur="150" fill="hold">
                                              <p:stCondLst>
                                                <p:cond delay="450"/>
                                              </p:stCondLst>
                                            </p:cTn>
                                            <p:tgtEl>
                                              <p:spTgt spid="6"/>
                                            </p:tgtEl>
                                            <p:attrNameLst>
                                              <p:attrName>r</p:attrName>
                                            </p:attrNameLst>
                                          </p:cBhvr>
                                        </p:animRot>
                                        <p:animRot by="120000">
                                          <p:cBhvr>
                                            <p:cTn id="54" dur="150" fill="hold">
                                              <p:stCondLst>
                                                <p:cond delay="600"/>
                                              </p:stCondLst>
                                            </p:cTn>
                                            <p:tgtEl>
                                              <p:spTgt spid="6"/>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6" name="AmHetGio.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55" fill="hold" display="0">
                      <p:stCondLst>
                        <p:cond delay="indefinite"/>
                      </p:stCondLst>
                      <p:endCondLst>
                        <p:cond evt="onStopAudio" delay="0">
                          <p:tgtEl>
                            <p:sldTgt/>
                          </p:tgtEl>
                        </p:cond>
                      </p:endCondLst>
                    </p:cTn>
                    <p:tgtEl>
                      <p:spTgt spid="26"/>
                    </p:tgtEl>
                  </p:cMediaNode>
                </p:audio>
                <p:seq concurrent="1" nextAc="seek">
                  <p:cTn id="56" restart="whenNotActive" fill="hold" evtFilter="cancelBubble" nodeType="interactiveSeq">
                    <p:stCondLst>
                      <p:cond evt="onClick" delay="0">
                        <p:tgtEl>
                          <p:spTgt spid="39"/>
                        </p:tgtEl>
                      </p:cond>
                    </p:stCondLst>
                    <p:endSync evt="end" delay="0">
                      <p:rtn val="all"/>
                    </p:endSync>
                    <p:childTnLst>
                      <p:par>
                        <p:cTn id="57" fill="hold">
                          <p:stCondLst>
                            <p:cond delay="0"/>
                          </p:stCondLst>
                          <p:childTnLst>
                            <p:par>
                              <p:cTn id="58" fill="hold">
                                <p:stCondLst>
                                  <p:cond delay="0"/>
                                </p:stCondLst>
                                <p:childTnLst>
                                  <p:par>
                                    <p:cTn id="59" presetID="26" presetClass="emph" presetSubtype="0" fill="hold" nodeType="clickEffect">
                                      <p:stCondLst>
                                        <p:cond delay="0"/>
                                      </p:stCondLst>
                                      <p:childTnLst>
                                        <p:animEffect transition="out" filter="fade">
                                          <p:cBhvr>
                                            <p:cTn id="60" dur="500" tmFilter="0, 0; .2, .5; .8, .5; 1, 0"/>
                                            <p:tgtEl>
                                              <p:spTgt spid="39"/>
                                            </p:tgtEl>
                                          </p:cBhvr>
                                        </p:animEffect>
                                        <p:animScale>
                                          <p:cBhvr>
                                            <p:cTn id="61" dur="250" autoRev="1" fill="hold"/>
                                            <p:tgtEl>
                                              <p:spTgt spid="39"/>
                                            </p:tgtEl>
                                          </p:cBhvr>
                                          <p:by x="105000" y="105000"/>
                                        </p:animScale>
                                      </p:childTnLst>
                                      <p:subTnLst>
                                        <p:audio>
                                          <p:cMediaNode>
                                            <p:cTn display="0" masterRel="sameClick">
                                              <p:stCondLst>
                                                <p:cond evt="begin" delay="0">
                                                  <p:tn val="59"/>
                                                </p:cond>
                                              </p:stCondLst>
                                              <p:endCondLst>
                                                <p:cond evt="onStopAudio" delay="0">
                                                  <p:tgtEl>
                                                    <p:sldTgt/>
                                                  </p:tgtEl>
                                                </p:cond>
                                              </p:endCondLst>
                                            </p:cTn>
                                            <p:tgtEl>
                                              <p:sndTgt r:embed="rId7" name="click.wav"/>
                                            </p:tgtEl>
                                          </p:cMediaNode>
                                        </p:audio>
                                      </p:subTnLst>
                                    </p:cTn>
                                  </p:par>
                                </p:childTnLst>
                              </p:cTn>
                            </p:par>
                            <p:par>
                              <p:cTn id="62" fill="hold">
                                <p:stCondLst>
                                  <p:cond delay="500"/>
                                </p:stCondLst>
                                <p:childTnLst>
                                  <p:par>
                                    <p:cTn id="63" presetID="10" presetClass="exit" presetSubtype="0" fill="hold" nodeType="afterEffect">
                                      <p:stCondLst>
                                        <p:cond delay="0"/>
                                      </p:stCondLst>
                                      <p:childTnLst>
                                        <p:animEffect transition="out" filter="fade">
                                          <p:cBhvr>
                                            <p:cTn id="64" dur="500"/>
                                            <p:tgtEl>
                                              <p:spTgt spid="7"/>
                                            </p:tgtEl>
                                          </p:cBhvr>
                                        </p:animEffect>
                                        <p:set>
                                          <p:cBhvr>
                                            <p:cTn id="65" dur="1" fill="hold">
                                              <p:stCondLst>
                                                <p:cond delay="499"/>
                                              </p:stCondLst>
                                            </p:cTn>
                                            <p:tgtEl>
                                              <p:spTgt spid="7"/>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9"/>
                                            </p:tgtEl>
                                          </p:cBhvr>
                                        </p:animEffect>
                                        <p:set>
                                          <p:cBhvr>
                                            <p:cTn id="68" dur="1" fill="hold">
                                              <p:stCondLst>
                                                <p:cond delay="499"/>
                                              </p:stCondLst>
                                            </p:cTn>
                                            <p:tgtEl>
                                              <p:spTgt spid="9"/>
                                            </p:tgtEl>
                                            <p:attrNameLst>
                                              <p:attrName>style.visibility</p:attrName>
                                            </p:attrNameLst>
                                          </p:cBhvr>
                                          <p:to>
                                            <p:strVal val="hidden"/>
                                          </p:to>
                                        </p:set>
                                      </p:childTnLst>
                                    </p:cTn>
                                  </p:par>
                                </p:childTnLst>
                              </p:cTn>
                            </p:par>
                            <p:par>
                              <p:cTn id="69" fill="hold">
                                <p:stCondLst>
                                  <p:cond delay="1000"/>
                                </p:stCondLst>
                                <p:childTnLst>
                                  <p:par>
                                    <p:cTn id="70" presetID="47" presetClass="entr" presetSubtype="0" fill="hold" nodeType="after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1000"/>
                                            <p:tgtEl>
                                              <p:spTgt spid="13"/>
                                            </p:tgtEl>
                                          </p:cBhvr>
                                        </p:animEffect>
                                        <p:anim calcmode="lin" valueType="num">
                                          <p:cBhvr>
                                            <p:cTn id="73" dur="1000" fill="hold"/>
                                            <p:tgtEl>
                                              <p:spTgt spid="13"/>
                                            </p:tgtEl>
                                            <p:attrNameLst>
                                              <p:attrName>ppt_x</p:attrName>
                                            </p:attrNameLst>
                                          </p:cBhvr>
                                          <p:tavLst>
                                            <p:tav tm="0">
                                              <p:val>
                                                <p:strVal val="#ppt_x"/>
                                              </p:val>
                                            </p:tav>
                                            <p:tav tm="100000">
                                              <p:val>
                                                <p:strVal val="#ppt_x"/>
                                              </p:val>
                                            </p:tav>
                                          </p:tavLst>
                                        </p:anim>
                                        <p:anim calcmode="lin" valueType="num">
                                          <p:cBhvr>
                                            <p:cTn id="74" dur="1000" fill="hold"/>
                                            <p:tgtEl>
                                              <p:spTgt spid="13"/>
                                            </p:tgtEl>
                                            <p:attrNameLst>
                                              <p:attrName>ppt_y</p:attrName>
                                            </p:attrNameLst>
                                          </p:cBhvr>
                                          <p:tavLst>
                                            <p:tav tm="0">
                                              <p:val>
                                                <p:strVal val="#ppt_y-.1"/>
                                              </p:val>
                                            </p:tav>
                                            <p:tav tm="100000">
                                              <p:val>
                                                <p:strVal val="#ppt_y"/>
                                              </p:val>
                                            </p:tav>
                                          </p:tavLst>
                                        </p:anim>
                                      </p:childTnLst>
                                    </p:cTn>
                                  </p:par>
                                  <p:par>
                                    <p:cTn id="75" presetID="1" presetClass="mediacall" presetSubtype="0" fill="hold" nodeType="withEffect">
                                      <p:stCondLst>
                                        <p:cond delay="0"/>
                                      </p:stCondLst>
                                      <p:childTnLst>
                                        <p:cmd type="call" cmd="playFrom(0.0)">
                                          <p:cBhvr>
                                            <p:cTn id="76" dur="4576" fill="hold"/>
                                            <p:tgtEl>
                                              <p:spTgt spid="26"/>
                                            </p:tgtEl>
                                          </p:cBhvr>
                                        </p:cmd>
                                      </p:childTnLst>
                                    </p:cTn>
                                  </p:par>
                                  <p:par>
                                    <p:cTn id="77" presetID="2" presetClass="exit" presetSubtype="3" accel="80000" decel="20000" fill="hold" nodeType="withEffect">
                                      <p:stCondLst>
                                        <p:cond delay="0"/>
                                      </p:stCondLst>
                                      <p:childTnLst>
                                        <p:anim calcmode="lin" valueType="num">
                                          <p:cBhvr additive="base">
                                            <p:cTn id="78" dur="500"/>
                                            <p:tgtEl>
                                              <p:spTgt spid="6"/>
                                            </p:tgtEl>
                                            <p:attrNameLst>
                                              <p:attrName>ppt_x</p:attrName>
                                            </p:attrNameLst>
                                          </p:cBhvr>
                                          <p:tavLst>
                                            <p:tav tm="0">
                                              <p:val>
                                                <p:strVal val="ppt_x"/>
                                              </p:val>
                                            </p:tav>
                                            <p:tav tm="100000">
                                              <p:val>
                                                <p:strVal val="1+ppt_w/2"/>
                                              </p:val>
                                            </p:tav>
                                          </p:tavLst>
                                        </p:anim>
                                        <p:anim calcmode="lin" valueType="num">
                                          <p:cBhvr additive="base">
                                            <p:cTn id="79" dur="500"/>
                                            <p:tgtEl>
                                              <p:spTgt spid="6"/>
                                            </p:tgtEl>
                                            <p:attrNameLst>
                                              <p:attrName>ppt_y</p:attrName>
                                            </p:attrNameLst>
                                          </p:cBhvr>
                                          <p:tavLst>
                                            <p:tav tm="0">
                                              <p:val>
                                                <p:strVal val="ppt_y"/>
                                              </p:val>
                                            </p:tav>
                                            <p:tav tm="100000">
                                              <p:val>
                                                <p:strVal val="0-ppt_h/2"/>
                                              </p:val>
                                            </p:tav>
                                          </p:tavLst>
                                        </p:anim>
                                        <p:set>
                                          <p:cBhvr>
                                            <p:cTn id="80" dur="1" fill="hold">
                                              <p:stCondLst>
                                                <p:cond delay="499"/>
                                              </p:stCondLst>
                                            </p:cTn>
                                            <p:tgtEl>
                                              <p:spTgt spid="6"/>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40"/>
                                            </p:tgtEl>
                                          </p:cBhvr>
                                        </p:animEffect>
                                        <p:set>
                                          <p:cBhvr>
                                            <p:cTn id="83" dur="1" fill="hold">
                                              <p:stCondLst>
                                                <p:cond delay="499"/>
                                              </p:stCondLst>
                                            </p:cTn>
                                            <p:tgtEl>
                                              <p:spTgt spid="40"/>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41"/>
                                            </p:tgtEl>
                                          </p:cBhvr>
                                        </p:animEffect>
                                        <p:set>
                                          <p:cBhvr>
                                            <p:cTn id="86" dur="1" fill="hold">
                                              <p:stCondLst>
                                                <p:cond delay="499"/>
                                              </p:stCondLst>
                                            </p:cTn>
                                            <p:tgtEl>
                                              <p:spTgt spid="41"/>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38"/>
                                            </p:tgtEl>
                                          </p:cBhvr>
                                        </p:animEffect>
                                        <p:set>
                                          <p:cBhvr>
                                            <p:cTn id="89"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9"/>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0-#ppt_h/2"/>
                                              </p:val>
                                            </p:tav>
                                            <p:tav tm="100000">
                                              <p:val>
                                                <p:strVal val="#ppt_y"/>
                                              </p:val>
                                            </p:tav>
                                          </p:tavLst>
                                        </p:anim>
                                      </p:childTnLst>
                                      <p:subTnLst>
                                        <p:audio>
                                          <p:cMediaNode vol="17000">
                                            <p:cTn display="0" masterRel="sameClick">
                                              <p:stCondLst>
                                                <p:cond evt="begin" delay="0">
                                                  <p:tn val="5"/>
                                                </p:cond>
                                              </p:stCondLst>
                                              <p:endCondLst>
                                                <p:cond evt="onStopAudio" delay="0">
                                                  <p:tgtEl>
                                                    <p:sldTgt/>
                                                  </p:tgtEl>
                                                </p:cond>
                                              </p:endCondLst>
                                            </p:cTn>
                                            <p:tgtEl>
                                              <p:sndTgt r:embed="rId20" name="DiaBayDen.wav"/>
                                            </p:tgtEl>
                                          </p:cMediaNode>
                                        </p:audio>
                                      </p:subTnLst>
                                    </p:cTn>
                                  </p:par>
                                </p:childTnLst>
                              </p:cTn>
                            </p:par>
                            <p:par>
                              <p:cTn id="9" fill="hold">
                                <p:stCondLst>
                                  <p:cond delay="1000"/>
                                </p:stCondLst>
                                <p:childTnLst>
                                  <p:par>
                                    <p:cTn id="10" presetID="2" presetClass="entr" presetSubtype="1" fill="hold" nodeType="after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additive="base">
                                            <p:cTn id="12" dur="1000" fill="hold"/>
                                            <p:tgtEl>
                                              <p:spTgt spid="42"/>
                                            </p:tgtEl>
                                            <p:attrNameLst>
                                              <p:attrName>ppt_x</p:attrName>
                                            </p:attrNameLst>
                                          </p:cBhvr>
                                          <p:tavLst>
                                            <p:tav tm="0">
                                              <p:val>
                                                <p:strVal val="#ppt_x"/>
                                              </p:val>
                                            </p:tav>
                                            <p:tav tm="100000">
                                              <p:val>
                                                <p:strVal val="#ppt_x"/>
                                              </p:val>
                                            </p:tav>
                                          </p:tavLst>
                                        </p:anim>
                                        <p:anim calcmode="lin" valueType="num">
                                          <p:cBhvr additive="base">
                                            <p:cTn id="13" dur="1000" fill="hold"/>
                                            <p:tgtEl>
                                              <p:spTgt spid="42"/>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cBhvr additive="base">
                                            <p:cTn id="17" dur="1000" fill="hold"/>
                                            <p:tgtEl>
                                              <p:spTgt spid="38"/>
                                            </p:tgtEl>
                                            <p:attrNameLst>
                                              <p:attrName>ppt_x</p:attrName>
                                            </p:attrNameLst>
                                          </p:cBhvr>
                                          <p:tavLst>
                                            <p:tav tm="0">
                                              <p:val>
                                                <p:strVal val="#ppt_x"/>
                                              </p:val>
                                            </p:tav>
                                            <p:tav tm="100000">
                                              <p:val>
                                                <p:strVal val="#ppt_x"/>
                                              </p:val>
                                            </p:tav>
                                          </p:tavLst>
                                        </p:anim>
                                        <p:anim calcmode="lin" valueType="num">
                                          <p:cBhvr additive="base">
                                            <p:cTn id="18" dur="1000" fill="hold"/>
                                            <p:tgtEl>
                                              <p:spTgt spid="3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400"/>
                                      </p:stCondLst>
                                      <p:childTnLst>
                                        <p:set>
                                          <p:cBhvr>
                                            <p:cTn id="20" dur="1" fill="hold">
                                              <p:stCondLst>
                                                <p:cond delay="0"/>
                                              </p:stCondLst>
                                            </p:cTn>
                                            <p:tgtEl>
                                              <p:spTgt spid="39"/>
                                            </p:tgtEl>
                                            <p:attrNameLst>
                                              <p:attrName>style.visibility</p:attrName>
                                            </p:attrNameLst>
                                          </p:cBhvr>
                                          <p:to>
                                            <p:strVal val="visible"/>
                                          </p:to>
                                        </p:set>
                                        <p:anim calcmode="lin" valueType="num">
                                          <p:cBhvr additive="base">
                                            <p:cTn id="21" dur="1000" fill="hold"/>
                                            <p:tgtEl>
                                              <p:spTgt spid="39"/>
                                            </p:tgtEl>
                                            <p:attrNameLst>
                                              <p:attrName>ppt_x</p:attrName>
                                            </p:attrNameLst>
                                          </p:cBhvr>
                                          <p:tavLst>
                                            <p:tav tm="0">
                                              <p:val>
                                                <p:strVal val="#ppt_x"/>
                                              </p:val>
                                            </p:tav>
                                            <p:tav tm="100000">
                                              <p:val>
                                                <p:strVal val="#ppt_x"/>
                                              </p:val>
                                            </p:tav>
                                          </p:tavLst>
                                        </p:anim>
                                        <p:anim calcmode="lin" valueType="num">
                                          <p:cBhvr additive="base">
                                            <p:cTn id="22" dur="1000" fill="hold"/>
                                            <p:tgtEl>
                                              <p:spTgt spid="3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800"/>
                                      </p:stCondLst>
                                      <p:childTnLst>
                                        <p:set>
                                          <p:cBhvr>
                                            <p:cTn id="24" dur="1" fill="hold">
                                              <p:stCondLst>
                                                <p:cond delay="0"/>
                                              </p:stCondLst>
                                            </p:cTn>
                                            <p:tgtEl>
                                              <p:spTgt spid="40"/>
                                            </p:tgtEl>
                                            <p:attrNameLst>
                                              <p:attrName>style.visibility</p:attrName>
                                            </p:attrNameLst>
                                          </p:cBhvr>
                                          <p:to>
                                            <p:strVal val="visible"/>
                                          </p:to>
                                        </p:set>
                                        <p:anim calcmode="lin" valueType="num">
                                          <p:cBhvr additive="base">
                                            <p:cTn id="25" dur="1000" fill="hold"/>
                                            <p:tgtEl>
                                              <p:spTgt spid="40"/>
                                            </p:tgtEl>
                                            <p:attrNameLst>
                                              <p:attrName>ppt_x</p:attrName>
                                            </p:attrNameLst>
                                          </p:cBhvr>
                                          <p:tavLst>
                                            <p:tav tm="0">
                                              <p:val>
                                                <p:strVal val="#ppt_x"/>
                                              </p:val>
                                            </p:tav>
                                            <p:tav tm="100000">
                                              <p:val>
                                                <p:strVal val="#ppt_x"/>
                                              </p:val>
                                            </p:tav>
                                          </p:tavLst>
                                        </p:anim>
                                        <p:anim calcmode="lin" valueType="num">
                                          <p:cBhvr additive="base">
                                            <p:cTn id="26" dur="1000" fill="hold"/>
                                            <p:tgtEl>
                                              <p:spTgt spid="4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1200"/>
                                      </p:stCondLst>
                                      <p:childTnLst>
                                        <p:set>
                                          <p:cBhvr>
                                            <p:cTn id="28" dur="1" fill="hold">
                                              <p:stCondLst>
                                                <p:cond delay="0"/>
                                              </p:stCondLst>
                                            </p:cTn>
                                            <p:tgtEl>
                                              <p:spTgt spid="41"/>
                                            </p:tgtEl>
                                            <p:attrNameLst>
                                              <p:attrName>style.visibility</p:attrName>
                                            </p:attrNameLst>
                                          </p:cBhvr>
                                          <p:to>
                                            <p:strVal val="visible"/>
                                          </p:to>
                                        </p:set>
                                        <p:anim calcmode="lin" valueType="num">
                                          <p:cBhvr additive="base">
                                            <p:cTn id="29" dur="1000" fill="hold"/>
                                            <p:tgtEl>
                                              <p:spTgt spid="41"/>
                                            </p:tgtEl>
                                            <p:attrNameLst>
                                              <p:attrName>ppt_x</p:attrName>
                                            </p:attrNameLst>
                                          </p:cBhvr>
                                          <p:tavLst>
                                            <p:tav tm="0">
                                              <p:val>
                                                <p:strVal val="#ppt_x"/>
                                              </p:val>
                                            </p:tav>
                                            <p:tav tm="100000">
                                              <p:val>
                                                <p:strVal val="#ppt_x"/>
                                              </p:val>
                                            </p:tav>
                                          </p:tavLst>
                                        </p:anim>
                                        <p:anim calcmode="lin" valueType="num">
                                          <p:cBhvr additive="base">
                                            <p:cTn id="30" dur="1000" fill="hold"/>
                                            <p:tgtEl>
                                              <p:spTgt spid="41"/>
                                            </p:tgtEl>
                                            <p:attrNameLst>
                                              <p:attrName>ppt_y</p:attrName>
                                            </p:attrNameLst>
                                          </p:cBhvr>
                                          <p:tavLst>
                                            <p:tav tm="0">
                                              <p:val>
                                                <p:strVal val="1+#ppt_h/2"/>
                                              </p:val>
                                            </p:tav>
                                            <p:tav tm="100000">
                                              <p:val>
                                                <p:strVal val="#ppt_y"/>
                                              </p:val>
                                            </p:tav>
                                          </p:tavLst>
                                        </p:anim>
                                      </p:childTnLst>
                                    </p:cTn>
                                  </p:par>
                                </p:childTnLst>
                              </p:cTn>
                            </p:par>
                            <p:par>
                              <p:cTn id="31" fill="hold">
                                <p:stCondLst>
                                  <p:cond delay="4200"/>
                                </p:stCondLst>
                                <p:childTnLst>
                                  <p:par>
                                    <p:cTn id="32" presetID="22" presetClass="entr" presetSubtype="1" fill="hold"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up)">
                                          <p:cBhvr>
                                            <p:cTn id="34" dur="500"/>
                                            <p:tgtEl>
                                              <p:spTgt spid="7"/>
                                            </p:tgtEl>
                                          </p:cBhvr>
                                        </p:animEffect>
                                      </p:childTnLst>
                                    </p:cTn>
                                  </p:par>
                                </p:childTnLst>
                              </p:cTn>
                            </p:par>
                            <p:par>
                              <p:cTn id="35" fill="hold">
                                <p:stCondLst>
                                  <p:cond delay="4700"/>
                                </p:stCondLst>
                                <p:childTnLst>
                                  <p:par>
                                    <p:cTn id="36" presetID="1" presetClass="exit" presetSubtype="0" fill="hold" nodeType="afterEffect">
                                      <p:stCondLst>
                                        <p:cond delay="0"/>
                                      </p:stCondLst>
                                      <p:childTnLst>
                                        <p:set>
                                          <p:cBhvr>
                                            <p:cTn id="37" dur="1" fill="hold">
                                              <p:stCondLst>
                                                <p:cond delay="0"/>
                                              </p:stCondLst>
                                            </p:cTn>
                                            <p:tgtEl>
                                              <p:spTgt spid="24"/>
                                            </p:tgtEl>
                                            <p:attrNameLst>
                                              <p:attrName>style.visibility</p:attrName>
                                            </p:attrNameLst>
                                          </p:cBhvr>
                                          <p:to>
                                            <p:strVal val="hidden"/>
                                          </p:to>
                                        </p:set>
                                      </p:childTnLst>
                                    </p:cTn>
                                  </p:par>
                                  <p:par>
                                    <p:cTn id="38" presetID="1" presetClass="entr" presetSubtype="0" fill="hold" nodeType="withEffect">
                                      <p:stCondLst>
                                        <p:cond delay="0"/>
                                      </p:stCondLst>
                                      <p:childTnLst>
                                        <p:set>
                                          <p:cBhvr>
                                            <p:cTn id="39" dur="1" fill="hold">
                                              <p:stCondLst>
                                                <p:cond delay="0"/>
                                              </p:stCondLst>
                                            </p:cTn>
                                            <p:tgtEl>
                                              <p:spTgt spid="9"/>
                                            </p:tgtEl>
                                            <p:attrNameLst>
                                              <p:attrName>style.visibility</p:attrName>
                                            </p:attrNameLst>
                                          </p:cBhvr>
                                          <p:to>
                                            <p:strVal val="visible"/>
                                          </p:to>
                                        </p:set>
                                      </p:childTnLst>
                                    </p:cTn>
                                  </p:par>
                                </p:childTnLst>
                              </p:cTn>
                            </p:par>
                            <p:par>
                              <p:cTn id="40" fill="hold">
                                <p:stCondLst>
                                  <p:cond delay="4700"/>
                                </p:stCondLst>
                                <p:childTnLst>
                                  <p:par>
                                    <p:cTn id="41" presetID="42" presetClass="path" presetSubtype="0" accel="50000" decel="50000" fill="hold" nodeType="afterEffect">
                                      <p:stCondLst>
                                        <p:cond delay="0"/>
                                      </p:stCondLst>
                                      <p:childTnLst>
                                        <p:animMotion origin="layout" path="M 2.70833E-6 -4.81481E-6 L 0.00677 -0.5155 " pathEditMode="relative" rAng="0" ptsTypes="AA">
                                          <p:cBhvr>
                                            <p:cTn id="42" dur="15000" fill="hold"/>
                                            <p:tgtEl>
                                              <p:spTgt spid="9"/>
                                            </p:tgtEl>
                                            <p:attrNameLst>
                                              <p:attrName>ppt_x</p:attrName>
                                              <p:attrName>ppt_y</p:attrName>
                                            </p:attrNameLst>
                                          </p:cBhvr>
                                          <p:rCtr x="339" y="-25787"/>
                                        </p:animMotion>
                                      </p:childTnLst>
                                    </p:cTn>
                                  </p:par>
                                  <p:par>
                                    <p:cTn id="43" presetID="6" presetClass="emph" presetSubtype="0" fill="hold" nodeType="withEffect">
                                      <p:stCondLst>
                                        <p:cond delay="0"/>
                                      </p:stCondLst>
                                      <p:childTnLst>
                                        <p:animScale>
                                          <p:cBhvr>
                                            <p:cTn id="44" dur="15000" fill="hold"/>
                                            <p:tgtEl>
                                              <p:spTgt spid="9"/>
                                            </p:tgtEl>
                                          </p:cBhvr>
                                          <p:by x="50000" y="50000"/>
                                        </p:animScale>
                                      </p:childTnLst>
                                    </p:cTn>
                                  </p:par>
                                  <p:par>
                                    <p:cTn id="45" presetID="22" presetClass="exit" presetSubtype="4" fill="hold" nodeType="withEffect">
                                      <p:stCondLst>
                                        <p:cond delay="0"/>
                                      </p:stCondLst>
                                      <p:childTnLst>
                                        <p:animEffect transition="out" filter="wipe(down)">
                                          <p:cBhvr>
                                            <p:cTn id="46" dur="15000"/>
                                            <p:tgtEl>
                                              <p:spTgt spid="7"/>
                                            </p:tgtEl>
                                          </p:cBhvr>
                                        </p:animEffect>
                                        <p:set>
                                          <p:cBhvr>
                                            <p:cTn id="47" dur="1" fill="hold">
                                              <p:stCondLst>
                                                <p:cond delay="14999"/>
                                              </p:stCondLst>
                                            </p:cTn>
                                            <p:tgtEl>
                                              <p:spTgt spid="7"/>
                                            </p:tgtEl>
                                            <p:attrNameLst>
                                              <p:attrName>style.visibility</p:attrName>
                                            </p:attrNameLst>
                                          </p:cBhvr>
                                          <p:to>
                                            <p:strVal val="hidden"/>
                                          </p:to>
                                        </p:set>
                                      </p:childTnLst>
                                      <p:subTnLst>
                                        <p:audio>
                                          <p:cMediaNode vol="15000">
                                            <p:cTn display="0" masterRel="sameClick">
                                              <p:stCondLst>
                                                <p:cond evt="begin" delay="0">
                                                  <p:tn val="45"/>
                                                </p:cond>
                                              </p:stCondLst>
                                              <p:endCondLst>
                                                <p:cond evt="onStopAudio" delay="0">
                                                  <p:tgtEl>
                                                    <p:sldTgt/>
                                                  </p:tgtEl>
                                                </p:cond>
                                              </p:endCondLst>
                                            </p:cTn>
                                            <p:tgtEl>
                                              <p:sndTgt r:embed="rId21" name="AmThanhDiaBay.wav"/>
                                            </p:tgtEl>
                                          </p:cMediaNode>
                                        </p:audio>
                                      </p:subTnLst>
                                    </p:cTn>
                                  </p:par>
                                </p:childTnLst>
                              </p:cTn>
                            </p:par>
                            <p:par>
                              <p:cTn id="48" fill="hold">
                                <p:stCondLst>
                                  <p:cond delay="19700"/>
                                </p:stCondLst>
                                <p:childTnLst>
                                  <p:par>
                                    <p:cTn id="49" presetID="32" presetClass="emph" presetSubtype="0" repeatCount="3000" fill="hold" nodeType="afterEffect">
                                      <p:stCondLst>
                                        <p:cond delay="0"/>
                                      </p:stCondLst>
                                      <p:childTnLst>
                                        <p:animRot by="120000">
                                          <p:cBhvr>
                                            <p:cTn id="50" dur="75" fill="hold">
                                              <p:stCondLst>
                                                <p:cond delay="0"/>
                                              </p:stCondLst>
                                            </p:cTn>
                                            <p:tgtEl>
                                              <p:spTgt spid="6"/>
                                            </p:tgtEl>
                                            <p:attrNameLst>
                                              <p:attrName>r</p:attrName>
                                            </p:attrNameLst>
                                          </p:cBhvr>
                                        </p:animRot>
                                        <p:animRot by="-240000">
                                          <p:cBhvr>
                                            <p:cTn id="51" dur="150" fill="hold">
                                              <p:stCondLst>
                                                <p:cond delay="150"/>
                                              </p:stCondLst>
                                            </p:cTn>
                                            <p:tgtEl>
                                              <p:spTgt spid="6"/>
                                            </p:tgtEl>
                                            <p:attrNameLst>
                                              <p:attrName>r</p:attrName>
                                            </p:attrNameLst>
                                          </p:cBhvr>
                                        </p:animRot>
                                        <p:animRot by="240000">
                                          <p:cBhvr>
                                            <p:cTn id="52" dur="150" fill="hold">
                                              <p:stCondLst>
                                                <p:cond delay="300"/>
                                              </p:stCondLst>
                                            </p:cTn>
                                            <p:tgtEl>
                                              <p:spTgt spid="6"/>
                                            </p:tgtEl>
                                            <p:attrNameLst>
                                              <p:attrName>r</p:attrName>
                                            </p:attrNameLst>
                                          </p:cBhvr>
                                        </p:animRot>
                                        <p:animRot by="-240000">
                                          <p:cBhvr>
                                            <p:cTn id="53" dur="150" fill="hold">
                                              <p:stCondLst>
                                                <p:cond delay="450"/>
                                              </p:stCondLst>
                                            </p:cTn>
                                            <p:tgtEl>
                                              <p:spTgt spid="6"/>
                                            </p:tgtEl>
                                            <p:attrNameLst>
                                              <p:attrName>r</p:attrName>
                                            </p:attrNameLst>
                                          </p:cBhvr>
                                        </p:animRot>
                                        <p:animRot by="120000">
                                          <p:cBhvr>
                                            <p:cTn id="54" dur="150" fill="hold">
                                              <p:stCondLst>
                                                <p:cond delay="600"/>
                                              </p:stCondLst>
                                            </p:cTn>
                                            <p:tgtEl>
                                              <p:spTgt spid="6"/>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22" name="AmHetGio.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55" fill="hold" display="0">
                      <p:stCondLst>
                        <p:cond delay="indefinite"/>
                      </p:stCondLst>
                      <p:endCondLst>
                        <p:cond evt="onStopAudio" delay="0">
                          <p:tgtEl>
                            <p:sldTgt/>
                          </p:tgtEl>
                        </p:cond>
                      </p:endCondLst>
                    </p:cTn>
                    <p:tgtEl>
                      <p:spTgt spid="26"/>
                    </p:tgtEl>
                  </p:cMediaNode>
                </p:audio>
                <p:seq concurrent="1" nextAc="seek">
                  <p:cTn id="56" restart="whenNotActive" fill="hold" evtFilter="cancelBubble" nodeType="interactiveSeq">
                    <p:stCondLst>
                      <p:cond evt="onClick" delay="0">
                        <p:tgtEl>
                          <p:spTgt spid="39"/>
                        </p:tgtEl>
                      </p:cond>
                    </p:stCondLst>
                    <p:endSync evt="end" delay="0">
                      <p:rtn val="all"/>
                    </p:endSync>
                    <p:childTnLst>
                      <p:par>
                        <p:cTn id="57" fill="hold">
                          <p:stCondLst>
                            <p:cond delay="0"/>
                          </p:stCondLst>
                          <p:childTnLst>
                            <p:par>
                              <p:cTn id="58" fill="hold">
                                <p:stCondLst>
                                  <p:cond delay="0"/>
                                </p:stCondLst>
                                <p:childTnLst>
                                  <p:par>
                                    <p:cTn id="59" presetID="26" presetClass="emph" presetSubtype="0" fill="hold" nodeType="clickEffect">
                                      <p:stCondLst>
                                        <p:cond delay="0"/>
                                      </p:stCondLst>
                                      <p:childTnLst>
                                        <p:animEffect transition="out" filter="fade">
                                          <p:cBhvr>
                                            <p:cTn id="60" dur="500" tmFilter="0, 0; .2, .5; .8, .5; 1, 0"/>
                                            <p:tgtEl>
                                              <p:spTgt spid="39"/>
                                            </p:tgtEl>
                                          </p:cBhvr>
                                        </p:animEffect>
                                        <p:animScale>
                                          <p:cBhvr>
                                            <p:cTn id="61" dur="250" autoRev="1" fill="hold"/>
                                            <p:tgtEl>
                                              <p:spTgt spid="39"/>
                                            </p:tgtEl>
                                          </p:cBhvr>
                                          <p:by x="105000" y="105000"/>
                                        </p:animScale>
                                      </p:childTnLst>
                                      <p:subTnLst>
                                        <p:audio>
                                          <p:cMediaNode>
                                            <p:cTn display="0" masterRel="sameClick">
                                              <p:stCondLst>
                                                <p:cond evt="begin" delay="0">
                                                  <p:tn val="59"/>
                                                </p:cond>
                                              </p:stCondLst>
                                              <p:endCondLst>
                                                <p:cond evt="onStopAudio" delay="0">
                                                  <p:tgtEl>
                                                    <p:sldTgt/>
                                                  </p:tgtEl>
                                                </p:cond>
                                              </p:endCondLst>
                                            </p:cTn>
                                            <p:tgtEl>
                                              <p:sndTgt r:embed="rId23" name="click.wav"/>
                                            </p:tgtEl>
                                          </p:cMediaNode>
                                        </p:audio>
                                      </p:subTnLst>
                                    </p:cTn>
                                  </p:par>
                                </p:childTnLst>
                              </p:cTn>
                            </p:par>
                            <p:par>
                              <p:cTn id="62" fill="hold">
                                <p:stCondLst>
                                  <p:cond delay="500"/>
                                </p:stCondLst>
                                <p:childTnLst>
                                  <p:par>
                                    <p:cTn id="63" presetID="10" presetClass="exit" presetSubtype="0" fill="hold" nodeType="afterEffect">
                                      <p:stCondLst>
                                        <p:cond delay="0"/>
                                      </p:stCondLst>
                                      <p:childTnLst>
                                        <p:animEffect transition="out" filter="fade">
                                          <p:cBhvr>
                                            <p:cTn id="64" dur="500"/>
                                            <p:tgtEl>
                                              <p:spTgt spid="7"/>
                                            </p:tgtEl>
                                          </p:cBhvr>
                                        </p:animEffect>
                                        <p:set>
                                          <p:cBhvr>
                                            <p:cTn id="65" dur="1" fill="hold">
                                              <p:stCondLst>
                                                <p:cond delay="499"/>
                                              </p:stCondLst>
                                            </p:cTn>
                                            <p:tgtEl>
                                              <p:spTgt spid="7"/>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9"/>
                                            </p:tgtEl>
                                          </p:cBhvr>
                                        </p:animEffect>
                                        <p:set>
                                          <p:cBhvr>
                                            <p:cTn id="68" dur="1" fill="hold">
                                              <p:stCondLst>
                                                <p:cond delay="499"/>
                                              </p:stCondLst>
                                            </p:cTn>
                                            <p:tgtEl>
                                              <p:spTgt spid="9"/>
                                            </p:tgtEl>
                                            <p:attrNameLst>
                                              <p:attrName>style.visibility</p:attrName>
                                            </p:attrNameLst>
                                          </p:cBhvr>
                                          <p:to>
                                            <p:strVal val="hidden"/>
                                          </p:to>
                                        </p:set>
                                      </p:childTnLst>
                                    </p:cTn>
                                  </p:par>
                                </p:childTnLst>
                              </p:cTn>
                            </p:par>
                            <p:par>
                              <p:cTn id="69" fill="hold">
                                <p:stCondLst>
                                  <p:cond delay="1000"/>
                                </p:stCondLst>
                                <p:childTnLst>
                                  <p:par>
                                    <p:cTn id="70" presetID="47" presetClass="entr" presetSubtype="0" fill="hold" nodeType="after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1000"/>
                                            <p:tgtEl>
                                              <p:spTgt spid="13"/>
                                            </p:tgtEl>
                                          </p:cBhvr>
                                        </p:animEffect>
                                        <p:anim calcmode="lin" valueType="num">
                                          <p:cBhvr>
                                            <p:cTn id="73" dur="1000" fill="hold"/>
                                            <p:tgtEl>
                                              <p:spTgt spid="13"/>
                                            </p:tgtEl>
                                            <p:attrNameLst>
                                              <p:attrName>ppt_x</p:attrName>
                                            </p:attrNameLst>
                                          </p:cBhvr>
                                          <p:tavLst>
                                            <p:tav tm="0">
                                              <p:val>
                                                <p:strVal val="#ppt_x"/>
                                              </p:val>
                                            </p:tav>
                                            <p:tav tm="100000">
                                              <p:val>
                                                <p:strVal val="#ppt_x"/>
                                              </p:val>
                                            </p:tav>
                                          </p:tavLst>
                                        </p:anim>
                                        <p:anim calcmode="lin" valueType="num">
                                          <p:cBhvr>
                                            <p:cTn id="74" dur="1000" fill="hold"/>
                                            <p:tgtEl>
                                              <p:spTgt spid="13"/>
                                            </p:tgtEl>
                                            <p:attrNameLst>
                                              <p:attrName>ppt_y</p:attrName>
                                            </p:attrNameLst>
                                          </p:cBhvr>
                                          <p:tavLst>
                                            <p:tav tm="0">
                                              <p:val>
                                                <p:strVal val="#ppt_y-.1"/>
                                              </p:val>
                                            </p:tav>
                                            <p:tav tm="100000">
                                              <p:val>
                                                <p:strVal val="#ppt_y"/>
                                              </p:val>
                                            </p:tav>
                                          </p:tavLst>
                                        </p:anim>
                                      </p:childTnLst>
                                    </p:cTn>
                                  </p:par>
                                  <p:par>
                                    <p:cTn id="75" presetID="1" presetClass="mediacall" presetSubtype="0" fill="hold" nodeType="withEffect">
                                      <p:stCondLst>
                                        <p:cond delay="0"/>
                                      </p:stCondLst>
                                      <p:childTnLst>
                                        <p:cmd type="call" cmd="playFrom(0.0)">
                                          <p:cBhvr>
                                            <p:cTn id="76" dur="4576" fill="hold"/>
                                            <p:tgtEl>
                                              <p:spTgt spid="26"/>
                                            </p:tgtEl>
                                          </p:cBhvr>
                                        </p:cmd>
                                      </p:childTnLst>
                                    </p:cTn>
                                  </p:par>
                                  <p:par>
                                    <p:cTn id="77" presetID="2" presetClass="exit" presetSubtype="3" accel="80000" decel="20000" fill="hold" nodeType="withEffect">
                                      <p:stCondLst>
                                        <p:cond delay="0"/>
                                      </p:stCondLst>
                                      <p:childTnLst>
                                        <p:anim calcmode="lin" valueType="num">
                                          <p:cBhvr additive="base">
                                            <p:cTn id="78" dur="500"/>
                                            <p:tgtEl>
                                              <p:spTgt spid="6"/>
                                            </p:tgtEl>
                                            <p:attrNameLst>
                                              <p:attrName>ppt_x</p:attrName>
                                            </p:attrNameLst>
                                          </p:cBhvr>
                                          <p:tavLst>
                                            <p:tav tm="0">
                                              <p:val>
                                                <p:strVal val="ppt_x"/>
                                              </p:val>
                                            </p:tav>
                                            <p:tav tm="100000">
                                              <p:val>
                                                <p:strVal val="1+ppt_w/2"/>
                                              </p:val>
                                            </p:tav>
                                          </p:tavLst>
                                        </p:anim>
                                        <p:anim calcmode="lin" valueType="num">
                                          <p:cBhvr additive="base">
                                            <p:cTn id="79" dur="500"/>
                                            <p:tgtEl>
                                              <p:spTgt spid="6"/>
                                            </p:tgtEl>
                                            <p:attrNameLst>
                                              <p:attrName>ppt_y</p:attrName>
                                            </p:attrNameLst>
                                          </p:cBhvr>
                                          <p:tavLst>
                                            <p:tav tm="0">
                                              <p:val>
                                                <p:strVal val="ppt_y"/>
                                              </p:val>
                                            </p:tav>
                                            <p:tav tm="100000">
                                              <p:val>
                                                <p:strVal val="0-ppt_h/2"/>
                                              </p:val>
                                            </p:tav>
                                          </p:tavLst>
                                        </p:anim>
                                        <p:set>
                                          <p:cBhvr>
                                            <p:cTn id="80" dur="1" fill="hold">
                                              <p:stCondLst>
                                                <p:cond delay="499"/>
                                              </p:stCondLst>
                                            </p:cTn>
                                            <p:tgtEl>
                                              <p:spTgt spid="6"/>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40"/>
                                            </p:tgtEl>
                                          </p:cBhvr>
                                        </p:animEffect>
                                        <p:set>
                                          <p:cBhvr>
                                            <p:cTn id="83" dur="1" fill="hold">
                                              <p:stCondLst>
                                                <p:cond delay="499"/>
                                              </p:stCondLst>
                                            </p:cTn>
                                            <p:tgtEl>
                                              <p:spTgt spid="40"/>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41"/>
                                            </p:tgtEl>
                                          </p:cBhvr>
                                        </p:animEffect>
                                        <p:set>
                                          <p:cBhvr>
                                            <p:cTn id="86" dur="1" fill="hold">
                                              <p:stCondLst>
                                                <p:cond delay="499"/>
                                              </p:stCondLst>
                                            </p:cTn>
                                            <p:tgtEl>
                                              <p:spTgt spid="41"/>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38"/>
                                            </p:tgtEl>
                                          </p:cBhvr>
                                        </p:animEffect>
                                        <p:set>
                                          <p:cBhvr>
                                            <p:cTn id="89"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9"/>
                      </p:tgtEl>
                    </p:cond>
                  </p:nextCondLst>
                </p:seq>
              </p:childTnLst>
            </p:cTn>
          </p:par>
        </p:tn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96AF05E1-83BA-7F7B-9F67-2E582C1579C1}"/>
              </a:ext>
            </a:extLst>
          </p:cNvPr>
          <p:cNvPicPr>
            <a:picLocks noChangeAspect="1"/>
          </p:cNvPicPr>
          <p:nvPr/>
        </p:nvPicPr>
        <p:blipFill>
          <a:blip r:embed="rId5"/>
          <a:stretch>
            <a:fillRect/>
          </a:stretch>
        </p:blipFill>
        <p:spPr>
          <a:xfrm>
            <a:off x="0" y="3347"/>
            <a:ext cx="12192000" cy="6854653"/>
          </a:xfrm>
          <a:prstGeom prst="rect">
            <a:avLst/>
          </a:prstGeom>
        </p:spPr>
      </p:pic>
      <p:sp>
        <p:nvSpPr>
          <p:cNvPr id="5" name="Rounded Rectangle 4"/>
          <p:cNvSpPr/>
          <p:nvPr/>
        </p:nvSpPr>
        <p:spPr>
          <a:xfrm>
            <a:off x="477716" y="6205613"/>
            <a:ext cx="11236568" cy="483632"/>
          </a:xfrm>
          <a:prstGeom prst="roundRect">
            <a:avLst>
              <a:gd name="adj" fmla="val 35911"/>
            </a:avLst>
          </a:prstGeom>
        </p:spPr>
        <p:style>
          <a:lnRef idx="2">
            <a:schemeClr val="dk1"/>
          </a:lnRef>
          <a:fillRef idx="1">
            <a:schemeClr val="lt1"/>
          </a:fillRef>
          <a:effectRef idx="0">
            <a:schemeClr val="dk1"/>
          </a:effectRef>
          <a:fontRef idx="minor">
            <a:schemeClr val="dk1"/>
          </a:fontRef>
        </p:style>
        <p:txBody>
          <a:bodyPr wrap="square">
            <a:spAutoFit/>
          </a:bodyPr>
          <a:lstStyle/>
          <a:p>
            <a:pPr indent="201930" algn="ctr">
              <a:spcAft>
                <a:spcPts val="0"/>
              </a:spcAft>
            </a:pPr>
            <a:r>
              <a:rPr lang="vi-VN" b="1" i="1" dirty="0">
                <a:latin typeface="Times New Roman" panose="02020603050405020304" pitchFamily="18" charset="0"/>
                <a:ea typeface="MS Mincho"/>
              </a:rPr>
              <a:t>Đoạn phim trên giúp em nhận ra nhân vật và chi tiết tiêu biểu nào trong truyện ngắn “Lão Hạc” của Nam Cao?</a:t>
            </a:r>
            <a:endParaRPr lang="en-US" b="1" dirty="0">
              <a:effectLst/>
              <a:latin typeface="Times New Roman" panose="02020603050405020304" pitchFamily="18" charset="0"/>
              <a:ea typeface="Times New Roman" panose="02020603050405020304" pitchFamily="18" charset="0"/>
            </a:endParaRPr>
          </a:p>
        </p:txBody>
      </p:sp>
      <p:pic>
        <p:nvPicPr>
          <p:cNvPr id="6" name="STC-Trích cảnh -Lão Hạc bán chó- trong phim -Làng Vũ Đại ngày ấ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89793" y="664211"/>
            <a:ext cx="11412415" cy="5413522"/>
          </a:xfrm>
          <a:prstGeom prst="rect">
            <a:avLst/>
          </a:prstGeom>
        </p:spPr>
      </p:pic>
      <p:sp>
        <p:nvSpPr>
          <p:cNvPr id="3" name="Rounded Rectangle 2"/>
          <p:cNvSpPr/>
          <p:nvPr/>
        </p:nvSpPr>
        <p:spPr>
          <a:xfrm>
            <a:off x="1855177" y="149469"/>
            <a:ext cx="8062546" cy="386862"/>
          </a:xfrm>
          <a:prstGeom prst="roundRect">
            <a:avLst>
              <a:gd name="adj" fmla="val 32576"/>
            </a:avLst>
          </a:prstGeom>
          <a:ln>
            <a:no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7" name="TextBox 6"/>
          <p:cNvSpPr txBox="1"/>
          <p:nvPr/>
        </p:nvSpPr>
        <p:spPr>
          <a:xfrm>
            <a:off x="2286000" y="166999"/>
            <a:ext cx="7156938" cy="400110"/>
          </a:xfrm>
          <a:prstGeom prst="rect">
            <a:avLst/>
          </a:prstGeom>
          <a:noFill/>
        </p:spPr>
        <p:txBody>
          <a:bodyPr wrap="square" rtlCol="0">
            <a:spAutoFit/>
          </a:bodyPr>
          <a:lstStyle/>
          <a:p>
            <a:pPr algn="ctr"/>
            <a:r>
              <a:rPr lang="en-US" sz="2000" b="1" dirty="0" err="1">
                <a:latin typeface="Times New Roman" panose="02020603050405020304" pitchFamily="18" charset="0"/>
                <a:ea typeface="Tahoma" panose="020B0604030504040204" pitchFamily="34" charset="0"/>
                <a:cs typeface="Times New Roman" panose="02020603050405020304" pitchFamily="18" charset="0"/>
              </a:rPr>
              <a:t>Xem</a:t>
            </a:r>
            <a:r>
              <a:rPr lang="en-US" sz="2000" b="1" dirty="0">
                <a:latin typeface="Times New Roman" panose="02020603050405020304" pitchFamily="18" charset="0"/>
                <a:ea typeface="Tahoma" panose="020B0604030504040204" pitchFamily="34" charset="0"/>
                <a:cs typeface="Times New Roman" panose="02020603050405020304" pitchFamily="18" charset="0"/>
              </a:rPr>
              <a:t> </a:t>
            </a:r>
            <a:r>
              <a:rPr lang="en-US" sz="2000" b="1" dirty="0" err="1">
                <a:latin typeface="Times New Roman" panose="02020603050405020304" pitchFamily="18" charset="0"/>
                <a:ea typeface="Tahoma" panose="020B0604030504040204" pitchFamily="34" charset="0"/>
                <a:cs typeface="Times New Roman" panose="02020603050405020304" pitchFamily="18" charset="0"/>
              </a:rPr>
              <a:t>đoạn</a:t>
            </a:r>
            <a:r>
              <a:rPr lang="en-US" sz="2000" b="1" dirty="0">
                <a:latin typeface="Times New Roman" panose="02020603050405020304" pitchFamily="18" charset="0"/>
                <a:ea typeface="Tahoma" panose="020B0604030504040204" pitchFamily="34" charset="0"/>
                <a:cs typeface="Times New Roman" panose="02020603050405020304" pitchFamily="18" charset="0"/>
              </a:rPr>
              <a:t> </a:t>
            </a:r>
            <a:r>
              <a:rPr lang="en-US" sz="2000" b="1" dirty="0" err="1">
                <a:latin typeface="Times New Roman" panose="02020603050405020304" pitchFamily="18" charset="0"/>
                <a:ea typeface="Tahoma" panose="020B0604030504040204" pitchFamily="34" charset="0"/>
                <a:cs typeface="Times New Roman" panose="02020603050405020304" pitchFamily="18" charset="0"/>
              </a:rPr>
              <a:t>phim</a:t>
            </a:r>
            <a:r>
              <a:rPr lang="en-US" sz="2000" b="1" dirty="0">
                <a:latin typeface="Times New Roman" panose="02020603050405020304" pitchFamily="18" charset="0"/>
                <a:ea typeface="Tahoma" panose="020B0604030504040204" pitchFamily="34" charset="0"/>
                <a:cs typeface="Times New Roman" panose="02020603050405020304" pitchFamily="18" charset="0"/>
              </a:rPr>
              <a:t> </a:t>
            </a:r>
            <a:r>
              <a:rPr lang="en-US" sz="2000" b="1" dirty="0" err="1">
                <a:latin typeface="Times New Roman" panose="02020603050405020304" pitchFamily="18" charset="0"/>
                <a:ea typeface="Tahoma" panose="020B0604030504040204" pitchFamily="34" charset="0"/>
                <a:cs typeface="Times New Roman" panose="02020603050405020304" pitchFamily="18" charset="0"/>
              </a:rPr>
              <a:t>sau</a:t>
            </a:r>
            <a:r>
              <a:rPr lang="en-US" sz="2000" b="1" dirty="0">
                <a:latin typeface="Times New Roman" panose="02020603050405020304" pitchFamily="18" charset="0"/>
                <a:ea typeface="Tahoma" panose="020B0604030504040204" pitchFamily="34" charset="0"/>
                <a:cs typeface="Times New Roman" panose="02020603050405020304" pitchFamily="18" charset="0"/>
              </a:rPr>
              <a:t> </a:t>
            </a:r>
            <a:r>
              <a:rPr lang="en-US" sz="2000" b="1" dirty="0" err="1">
                <a:latin typeface="Times New Roman" panose="02020603050405020304" pitchFamily="18" charset="0"/>
                <a:ea typeface="Tahoma" panose="020B0604030504040204" pitchFamily="34" charset="0"/>
                <a:cs typeface="Times New Roman" panose="02020603050405020304" pitchFamily="18" charset="0"/>
              </a:rPr>
              <a:t>đây</a:t>
            </a:r>
            <a:r>
              <a:rPr lang="en-US" sz="2000" b="1" dirty="0">
                <a:latin typeface="Times New Roman" panose="02020603050405020304" pitchFamily="18" charset="0"/>
                <a:ea typeface="Tahoma" panose="020B0604030504040204" pitchFamily="34" charset="0"/>
                <a:cs typeface="Times New Roman" panose="02020603050405020304" pitchFamily="18" charset="0"/>
              </a:rPr>
              <a:t> </a:t>
            </a:r>
            <a:r>
              <a:rPr lang="en-US" sz="2000" b="1" dirty="0" err="1">
                <a:latin typeface="Times New Roman" panose="02020603050405020304" pitchFamily="18" charset="0"/>
                <a:ea typeface="Tahoma" panose="020B0604030504040204" pitchFamily="34" charset="0"/>
                <a:cs typeface="Times New Roman" panose="02020603050405020304" pitchFamily="18" charset="0"/>
              </a:rPr>
              <a:t>và</a:t>
            </a:r>
            <a:r>
              <a:rPr lang="en-US" sz="2000" b="1" dirty="0">
                <a:latin typeface="Times New Roman" panose="02020603050405020304" pitchFamily="18" charset="0"/>
                <a:ea typeface="Tahoma" panose="020B0604030504040204" pitchFamily="34" charset="0"/>
                <a:cs typeface="Times New Roman" panose="02020603050405020304" pitchFamily="18" charset="0"/>
              </a:rPr>
              <a:t> </a:t>
            </a:r>
            <a:r>
              <a:rPr lang="en-US" sz="2000" b="1" dirty="0" err="1">
                <a:latin typeface="Times New Roman" panose="02020603050405020304" pitchFamily="18" charset="0"/>
                <a:ea typeface="Tahoma" panose="020B0604030504040204" pitchFamily="34" charset="0"/>
                <a:cs typeface="Times New Roman" panose="02020603050405020304" pitchFamily="18" charset="0"/>
              </a:rPr>
              <a:t>thực</a:t>
            </a:r>
            <a:r>
              <a:rPr lang="en-US" sz="2000" b="1" dirty="0">
                <a:latin typeface="Times New Roman" panose="02020603050405020304" pitchFamily="18" charset="0"/>
                <a:ea typeface="Tahoma" panose="020B0604030504040204" pitchFamily="34" charset="0"/>
                <a:cs typeface="Times New Roman" panose="02020603050405020304" pitchFamily="18" charset="0"/>
              </a:rPr>
              <a:t> </a:t>
            </a:r>
            <a:r>
              <a:rPr lang="en-US" sz="2000" b="1" dirty="0" err="1">
                <a:latin typeface="Times New Roman" panose="02020603050405020304" pitchFamily="18" charset="0"/>
                <a:ea typeface="Tahoma" panose="020B0604030504040204" pitchFamily="34" charset="0"/>
                <a:cs typeface="Times New Roman" panose="02020603050405020304" pitchFamily="18" charset="0"/>
              </a:rPr>
              <a:t>hiện</a:t>
            </a:r>
            <a:r>
              <a:rPr lang="en-US" sz="2000" b="1" dirty="0">
                <a:latin typeface="Times New Roman" panose="02020603050405020304" pitchFamily="18" charset="0"/>
                <a:ea typeface="Tahoma" panose="020B0604030504040204" pitchFamily="34" charset="0"/>
                <a:cs typeface="Times New Roman" panose="02020603050405020304" pitchFamily="18" charset="0"/>
              </a:rPr>
              <a:t> </a:t>
            </a:r>
            <a:r>
              <a:rPr lang="en-US" sz="2000" b="1" dirty="0" err="1">
                <a:latin typeface="Times New Roman" panose="02020603050405020304" pitchFamily="18" charset="0"/>
                <a:ea typeface="Tahoma" panose="020B0604030504040204" pitchFamily="34" charset="0"/>
                <a:cs typeface="Times New Roman" panose="02020603050405020304" pitchFamily="18" charset="0"/>
              </a:rPr>
              <a:t>các</a:t>
            </a:r>
            <a:r>
              <a:rPr lang="en-US" sz="2000" b="1" dirty="0">
                <a:latin typeface="Times New Roman" panose="02020603050405020304" pitchFamily="18" charset="0"/>
                <a:ea typeface="Tahoma" panose="020B0604030504040204" pitchFamily="34" charset="0"/>
                <a:cs typeface="Times New Roman" panose="02020603050405020304" pitchFamily="18" charset="0"/>
              </a:rPr>
              <a:t> </a:t>
            </a:r>
            <a:r>
              <a:rPr lang="en-US" sz="2000" b="1" dirty="0" err="1">
                <a:latin typeface="Times New Roman" panose="02020603050405020304" pitchFamily="18" charset="0"/>
                <a:ea typeface="Tahoma" panose="020B0604030504040204" pitchFamily="34" charset="0"/>
                <a:cs typeface="Times New Roman" panose="02020603050405020304" pitchFamily="18" charset="0"/>
              </a:rPr>
              <a:t>yêu</a:t>
            </a:r>
            <a:r>
              <a:rPr lang="en-US" sz="2000" b="1" dirty="0">
                <a:latin typeface="Times New Roman" panose="02020603050405020304" pitchFamily="18" charset="0"/>
                <a:ea typeface="Tahoma" panose="020B0604030504040204" pitchFamily="34" charset="0"/>
                <a:cs typeface="Times New Roman" panose="02020603050405020304" pitchFamily="18" charset="0"/>
              </a:rPr>
              <a:t> </a:t>
            </a:r>
            <a:r>
              <a:rPr lang="en-US" sz="2000" b="1" dirty="0" err="1">
                <a:latin typeface="Times New Roman" panose="02020603050405020304" pitchFamily="18" charset="0"/>
                <a:ea typeface="Tahoma" panose="020B0604030504040204" pitchFamily="34" charset="0"/>
                <a:cs typeface="Times New Roman" panose="02020603050405020304" pitchFamily="18" charset="0"/>
              </a:rPr>
              <a:t>cầu</a:t>
            </a:r>
            <a:endParaRPr lang="en-US" sz="2000" b="1" dirty="0">
              <a:latin typeface="Times New Roman" panose="02020603050405020304" pitchFamily="18" charset="0"/>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3721041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96AF05E1-83BA-7F7B-9F67-2E582C1579C1}"/>
              </a:ext>
            </a:extLst>
          </p:cNvPr>
          <p:cNvPicPr>
            <a:picLocks noChangeAspect="1"/>
          </p:cNvPicPr>
          <p:nvPr/>
        </p:nvPicPr>
        <p:blipFill>
          <a:blip r:embed="rId3"/>
          <a:stretch>
            <a:fillRect/>
          </a:stretch>
        </p:blipFill>
        <p:spPr>
          <a:xfrm>
            <a:off x="0" y="1673"/>
            <a:ext cx="12192000" cy="6854653"/>
          </a:xfrm>
          <a:prstGeom prst="rect">
            <a:avLst/>
          </a:prstGeom>
        </p:spPr>
      </p:pic>
      <p:pic>
        <p:nvPicPr>
          <p:cNvPr id="7" name="Picture 6">
            <a:extLst>
              <a:ext uri="{FF2B5EF4-FFF2-40B4-BE49-F238E27FC236}">
                <a16:creationId xmlns="" xmlns:a16="http://schemas.microsoft.com/office/drawing/2014/main" id="{E1C0A32B-1E8A-CE43-9FB3-8FDB5E96BBC2}"/>
              </a:ext>
            </a:extLst>
          </p:cNvPr>
          <p:cNvPicPr>
            <a:picLocks noChangeAspect="1"/>
          </p:cNvPicPr>
          <p:nvPr/>
        </p:nvPicPr>
        <p:blipFill>
          <a:blip r:embed="rId4"/>
          <a:stretch>
            <a:fillRect/>
          </a:stretch>
        </p:blipFill>
        <p:spPr>
          <a:xfrm flipH="1">
            <a:off x="406400" y="-1674"/>
            <a:ext cx="4693920" cy="6858000"/>
          </a:xfrm>
          <a:prstGeom prst="rect">
            <a:avLst/>
          </a:prstGeom>
        </p:spPr>
      </p:pic>
      <p:sp>
        <p:nvSpPr>
          <p:cNvPr id="2" name="Google Shape;246;p45">
            <a:extLst>
              <a:ext uri="{FF2B5EF4-FFF2-40B4-BE49-F238E27FC236}">
                <a16:creationId xmlns="" xmlns:a16="http://schemas.microsoft.com/office/drawing/2014/main" id="{50084506-25F3-8BF7-EC8B-B883884B70A6}"/>
              </a:ext>
            </a:extLst>
          </p:cNvPr>
          <p:cNvSpPr txBox="1">
            <a:spLocks/>
          </p:cNvSpPr>
          <p:nvPr/>
        </p:nvSpPr>
        <p:spPr>
          <a:xfrm>
            <a:off x="4316848" y="811831"/>
            <a:ext cx="6534031" cy="5727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800"/>
              </a:spcAft>
              <a:buClr>
                <a:srgbClr val="000000"/>
              </a:buClr>
              <a:buSzTx/>
              <a:buFont typeface="Arial"/>
              <a:buNone/>
              <a:tabLst/>
              <a:defRPr/>
            </a:pPr>
            <a:r>
              <a:rPr kumimoji="0" lang="vi-VN" sz="9600" b="1" i="0" u="none" strike="noStrike" kern="1200" cap="none" spc="0" normalizeH="0" baseline="0" noProof="0" dirty="0">
                <a:ln>
                  <a:noFill/>
                </a:ln>
                <a:solidFill>
                  <a:srgbClr val="F79646">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Hoạt động vận dụng</a:t>
            </a:r>
            <a:endParaRPr kumimoji="0" lang="en-US" sz="9600" b="0" i="0" u="none" strike="noStrike" kern="1200" cap="none" spc="0" normalizeH="0" baseline="0" noProof="0" dirty="0">
              <a:ln>
                <a:noFill/>
              </a:ln>
              <a:solidFill>
                <a:srgbClr val="F79646">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spTree>
    <p:extLst>
      <p:ext uri="{BB962C8B-B14F-4D97-AF65-F5344CB8AC3E}">
        <p14:creationId xmlns:p14="http://schemas.microsoft.com/office/powerpoint/2010/main" val="21210372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96AF05E1-83BA-7F7B-9F67-2E582C1579C1}"/>
              </a:ext>
            </a:extLst>
          </p:cNvPr>
          <p:cNvPicPr>
            <a:picLocks noChangeAspect="1"/>
          </p:cNvPicPr>
          <p:nvPr/>
        </p:nvPicPr>
        <p:blipFill>
          <a:blip r:embed="rId2"/>
          <a:stretch>
            <a:fillRect/>
          </a:stretch>
        </p:blipFill>
        <p:spPr>
          <a:xfrm>
            <a:off x="0" y="1673"/>
            <a:ext cx="12192000" cy="6854653"/>
          </a:xfrm>
          <a:prstGeom prst="rect">
            <a:avLst/>
          </a:prstGeom>
        </p:spPr>
      </p:pic>
      <p:sp>
        <p:nvSpPr>
          <p:cNvPr id="6" name="Google Shape;246;p45">
            <a:extLst>
              <a:ext uri="{FF2B5EF4-FFF2-40B4-BE49-F238E27FC236}">
                <a16:creationId xmlns="" xmlns:a16="http://schemas.microsoft.com/office/drawing/2014/main" id="{3D03C18A-6ECB-E4CB-687C-178A937D4C38}"/>
              </a:ext>
            </a:extLst>
          </p:cNvPr>
          <p:cNvSpPr txBox="1">
            <a:spLocks/>
          </p:cNvSpPr>
          <p:nvPr/>
        </p:nvSpPr>
        <p:spPr>
          <a:xfrm>
            <a:off x="1966890" y="47161"/>
            <a:ext cx="8725494" cy="5727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50000"/>
              </a:lnSpc>
              <a:spcBef>
                <a:spcPts val="0"/>
              </a:spcBef>
              <a:spcAft>
                <a:spcPts val="800"/>
              </a:spcAft>
              <a:buClr>
                <a:srgbClr val="000000"/>
              </a:buClr>
              <a:buSzTx/>
              <a:buFont typeface="Arial"/>
              <a:buNone/>
              <a:tabLst/>
              <a:defRPr/>
            </a:pPr>
            <a:r>
              <a:rPr kumimoji="0" lang="vi-VN" sz="36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Hoạt động vận dụng</a:t>
            </a:r>
            <a:endParaRPr kumimoji="0" lang="en-US" sz="3600" b="0"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sp>
        <p:nvSpPr>
          <p:cNvPr id="7" name="Google Shape;2045;p65">
            <a:extLst>
              <a:ext uri="{FF2B5EF4-FFF2-40B4-BE49-F238E27FC236}">
                <a16:creationId xmlns="" xmlns:a16="http://schemas.microsoft.com/office/drawing/2014/main" id="{ED2306A8-207B-41B7-A2D8-B31C7C7D4D7B}"/>
              </a:ext>
            </a:extLst>
          </p:cNvPr>
          <p:cNvSpPr/>
          <p:nvPr/>
        </p:nvSpPr>
        <p:spPr>
          <a:xfrm>
            <a:off x="3323968" y="120313"/>
            <a:ext cx="5721178" cy="718150"/>
          </a:xfrm>
          <a:prstGeom prst="roundRect">
            <a:avLst>
              <a:gd name="adj" fmla="val 9575"/>
            </a:avLst>
          </a:prstGeom>
          <a:noFill/>
          <a:ln w="19050" cap="flat" cmpd="sng">
            <a:solidFill>
              <a:srgbClr val="333333">
                <a:lumMod val="50000"/>
              </a:srgbClr>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Arial"/>
              <a:cs typeface="Arial"/>
              <a:sym typeface="Arial"/>
            </a:endParaRPr>
          </a:p>
        </p:txBody>
      </p:sp>
      <p:pic>
        <p:nvPicPr>
          <p:cNvPr id="2" name="图片 49">
            <a:extLst>
              <a:ext uri="{FF2B5EF4-FFF2-40B4-BE49-F238E27FC236}">
                <a16:creationId xmlns="" xmlns:a16="http://schemas.microsoft.com/office/drawing/2014/main" id="{6526204B-7367-7A07-D3F1-045FCAC2175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2682" y="2623930"/>
            <a:ext cx="4234070" cy="4234070"/>
          </a:xfrm>
          <a:prstGeom prst="rect">
            <a:avLst/>
          </a:prstGeom>
        </p:spPr>
      </p:pic>
      <p:pic>
        <p:nvPicPr>
          <p:cNvPr id="18" name="图片 17">
            <a:extLst>
              <a:ext uri="{FF2B5EF4-FFF2-40B4-BE49-F238E27FC236}">
                <a16:creationId xmlns="" xmlns:a16="http://schemas.microsoft.com/office/drawing/2014/main" id="{159236AF-9852-F739-36C9-7B6C903CBF4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380564" y="569454"/>
            <a:ext cx="6093609" cy="6093609"/>
          </a:xfrm>
          <a:prstGeom prst="rect">
            <a:avLst/>
          </a:prstGeom>
        </p:spPr>
      </p:pic>
      <p:sp>
        <p:nvSpPr>
          <p:cNvPr id="19" name="TextBox 18">
            <a:extLst>
              <a:ext uri="{FF2B5EF4-FFF2-40B4-BE49-F238E27FC236}">
                <a16:creationId xmlns="" xmlns:a16="http://schemas.microsoft.com/office/drawing/2014/main" id="{7FC42CF8-E599-F57E-7BD6-3D51FB345F02}"/>
              </a:ext>
            </a:extLst>
          </p:cNvPr>
          <p:cNvSpPr txBox="1"/>
          <p:nvPr/>
        </p:nvSpPr>
        <p:spPr>
          <a:xfrm>
            <a:off x="6699738" y="3323510"/>
            <a:ext cx="3371005" cy="1569660"/>
          </a:xfrm>
          <a:prstGeom prst="rect">
            <a:avLst/>
          </a:prstGeom>
          <a:noFill/>
        </p:spPr>
        <p:txBody>
          <a:bodyPr wrap="square">
            <a:spAutoFit/>
          </a:bodyPr>
          <a:lstStyle/>
          <a:p>
            <a:pPr algn="just">
              <a:spcAft>
                <a:spcPts val="0"/>
              </a:spcAft>
            </a:pPr>
            <a:r>
              <a:rPr lang="vi-VN" sz="2400" b="1" dirty="0">
                <a:solidFill>
                  <a:srgbClr val="0D0D0D"/>
                </a:solidFill>
                <a:latin typeface="Times New Roman" panose="02020603050405020304" pitchFamily="18" charset="0"/>
                <a:ea typeface="Calibri" panose="020F0502020204030204" pitchFamily="34" charset="0"/>
              </a:rPr>
              <a:t>Cuộc đời đ</a:t>
            </a:r>
            <a:r>
              <a:rPr lang="en-US" sz="2400" b="1" dirty="0" err="1">
                <a:solidFill>
                  <a:srgbClr val="0D0D0D"/>
                </a:solidFill>
                <a:latin typeface="Times New Roman" panose="02020603050405020304" pitchFamily="18" charset="0"/>
                <a:ea typeface="Calibri" panose="020F0502020204030204" pitchFamily="34" charset="0"/>
              </a:rPr>
              <a:t>áng</a:t>
            </a:r>
            <a:r>
              <a:rPr lang="vi-VN" sz="2400" b="1" dirty="0">
                <a:solidFill>
                  <a:srgbClr val="0D0D0D"/>
                </a:solidFill>
                <a:latin typeface="Times New Roman" panose="02020603050405020304" pitchFamily="18" charset="0"/>
                <a:ea typeface="Calibri" panose="020F0502020204030204" pitchFamily="34" charset="0"/>
              </a:rPr>
              <a:t> thương của lão Hạc gợi cho em nhớ đến sự kiện nào của dân tộc?</a:t>
            </a:r>
            <a:endParaRPr lang="en-US" sz="2400" dirty="0">
              <a:effectLst/>
              <a:latin typeface="Times New Roman" panose="02020603050405020304" pitchFamily="18" charset="0"/>
              <a:ea typeface="Times New Roman" panose="02020603050405020304" pitchFamily="18" charset="0"/>
            </a:endParaRPr>
          </a:p>
        </p:txBody>
      </p:sp>
      <p:sp>
        <p:nvSpPr>
          <p:cNvPr id="20" name="TextBox 19">
            <a:extLst>
              <a:ext uri="{FF2B5EF4-FFF2-40B4-BE49-F238E27FC236}">
                <a16:creationId xmlns="" xmlns:a16="http://schemas.microsoft.com/office/drawing/2014/main" id="{0CA2FFF1-3EF5-B2D2-7B99-F373ABCD10C6}"/>
              </a:ext>
            </a:extLst>
          </p:cNvPr>
          <p:cNvSpPr txBox="1"/>
          <p:nvPr/>
        </p:nvSpPr>
        <p:spPr>
          <a:xfrm>
            <a:off x="6783993" y="1461569"/>
            <a:ext cx="328675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vi-VN" sz="36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Nhiệm vụ</a:t>
            </a:r>
            <a:endParaRPr kumimoji="0" lang="en-US" sz="28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9105841" y="5430942"/>
            <a:ext cx="726481" cy="246221"/>
          </a:xfrm>
          <a:prstGeom prst="rect">
            <a:avLst/>
          </a:prstGeom>
        </p:spPr>
        <p:txBody>
          <a:bodyPr wrap="none">
            <a:spAutoFit/>
          </a:bodyPr>
          <a:lstStyle/>
          <a:p>
            <a:r>
              <a:rPr lang="en-US" sz="1000" i="1" dirty="0" err="1" smtClean="0">
                <a:solidFill>
                  <a:schemeClr val="bg1"/>
                </a:solidFill>
              </a:rPr>
              <a:t>Nhâm</a:t>
            </a:r>
            <a:r>
              <a:rPr lang="en-US" sz="1000" i="1" dirty="0" smtClean="0">
                <a:solidFill>
                  <a:schemeClr val="bg1"/>
                </a:solidFill>
              </a:rPr>
              <a:t> 236</a:t>
            </a:r>
            <a:endParaRPr lang="en-US" sz="1000" dirty="0">
              <a:solidFill>
                <a:schemeClr val="bg1"/>
              </a:solidFill>
            </a:endParaRPr>
          </a:p>
        </p:txBody>
      </p:sp>
    </p:spTree>
    <p:extLst>
      <p:ext uri="{BB962C8B-B14F-4D97-AF65-F5344CB8AC3E}">
        <p14:creationId xmlns:p14="http://schemas.microsoft.com/office/powerpoint/2010/main" val="13062427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2000"/>
                                        <p:tgtEl>
                                          <p:spTgt spid="18"/>
                                        </p:tgtEl>
                                      </p:cBhvr>
                                    </p:animEffect>
                                    <p:anim calcmode="lin" valueType="num">
                                      <p:cBhvr>
                                        <p:cTn id="15" dur="2000" fill="hold"/>
                                        <p:tgtEl>
                                          <p:spTgt spid="18"/>
                                        </p:tgtEl>
                                        <p:attrNameLst>
                                          <p:attrName>ppt_w</p:attrName>
                                        </p:attrNameLst>
                                      </p:cBhvr>
                                      <p:tavLst>
                                        <p:tav tm="0" fmla="#ppt_w*sin(2.5*pi*$)">
                                          <p:val>
                                            <p:fltVal val="0"/>
                                          </p:val>
                                        </p:tav>
                                        <p:tav tm="100000">
                                          <p:val>
                                            <p:fltVal val="1"/>
                                          </p:val>
                                        </p:tav>
                                      </p:tavLst>
                                    </p:anim>
                                    <p:anim calcmode="lin" valueType="num">
                                      <p:cBhvr>
                                        <p:cTn id="16" dur="2000" fill="hold"/>
                                        <p:tgtEl>
                                          <p:spTgt spid="18"/>
                                        </p:tgtEl>
                                        <p:attrNameLst>
                                          <p:attrName>ppt_h</p:attrName>
                                        </p:attrNameLst>
                                      </p:cBhvr>
                                      <p:tavLst>
                                        <p:tav tm="0">
                                          <p:val>
                                            <p:strVal val="#ppt_h"/>
                                          </p:val>
                                        </p:tav>
                                        <p:tav tm="100000">
                                          <p:val>
                                            <p:strVal val="#ppt_h"/>
                                          </p:val>
                                        </p:tav>
                                      </p:tavLst>
                                    </p:anim>
                                  </p:childTnLst>
                                </p:cTn>
                              </p:par>
                              <p:par>
                                <p:cTn id="17" presetID="45"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2000"/>
                                        <p:tgtEl>
                                          <p:spTgt spid="20"/>
                                        </p:tgtEl>
                                      </p:cBhvr>
                                    </p:animEffect>
                                    <p:anim calcmode="lin" valueType="num">
                                      <p:cBhvr>
                                        <p:cTn id="20" dur="2000" fill="hold"/>
                                        <p:tgtEl>
                                          <p:spTgt spid="20"/>
                                        </p:tgtEl>
                                        <p:attrNameLst>
                                          <p:attrName>ppt_w</p:attrName>
                                        </p:attrNameLst>
                                      </p:cBhvr>
                                      <p:tavLst>
                                        <p:tav tm="0" fmla="#ppt_w*sin(2.5*pi*$)">
                                          <p:val>
                                            <p:fltVal val="0"/>
                                          </p:val>
                                        </p:tav>
                                        <p:tav tm="100000">
                                          <p:val>
                                            <p:fltVal val="1"/>
                                          </p:val>
                                        </p:tav>
                                      </p:tavLst>
                                    </p:anim>
                                    <p:anim calcmode="lin" valueType="num">
                                      <p:cBhvr>
                                        <p:cTn id="21" dur="2000" fill="hold"/>
                                        <p:tgtEl>
                                          <p:spTgt spid="20"/>
                                        </p:tgtEl>
                                        <p:attrNameLst>
                                          <p:attrName>ppt_h</p:attrName>
                                        </p:attrNameLst>
                                      </p:cBhvr>
                                      <p:tavLst>
                                        <p:tav tm="0">
                                          <p:val>
                                            <p:strVal val="#ppt_h"/>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anim calcmode="lin" valueType="num">
                                      <p:cBhvr additive="base">
                                        <p:cTn id="26" dur="500" fill="hold"/>
                                        <p:tgtEl>
                                          <p:spTgt spid="19"/>
                                        </p:tgtEl>
                                        <p:attrNameLst>
                                          <p:attrName>ppt_x</p:attrName>
                                        </p:attrNameLst>
                                      </p:cBhvr>
                                      <p:tavLst>
                                        <p:tav tm="0">
                                          <p:val>
                                            <p:strVal val="#ppt_x"/>
                                          </p:val>
                                        </p:tav>
                                        <p:tav tm="100000">
                                          <p:val>
                                            <p:strVal val="#ppt_x"/>
                                          </p:val>
                                        </p:tav>
                                      </p:tavLst>
                                    </p:anim>
                                    <p:anim calcmode="lin" valueType="num">
                                      <p:cBhvr additive="base">
                                        <p:cTn id="27"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p:nvPr/>
        </p:nvPicPr>
        <p:blipFill>
          <a:blip r:embed="rId2">
            <a:extLst>
              <a:ext uri="{28A0092B-C50C-407E-A947-70E740481C1C}">
                <a14:useLocalDpi xmlns:a14="http://schemas.microsoft.com/office/drawing/2010/main" val="0"/>
              </a:ext>
            </a:extLst>
          </a:blip>
          <a:srcRect/>
          <a:stretch>
            <a:fillRect/>
          </a:stretch>
        </p:blipFill>
        <p:spPr bwMode="auto">
          <a:xfrm>
            <a:off x="1430118" y="233242"/>
            <a:ext cx="4750874" cy="2756144"/>
          </a:xfrm>
          <a:prstGeom prst="rect">
            <a:avLst/>
          </a:prstGeom>
          <a:noFill/>
        </p:spPr>
      </p:pic>
      <p:pic>
        <p:nvPicPr>
          <p:cNvPr id="11" name="Picture 10" descr="A group of people walking on the street&#10;&#10;Description automatically generated"/>
          <p:cNvPicPr/>
          <p:nvPr/>
        </p:nvPicPr>
        <p:blipFill>
          <a:blip r:embed="rId3">
            <a:extLst>
              <a:ext uri="{28A0092B-C50C-407E-A947-70E740481C1C}">
                <a14:useLocalDpi xmlns:a14="http://schemas.microsoft.com/office/drawing/2010/main" val="0"/>
              </a:ext>
            </a:extLst>
          </a:blip>
          <a:srcRect/>
          <a:stretch>
            <a:fillRect/>
          </a:stretch>
        </p:blipFill>
        <p:spPr bwMode="auto">
          <a:xfrm>
            <a:off x="6576646" y="233241"/>
            <a:ext cx="4879731" cy="2756144"/>
          </a:xfrm>
          <a:prstGeom prst="rect">
            <a:avLst/>
          </a:prstGeom>
          <a:noFill/>
        </p:spPr>
      </p:pic>
      <p:pic>
        <p:nvPicPr>
          <p:cNvPr id="12" name="Picture 11" descr="A group of children sitting on the ground&#10;&#10;Description automatically generated"/>
          <p:cNvPicPr/>
          <p:nvPr/>
        </p:nvPicPr>
        <p:blipFill>
          <a:blip r:embed="rId4">
            <a:extLst>
              <a:ext uri="{28A0092B-C50C-407E-A947-70E740481C1C}">
                <a14:useLocalDpi xmlns:a14="http://schemas.microsoft.com/office/drawing/2010/main" val="0"/>
              </a:ext>
            </a:extLst>
          </a:blip>
          <a:srcRect/>
          <a:stretch>
            <a:fillRect/>
          </a:stretch>
        </p:blipFill>
        <p:spPr bwMode="auto">
          <a:xfrm>
            <a:off x="1529862" y="3105566"/>
            <a:ext cx="4308231" cy="2776488"/>
          </a:xfrm>
          <a:prstGeom prst="rect">
            <a:avLst/>
          </a:prstGeom>
          <a:noFill/>
        </p:spPr>
      </p:pic>
      <p:pic>
        <p:nvPicPr>
          <p:cNvPr id="13" name="Picture 12" descr="C:\Users\Admin\Desktop\25-1421019585.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43699" y="3105566"/>
            <a:ext cx="4712677" cy="2714942"/>
          </a:xfrm>
          <a:prstGeom prst="rect">
            <a:avLst/>
          </a:prstGeom>
          <a:noFill/>
          <a:ln>
            <a:noFill/>
          </a:ln>
        </p:spPr>
      </p:pic>
      <p:sp>
        <p:nvSpPr>
          <p:cNvPr id="5" name="TextBox 4"/>
          <p:cNvSpPr txBox="1"/>
          <p:nvPr/>
        </p:nvSpPr>
        <p:spPr>
          <a:xfrm>
            <a:off x="2593731" y="6110655"/>
            <a:ext cx="8616461" cy="369332"/>
          </a:xfrm>
          <a:prstGeom prst="rect">
            <a:avLst/>
          </a:prstGeom>
          <a:noFill/>
        </p:spPr>
        <p:txBody>
          <a:bodyPr wrap="square" rtlCol="0">
            <a:spAutoFit/>
          </a:bodyPr>
          <a:lstStyle/>
          <a:p>
            <a:r>
              <a:rPr lang="en-US" b="1" dirty="0" smtClean="0">
                <a:latin typeface="Times New Roman" panose="02020603050405020304" pitchFamily="18" charset="0"/>
                <a:cs typeface="Times New Roman" panose="02020603050405020304" pitchFamily="18" charset="0"/>
              </a:rPr>
              <a:t>NẠN ĐÓI NĂM 1945 HƠN 2 TRIỆU NGƯỜI DÂN VIỆT NAM  CHẾT ĐÓI</a:t>
            </a:r>
            <a:endParaRPr lang="en-US"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213642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85124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714360887"/>
              </p:ext>
            </p:extLst>
          </p:nvPr>
        </p:nvGraphicFramePr>
        <p:xfrm>
          <a:off x="509954" y="975945"/>
          <a:ext cx="3587261" cy="5037994"/>
        </p:xfrm>
        <a:graphic>
          <a:graphicData uri="http://schemas.openxmlformats.org/drawingml/2006/table">
            <a:tbl>
              <a:tblPr firstRow="1" firstCol="1" bandRow="1"/>
              <a:tblGrid>
                <a:gridCol w="896719">
                  <a:extLst>
                    <a:ext uri="{9D8B030D-6E8A-4147-A177-3AD203B41FA5}">
                      <a16:colId xmlns="" xmlns:a16="http://schemas.microsoft.com/office/drawing/2014/main" val="3182082844"/>
                    </a:ext>
                  </a:extLst>
                </a:gridCol>
                <a:gridCol w="896719">
                  <a:extLst>
                    <a:ext uri="{9D8B030D-6E8A-4147-A177-3AD203B41FA5}">
                      <a16:colId xmlns="" xmlns:a16="http://schemas.microsoft.com/office/drawing/2014/main" val="422072197"/>
                    </a:ext>
                  </a:extLst>
                </a:gridCol>
                <a:gridCol w="896719">
                  <a:extLst>
                    <a:ext uri="{9D8B030D-6E8A-4147-A177-3AD203B41FA5}">
                      <a16:colId xmlns="" xmlns:a16="http://schemas.microsoft.com/office/drawing/2014/main" val="3721091943"/>
                    </a:ext>
                  </a:extLst>
                </a:gridCol>
                <a:gridCol w="897104">
                  <a:extLst>
                    <a:ext uri="{9D8B030D-6E8A-4147-A177-3AD203B41FA5}">
                      <a16:colId xmlns="" xmlns:a16="http://schemas.microsoft.com/office/drawing/2014/main" val="2437150849"/>
                    </a:ext>
                  </a:extLst>
                </a:gridCol>
              </a:tblGrid>
              <a:tr h="1310055">
                <a:tc gridSpan="4">
                  <a:txBody>
                    <a:bodyPr/>
                    <a:lstStyle/>
                    <a:p>
                      <a:pPr algn="ctr">
                        <a:spcAft>
                          <a:spcPts val="0"/>
                        </a:spcAft>
                      </a:pPr>
                      <a:r>
                        <a:rPr lang="en-US" sz="2000" b="1" u="none" kern="100" dirty="0" smtClean="0">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NHÓM</a:t>
                      </a:r>
                      <a:r>
                        <a:rPr lang="en-US" sz="2000" b="1" u="none" kern="100" baseline="0" dirty="0" smtClean="0">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 1</a:t>
                      </a:r>
                      <a:endParaRPr lang="en-US" sz="2000" b="1" u="none" kern="100" dirty="0" smtClean="0">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endParaRPr>
                    </a:p>
                    <a:p>
                      <a:pPr algn="just">
                        <a:spcAft>
                          <a:spcPts val="0"/>
                        </a:spcAft>
                      </a:pPr>
                      <a:r>
                        <a:rPr lang="vi-VN" sz="2000" b="1" u="sng" kern="100" dirty="0" smtClean="0">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PHT </a:t>
                      </a:r>
                      <a:r>
                        <a:rPr lang="vi-VN" sz="2000" b="1" u="sng" kern="100" dirty="0">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số 0</a:t>
                      </a:r>
                      <a:r>
                        <a:rPr lang="en-US" sz="2000" b="1" u="sng" kern="100" dirty="0">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1</a:t>
                      </a:r>
                      <a:r>
                        <a:rPr lang="vi-VN" sz="2000" b="1" kern="100" dirty="0">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000" b="1" kern="100" dirty="0" err="1">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Tìm</a:t>
                      </a:r>
                      <a:r>
                        <a:rPr lang="en-US" sz="2000" b="1" kern="100" dirty="0">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000" b="1" kern="100" dirty="0" err="1">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hiểu</a:t>
                      </a:r>
                      <a:r>
                        <a:rPr lang="en-US" sz="2000" b="1" kern="100" dirty="0">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 </a:t>
                      </a:r>
                      <a:r>
                        <a:rPr lang="vi-VN" sz="2000" b="1" kern="100" dirty="0" smtClean="0">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về hoàn cảnh của lão Hạc</a:t>
                      </a:r>
                      <a:endParaRPr lang="en-US" sz="2000" kern="100" dirty="0">
                        <a:effectLst/>
                        <a:latin typeface="Times New Roman" panose="02020603050405020304" pitchFamily="18" charset="0"/>
                        <a:ea typeface="Tahoma" panose="020B060403050404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97116631"/>
                  </a:ext>
                </a:extLst>
              </a:tr>
              <a:tr h="1037506">
                <a:tc>
                  <a:txBody>
                    <a:bodyPr/>
                    <a:lstStyle/>
                    <a:p>
                      <a:pPr algn="ctr">
                        <a:spcAft>
                          <a:spcPts val="0"/>
                        </a:spcAft>
                      </a:pPr>
                      <a:r>
                        <a:rPr lang="en-US" sz="2000" b="1" kern="100" dirty="0" err="1">
                          <a:effectLst/>
                          <a:latin typeface="Times New Roman" panose="02020603050405020304" pitchFamily="18" charset="0"/>
                          <a:ea typeface="Times New Roman" panose="02020603050405020304" pitchFamily="18" charset="0"/>
                          <a:cs typeface="Times New Roman" panose="02020603050405020304" pitchFamily="18" charset="0"/>
                        </a:rPr>
                        <a:t>Nội</a:t>
                      </a:r>
                      <a:r>
                        <a:rPr lang="vi-VN" sz="2000" b="1"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000" b="1" kern="100" dirty="0">
                          <a:effectLst/>
                          <a:latin typeface="Times New Roman" panose="02020603050405020304" pitchFamily="18" charset="0"/>
                          <a:ea typeface="Calibri" panose="020F0502020204030204" pitchFamily="34" charset="0"/>
                          <a:cs typeface="Times New Roman" panose="02020603050405020304" pitchFamily="18" charset="0"/>
                        </a:rPr>
                        <a:t>dung</a:t>
                      </a:r>
                      <a:endParaRPr lang="en-US" sz="20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2000" b="1" kern="100" dirty="0">
                          <a:effectLst/>
                          <a:latin typeface="Times New Roman" panose="02020603050405020304" pitchFamily="18" charset="0"/>
                          <a:ea typeface="Times New Roman" panose="02020603050405020304" pitchFamily="18" charset="0"/>
                          <a:cs typeface="Times New Roman" panose="02020603050405020304" pitchFamily="18" charset="0"/>
                        </a:rPr>
                        <a:t>Chi</a:t>
                      </a:r>
                      <a:r>
                        <a:rPr lang="vi-VN" sz="2000" b="1"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000" b="1" kern="100" dirty="0">
                          <a:effectLst/>
                          <a:latin typeface="Times New Roman" panose="02020603050405020304" pitchFamily="18" charset="0"/>
                          <a:ea typeface="Calibri" panose="020F0502020204030204" pitchFamily="34" charset="0"/>
                          <a:cs typeface="Times New Roman" panose="02020603050405020304" pitchFamily="18" charset="0"/>
                        </a:rPr>
                        <a:t>tiết</a:t>
                      </a:r>
                      <a:endParaRPr lang="en-US" sz="20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2000" b="1" kern="100" dirty="0" err="1">
                          <a:effectLst/>
                          <a:latin typeface="Times New Roman" panose="02020603050405020304" pitchFamily="18" charset="0"/>
                          <a:ea typeface="Times New Roman" panose="02020603050405020304" pitchFamily="18" charset="0"/>
                          <a:cs typeface="Times New Roman" panose="02020603050405020304" pitchFamily="18" charset="0"/>
                        </a:rPr>
                        <a:t>Nghệ</a:t>
                      </a:r>
                      <a:r>
                        <a:rPr lang="vi-VN" sz="2000" b="1"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000" b="1" kern="100" dirty="0">
                          <a:effectLst/>
                          <a:latin typeface="Times New Roman" panose="02020603050405020304" pitchFamily="18" charset="0"/>
                          <a:ea typeface="Calibri" panose="020F0502020204030204" pitchFamily="34" charset="0"/>
                          <a:cs typeface="Times New Roman" panose="02020603050405020304" pitchFamily="18" charset="0"/>
                        </a:rPr>
                        <a:t>thuật</a:t>
                      </a:r>
                      <a:endParaRPr lang="en-US" sz="20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2000" b="1" kern="100" dirty="0" err="1">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vi-VN" sz="2000" b="1"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000" b="1" kern="100" dirty="0">
                          <a:effectLst/>
                          <a:latin typeface="Times New Roman" panose="02020603050405020304" pitchFamily="18" charset="0"/>
                          <a:ea typeface="Calibri" panose="020F0502020204030204" pitchFamily="34" charset="0"/>
                          <a:cs typeface="Times New Roman" panose="02020603050405020304" pitchFamily="18" charset="0"/>
                        </a:rPr>
                        <a:t>xét</a:t>
                      </a:r>
                      <a:endParaRPr lang="en-US" sz="20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576033601"/>
                  </a:ext>
                </a:extLst>
              </a:tr>
              <a:tr h="1037506">
                <a:tc>
                  <a:txBody>
                    <a:bodyPr/>
                    <a:lstStyle/>
                    <a:p>
                      <a:pPr>
                        <a:spcAft>
                          <a:spcPts val="0"/>
                        </a:spcAft>
                      </a:pPr>
                      <a:r>
                        <a:rPr lang="vi-VN" sz="2000" b="1" i="0" kern="100" dirty="0">
                          <a:effectLst/>
                          <a:latin typeface="Times New Roman" panose="02020603050405020304" pitchFamily="18" charset="0"/>
                          <a:ea typeface="Calibri" panose="020F0502020204030204" pitchFamily="34" charset="0"/>
                          <a:cs typeface="Times New Roman" panose="02020603050405020304" pitchFamily="18" charset="0"/>
                        </a:rPr>
                        <a:t>Hành động </a:t>
                      </a:r>
                      <a:endParaRPr lang="en-US" sz="2000" i="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vi-VN" sz="2000" b="1" i="1" kern="1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spcAft>
                          <a:spcPts val="0"/>
                        </a:spcAft>
                      </a:pPr>
                      <a:r>
                        <a:rPr lang="en-US" sz="2000" kern="100" dirty="0">
                          <a:effectLst/>
                          <a:latin typeface="Baloo 2" pitchFamily="2" charset="0"/>
                          <a:ea typeface="Times New Roman" panose="02020603050405020304" pitchFamily="18" charset="0"/>
                          <a:cs typeface="Baloo 2" pitchFamily="2"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spcAft>
                          <a:spcPts val="0"/>
                        </a:spcAft>
                      </a:pPr>
                      <a:r>
                        <a:rPr lang="vi-VN" sz="2000" kern="100" dirty="0">
                          <a:effectLst/>
                          <a:latin typeface="Baloo 2" pitchFamily="2" charset="0"/>
                          <a:ea typeface="Times New Roman" panose="02020603050405020304" pitchFamily="18" charset="0"/>
                          <a:cs typeface="Baloo 2" pitchFamily="2" charset="0"/>
                        </a:rPr>
                        <a:t> </a:t>
                      </a:r>
                      <a:endParaRPr lang="en-US" sz="2000" kern="100" dirty="0">
                        <a:effectLst/>
                        <a:latin typeface="Baloo 2" pitchFamily="2" charset="0"/>
                        <a:ea typeface="Times New Roman" panose="02020603050405020304" pitchFamily="18" charset="0"/>
                        <a:cs typeface="Baloo 2" pitchFamily="2"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723459249"/>
                  </a:ext>
                </a:extLst>
              </a:tr>
              <a:tr h="1652927">
                <a:tc>
                  <a:txBody>
                    <a:bodyPr/>
                    <a:lstStyle/>
                    <a:p>
                      <a:pPr>
                        <a:spcAft>
                          <a:spcPts val="0"/>
                        </a:spcAft>
                      </a:pPr>
                      <a:r>
                        <a:rPr lang="vi-VN" sz="2000" b="1" i="0" kern="100" dirty="0">
                          <a:effectLst/>
                          <a:latin typeface="Times New Roman" panose="02020603050405020304" pitchFamily="18" charset="0"/>
                          <a:ea typeface="Calibri" panose="020F0502020204030204" pitchFamily="34" charset="0"/>
                          <a:cs typeface="Times New Roman" panose="02020603050405020304" pitchFamily="18" charset="0"/>
                        </a:rPr>
                        <a:t>Tâm trạng</a:t>
                      </a:r>
                      <a:endParaRPr lang="en-US" sz="2000" i="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2000" b="1" i="1" kern="1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extLst>
                  <a:ext uri="{0D108BD9-81ED-4DB2-BD59-A6C34878D82A}">
                    <a16:rowId xmlns="" xmlns:a16="http://schemas.microsoft.com/office/drawing/2014/main" val="573648969"/>
                  </a:ext>
                </a:extLst>
              </a:tr>
            </a:tbl>
          </a:graphicData>
        </a:graphic>
      </p:graphicFrame>
      <p:graphicFrame>
        <p:nvGraphicFramePr>
          <p:cNvPr id="3" name="Table 2"/>
          <p:cNvGraphicFramePr>
            <a:graphicFrameLocks noGrp="1"/>
          </p:cNvGraphicFramePr>
          <p:nvPr>
            <p:extLst>
              <p:ext uri="{D42A27DB-BD31-4B8C-83A1-F6EECF244321}">
                <p14:modId xmlns:p14="http://schemas.microsoft.com/office/powerpoint/2010/main" val="2325805029"/>
              </p:ext>
            </p:extLst>
          </p:nvPr>
        </p:nvGraphicFramePr>
        <p:xfrm>
          <a:off x="4313078" y="975945"/>
          <a:ext cx="3686982" cy="5002826"/>
        </p:xfrm>
        <a:graphic>
          <a:graphicData uri="http://schemas.openxmlformats.org/drawingml/2006/table">
            <a:tbl>
              <a:tblPr firstRow="1" firstCol="1" bandRow="1"/>
              <a:tblGrid>
                <a:gridCol w="898187">
                  <a:extLst>
                    <a:ext uri="{9D8B030D-6E8A-4147-A177-3AD203B41FA5}">
                      <a16:colId xmlns="" xmlns:a16="http://schemas.microsoft.com/office/drawing/2014/main" val="147524113"/>
                    </a:ext>
                  </a:extLst>
                </a:gridCol>
                <a:gridCol w="900552">
                  <a:extLst>
                    <a:ext uri="{9D8B030D-6E8A-4147-A177-3AD203B41FA5}">
                      <a16:colId xmlns="" xmlns:a16="http://schemas.microsoft.com/office/drawing/2014/main" val="2733275174"/>
                    </a:ext>
                  </a:extLst>
                </a:gridCol>
                <a:gridCol w="898187">
                  <a:extLst>
                    <a:ext uri="{9D8B030D-6E8A-4147-A177-3AD203B41FA5}">
                      <a16:colId xmlns="" xmlns:a16="http://schemas.microsoft.com/office/drawing/2014/main" val="4101638668"/>
                    </a:ext>
                  </a:extLst>
                </a:gridCol>
                <a:gridCol w="990056">
                  <a:extLst>
                    <a:ext uri="{9D8B030D-6E8A-4147-A177-3AD203B41FA5}">
                      <a16:colId xmlns="" xmlns:a16="http://schemas.microsoft.com/office/drawing/2014/main" val="2552789848"/>
                    </a:ext>
                  </a:extLst>
                </a:gridCol>
              </a:tblGrid>
              <a:tr h="1283680">
                <a:tc gridSpan="4">
                  <a:txBody>
                    <a:bodyPr/>
                    <a:lstStyle/>
                    <a:p>
                      <a:pPr algn="ctr">
                        <a:spcAft>
                          <a:spcPts val="0"/>
                        </a:spcAft>
                      </a:pPr>
                      <a:r>
                        <a:rPr lang="en-US" sz="2000" b="1" u="none" kern="100" dirty="0" smtClean="0">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NHÓM</a:t>
                      </a:r>
                      <a:r>
                        <a:rPr lang="en-US" sz="2000" b="1" u="none" kern="100" baseline="0" dirty="0" smtClean="0">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 2</a:t>
                      </a:r>
                      <a:endParaRPr lang="en-US" sz="2000" b="1" u="none" kern="100" dirty="0" smtClean="0">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endParaRPr>
                    </a:p>
                    <a:p>
                      <a:pPr algn="just">
                        <a:spcAft>
                          <a:spcPts val="0"/>
                        </a:spcAft>
                      </a:pPr>
                      <a:r>
                        <a:rPr lang="vi-VN" sz="2000" b="1" u="sng" kern="100" dirty="0" smtClean="0">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PHT </a:t>
                      </a:r>
                      <a:r>
                        <a:rPr lang="vi-VN" sz="2000" b="1" u="sng" kern="100" dirty="0">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số 0</a:t>
                      </a:r>
                      <a:r>
                        <a:rPr lang="en-US" sz="2000" b="1" u="sng" kern="100" dirty="0">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2</a:t>
                      </a:r>
                      <a:r>
                        <a:rPr lang="vi-VN" sz="2000" b="1" kern="100" dirty="0">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000" b="1" kern="100" dirty="0" err="1">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Tìm</a:t>
                      </a:r>
                      <a:r>
                        <a:rPr lang="en-US" sz="2000" b="1" kern="100" dirty="0">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000" b="1" kern="100" dirty="0" err="1">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hiểu</a:t>
                      </a:r>
                      <a:r>
                        <a:rPr lang="en-US" sz="2000" b="1" kern="100" dirty="0">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000" b="1" kern="100" dirty="0" err="1">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về</a:t>
                      </a:r>
                      <a:r>
                        <a:rPr lang="en-US" sz="2000" b="1" kern="100" dirty="0">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 </a:t>
                      </a:r>
                      <a:r>
                        <a:rPr lang="vi-VN" sz="2000" b="1" kern="100" dirty="0">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hành động, diễn biến tâm trạng của lão Hạc </a:t>
                      </a:r>
                      <a:r>
                        <a:rPr lang="vi-VN" sz="2000" b="1" kern="100" dirty="0" smtClean="0">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trước </a:t>
                      </a:r>
                      <a:r>
                        <a:rPr lang="vi-VN" sz="2000" b="1" kern="100" dirty="0">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khi bán chó </a:t>
                      </a:r>
                      <a:endParaRPr lang="en-US" sz="2000" kern="100" dirty="0">
                        <a:effectLst/>
                        <a:latin typeface="Times New Roman" panose="02020603050405020304" pitchFamily="18" charset="0"/>
                        <a:ea typeface="Tahoma" panose="020B060403050404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2401409253"/>
                  </a:ext>
                </a:extLst>
              </a:tr>
              <a:tr h="827214">
                <a:tc>
                  <a:txBody>
                    <a:bodyPr/>
                    <a:lstStyle/>
                    <a:p>
                      <a:pPr algn="ctr">
                        <a:spcAft>
                          <a:spcPts val="0"/>
                        </a:spcAft>
                      </a:pPr>
                      <a:r>
                        <a:rPr lang="en-US" sz="2000" b="1" kern="100" dirty="0" err="1">
                          <a:effectLst/>
                          <a:latin typeface="Times New Roman" panose="02020603050405020304" pitchFamily="18" charset="0"/>
                          <a:ea typeface="Times New Roman" panose="02020603050405020304" pitchFamily="18" charset="0"/>
                          <a:cs typeface="Times New Roman" panose="02020603050405020304" pitchFamily="18" charset="0"/>
                        </a:rPr>
                        <a:t>Nội</a:t>
                      </a:r>
                      <a:r>
                        <a:rPr lang="vi-VN" sz="2000" b="1"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000" b="1" kern="100" dirty="0">
                          <a:effectLst/>
                          <a:latin typeface="Times New Roman" panose="02020603050405020304" pitchFamily="18" charset="0"/>
                          <a:ea typeface="Calibri" panose="020F0502020204030204" pitchFamily="34" charset="0"/>
                          <a:cs typeface="Times New Roman" panose="02020603050405020304" pitchFamily="18" charset="0"/>
                        </a:rPr>
                        <a:t>dung</a:t>
                      </a:r>
                      <a:endParaRPr lang="en-US" sz="20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2000" b="1" kern="100" dirty="0">
                          <a:effectLst/>
                          <a:latin typeface="Times New Roman" panose="02020603050405020304" pitchFamily="18" charset="0"/>
                          <a:ea typeface="Times New Roman" panose="02020603050405020304" pitchFamily="18" charset="0"/>
                          <a:cs typeface="Times New Roman" panose="02020603050405020304" pitchFamily="18" charset="0"/>
                        </a:rPr>
                        <a:t>Chi</a:t>
                      </a:r>
                      <a:r>
                        <a:rPr lang="vi-VN" sz="2000" b="1"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000" b="1" kern="100" dirty="0">
                          <a:effectLst/>
                          <a:latin typeface="Times New Roman" panose="02020603050405020304" pitchFamily="18" charset="0"/>
                          <a:ea typeface="Calibri" panose="020F0502020204030204" pitchFamily="34" charset="0"/>
                          <a:cs typeface="Times New Roman" panose="02020603050405020304" pitchFamily="18" charset="0"/>
                        </a:rPr>
                        <a:t>tiết</a:t>
                      </a:r>
                      <a:endParaRPr lang="en-US" sz="20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2000" b="1" kern="100" dirty="0" err="1">
                          <a:effectLst/>
                          <a:latin typeface="Times New Roman" panose="02020603050405020304" pitchFamily="18" charset="0"/>
                          <a:ea typeface="Times New Roman" panose="02020603050405020304" pitchFamily="18" charset="0"/>
                          <a:cs typeface="Times New Roman" panose="02020603050405020304" pitchFamily="18" charset="0"/>
                        </a:rPr>
                        <a:t>Nghệ</a:t>
                      </a:r>
                      <a:r>
                        <a:rPr lang="vi-VN" sz="2000" b="1" kern="100" dirty="0">
                          <a:effectLst/>
                          <a:latin typeface="Times New Roman" panose="02020603050405020304" pitchFamily="18" charset="0"/>
                          <a:ea typeface="Times New Roman" panose="02020603050405020304" pitchFamily="18" charset="0"/>
                          <a:cs typeface="Times New Roman" panose="02020603050405020304" pitchFamily="18" charset="0"/>
                        </a:rPr>
                        <a:t> thuật</a:t>
                      </a:r>
                      <a:endParaRPr lang="en-US" sz="20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2000" b="1" kern="100" dirty="0" err="1">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vi-VN" sz="2000" b="1"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000" b="1" kern="100" dirty="0">
                          <a:effectLst/>
                          <a:latin typeface="Times New Roman" panose="02020603050405020304" pitchFamily="18" charset="0"/>
                          <a:ea typeface="Calibri" panose="020F0502020204030204" pitchFamily="34" charset="0"/>
                          <a:cs typeface="Times New Roman" panose="02020603050405020304" pitchFamily="18" charset="0"/>
                        </a:rPr>
                        <a:t>xét</a:t>
                      </a:r>
                      <a:endParaRPr lang="en-US" sz="20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172238238"/>
                  </a:ext>
                </a:extLst>
              </a:tr>
              <a:tr h="827214">
                <a:tc>
                  <a:txBody>
                    <a:bodyPr/>
                    <a:lstStyle/>
                    <a:p>
                      <a:pPr>
                        <a:spcAft>
                          <a:spcPts val="0"/>
                        </a:spcAft>
                      </a:pPr>
                      <a:r>
                        <a:rPr lang="vi-VN" sz="2000" b="1" i="0" kern="100" dirty="0">
                          <a:effectLst/>
                          <a:latin typeface="Times New Roman" panose="02020603050405020304" pitchFamily="18" charset="0"/>
                          <a:ea typeface="Calibri" panose="020F0502020204030204" pitchFamily="34" charset="0"/>
                          <a:cs typeface="Times New Roman" panose="02020603050405020304" pitchFamily="18" charset="0"/>
                        </a:rPr>
                        <a:t>Hành động </a:t>
                      </a:r>
                      <a:endParaRPr lang="en-US" sz="2000" i="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2000" kern="100" dirty="0">
                          <a:effectLst/>
                          <a:latin typeface="Times New Roman" panose="02020603050405020304" pitchFamily="18"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spcAft>
                          <a:spcPts val="0"/>
                        </a:spcAft>
                      </a:pPr>
                      <a:r>
                        <a:rPr lang="en-US" sz="20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spcAft>
                          <a:spcPts val="0"/>
                        </a:spcAft>
                      </a:pPr>
                      <a:r>
                        <a:rPr lang="vi-VN" sz="20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793399922"/>
                  </a:ext>
                </a:extLst>
              </a:tr>
              <a:tr h="2064718">
                <a:tc>
                  <a:txBody>
                    <a:bodyPr/>
                    <a:lstStyle/>
                    <a:p>
                      <a:pPr>
                        <a:spcAft>
                          <a:spcPts val="0"/>
                        </a:spcAft>
                      </a:pPr>
                      <a:r>
                        <a:rPr lang="vi-VN" sz="2000" b="1" i="0" kern="100" dirty="0" smtClean="0">
                          <a:effectLst/>
                          <a:latin typeface="Times New Roman" panose="02020603050405020304" pitchFamily="18" charset="0"/>
                          <a:ea typeface="Calibri" panose="020F0502020204030204" pitchFamily="34" charset="0"/>
                          <a:cs typeface="Times New Roman" panose="02020603050405020304" pitchFamily="18" charset="0"/>
                        </a:rPr>
                        <a:t>Tình cảm</a:t>
                      </a:r>
                      <a:endParaRPr lang="en-US" sz="2000" b="1" i="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vi-VN" sz="2000" kern="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extLst>
                  <a:ext uri="{0D108BD9-81ED-4DB2-BD59-A6C34878D82A}">
                    <a16:rowId xmlns="" xmlns:a16="http://schemas.microsoft.com/office/drawing/2014/main" val="1440049997"/>
                  </a:ext>
                </a:extLst>
              </a:tr>
            </a:tbl>
          </a:graphicData>
        </a:graphic>
      </p:graphicFrame>
      <p:sp>
        <p:nvSpPr>
          <p:cNvPr id="5" name="TextBox 4"/>
          <p:cNvSpPr txBox="1"/>
          <p:nvPr/>
        </p:nvSpPr>
        <p:spPr>
          <a:xfrm>
            <a:off x="3930162" y="202223"/>
            <a:ext cx="3613639" cy="461665"/>
          </a:xfrm>
          <a:prstGeom prst="rect">
            <a:avLst/>
          </a:prstGeom>
          <a:noFill/>
        </p:spPr>
        <p:txBody>
          <a:bodyPr wrap="square" rtlCol="0">
            <a:spAutoFit/>
          </a:bodyPr>
          <a:lstStyle/>
          <a:p>
            <a:pPr algn="ctr"/>
            <a:r>
              <a:rPr lang="en-US" sz="2400" b="1" dirty="0" smtClean="0">
                <a:latin typeface="Times New Roman" panose="02020603050405020304" pitchFamily="18" charset="0"/>
                <a:cs typeface="Times New Roman" panose="02020603050405020304" pitchFamily="18" charset="0"/>
              </a:rPr>
              <a:t>PHIẾU HỌC TẬP</a:t>
            </a:r>
            <a:endParaRPr lang="en-US" sz="2400" b="1" dirty="0">
              <a:latin typeface="Times New Roman" panose="02020603050405020304" pitchFamily="18" charset="0"/>
              <a:cs typeface="Times New Roman" panose="02020603050405020304" pitchFamily="18" charset="0"/>
            </a:endParaRPr>
          </a:p>
        </p:txBody>
      </p:sp>
      <p:graphicFrame>
        <p:nvGraphicFramePr>
          <p:cNvPr id="6" name="Table 5"/>
          <p:cNvGraphicFramePr>
            <a:graphicFrameLocks noGrp="1"/>
          </p:cNvGraphicFramePr>
          <p:nvPr>
            <p:extLst>
              <p:ext uri="{D42A27DB-BD31-4B8C-83A1-F6EECF244321}">
                <p14:modId xmlns:p14="http://schemas.microsoft.com/office/powerpoint/2010/main" val="819158952"/>
              </p:ext>
            </p:extLst>
          </p:nvPr>
        </p:nvGraphicFramePr>
        <p:xfrm>
          <a:off x="8300826" y="975946"/>
          <a:ext cx="3587261" cy="5002826"/>
        </p:xfrm>
        <a:graphic>
          <a:graphicData uri="http://schemas.openxmlformats.org/drawingml/2006/table">
            <a:tbl>
              <a:tblPr firstRow="1" firstCol="1" bandRow="1"/>
              <a:tblGrid>
                <a:gridCol w="896719">
                  <a:extLst>
                    <a:ext uri="{9D8B030D-6E8A-4147-A177-3AD203B41FA5}">
                      <a16:colId xmlns="" xmlns:a16="http://schemas.microsoft.com/office/drawing/2014/main" val="3182082844"/>
                    </a:ext>
                  </a:extLst>
                </a:gridCol>
                <a:gridCol w="896719">
                  <a:extLst>
                    <a:ext uri="{9D8B030D-6E8A-4147-A177-3AD203B41FA5}">
                      <a16:colId xmlns="" xmlns:a16="http://schemas.microsoft.com/office/drawing/2014/main" val="422072197"/>
                    </a:ext>
                  </a:extLst>
                </a:gridCol>
                <a:gridCol w="896719">
                  <a:extLst>
                    <a:ext uri="{9D8B030D-6E8A-4147-A177-3AD203B41FA5}">
                      <a16:colId xmlns="" xmlns:a16="http://schemas.microsoft.com/office/drawing/2014/main" val="3721091943"/>
                    </a:ext>
                  </a:extLst>
                </a:gridCol>
                <a:gridCol w="897104">
                  <a:extLst>
                    <a:ext uri="{9D8B030D-6E8A-4147-A177-3AD203B41FA5}">
                      <a16:colId xmlns="" xmlns:a16="http://schemas.microsoft.com/office/drawing/2014/main" val="2437150849"/>
                    </a:ext>
                  </a:extLst>
                </a:gridCol>
              </a:tblGrid>
              <a:tr h="1368626">
                <a:tc gridSpan="4">
                  <a:txBody>
                    <a:bodyPr/>
                    <a:lstStyle/>
                    <a:p>
                      <a:pPr algn="ctr">
                        <a:spcAft>
                          <a:spcPts val="0"/>
                        </a:spcAft>
                      </a:pPr>
                      <a:r>
                        <a:rPr lang="en-US" sz="2000" b="1" u="none" kern="100" dirty="0" smtClean="0">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NHÓM</a:t>
                      </a:r>
                      <a:r>
                        <a:rPr lang="en-US" sz="2000" b="1" u="none" kern="100" baseline="0" dirty="0" smtClean="0">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 </a:t>
                      </a:r>
                      <a:r>
                        <a:rPr lang="vi-VN" sz="2000" b="1" u="none" kern="100" baseline="0" dirty="0" smtClean="0">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3</a:t>
                      </a:r>
                      <a:endParaRPr lang="en-US" sz="2000" b="1" u="none" kern="100" dirty="0" smtClean="0">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endParaRPr>
                    </a:p>
                    <a:p>
                      <a:pPr algn="just">
                        <a:spcAft>
                          <a:spcPts val="0"/>
                        </a:spcAft>
                      </a:pPr>
                      <a:r>
                        <a:rPr lang="vi-VN" sz="2000" b="1" u="sng" kern="100" dirty="0" smtClean="0">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PHT </a:t>
                      </a:r>
                      <a:r>
                        <a:rPr lang="vi-VN" sz="2000" b="1" u="sng" kern="100" dirty="0">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số </a:t>
                      </a:r>
                      <a:r>
                        <a:rPr lang="vi-VN" sz="2000" b="1" u="sng" kern="100" dirty="0" smtClean="0">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03</a:t>
                      </a:r>
                      <a:r>
                        <a:rPr lang="vi-VN" sz="2000" b="1" kern="100" dirty="0" smtClean="0">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000" b="1" kern="100" dirty="0" err="1">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Tìm</a:t>
                      </a:r>
                      <a:r>
                        <a:rPr lang="en-US" sz="2000" b="1" kern="100" dirty="0">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000" b="1" kern="100" dirty="0" err="1">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hiểu</a:t>
                      </a:r>
                      <a:r>
                        <a:rPr lang="en-US" sz="2000" b="1" kern="100" dirty="0">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 </a:t>
                      </a:r>
                      <a:r>
                        <a:rPr lang="vi-VN" sz="2000" b="1" kern="100" dirty="0" smtClean="0">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về</a:t>
                      </a:r>
                      <a:r>
                        <a:rPr lang="vi-VN" sz="2000" b="1" kern="100" baseline="0" dirty="0" smtClean="0">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 hành động, diễn biến tâm trạng của lão Hạc sau khi bán cho</a:t>
                      </a:r>
                      <a:endParaRPr lang="en-US" sz="2000" kern="100" dirty="0">
                        <a:effectLst/>
                        <a:latin typeface="Times New Roman" panose="02020603050405020304" pitchFamily="18" charset="0"/>
                        <a:ea typeface="Tahoma" panose="020B060403050404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97116631"/>
                  </a:ext>
                </a:extLst>
              </a:tr>
              <a:tr h="1011418">
                <a:tc>
                  <a:txBody>
                    <a:bodyPr/>
                    <a:lstStyle/>
                    <a:p>
                      <a:pPr algn="ctr">
                        <a:spcAft>
                          <a:spcPts val="0"/>
                        </a:spcAft>
                      </a:pPr>
                      <a:r>
                        <a:rPr lang="en-US" sz="2000" b="1" kern="100" dirty="0" err="1">
                          <a:effectLst/>
                          <a:latin typeface="Times New Roman" panose="02020603050405020304" pitchFamily="18" charset="0"/>
                          <a:ea typeface="Times New Roman" panose="02020603050405020304" pitchFamily="18" charset="0"/>
                          <a:cs typeface="Times New Roman" panose="02020603050405020304" pitchFamily="18" charset="0"/>
                        </a:rPr>
                        <a:t>Nội</a:t>
                      </a:r>
                      <a:r>
                        <a:rPr lang="vi-VN" sz="2000" b="1"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000" b="1" kern="100" dirty="0">
                          <a:effectLst/>
                          <a:latin typeface="Times New Roman" panose="02020603050405020304" pitchFamily="18" charset="0"/>
                          <a:ea typeface="Calibri" panose="020F0502020204030204" pitchFamily="34" charset="0"/>
                          <a:cs typeface="Times New Roman" panose="02020603050405020304" pitchFamily="18" charset="0"/>
                        </a:rPr>
                        <a:t>dung</a:t>
                      </a:r>
                      <a:endParaRPr lang="en-US" sz="20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2000" b="1" kern="100" dirty="0">
                          <a:effectLst/>
                          <a:latin typeface="Times New Roman" panose="02020603050405020304" pitchFamily="18" charset="0"/>
                          <a:ea typeface="Times New Roman" panose="02020603050405020304" pitchFamily="18" charset="0"/>
                          <a:cs typeface="Times New Roman" panose="02020603050405020304" pitchFamily="18" charset="0"/>
                        </a:rPr>
                        <a:t>Chi</a:t>
                      </a:r>
                      <a:r>
                        <a:rPr lang="vi-VN" sz="2000" b="1"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000" b="1" kern="100" dirty="0">
                          <a:effectLst/>
                          <a:latin typeface="Times New Roman" panose="02020603050405020304" pitchFamily="18" charset="0"/>
                          <a:ea typeface="Calibri" panose="020F0502020204030204" pitchFamily="34" charset="0"/>
                          <a:cs typeface="Times New Roman" panose="02020603050405020304" pitchFamily="18" charset="0"/>
                        </a:rPr>
                        <a:t>tiết</a:t>
                      </a:r>
                      <a:endParaRPr lang="en-US" sz="20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2000" b="1" kern="100" dirty="0" err="1">
                          <a:effectLst/>
                          <a:latin typeface="Times New Roman" panose="02020603050405020304" pitchFamily="18" charset="0"/>
                          <a:ea typeface="Times New Roman" panose="02020603050405020304" pitchFamily="18" charset="0"/>
                          <a:cs typeface="Times New Roman" panose="02020603050405020304" pitchFamily="18" charset="0"/>
                        </a:rPr>
                        <a:t>Nghệ</a:t>
                      </a:r>
                      <a:r>
                        <a:rPr lang="vi-VN" sz="2000" b="1"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000" b="1" kern="100" dirty="0">
                          <a:effectLst/>
                          <a:latin typeface="Times New Roman" panose="02020603050405020304" pitchFamily="18" charset="0"/>
                          <a:ea typeface="Calibri" panose="020F0502020204030204" pitchFamily="34" charset="0"/>
                          <a:cs typeface="Times New Roman" panose="02020603050405020304" pitchFamily="18" charset="0"/>
                        </a:rPr>
                        <a:t>thuật</a:t>
                      </a:r>
                      <a:endParaRPr lang="en-US" sz="20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2000" b="1" kern="100" dirty="0" err="1">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vi-VN" sz="2000" b="1"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000" b="1" kern="100" dirty="0">
                          <a:effectLst/>
                          <a:latin typeface="Times New Roman" panose="02020603050405020304" pitchFamily="18" charset="0"/>
                          <a:ea typeface="Calibri" panose="020F0502020204030204" pitchFamily="34" charset="0"/>
                          <a:cs typeface="Times New Roman" panose="02020603050405020304" pitchFamily="18" charset="0"/>
                        </a:rPr>
                        <a:t>xét</a:t>
                      </a:r>
                      <a:endParaRPr lang="en-US" sz="20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576033601"/>
                  </a:ext>
                </a:extLst>
              </a:tr>
              <a:tr h="1011418">
                <a:tc>
                  <a:txBody>
                    <a:bodyPr/>
                    <a:lstStyle/>
                    <a:p>
                      <a:pPr>
                        <a:spcAft>
                          <a:spcPts val="0"/>
                        </a:spcAft>
                      </a:pPr>
                      <a:r>
                        <a:rPr lang="vi-VN" sz="2000" b="1" i="0" kern="100" dirty="0">
                          <a:effectLst/>
                          <a:latin typeface="Times New Roman" panose="02020603050405020304" pitchFamily="18" charset="0"/>
                          <a:ea typeface="Calibri" panose="020F0502020204030204" pitchFamily="34" charset="0"/>
                          <a:cs typeface="Times New Roman" panose="02020603050405020304" pitchFamily="18" charset="0"/>
                        </a:rPr>
                        <a:t>Hành động </a:t>
                      </a:r>
                      <a:endParaRPr lang="en-US" sz="2000" i="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vi-VN" sz="2000" b="1" i="1" kern="1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spcAft>
                          <a:spcPts val="0"/>
                        </a:spcAft>
                      </a:pPr>
                      <a:r>
                        <a:rPr lang="en-US" sz="2000" kern="100" dirty="0">
                          <a:effectLst/>
                          <a:latin typeface="Baloo 2" pitchFamily="2" charset="0"/>
                          <a:ea typeface="Times New Roman" panose="02020603050405020304" pitchFamily="18" charset="0"/>
                          <a:cs typeface="Baloo 2" pitchFamily="2"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spcAft>
                          <a:spcPts val="0"/>
                        </a:spcAft>
                      </a:pPr>
                      <a:r>
                        <a:rPr lang="vi-VN" sz="2000" kern="100" dirty="0">
                          <a:effectLst/>
                          <a:latin typeface="Baloo 2" pitchFamily="2" charset="0"/>
                          <a:ea typeface="Times New Roman" panose="02020603050405020304" pitchFamily="18" charset="0"/>
                          <a:cs typeface="Baloo 2" pitchFamily="2" charset="0"/>
                        </a:rPr>
                        <a:t> </a:t>
                      </a:r>
                      <a:endParaRPr lang="en-US" sz="2000" kern="100" dirty="0">
                        <a:effectLst/>
                        <a:latin typeface="Baloo 2" pitchFamily="2" charset="0"/>
                        <a:ea typeface="Times New Roman" panose="02020603050405020304" pitchFamily="18" charset="0"/>
                        <a:cs typeface="Baloo 2" pitchFamily="2"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723459249"/>
                  </a:ext>
                </a:extLst>
              </a:tr>
              <a:tr h="1611364">
                <a:tc>
                  <a:txBody>
                    <a:bodyPr/>
                    <a:lstStyle/>
                    <a:p>
                      <a:pPr>
                        <a:spcAft>
                          <a:spcPts val="0"/>
                        </a:spcAft>
                      </a:pPr>
                      <a:r>
                        <a:rPr lang="vi-VN" sz="2000" b="1" i="0" kern="100" dirty="0">
                          <a:effectLst/>
                          <a:latin typeface="Times New Roman" panose="02020603050405020304" pitchFamily="18" charset="0"/>
                          <a:ea typeface="Calibri" panose="020F0502020204030204" pitchFamily="34" charset="0"/>
                          <a:cs typeface="Times New Roman" panose="02020603050405020304" pitchFamily="18" charset="0"/>
                        </a:rPr>
                        <a:t>Tâm trạng</a:t>
                      </a:r>
                      <a:endParaRPr lang="en-US" sz="2000" i="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2000" b="1" i="1" kern="1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extLst>
                  <a:ext uri="{0D108BD9-81ED-4DB2-BD59-A6C34878D82A}">
                    <a16:rowId xmlns="" xmlns:a16="http://schemas.microsoft.com/office/drawing/2014/main" val="573648969"/>
                  </a:ext>
                </a:extLst>
              </a:tr>
            </a:tbl>
          </a:graphicData>
        </a:graphic>
      </p:graphicFrame>
    </p:spTree>
    <p:extLst>
      <p:ext uri="{BB962C8B-B14F-4D97-AF65-F5344CB8AC3E}">
        <p14:creationId xmlns:p14="http://schemas.microsoft.com/office/powerpoint/2010/main" val="351482878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extBox 13"/>
          <p:cNvSpPr txBox="1">
            <a:spLocks noChangeArrowheads="1"/>
          </p:cNvSpPr>
          <p:nvPr/>
        </p:nvSpPr>
        <p:spPr bwMode="auto">
          <a:xfrm>
            <a:off x="244962" y="520109"/>
            <a:ext cx="824840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r>
              <a:rPr lang="en-US" altLang="en-US" sz="2400" b="1" dirty="0" smtClean="0">
                <a:solidFill>
                  <a:srgbClr val="FF0000"/>
                </a:solidFill>
                <a:latin typeface="Times New Roman" panose="02020603050405020304" pitchFamily="18" charset="0"/>
              </a:rPr>
              <a:t>II. ĐỌC HIỂU VĂN </a:t>
            </a:r>
            <a:r>
              <a:rPr lang="en-US" altLang="en-US" sz="2400" b="1" dirty="0">
                <a:solidFill>
                  <a:srgbClr val="FF0000"/>
                </a:solidFill>
                <a:latin typeface="Times New Roman" panose="02020603050405020304" pitchFamily="18" charset="0"/>
              </a:rPr>
              <a:t>BẢN</a:t>
            </a:r>
            <a:endParaRPr lang="en-US" altLang="en-US" sz="2400" b="1" dirty="0">
              <a:solidFill>
                <a:srgbClr val="FF0000"/>
              </a:solidFill>
              <a:latin typeface="Times New Roman" panose="02020603050405020304" pitchFamily="18" charset="0"/>
              <a:cs typeface="Times New Roman" panose="02020603050405020304" pitchFamily="18" charset="0"/>
            </a:endParaRPr>
          </a:p>
        </p:txBody>
      </p:sp>
      <p:sp>
        <p:nvSpPr>
          <p:cNvPr id="8" name="TextBox 7"/>
          <p:cNvSpPr txBox="1">
            <a:spLocks noChangeArrowheads="1"/>
          </p:cNvSpPr>
          <p:nvPr/>
        </p:nvSpPr>
        <p:spPr bwMode="auto">
          <a:xfrm>
            <a:off x="398584" y="1246448"/>
            <a:ext cx="7567247"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indent="0" fontAlgn="base">
              <a:spcBef>
                <a:spcPct val="0"/>
              </a:spcBef>
              <a:spcAft>
                <a:spcPct val="0"/>
              </a:spcAft>
              <a:buNone/>
            </a:pPr>
            <a:r>
              <a:rPr lang="en-US" altLang="zh-CN" sz="2400" b="1" dirty="0" smtClean="0">
                <a:latin typeface="Times New Roman" panose="02020603050405020304" pitchFamily="18" charset="0"/>
                <a:ea typeface="宋体" panose="02010600030101010101" pitchFamily="2" charset="-122"/>
              </a:rPr>
              <a:t>2. </a:t>
            </a:r>
            <a:r>
              <a:rPr lang="en-US" altLang="zh-CN" sz="2400" b="1" dirty="0" err="1" smtClean="0">
                <a:latin typeface="Times New Roman" panose="02020603050405020304" pitchFamily="18" charset="0"/>
                <a:ea typeface="宋体" panose="02010600030101010101" pitchFamily="2" charset="-122"/>
              </a:rPr>
              <a:t>Nhân</a:t>
            </a:r>
            <a:r>
              <a:rPr lang="en-US" altLang="zh-CN" sz="2400" b="1" dirty="0" smtClean="0">
                <a:latin typeface="Times New Roman" panose="02020603050405020304" pitchFamily="18" charset="0"/>
                <a:ea typeface="宋体" panose="02010600030101010101" pitchFamily="2" charset="-122"/>
              </a:rPr>
              <a:t> </a:t>
            </a:r>
            <a:r>
              <a:rPr lang="en-US" altLang="zh-CN" sz="2400" b="1" dirty="0" err="1" smtClean="0">
                <a:latin typeface="Times New Roman" panose="02020603050405020304" pitchFamily="18" charset="0"/>
                <a:ea typeface="宋体" panose="02010600030101010101" pitchFamily="2" charset="-122"/>
              </a:rPr>
              <a:t>vật</a:t>
            </a:r>
            <a:endParaRPr lang="en-US" altLang="zh-CN" sz="2400" b="1" dirty="0" smtClean="0">
              <a:latin typeface="Times New Roman" panose="02020603050405020304" pitchFamily="18" charset="0"/>
              <a:ea typeface="宋体" panose="02010600030101010101" pitchFamily="2" charset="-122"/>
            </a:endParaRPr>
          </a:p>
          <a:p>
            <a:pPr marL="0" indent="0" fontAlgn="base">
              <a:spcBef>
                <a:spcPct val="0"/>
              </a:spcBef>
              <a:spcAft>
                <a:spcPct val="0"/>
              </a:spcAft>
              <a:buNone/>
            </a:pPr>
            <a:r>
              <a:rPr lang="en-US" altLang="zh-CN" sz="2400" b="1" dirty="0" smtClean="0">
                <a:latin typeface="Times New Roman" panose="02020603050405020304" pitchFamily="18" charset="0"/>
                <a:ea typeface="宋体" panose="02010600030101010101" pitchFamily="2" charset="-122"/>
              </a:rPr>
              <a:t>a. </a:t>
            </a:r>
            <a:r>
              <a:rPr lang="en-US" altLang="zh-CN" sz="2400" b="1" dirty="0" err="1" smtClean="0">
                <a:latin typeface="Times New Roman" panose="02020603050405020304" pitchFamily="18" charset="0"/>
                <a:ea typeface="宋体" panose="02010600030101010101" pitchFamily="2" charset="-122"/>
              </a:rPr>
              <a:t>Nhân</a:t>
            </a:r>
            <a:r>
              <a:rPr lang="en-US" altLang="zh-CN" sz="2400" b="1" dirty="0" smtClean="0">
                <a:latin typeface="Times New Roman" panose="02020603050405020304" pitchFamily="18" charset="0"/>
                <a:ea typeface="宋体" panose="02010600030101010101" pitchFamily="2" charset="-122"/>
              </a:rPr>
              <a:t> </a:t>
            </a:r>
            <a:r>
              <a:rPr lang="en-US" altLang="zh-CN" sz="2400" b="1" dirty="0" err="1">
                <a:latin typeface="Times New Roman" panose="02020603050405020304" pitchFamily="18" charset="0"/>
                <a:ea typeface="宋体" panose="02010600030101010101" pitchFamily="2" charset="-122"/>
              </a:rPr>
              <a:t>vật</a:t>
            </a:r>
            <a:r>
              <a:rPr lang="en-US" altLang="zh-CN" sz="2400" b="1" dirty="0">
                <a:latin typeface="Times New Roman" panose="02020603050405020304" pitchFamily="18" charset="0"/>
                <a:ea typeface="宋体" panose="02010600030101010101" pitchFamily="2" charset="-122"/>
              </a:rPr>
              <a:t> </a:t>
            </a:r>
            <a:r>
              <a:rPr lang="en-US" altLang="zh-CN" sz="2400" b="1" dirty="0" err="1">
                <a:latin typeface="Times New Roman" panose="02020603050405020304" pitchFamily="18" charset="0"/>
                <a:ea typeface="宋体" panose="02010600030101010101" pitchFamily="2" charset="-122"/>
              </a:rPr>
              <a:t>Lão</a:t>
            </a:r>
            <a:r>
              <a:rPr lang="en-US" altLang="zh-CN" sz="2400" b="1" dirty="0">
                <a:latin typeface="Times New Roman" panose="02020603050405020304" pitchFamily="18" charset="0"/>
                <a:ea typeface="宋体" panose="02010600030101010101" pitchFamily="2" charset="-122"/>
              </a:rPr>
              <a:t> </a:t>
            </a:r>
            <a:r>
              <a:rPr lang="en-US" altLang="zh-CN" sz="2400" b="1" dirty="0" err="1">
                <a:latin typeface="Times New Roman" panose="02020603050405020304" pitchFamily="18" charset="0"/>
                <a:ea typeface="宋体" panose="02010600030101010101" pitchFamily="2" charset="-122"/>
              </a:rPr>
              <a:t>Hạc</a:t>
            </a:r>
            <a:endParaRPr lang="en-US" altLang="zh-CN" sz="2400" b="1" dirty="0">
              <a:latin typeface="Times New Roman" panose="02020603050405020304" pitchFamily="18" charset="0"/>
              <a:ea typeface="宋体" panose="02010600030101010101" pitchFamily="2" charset="-122"/>
            </a:endParaRPr>
          </a:p>
          <a:p>
            <a:pPr fontAlgn="base">
              <a:spcBef>
                <a:spcPct val="0"/>
              </a:spcBef>
              <a:spcAft>
                <a:spcPct val="0"/>
              </a:spcAft>
              <a:buNone/>
            </a:pPr>
            <a:r>
              <a:rPr lang="en-US" altLang="zh-CN" sz="2400" b="1" dirty="0">
                <a:latin typeface="Times New Roman" panose="02020603050405020304" pitchFamily="18" charset="0"/>
                <a:ea typeface="宋体" panose="02010600030101010101" pitchFamily="2" charset="-122"/>
              </a:rPr>
              <a:t>  </a:t>
            </a:r>
          </a:p>
          <a:p>
            <a:pPr fontAlgn="base">
              <a:spcBef>
                <a:spcPct val="0"/>
              </a:spcBef>
              <a:spcAft>
                <a:spcPct val="0"/>
              </a:spcAft>
              <a:buNone/>
            </a:pPr>
            <a:endParaRPr lang="en-US" altLang="zh-CN" sz="2400" b="1" dirty="0">
              <a:latin typeface="Times New Roman" panose="02020603050405020304" pitchFamily="18" charset="0"/>
              <a:ea typeface="宋体" panose="02010600030101010101" pitchFamily="2" charset="-122"/>
              <a:cs typeface="Times New Roman" panose="02020603050405020304" pitchFamily="18" charset="0"/>
            </a:endParaRPr>
          </a:p>
        </p:txBody>
      </p:sp>
      <p:sp>
        <p:nvSpPr>
          <p:cNvPr id="27" name="Text Box 15"/>
          <p:cNvSpPr txBox="1">
            <a:spLocks noChangeArrowheads="1"/>
          </p:cNvSpPr>
          <p:nvPr/>
        </p:nvSpPr>
        <p:spPr bwMode="auto">
          <a:xfrm>
            <a:off x="722253" y="2031278"/>
            <a:ext cx="5751143" cy="4699159"/>
          </a:xfrm>
          <a:prstGeom prst="roundRect">
            <a:avLst>
              <a:gd name="adj" fmla="val 12153"/>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ctr" eaLnBrk="0" fontAlgn="base" hangingPunct="0">
              <a:spcBef>
                <a:spcPct val="0"/>
              </a:spcBef>
              <a:spcAft>
                <a:spcPct val="0"/>
              </a:spcAft>
              <a:defRPr/>
            </a:pPr>
            <a:r>
              <a:rPr lang="pt-BR" altLang="en-US" sz="2800" b="1" dirty="0" smtClean="0">
                <a:solidFill>
                  <a:srgbClr val="000000"/>
                </a:solidFill>
                <a:latin typeface="Times New Roman" panose="02020603050405020304" pitchFamily="18" charset="0"/>
                <a:cs typeface="Times New Roman" panose="02020603050405020304" pitchFamily="18" charset="0"/>
              </a:rPr>
              <a:t> Hoàn cảnh của </a:t>
            </a:r>
            <a:r>
              <a:rPr lang="pt-BR" altLang="en-US" sz="2800" b="1" dirty="0">
                <a:solidFill>
                  <a:srgbClr val="000000"/>
                </a:solidFill>
                <a:latin typeface="Times New Roman" panose="02020603050405020304" pitchFamily="18" charset="0"/>
                <a:cs typeface="Times New Roman" panose="02020603050405020304" pitchFamily="18" charset="0"/>
              </a:rPr>
              <a:t>Lão Hạc </a:t>
            </a:r>
            <a:endParaRPr lang="pt-BR" altLang="en-US" sz="2800" b="1" dirty="0" smtClean="0">
              <a:solidFill>
                <a:srgbClr val="000000"/>
              </a:solidFill>
              <a:latin typeface="Times New Roman" panose="02020603050405020304" pitchFamily="18" charset="0"/>
              <a:cs typeface="Times New Roman" panose="02020603050405020304" pitchFamily="18" charset="0"/>
            </a:endParaRPr>
          </a:p>
          <a:p>
            <a:pPr algn="just">
              <a:spcAft>
                <a:spcPts val="0"/>
              </a:spcAft>
            </a:pPr>
            <a:r>
              <a:rPr lang="vi-VN"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Gia</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cảnh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Vợ</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chết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sớm</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con</a:t>
            </a:r>
            <a:r>
              <a:rPr lang="vi-VN" sz="2800" dirty="0">
                <a:latin typeface="Times New Roman" panose="02020603050405020304" pitchFamily="18" charset="0"/>
                <a:ea typeface="Times New Roman" panose="02020603050405020304" pitchFamily="18" charset="0"/>
                <a:cs typeface="Times New Roman" panose="02020603050405020304" pitchFamily="18" charset="0"/>
              </a:rPr>
              <a:t> trai không có tiền lấy vợ</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phẫn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chí</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bỏ</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đi</a:t>
            </a:r>
            <a:r>
              <a:rPr lang="vi-VN" sz="2800" dirty="0">
                <a:latin typeface="Times New Roman" panose="02020603050405020304" pitchFamily="18" charset="0"/>
                <a:ea typeface="Times New Roman" panose="02020603050405020304" pitchFamily="18" charset="0"/>
                <a:cs typeface="Times New Roman" panose="02020603050405020304" pitchFamily="18" charset="0"/>
              </a:rPr>
              <a:t> phu đồn điền cao su.</a:t>
            </a:r>
            <a:endParaRPr lang="en-US" sz="2400" dirty="0">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0"/>
              </a:spcAft>
            </a:pPr>
            <a:r>
              <a:rPr lang="vi-VN"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Tài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sản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3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sào</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vườn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1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ngôi</a:t>
            </a:r>
            <a:r>
              <a:rPr lang="vi-VN" sz="2800" dirty="0">
                <a:latin typeface="Times New Roman" panose="02020603050405020304" pitchFamily="18" charset="0"/>
                <a:ea typeface="Times New Roman" panose="02020603050405020304" pitchFamily="18" charset="0"/>
                <a:cs typeface="Times New Roman" panose="02020603050405020304" pitchFamily="18" charset="0"/>
              </a:rPr>
              <a:t> nhà</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1 con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chó</a:t>
            </a:r>
            <a:endParaRPr lang="en-US" sz="2400" dirty="0">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0"/>
              </a:spcAft>
            </a:pPr>
            <a:r>
              <a:rPr lang="vi-VN"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Ốm</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đau</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kéo</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dài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mất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mùa</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thất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nghiệp</a:t>
            </a:r>
            <a:r>
              <a:rPr lang="vi-VN" sz="2800" dirty="0">
                <a:latin typeface="Times New Roman" panose="02020603050405020304" pitchFamily="18" charset="0"/>
                <a:ea typeface="Times New Roman" panose="02020603050405020304" pitchFamily="18" charset="0"/>
                <a:cs typeface="Times New Roman" panose="02020603050405020304" pitchFamily="18" charset="0"/>
              </a:rPr>
              <a:t>, đói không còn gì ăn.</a:t>
            </a:r>
            <a:endParaRPr lang="en-US" sz="2400" dirty="0">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0"/>
              </a:spcAft>
            </a:pPr>
            <a:r>
              <a:rPr lang="vi-VN" sz="2800" dirty="0">
                <a:latin typeface="Times New Roman" panose="02020603050405020304" pitchFamily="18" charset="0"/>
                <a:ea typeface="Times New Roman" panose="02020603050405020304" pitchFamily="18" charset="0"/>
                <a:cs typeface="Times New Roman" panose="02020603050405020304" pitchFamily="18" charset="0"/>
              </a:rPr>
              <a:t>-&gt; bất hạnh, đáng thương.</a:t>
            </a:r>
            <a:endParaRPr lang="en-US" sz="2400" dirty="0">
              <a:latin typeface="Times New Roman" panose="02020603050405020304" pitchFamily="18" charset="0"/>
              <a:ea typeface="Times New Roman" panose="02020603050405020304" pitchFamily="18" charset="0"/>
              <a:cs typeface="Times New Roman" panose="02020603050405020304" pitchFamily="18" charset="0"/>
            </a:endParaRPr>
          </a:p>
          <a:p>
            <a:pPr eaLnBrk="0" fontAlgn="base" hangingPunct="0">
              <a:spcBef>
                <a:spcPct val="0"/>
              </a:spcBef>
              <a:spcAft>
                <a:spcPct val="0"/>
              </a:spcAft>
              <a:defRPr/>
            </a:pPr>
            <a:endParaRPr lang="vi-VN" altLang="en-US" sz="2800" b="1" dirty="0">
              <a:solidFill>
                <a:srgbClr val="000000"/>
              </a:solidFill>
              <a:latin typeface="Times New Roman" panose="02020603050405020304" pitchFamily="18" charset="0"/>
              <a:cs typeface="Times New Roman" panose="02020603050405020304" pitchFamily="18" charset="0"/>
            </a:endParaRPr>
          </a:p>
        </p:txBody>
      </p:sp>
      <p:pic>
        <p:nvPicPr>
          <p:cNvPr id="82950" name="Picture 6" descr="Lão Hạc - Truyện ngắn của nhà văn Nam Ca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97065" y="2022231"/>
            <a:ext cx="4892268" cy="3815861"/>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rgbClr val="000000"/>
                </a:solidFill>
                <a:miter lim="800000"/>
                <a:headEnd/>
                <a:tailEnd/>
              </a14:hiddenLine>
            </a:ext>
          </a:extLst>
        </p:spPr>
      </p:pic>
      <p:sp>
        <p:nvSpPr>
          <p:cNvPr id="6" name="TextBox 13"/>
          <p:cNvSpPr txBox="1">
            <a:spLocks noChangeArrowheads="1"/>
          </p:cNvSpPr>
          <p:nvPr/>
        </p:nvSpPr>
        <p:spPr bwMode="auto">
          <a:xfrm>
            <a:off x="244962" y="107463"/>
            <a:ext cx="1028822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r>
              <a:rPr lang="en-US" altLang="en-US" sz="2400" b="1" dirty="0" smtClean="0">
                <a:solidFill>
                  <a:srgbClr val="FF0000"/>
                </a:solidFill>
                <a:latin typeface="Times New Roman" panose="02020603050405020304" pitchFamily="18" charset="0"/>
              </a:rPr>
              <a:t>I. TÌM HIỂU CHUNG VỀ VĂN BẢN</a:t>
            </a:r>
            <a:endParaRPr lang="en-US" altLang="en-US" sz="2400" b="1" dirty="0">
              <a:solidFill>
                <a:srgbClr val="FF0000"/>
              </a:solidFill>
              <a:latin typeface="Times New Roman" panose="02020603050405020304" pitchFamily="18" charset="0"/>
              <a:cs typeface="Times New Roman" panose="02020603050405020304" pitchFamily="18" charset="0"/>
            </a:endParaRPr>
          </a:p>
        </p:txBody>
      </p:sp>
      <p:sp>
        <p:nvSpPr>
          <p:cNvPr id="2" name="Rectangle 1"/>
          <p:cNvSpPr/>
          <p:nvPr/>
        </p:nvSpPr>
        <p:spPr>
          <a:xfrm>
            <a:off x="398584" y="901340"/>
            <a:ext cx="8182708" cy="461665"/>
          </a:xfrm>
          <a:prstGeom prst="rect">
            <a:avLst/>
          </a:prstGeom>
        </p:spPr>
        <p:txBody>
          <a:bodyPr wrap="square">
            <a:spAutoFit/>
          </a:bodyPr>
          <a:lstStyle/>
          <a:p>
            <a:pPr algn="just">
              <a:spcAft>
                <a:spcPts val="0"/>
              </a:spcAft>
            </a:pPr>
            <a:r>
              <a:rPr lang="en-US" sz="2400" b="1" dirty="0">
                <a:latin typeface="Times New Roman" panose="02020603050405020304" pitchFamily="18" charset="0"/>
                <a:ea typeface="Times New Roman" panose="02020603050405020304" pitchFamily="18" charset="0"/>
              </a:rPr>
              <a:t>1. </a:t>
            </a:r>
            <a:r>
              <a:rPr lang="en-US" sz="2400" b="1" dirty="0" err="1">
                <a:latin typeface="Times New Roman" panose="02020603050405020304" pitchFamily="18" charset="0"/>
                <a:ea typeface="Times New Roman" panose="02020603050405020304" pitchFamily="18" charset="0"/>
              </a:rPr>
              <a:t>Tìm</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hiểu</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cốt</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truyện</a:t>
            </a:r>
            <a:r>
              <a:rPr lang="vi-VN" sz="2400" b="1" dirty="0">
                <a:latin typeface="Times New Roman" panose="02020603050405020304" pitchFamily="18" charset="0"/>
                <a:ea typeface="Times New Roman" panose="02020603050405020304" pitchFamily="18" charset="0"/>
              </a:rPr>
              <a:t>, chi tiết </a:t>
            </a:r>
            <a:r>
              <a:rPr lang="en-US" sz="2400" b="1" dirty="0" err="1">
                <a:latin typeface="Times New Roman" panose="02020603050405020304" pitchFamily="18" charset="0"/>
                <a:ea typeface="Times New Roman" panose="02020603050405020304" pitchFamily="18" charset="0"/>
              </a:rPr>
              <a:t>và</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các</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nhân</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vật</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quan</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trọng</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924166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linds(horizontal)">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blinds(horizontal)">
                                      <p:cBhvr>
                                        <p:cTn id="12" dur="500"/>
                                        <p:tgtEl>
                                          <p:spTgt spid="8">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blinds(horizontal)">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 calcmode="lin" valueType="num">
                                      <p:cBhvr additive="base">
                                        <p:cTn id="22" dur="500" fill="hold"/>
                                        <p:tgtEl>
                                          <p:spTgt spid="27"/>
                                        </p:tgtEl>
                                        <p:attrNameLst>
                                          <p:attrName>ppt_x</p:attrName>
                                        </p:attrNameLst>
                                      </p:cBhvr>
                                      <p:tavLst>
                                        <p:tav tm="0">
                                          <p:val>
                                            <p:strVal val="#ppt_x"/>
                                          </p:val>
                                        </p:tav>
                                        <p:tav tm="100000">
                                          <p:val>
                                            <p:strVal val="#ppt_x"/>
                                          </p:val>
                                        </p:tav>
                                      </p:tavLst>
                                    </p:anim>
                                    <p:anim calcmode="lin" valueType="num">
                                      <p:cBhvr additive="base">
                                        <p:cTn id="23"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autoUpdateAnimBg="0"/>
      <p:bldP spid="2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Oval 2"/>
          <p:cNvSpPr>
            <a:spLocks noChangeArrowheads="1"/>
          </p:cNvSpPr>
          <p:nvPr/>
        </p:nvSpPr>
        <p:spPr bwMode="auto">
          <a:xfrm>
            <a:off x="1908751" y="1594378"/>
            <a:ext cx="616519" cy="616683"/>
          </a:xfrm>
          <a:prstGeom prst="ellipse">
            <a:avLst/>
          </a:prstGeom>
          <a:solidFill>
            <a:schemeClr val="accent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t>1</a:t>
            </a:r>
          </a:p>
        </p:txBody>
      </p:sp>
      <p:sp>
        <p:nvSpPr>
          <p:cNvPr id="21508" name="Oval 3"/>
          <p:cNvSpPr>
            <a:spLocks noChangeArrowheads="1"/>
          </p:cNvSpPr>
          <p:nvPr/>
        </p:nvSpPr>
        <p:spPr bwMode="auto">
          <a:xfrm>
            <a:off x="1256643" y="1575329"/>
            <a:ext cx="575287" cy="616683"/>
          </a:xfrm>
          <a:prstGeom prst="ellipse">
            <a:avLst/>
          </a:prstGeom>
          <a:solidFill>
            <a:schemeClr val="accent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1</a:t>
            </a:r>
          </a:p>
        </p:txBody>
      </p:sp>
      <p:sp>
        <p:nvSpPr>
          <p:cNvPr id="21509" name="Oval 4"/>
          <p:cNvSpPr>
            <a:spLocks noChangeArrowheads="1"/>
          </p:cNvSpPr>
          <p:nvPr/>
        </p:nvSpPr>
        <p:spPr bwMode="auto">
          <a:xfrm>
            <a:off x="2610743" y="1613429"/>
            <a:ext cx="628650" cy="578583"/>
          </a:xfrm>
          <a:prstGeom prst="ellipse">
            <a:avLst/>
          </a:prstGeom>
          <a:solidFill>
            <a:schemeClr val="accent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t>1</a:t>
            </a:r>
          </a:p>
        </p:txBody>
      </p:sp>
      <p:sp>
        <p:nvSpPr>
          <p:cNvPr id="21510" name="Oval 5"/>
          <p:cNvSpPr>
            <a:spLocks noChangeArrowheads="1"/>
          </p:cNvSpPr>
          <p:nvPr/>
        </p:nvSpPr>
        <p:spPr bwMode="auto">
          <a:xfrm>
            <a:off x="5474144" y="1605177"/>
            <a:ext cx="594315" cy="580230"/>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t>3</a:t>
            </a:r>
          </a:p>
        </p:txBody>
      </p:sp>
      <p:sp>
        <p:nvSpPr>
          <p:cNvPr id="21511" name="Oval 6"/>
          <p:cNvSpPr>
            <a:spLocks noChangeArrowheads="1"/>
          </p:cNvSpPr>
          <p:nvPr/>
        </p:nvSpPr>
        <p:spPr bwMode="auto">
          <a:xfrm>
            <a:off x="6793667" y="1588728"/>
            <a:ext cx="534824" cy="580230"/>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3</a:t>
            </a:r>
          </a:p>
        </p:txBody>
      </p:sp>
      <p:sp>
        <p:nvSpPr>
          <p:cNvPr id="21512" name="Oval 7"/>
          <p:cNvSpPr>
            <a:spLocks noChangeArrowheads="1"/>
          </p:cNvSpPr>
          <p:nvPr/>
        </p:nvSpPr>
        <p:spPr bwMode="auto">
          <a:xfrm>
            <a:off x="6145280" y="1595806"/>
            <a:ext cx="564845" cy="580230"/>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t>3</a:t>
            </a:r>
          </a:p>
        </p:txBody>
      </p:sp>
      <p:sp>
        <p:nvSpPr>
          <p:cNvPr id="21513" name="Oval 8"/>
          <p:cNvSpPr>
            <a:spLocks noChangeArrowheads="1"/>
          </p:cNvSpPr>
          <p:nvPr/>
        </p:nvSpPr>
        <p:spPr bwMode="auto">
          <a:xfrm>
            <a:off x="4679492" y="1647644"/>
            <a:ext cx="542571" cy="552144"/>
          </a:xfrm>
          <a:prstGeom prst="ellipse">
            <a:avLst/>
          </a:prstGeom>
          <a:solidFill>
            <a:srgbClr val="008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t>2</a:t>
            </a:r>
          </a:p>
        </p:txBody>
      </p:sp>
      <p:sp>
        <p:nvSpPr>
          <p:cNvPr id="21514" name="Oval 9"/>
          <p:cNvSpPr>
            <a:spLocks noChangeArrowheads="1"/>
          </p:cNvSpPr>
          <p:nvPr/>
        </p:nvSpPr>
        <p:spPr bwMode="auto">
          <a:xfrm>
            <a:off x="3423264" y="1631738"/>
            <a:ext cx="581573" cy="605078"/>
          </a:xfrm>
          <a:prstGeom prst="ellipse">
            <a:avLst/>
          </a:prstGeom>
          <a:solidFill>
            <a:srgbClr val="008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2</a:t>
            </a:r>
          </a:p>
        </p:txBody>
      </p:sp>
      <p:sp>
        <p:nvSpPr>
          <p:cNvPr id="21515" name="Oval 10"/>
          <p:cNvSpPr>
            <a:spLocks noChangeArrowheads="1"/>
          </p:cNvSpPr>
          <p:nvPr/>
        </p:nvSpPr>
        <p:spPr bwMode="auto">
          <a:xfrm>
            <a:off x="4060762" y="1640530"/>
            <a:ext cx="533257" cy="566371"/>
          </a:xfrm>
          <a:prstGeom prst="ellipse">
            <a:avLst/>
          </a:prstGeom>
          <a:solidFill>
            <a:srgbClr val="008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2</a:t>
            </a:r>
          </a:p>
        </p:txBody>
      </p:sp>
      <p:sp>
        <p:nvSpPr>
          <p:cNvPr id="2" name="Oval 1"/>
          <p:cNvSpPr/>
          <p:nvPr/>
        </p:nvSpPr>
        <p:spPr>
          <a:xfrm>
            <a:off x="9086053" y="1575329"/>
            <a:ext cx="629086" cy="597295"/>
          </a:xfrm>
          <a:prstGeom prst="ellipse">
            <a:avLst/>
          </a:prstGeom>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6</a:t>
            </a:r>
            <a:endParaRPr kumimoji="0" lang="en-US"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3" name="Oval 2"/>
          <p:cNvSpPr/>
          <p:nvPr/>
        </p:nvSpPr>
        <p:spPr>
          <a:xfrm>
            <a:off x="9802259" y="1576055"/>
            <a:ext cx="620535" cy="615957"/>
          </a:xfrm>
          <a:prstGeom prst="ellipse">
            <a:avLst/>
          </a:prstGeom>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6</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Oval 3"/>
          <p:cNvSpPr/>
          <p:nvPr/>
        </p:nvSpPr>
        <p:spPr>
          <a:xfrm>
            <a:off x="10480409" y="1601636"/>
            <a:ext cx="611784" cy="567322"/>
          </a:xfrm>
          <a:prstGeom prst="ellipse">
            <a:avLst/>
          </a:prstGeom>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6</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TextBox 13"/>
          <p:cNvSpPr txBox="1"/>
          <p:nvPr/>
        </p:nvSpPr>
        <p:spPr>
          <a:xfrm>
            <a:off x="7784979" y="1019003"/>
            <a:ext cx="1473672"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smtClean="0">
                <a:ln>
                  <a:noFill/>
                </a:ln>
                <a:solidFill>
                  <a:prstClr val="black"/>
                </a:solidFill>
                <a:effectLst/>
                <a:uLnTx/>
                <a:uFillTx/>
                <a:latin typeface="Calibri" panose="020F0502020204030204"/>
                <a:ea typeface="+mn-ea"/>
                <a:cs typeface="+mn-cs"/>
              </a:rPr>
              <a:t>…</a:t>
            </a:r>
            <a:endParaRPr kumimoji="0" lang="en-US" sz="8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6" name="Oval 3"/>
          <p:cNvSpPr>
            <a:spLocks noChangeArrowheads="1"/>
          </p:cNvSpPr>
          <p:nvPr/>
        </p:nvSpPr>
        <p:spPr bwMode="auto">
          <a:xfrm>
            <a:off x="8234171" y="3952716"/>
            <a:ext cx="575287" cy="616683"/>
          </a:xfrm>
          <a:prstGeom prst="ellipse">
            <a:avLst/>
          </a:prstGeom>
          <a:solidFill>
            <a:schemeClr val="accent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1</a:t>
            </a:r>
          </a:p>
        </p:txBody>
      </p:sp>
      <p:sp>
        <p:nvSpPr>
          <p:cNvPr id="47" name="Oval 3"/>
          <p:cNvSpPr>
            <a:spLocks noChangeArrowheads="1"/>
          </p:cNvSpPr>
          <p:nvPr/>
        </p:nvSpPr>
        <p:spPr bwMode="auto">
          <a:xfrm>
            <a:off x="1335585" y="3990282"/>
            <a:ext cx="575287" cy="616683"/>
          </a:xfrm>
          <a:prstGeom prst="ellipse">
            <a:avLst/>
          </a:prstGeom>
          <a:solidFill>
            <a:schemeClr val="accent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1</a:t>
            </a:r>
          </a:p>
        </p:txBody>
      </p:sp>
      <p:sp>
        <p:nvSpPr>
          <p:cNvPr id="49" name="Oval 3"/>
          <p:cNvSpPr>
            <a:spLocks noChangeArrowheads="1"/>
          </p:cNvSpPr>
          <p:nvPr/>
        </p:nvSpPr>
        <p:spPr bwMode="auto">
          <a:xfrm>
            <a:off x="4596668" y="3979691"/>
            <a:ext cx="575287" cy="616683"/>
          </a:xfrm>
          <a:prstGeom prst="ellipse">
            <a:avLst/>
          </a:prstGeom>
          <a:solidFill>
            <a:schemeClr val="accent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1</a:t>
            </a:r>
          </a:p>
        </p:txBody>
      </p:sp>
      <p:sp>
        <p:nvSpPr>
          <p:cNvPr id="50" name="Oval 9"/>
          <p:cNvSpPr>
            <a:spLocks noChangeArrowheads="1"/>
          </p:cNvSpPr>
          <p:nvPr/>
        </p:nvSpPr>
        <p:spPr bwMode="auto">
          <a:xfrm>
            <a:off x="2011931" y="3996084"/>
            <a:ext cx="581573" cy="605078"/>
          </a:xfrm>
          <a:prstGeom prst="ellipse">
            <a:avLst/>
          </a:prstGeom>
          <a:solidFill>
            <a:srgbClr val="008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2</a:t>
            </a:r>
          </a:p>
        </p:txBody>
      </p:sp>
      <p:sp>
        <p:nvSpPr>
          <p:cNvPr id="51" name="Oval 9"/>
          <p:cNvSpPr>
            <a:spLocks noChangeArrowheads="1"/>
          </p:cNvSpPr>
          <p:nvPr/>
        </p:nvSpPr>
        <p:spPr bwMode="auto">
          <a:xfrm>
            <a:off x="8921815" y="3970300"/>
            <a:ext cx="581573" cy="605078"/>
          </a:xfrm>
          <a:prstGeom prst="ellipse">
            <a:avLst/>
          </a:prstGeom>
          <a:solidFill>
            <a:srgbClr val="008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2</a:t>
            </a:r>
          </a:p>
        </p:txBody>
      </p:sp>
      <p:sp>
        <p:nvSpPr>
          <p:cNvPr id="52" name="Oval 9"/>
          <p:cNvSpPr>
            <a:spLocks noChangeArrowheads="1"/>
          </p:cNvSpPr>
          <p:nvPr/>
        </p:nvSpPr>
        <p:spPr bwMode="auto">
          <a:xfrm>
            <a:off x="5265230" y="3985493"/>
            <a:ext cx="581573" cy="605078"/>
          </a:xfrm>
          <a:prstGeom prst="ellipse">
            <a:avLst/>
          </a:prstGeom>
          <a:solidFill>
            <a:srgbClr val="008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2</a:t>
            </a:r>
          </a:p>
        </p:txBody>
      </p:sp>
      <p:sp>
        <p:nvSpPr>
          <p:cNvPr id="53" name="Oval 5"/>
          <p:cNvSpPr>
            <a:spLocks noChangeArrowheads="1"/>
          </p:cNvSpPr>
          <p:nvPr/>
        </p:nvSpPr>
        <p:spPr bwMode="auto">
          <a:xfrm>
            <a:off x="2657944" y="3989169"/>
            <a:ext cx="594315" cy="580230"/>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t>3</a:t>
            </a:r>
          </a:p>
        </p:txBody>
      </p:sp>
      <p:sp>
        <p:nvSpPr>
          <p:cNvPr id="54" name="Oval 5"/>
          <p:cNvSpPr>
            <a:spLocks noChangeArrowheads="1"/>
          </p:cNvSpPr>
          <p:nvPr/>
        </p:nvSpPr>
        <p:spPr bwMode="auto">
          <a:xfrm>
            <a:off x="5959507" y="3981736"/>
            <a:ext cx="594315" cy="580230"/>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t>3</a:t>
            </a:r>
          </a:p>
        </p:txBody>
      </p:sp>
      <p:sp>
        <p:nvSpPr>
          <p:cNvPr id="55" name="Oval 5"/>
          <p:cNvSpPr>
            <a:spLocks noChangeArrowheads="1"/>
          </p:cNvSpPr>
          <p:nvPr/>
        </p:nvSpPr>
        <p:spPr bwMode="auto">
          <a:xfrm>
            <a:off x="9615745" y="3995221"/>
            <a:ext cx="594315" cy="580230"/>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t>3</a:t>
            </a:r>
          </a:p>
        </p:txBody>
      </p:sp>
      <p:sp>
        <p:nvSpPr>
          <p:cNvPr id="56" name="Oval 55"/>
          <p:cNvSpPr/>
          <p:nvPr/>
        </p:nvSpPr>
        <p:spPr>
          <a:xfrm>
            <a:off x="3596471" y="3986476"/>
            <a:ext cx="629086" cy="597295"/>
          </a:xfrm>
          <a:prstGeom prst="ellipse">
            <a:avLst/>
          </a:prstGeom>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6</a:t>
            </a:r>
            <a:endParaRPr kumimoji="0" lang="en-US"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57" name="Oval 56"/>
          <p:cNvSpPr/>
          <p:nvPr/>
        </p:nvSpPr>
        <p:spPr>
          <a:xfrm>
            <a:off x="10640147" y="4056830"/>
            <a:ext cx="629086" cy="597295"/>
          </a:xfrm>
          <a:prstGeom prst="ellipse">
            <a:avLst/>
          </a:prstGeom>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6</a:t>
            </a:r>
            <a:endParaRPr kumimoji="0" lang="en-US"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58" name="Oval 57"/>
          <p:cNvSpPr/>
          <p:nvPr/>
        </p:nvSpPr>
        <p:spPr>
          <a:xfrm>
            <a:off x="6955685" y="3964671"/>
            <a:ext cx="629086" cy="597295"/>
          </a:xfrm>
          <a:prstGeom prst="ellipse">
            <a:avLst/>
          </a:prstGeom>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6</a:t>
            </a:r>
            <a:endParaRPr kumimoji="0" lang="en-US"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cxnSp>
        <p:nvCxnSpPr>
          <p:cNvPr id="16" name="Straight Arrow Connector 15"/>
          <p:cNvCxnSpPr/>
          <p:nvPr/>
        </p:nvCxnSpPr>
        <p:spPr>
          <a:xfrm>
            <a:off x="1544286" y="2342442"/>
            <a:ext cx="0" cy="157822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a:off x="2365131" y="2342442"/>
            <a:ext cx="1348919" cy="157822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a:off x="2991430" y="2311558"/>
            <a:ext cx="2777517" cy="166547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3187819" y="4070797"/>
            <a:ext cx="85460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prstClr val="black"/>
                </a:solidFill>
                <a:effectLst/>
                <a:uLnTx/>
                <a:uFillTx/>
                <a:latin typeface="Calibri" panose="020F0502020204030204"/>
                <a:ea typeface="+mn-ea"/>
                <a:cs typeface="+mn-cs"/>
              </a:rPr>
              <a:t>…</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25" name="Straight Arrow Connector 24"/>
          <p:cNvCxnSpPr/>
          <p:nvPr/>
        </p:nvCxnSpPr>
        <p:spPr>
          <a:xfrm flipH="1">
            <a:off x="3911014" y="2236816"/>
            <a:ext cx="5489582" cy="166562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0" name="TextBox 69"/>
          <p:cNvSpPr txBox="1"/>
          <p:nvPr/>
        </p:nvSpPr>
        <p:spPr>
          <a:xfrm>
            <a:off x="6528382" y="4005374"/>
            <a:ext cx="85460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prstClr val="black"/>
                </a:solidFill>
                <a:effectLst/>
                <a:uLnTx/>
                <a:uFillTx/>
                <a:latin typeface="Calibri" panose="020F0502020204030204"/>
                <a:ea typeface="+mn-ea"/>
                <a:cs typeface="+mn-cs"/>
              </a:rPr>
              <a:t>…</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27" name="Straight Arrow Connector 26"/>
          <p:cNvCxnSpPr/>
          <p:nvPr/>
        </p:nvCxnSpPr>
        <p:spPr>
          <a:xfrm>
            <a:off x="1768435" y="2229738"/>
            <a:ext cx="3068298" cy="169093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21515" idx="4"/>
          </p:cNvCxnSpPr>
          <p:nvPr/>
        </p:nvCxnSpPr>
        <p:spPr>
          <a:xfrm>
            <a:off x="4327391" y="2206901"/>
            <a:ext cx="1228625" cy="169242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504" name="Straight Arrow Connector 21503"/>
          <p:cNvCxnSpPr/>
          <p:nvPr/>
        </p:nvCxnSpPr>
        <p:spPr>
          <a:xfrm flipH="1">
            <a:off x="6276966" y="2258310"/>
            <a:ext cx="118280" cy="16441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534" name="Straight Arrow Connector 21533"/>
          <p:cNvCxnSpPr/>
          <p:nvPr/>
        </p:nvCxnSpPr>
        <p:spPr>
          <a:xfrm flipH="1">
            <a:off x="7272536" y="2255330"/>
            <a:ext cx="2839990" cy="164399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9" name="TextBox 78"/>
          <p:cNvSpPr txBox="1"/>
          <p:nvPr/>
        </p:nvSpPr>
        <p:spPr>
          <a:xfrm>
            <a:off x="10210060" y="4016387"/>
            <a:ext cx="85460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prstClr val="black"/>
                </a:solidFill>
                <a:effectLst/>
                <a:uLnTx/>
                <a:uFillTx/>
                <a:latin typeface="Calibri" panose="020F0502020204030204"/>
                <a:ea typeface="+mn-ea"/>
                <a:cs typeface="+mn-cs"/>
              </a:rPr>
              <a:t>…</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32" name="Straight Arrow Connector 31"/>
          <p:cNvCxnSpPr>
            <a:stCxn id="21509" idx="4"/>
          </p:cNvCxnSpPr>
          <p:nvPr/>
        </p:nvCxnSpPr>
        <p:spPr>
          <a:xfrm>
            <a:off x="2925068" y="2192012"/>
            <a:ext cx="5494895" cy="17073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a:stCxn id="21513" idx="4"/>
            <a:endCxn id="51" idx="0"/>
          </p:cNvCxnSpPr>
          <p:nvPr/>
        </p:nvCxnSpPr>
        <p:spPr>
          <a:xfrm>
            <a:off x="4950778" y="2199788"/>
            <a:ext cx="4261824" cy="17705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a:stCxn id="21511" idx="4"/>
          </p:cNvCxnSpPr>
          <p:nvPr/>
        </p:nvCxnSpPr>
        <p:spPr>
          <a:xfrm>
            <a:off x="7061079" y="2168958"/>
            <a:ext cx="2827267" cy="17369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a:stCxn id="4" idx="4"/>
          </p:cNvCxnSpPr>
          <p:nvPr/>
        </p:nvCxnSpPr>
        <p:spPr>
          <a:xfrm>
            <a:off x="10786301" y="2168958"/>
            <a:ext cx="83602" cy="173037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3782877" y="628427"/>
            <a:ext cx="3972139" cy="523220"/>
          </a:xfrm>
          <a:prstGeom prst="rect">
            <a:avLst/>
          </a:prstGeom>
          <a:noFill/>
        </p:spPr>
        <p:txBody>
          <a:bodyPr wrap="square" rtlCol="0">
            <a:spAutoFit/>
          </a:bodyPr>
          <a:lstStyle/>
          <a:p>
            <a:r>
              <a:rPr lang="en-US" sz="2800" b="1" dirty="0" smtClean="0">
                <a:latin typeface="Times New Roman" panose="02020603050405020304" pitchFamily="18" charset="0"/>
                <a:cs typeface="Times New Roman" panose="02020603050405020304" pitchFamily="18" charset="0"/>
              </a:rPr>
              <a:t>THẢO LUẬN NHÓM</a:t>
            </a:r>
            <a:endParaRPr lang="en-US" sz="2800" b="1" dirty="0">
              <a:latin typeface="Times New Roman" panose="02020603050405020304" pitchFamily="18" charset="0"/>
              <a:cs typeface="Times New Roman" panose="02020603050405020304" pitchFamily="18" charset="0"/>
            </a:endParaRPr>
          </a:p>
        </p:txBody>
      </p:sp>
      <p:pic>
        <p:nvPicPr>
          <p:cNvPr id="48" name="Picture 47" descr="A group of children reading books&#10;&#10;Description automatically generated with low confidence">
            <a:extLst>
              <a:ext uri="{FF2B5EF4-FFF2-40B4-BE49-F238E27FC236}">
                <a16:creationId xmlns="" xmlns:a16="http://schemas.microsoft.com/office/drawing/2014/main" id="{5717694A-E10B-3D4E-BE34-AD9780BC741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5848" y="17584"/>
            <a:ext cx="1419860" cy="1614154"/>
          </a:xfrm>
          <a:prstGeom prst="rect">
            <a:avLst/>
          </a:prstGeom>
        </p:spPr>
      </p:pic>
      <p:pic>
        <p:nvPicPr>
          <p:cNvPr id="59" name="3-phút-đếm-ngược-với-nhạc-sôi-động-3-minutes-countdown-with-music (1)">
            <a:hlinkClick r:id="" action="ppaction://media"/>
            <a:extLst>
              <a:ext uri="{FF2B5EF4-FFF2-40B4-BE49-F238E27FC236}">
                <a16:creationId xmlns="" xmlns:a16="http://schemas.microsoft.com/office/drawing/2014/main" id="{FE1F491C-2C6D-745C-F6B3-0AD4DCA14571}"/>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9774189" y="95332"/>
            <a:ext cx="1790962" cy="1172021"/>
          </a:xfrm>
          <a:prstGeom prst="rect">
            <a:avLst/>
          </a:prstGeom>
        </p:spPr>
      </p:pic>
    </p:spTree>
    <p:extLst>
      <p:ext uri="{BB962C8B-B14F-4D97-AF65-F5344CB8AC3E}">
        <p14:creationId xmlns:p14="http://schemas.microsoft.com/office/powerpoint/2010/main" val="1414906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8314" fill="hold"/>
                                        <p:tgtEl>
                                          <p:spTgt spid="5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9"/>
                                        </p:tgtEl>
                                      </p:cBhvr>
                                    </p:cmd>
                                  </p:childTnLst>
                                </p:cTn>
                              </p:par>
                            </p:childTnLst>
                          </p:cTn>
                        </p:par>
                      </p:childTnLst>
                    </p:cTn>
                  </p:par>
                </p:childTnLst>
              </p:cTn>
              <p:nextCondLst>
                <p:cond evt="onClick" delay="0">
                  <p:tgtEl>
                    <p:spTgt spid="59"/>
                  </p:tgtEl>
                </p:cond>
              </p:nextCondLst>
            </p:seq>
            <p:video>
              <p:cMediaNode vol="80000">
                <p:cTn id="12" fill="hold" display="0">
                  <p:stCondLst>
                    <p:cond delay="indefinite"/>
                  </p:stCondLst>
                </p:cTn>
                <p:tgtEl>
                  <p:spTgt spid="59"/>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Hình ảnh 2">
            <a:extLst>
              <a:ext uri="{FF2B5EF4-FFF2-40B4-BE49-F238E27FC236}">
                <a16:creationId xmlns="" xmlns:a16="http://schemas.microsoft.com/office/drawing/2014/main" id="{6424E548-9A3D-7AE4-41CA-1FA7F61DCA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90" y="0"/>
            <a:ext cx="3790800" cy="3790800"/>
          </a:xfrm>
          <a:prstGeom prst="rect">
            <a:avLst/>
          </a:prstGeom>
        </p:spPr>
      </p:pic>
      <p:sp>
        <p:nvSpPr>
          <p:cNvPr id="5" name="Hộp Văn bản 4">
            <a:extLst>
              <a:ext uri="{FF2B5EF4-FFF2-40B4-BE49-F238E27FC236}">
                <a16:creationId xmlns="" xmlns:a16="http://schemas.microsoft.com/office/drawing/2014/main" id="{51F3303E-95CE-44DD-9ADC-6853E759F79E}"/>
              </a:ext>
            </a:extLst>
          </p:cNvPr>
          <p:cNvSpPr txBox="1"/>
          <p:nvPr/>
        </p:nvSpPr>
        <p:spPr>
          <a:xfrm>
            <a:off x="4700802" y="1026873"/>
            <a:ext cx="637271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Làm việc nhóm </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chia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sẻ</a:t>
            </a:r>
            <a:r>
              <a:rPr kumimoji="0" lang="en-US" sz="2800" b="1"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phiếu</a:t>
            </a:r>
            <a:r>
              <a:rPr kumimoji="0" lang="en-US" sz="2800" b="1"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học</a:t>
            </a:r>
            <a:r>
              <a:rPr kumimoji="0" lang="en-US" sz="2800" b="1"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tập</a:t>
            </a:r>
            <a:endParaRPr kumimoji="0" lang="en-BZ"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 xmlns:a16="http://schemas.microsoft.com/office/drawing/2014/main" id="{A9D3C6B8-B2F1-BC6E-8DF0-188EAA6658BF}"/>
              </a:ext>
            </a:extLst>
          </p:cNvPr>
          <p:cNvSpPr txBox="1"/>
          <p:nvPr/>
        </p:nvSpPr>
        <p:spPr>
          <a:xfrm>
            <a:off x="263084" y="3636607"/>
            <a:ext cx="415636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Sơ đồ di chuyển </a:t>
            </a:r>
            <a:r>
              <a:rPr kumimoji="0" lang="en-US" sz="2400" b="1" i="0" u="none" strike="noStrike" kern="1200" cap="none" spc="0" normalizeH="0" baseline="0" noProof="0" dirty="0" smtClean="0">
                <a:ln>
                  <a:noFill/>
                </a:ln>
                <a:solidFill>
                  <a:srgbClr val="FF0000"/>
                </a:solidFill>
                <a:effectLst/>
                <a:uLnTx/>
                <a:uFillTx/>
                <a:latin typeface="Arial" panose="020B0604020202020204" pitchFamily="34" charset="0"/>
                <a:ea typeface="+mn-ea"/>
                <a:cs typeface="+mn-cs"/>
              </a:rPr>
              <a:t>PHT</a:t>
            </a:r>
            <a:endParaRPr kumimoji="0" lang="vi-VN" sz="24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pic>
        <p:nvPicPr>
          <p:cNvPr id="10" name="3-phút-đếm-ngược-với-nhạc-sôi-động-3-minutes-countdown-with-music (1)">
            <a:hlinkClick r:id="" action="ppaction://media"/>
            <a:extLst>
              <a:ext uri="{FF2B5EF4-FFF2-40B4-BE49-F238E27FC236}">
                <a16:creationId xmlns="" xmlns:a16="http://schemas.microsoft.com/office/drawing/2014/main" id="{FE1F491C-2C6D-745C-F6B3-0AD4DCA1457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573076" y="1767254"/>
            <a:ext cx="7161414" cy="4158455"/>
          </a:xfrm>
          <a:prstGeom prst="rect">
            <a:avLst/>
          </a:prstGeom>
        </p:spPr>
      </p:pic>
      <p:sp>
        <p:nvSpPr>
          <p:cNvPr id="11" name="Hexagon 10"/>
          <p:cNvSpPr/>
          <p:nvPr/>
        </p:nvSpPr>
        <p:spPr>
          <a:xfrm>
            <a:off x="697456" y="4476546"/>
            <a:ext cx="641838" cy="501162"/>
          </a:xfrm>
          <a:prstGeom prst="hexagon">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smtClean="0"/>
              <a:t>1</a:t>
            </a:r>
            <a:endParaRPr lang="en-US" dirty="0"/>
          </a:p>
        </p:txBody>
      </p:sp>
      <p:sp>
        <p:nvSpPr>
          <p:cNvPr id="15" name="Hexagon 14"/>
          <p:cNvSpPr/>
          <p:nvPr/>
        </p:nvSpPr>
        <p:spPr>
          <a:xfrm>
            <a:off x="1895508" y="4421065"/>
            <a:ext cx="641838" cy="501162"/>
          </a:xfrm>
          <a:prstGeom prst="hexagon">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smtClean="0"/>
              <a:t>2</a:t>
            </a:r>
            <a:endParaRPr lang="en-US" dirty="0"/>
          </a:p>
        </p:txBody>
      </p:sp>
      <p:sp>
        <p:nvSpPr>
          <p:cNvPr id="16" name="Hexagon 15"/>
          <p:cNvSpPr/>
          <p:nvPr/>
        </p:nvSpPr>
        <p:spPr>
          <a:xfrm>
            <a:off x="1318846" y="5306566"/>
            <a:ext cx="641838" cy="501162"/>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3</a:t>
            </a:r>
            <a:endParaRPr lang="en-US" dirty="0"/>
          </a:p>
        </p:txBody>
      </p:sp>
      <p:sp>
        <p:nvSpPr>
          <p:cNvPr id="18" name="Curved Left Arrow 17"/>
          <p:cNvSpPr/>
          <p:nvPr/>
        </p:nvSpPr>
        <p:spPr>
          <a:xfrm>
            <a:off x="2020348" y="4922227"/>
            <a:ext cx="248068" cy="616927"/>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Curved Down Arrow 18"/>
          <p:cNvSpPr/>
          <p:nvPr/>
        </p:nvSpPr>
        <p:spPr>
          <a:xfrm>
            <a:off x="1203542" y="4281445"/>
            <a:ext cx="752508" cy="250581"/>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Curved Right Arrow 19"/>
          <p:cNvSpPr/>
          <p:nvPr/>
        </p:nvSpPr>
        <p:spPr>
          <a:xfrm flipV="1">
            <a:off x="995739" y="4930286"/>
            <a:ext cx="268930" cy="666341"/>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247690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188314"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fill="hold" display="0">
                  <p:stCondLst>
                    <p:cond delay="indefinite"/>
                  </p:stCondLst>
                </p:cTn>
                <p:tgtEl>
                  <p:spTgt spid="10"/>
                </p:tgtEl>
              </p:cMediaNode>
            </p:video>
            <p:seq concurrent="1" nextAc="seek">
              <p:cTn id="15" restart="whenNotActive" fill="hold" evtFilter="cancelBubble" nodeType="interactiveSeq">
                <p:stCondLst>
                  <p:cond evt="onClick" delay="0">
                    <p:tgtEl>
                      <p:spTgt spid="10"/>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10"/>
                                        </p:tgtEl>
                                      </p:cBhvr>
                                    </p:cmd>
                                  </p:childTnLst>
                                </p:cTn>
                              </p:par>
                            </p:childTnLst>
                          </p:cTn>
                        </p:par>
                      </p:childTnLst>
                    </p:cTn>
                  </p:par>
                </p:childTnLst>
              </p:cTn>
              <p:nextCondLst>
                <p:cond evt="onClick" delay="0">
                  <p:tgtEl>
                    <p:spTgt spid="10"/>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683829939"/>
              </p:ext>
            </p:extLst>
          </p:nvPr>
        </p:nvGraphicFramePr>
        <p:xfrm>
          <a:off x="782518" y="736050"/>
          <a:ext cx="10533183" cy="5763640"/>
        </p:xfrm>
        <a:graphic>
          <a:graphicData uri="http://schemas.openxmlformats.org/drawingml/2006/table">
            <a:tbl>
              <a:tblPr firstRow="1" firstCol="1" bandRow="1"/>
              <a:tblGrid>
                <a:gridCol w="2633014">
                  <a:extLst>
                    <a:ext uri="{9D8B030D-6E8A-4147-A177-3AD203B41FA5}">
                      <a16:colId xmlns="" xmlns:a16="http://schemas.microsoft.com/office/drawing/2014/main" val="11195564"/>
                    </a:ext>
                  </a:extLst>
                </a:gridCol>
                <a:gridCol w="2633014">
                  <a:extLst>
                    <a:ext uri="{9D8B030D-6E8A-4147-A177-3AD203B41FA5}">
                      <a16:colId xmlns="" xmlns:a16="http://schemas.microsoft.com/office/drawing/2014/main" val="2566822045"/>
                    </a:ext>
                  </a:extLst>
                </a:gridCol>
                <a:gridCol w="2633014">
                  <a:extLst>
                    <a:ext uri="{9D8B030D-6E8A-4147-A177-3AD203B41FA5}">
                      <a16:colId xmlns="" xmlns:a16="http://schemas.microsoft.com/office/drawing/2014/main" val="112175592"/>
                    </a:ext>
                  </a:extLst>
                </a:gridCol>
                <a:gridCol w="2634141">
                  <a:extLst>
                    <a:ext uri="{9D8B030D-6E8A-4147-A177-3AD203B41FA5}">
                      <a16:colId xmlns="" xmlns:a16="http://schemas.microsoft.com/office/drawing/2014/main" val="1129423146"/>
                    </a:ext>
                  </a:extLst>
                </a:gridCol>
              </a:tblGrid>
              <a:tr h="574004">
                <a:tc gridSpan="4">
                  <a:txBody>
                    <a:bodyPr/>
                    <a:lstStyle/>
                    <a:p>
                      <a:pPr algn="ctr">
                        <a:spcAft>
                          <a:spcPts val="0"/>
                        </a:spcAft>
                      </a:pPr>
                      <a:r>
                        <a:rPr lang="en-US" sz="2000" b="1" kern="100" dirty="0" err="1" smtClean="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Tìm</a:t>
                      </a:r>
                      <a:r>
                        <a:rPr lang="en-US" sz="2000" b="1" kern="100" dirty="0" smtClean="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kern="1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hiểu</a:t>
                      </a:r>
                      <a:r>
                        <a:rPr lang="en-US" sz="2000" b="1" kern="1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kern="1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000" b="1" kern="1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000" b="1" kern="1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hành động, diễn biến tâm trạng của lão Hạc trước khi bán chó </a:t>
                      </a:r>
                      <a:endParaRPr lang="en-US" sz="20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2470644314"/>
                  </a:ext>
                </a:extLst>
              </a:tr>
              <a:tr h="918418">
                <a:tc>
                  <a:txBody>
                    <a:bodyPr/>
                    <a:lstStyle/>
                    <a:p>
                      <a:pPr algn="ctr">
                        <a:spcAft>
                          <a:spcPts val="0"/>
                        </a:spcAft>
                      </a:pPr>
                      <a:r>
                        <a:rPr lang="en-US" sz="2000" b="1" kern="100">
                          <a:effectLst/>
                          <a:latin typeface="Times New Roman" panose="02020603050405020304" pitchFamily="18" charset="0"/>
                          <a:ea typeface="Times New Roman" panose="02020603050405020304" pitchFamily="18" charset="0"/>
                          <a:cs typeface="Times New Roman" panose="02020603050405020304" pitchFamily="18" charset="0"/>
                        </a:rPr>
                        <a:t>Nội</a:t>
                      </a:r>
                      <a:r>
                        <a:rPr lang="vi-VN" sz="2000" b="1" kern="100">
                          <a:effectLst/>
                          <a:latin typeface="Times New Roman" panose="02020603050405020304" pitchFamily="18" charset="0"/>
                          <a:ea typeface="Times New Roman" panose="02020603050405020304" pitchFamily="18" charset="0"/>
                          <a:cs typeface="Times New Roman" panose="02020603050405020304" pitchFamily="18" charset="0"/>
                        </a:rPr>
                        <a:t> dung</a:t>
                      </a:r>
                      <a:endParaRPr lang="en-US" sz="20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2000" b="1" kern="100">
                          <a:effectLst/>
                          <a:latin typeface="Times New Roman" panose="02020603050405020304" pitchFamily="18" charset="0"/>
                          <a:ea typeface="Times New Roman" panose="02020603050405020304" pitchFamily="18" charset="0"/>
                          <a:cs typeface="Times New Roman" panose="02020603050405020304" pitchFamily="18" charset="0"/>
                        </a:rPr>
                        <a:t>Chi</a:t>
                      </a:r>
                      <a:r>
                        <a:rPr lang="vi-VN" sz="2000" b="1" kern="100">
                          <a:effectLst/>
                          <a:latin typeface="Times New Roman" panose="02020603050405020304" pitchFamily="18" charset="0"/>
                          <a:ea typeface="Times New Roman" panose="02020603050405020304" pitchFamily="18" charset="0"/>
                          <a:cs typeface="Times New Roman" panose="02020603050405020304" pitchFamily="18" charset="0"/>
                        </a:rPr>
                        <a:t> tiết</a:t>
                      </a:r>
                      <a:endParaRPr lang="en-US" sz="20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2000" b="1" kern="100">
                          <a:effectLst/>
                          <a:latin typeface="Times New Roman" panose="02020603050405020304" pitchFamily="18" charset="0"/>
                          <a:ea typeface="Times New Roman" panose="02020603050405020304" pitchFamily="18" charset="0"/>
                          <a:cs typeface="Times New Roman" panose="02020603050405020304" pitchFamily="18" charset="0"/>
                        </a:rPr>
                        <a:t>Nghệ</a:t>
                      </a:r>
                      <a:r>
                        <a:rPr lang="vi-VN" sz="2000" b="1" kern="100">
                          <a:effectLst/>
                          <a:latin typeface="Times New Roman" panose="02020603050405020304" pitchFamily="18" charset="0"/>
                          <a:ea typeface="Times New Roman" panose="02020603050405020304" pitchFamily="18" charset="0"/>
                          <a:cs typeface="Times New Roman" panose="02020603050405020304" pitchFamily="18" charset="0"/>
                        </a:rPr>
                        <a:t> thuật</a:t>
                      </a:r>
                      <a:endParaRPr lang="en-US" sz="20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2000" b="1" kern="100">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vi-VN" sz="2000" b="1" kern="100">
                          <a:effectLst/>
                          <a:latin typeface="Times New Roman" panose="02020603050405020304" pitchFamily="18" charset="0"/>
                          <a:ea typeface="Times New Roman" panose="02020603050405020304" pitchFamily="18" charset="0"/>
                          <a:cs typeface="Times New Roman" panose="02020603050405020304" pitchFamily="18" charset="0"/>
                        </a:rPr>
                        <a:t> xét</a:t>
                      </a:r>
                      <a:endParaRPr lang="en-US" sz="20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397578110"/>
                  </a:ext>
                </a:extLst>
              </a:tr>
              <a:tr h="918418">
                <a:tc>
                  <a:txBody>
                    <a:bodyPr/>
                    <a:lstStyle/>
                    <a:p>
                      <a:pPr>
                        <a:spcAft>
                          <a:spcPts val="0"/>
                        </a:spcAft>
                      </a:pPr>
                      <a:r>
                        <a:rPr lang="vi-VN" sz="2000" b="1" i="1" kern="100">
                          <a:effectLst/>
                          <a:latin typeface="Times New Roman" panose="02020603050405020304" pitchFamily="18" charset="0"/>
                          <a:ea typeface="Times New Roman" panose="02020603050405020304" pitchFamily="18" charset="0"/>
                          <a:cs typeface="Times New Roman" panose="02020603050405020304" pitchFamily="18" charset="0"/>
                        </a:rPr>
                        <a:t>Hành động </a:t>
                      </a:r>
                      <a:endParaRPr lang="en-US" sz="20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vi-VN" sz="2000" b="1" i="1"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000" dirty="0" smtClean="0">
                          <a:effectLst/>
                          <a:latin typeface="Times New Roman" panose="02020603050405020304" pitchFamily="18" charset="0"/>
                          <a:ea typeface="Times New Roman" panose="02020603050405020304" pitchFamily="18" charset="0"/>
                        </a:rPr>
                        <a:t>- </a:t>
                      </a:r>
                      <a:r>
                        <a:rPr lang="vi-VN" sz="2000" dirty="0" smtClean="0">
                          <a:effectLst/>
                          <a:latin typeface="Times New Roman" panose="02020603050405020304" pitchFamily="18" charset="0"/>
                          <a:ea typeface="Times New Roman" panose="02020603050405020304" pitchFamily="18" charset="0"/>
                        </a:rPr>
                        <a:t>“</a:t>
                      </a:r>
                      <a:r>
                        <a:rPr lang="vi-VN" sz="2000" i="1" dirty="0" smtClean="0">
                          <a:effectLst/>
                          <a:latin typeface="Times New Roman" panose="02020603050405020304" pitchFamily="18" charset="0"/>
                          <a:ea typeface="Times New Roman" panose="02020603050405020304" pitchFamily="18" charset="0"/>
                        </a:rPr>
                        <a:t>Lão lại b</a:t>
                      </a:r>
                      <a:r>
                        <a:rPr lang="en-US" sz="2000" i="1" dirty="0" err="1" smtClean="0">
                          <a:effectLst/>
                          <a:latin typeface="Times New Roman" panose="02020603050405020304" pitchFamily="18" charset="0"/>
                          <a:ea typeface="Times New Roman" panose="02020603050405020304" pitchFamily="18" charset="0"/>
                        </a:rPr>
                        <a:t>ắt</a:t>
                      </a:r>
                      <a:r>
                        <a:rPr lang="vi-VN" sz="2000" i="1" dirty="0" smtClean="0">
                          <a:effectLst/>
                          <a:latin typeface="Times New Roman" panose="02020603050405020304" pitchFamily="18" charset="0"/>
                          <a:ea typeface="Times New Roman" panose="02020603050405020304" pitchFamily="18" charset="0"/>
                        </a:rPr>
                        <a:t> </a:t>
                      </a:r>
                      <a:r>
                        <a:rPr lang="vi-VN" sz="2000" i="1" dirty="0" smtClean="0">
                          <a:effectLst/>
                          <a:latin typeface="Times New Roman" panose="02020603050405020304" pitchFamily="18" charset="0"/>
                          <a:ea typeface="Times New Roman" panose="02020603050405020304" pitchFamily="18" charset="0"/>
                        </a:rPr>
                        <a:t>rận, </a:t>
                      </a:r>
                      <a:r>
                        <a:rPr lang="vi-VN" sz="2000" i="1" dirty="0" smtClean="0">
                          <a:effectLst/>
                          <a:latin typeface="Times New Roman" panose="02020603050405020304" pitchFamily="18" charset="0"/>
                          <a:ea typeface="Times New Roman" panose="02020603050405020304" pitchFamily="18" charset="0"/>
                        </a:rPr>
                        <a:t>đem ra ao tắm..”</a:t>
                      </a:r>
                    </a:p>
                    <a:p>
                      <a:pPr algn="just">
                        <a:spcAft>
                          <a:spcPts val="0"/>
                        </a:spcAft>
                      </a:pPr>
                      <a:r>
                        <a:rPr lang="vi-VN" sz="2000" dirty="0" smtClean="0">
                          <a:effectLst/>
                          <a:latin typeface="Times New Roman" panose="02020603050405020304" pitchFamily="18" charset="0"/>
                          <a:ea typeface="Times New Roman" panose="02020603050405020304" pitchFamily="18" charset="0"/>
                        </a:rPr>
                        <a:t>- “</a:t>
                      </a:r>
                      <a:r>
                        <a:rPr lang="vi-VN" sz="2000" i="1" dirty="0" smtClean="0">
                          <a:effectLst/>
                          <a:latin typeface="Times New Roman" panose="02020603050405020304" pitchFamily="18" charset="0"/>
                          <a:ea typeface="Times New Roman" panose="02020603050405020304" pitchFamily="18" charset="0"/>
                        </a:rPr>
                        <a:t>Cho ăn cơm trong một cái bát như nhà giàu..Ăn </a:t>
                      </a:r>
                      <a:r>
                        <a:rPr lang="vi-VN" sz="2000" i="1" dirty="0" smtClean="0">
                          <a:effectLst/>
                          <a:latin typeface="Times New Roman" panose="02020603050405020304" pitchFamily="18" charset="0"/>
                          <a:ea typeface="Times New Roman" panose="02020603050405020304" pitchFamily="18" charset="0"/>
                        </a:rPr>
                        <a:t>gì cũng chia cho nó ăn cùng</a:t>
                      </a:r>
                      <a:r>
                        <a:rPr lang="vi-VN" sz="2000" i="1" dirty="0" smtClean="0">
                          <a:effectLst/>
                          <a:latin typeface="Times New Roman" panose="02020603050405020304" pitchFamily="18" charset="0"/>
                          <a:ea typeface="Times New Roman" panose="02020603050405020304" pitchFamily="18" charset="0"/>
                        </a:rPr>
                        <a:t>.”</a:t>
                      </a:r>
                      <a:endParaRPr lang="en-US" sz="1800" i="1" dirty="0" smtClean="0">
                        <a:effectLst/>
                        <a:latin typeface="Times New Roman" panose="02020603050405020304" pitchFamily="18" charset="0"/>
                        <a:ea typeface="Times New Roman" panose="02020603050405020304" pitchFamily="18" charset="0"/>
                      </a:endParaRPr>
                    </a:p>
                    <a:p>
                      <a:pPr algn="just">
                        <a:spcAft>
                          <a:spcPts val="0"/>
                        </a:spcAft>
                      </a:pPr>
                      <a:r>
                        <a:rPr lang="vi-VN" sz="2000" dirty="0" smtClean="0">
                          <a:effectLst/>
                          <a:latin typeface="Times New Roman" panose="02020603050405020304" pitchFamily="18" charset="0"/>
                          <a:ea typeface="Times New Roman" panose="02020603050405020304" pitchFamily="18" charset="0"/>
                        </a:rPr>
                        <a:t>- </a:t>
                      </a:r>
                      <a:r>
                        <a:rPr lang="vi-VN" sz="2000" dirty="0" smtClean="0">
                          <a:effectLst/>
                          <a:latin typeface="Times New Roman" panose="02020603050405020304" pitchFamily="18" charset="0"/>
                          <a:ea typeface="Times New Roman" panose="02020603050405020304" pitchFamily="18" charset="0"/>
                        </a:rPr>
                        <a:t>“</a:t>
                      </a:r>
                      <a:r>
                        <a:rPr lang="vi-VN" sz="2000" i="1" dirty="0" smtClean="0">
                          <a:effectLst/>
                          <a:latin typeface="Times New Roman" panose="02020603050405020304" pitchFamily="18" charset="0"/>
                          <a:ea typeface="Times New Roman" panose="02020603050405020304" pitchFamily="18" charset="0"/>
                        </a:rPr>
                        <a:t>gắp </a:t>
                      </a:r>
                      <a:r>
                        <a:rPr lang="vi-VN" sz="2000" i="1" dirty="0" smtClean="0">
                          <a:effectLst/>
                          <a:latin typeface="Times New Roman" panose="02020603050405020304" pitchFamily="18" charset="0"/>
                          <a:ea typeface="Times New Roman" panose="02020603050405020304" pitchFamily="18" charset="0"/>
                        </a:rPr>
                        <a:t>cho nó 1 miếng như người ta gắp thức ăn cho bọn trẻ</a:t>
                      </a:r>
                      <a:r>
                        <a:rPr lang="vi-VN" sz="2000" i="1" dirty="0" smtClean="0">
                          <a:effectLst/>
                          <a:latin typeface="Times New Roman" panose="02020603050405020304" pitchFamily="18" charset="0"/>
                          <a:ea typeface="Times New Roman" panose="02020603050405020304" pitchFamily="18" charset="0"/>
                        </a:rPr>
                        <a:t>.”</a:t>
                      </a:r>
                      <a:endParaRPr lang="en-US" sz="1800" i="1" dirty="0" smtClean="0">
                        <a:effectLst/>
                        <a:latin typeface="Times New Roman" panose="02020603050405020304" pitchFamily="18" charset="0"/>
                        <a:ea typeface="Times New Roman" panose="02020603050405020304" pitchFamily="18" charset="0"/>
                      </a:endParaRPr>
                    </a:p>
                    <a:p>
                      <a:r>
                        <a:rPr lang="vi-VN" sz="2000" kern="0" dirty="0" smtClean="0">
                          <a:effectLst/>
                          <a:latin typeface="Times New Roman" panose="02020603050405020304" pitchFamily="18" charset="0"/>
                          <a:ea typeface="Times New Roman" panose="02020603050405020304" pitchFamily="18" charset="0"/>
                        </a:rPr>
                        <a:t>- </a:t>
                      </a:r>
                      <a:r>
                        <a:rPr lang="vi-VN" sz="2000" kern="0" dirty="0" smtClean="0">
                          <a:effectLst/>
                          <a:latin typeface="Times New Roman" panose="02020603050405020304" pitchFamily="18" charset="0"/>
                          <a:ea typeface="Times New Roman" panose="02020603050405020304" pitchFamily="18" charset="0"/>
                        </a:rPr>
                        <a:t>“</a:t>
                      </a:r>
                      <a:r>
                        <a:rPr lang="vi-VN" sz="2000" i="1" kern="0" dirty="0" smtClean="0">
                          <a:effectLst/>
                          <a:latin typeface="Times New Roman" panose="02020603050405020304" pitchFamily="18" charset="0"/>
                          <a:ea typeface="Times New Roman" panose="02020603050405020304" pitchFamily="18" charset="0"/>
                        </a:rPr>
                        <a:t>nói với nó như </a:t>
                      </a:r>
                      <a:r>
                        <a:rPr lang="vi-VN" sz="2000" i="1" kern="0" dirty="0" smtClean="0">
                          <a:effectLst/>
                          <a:latin typeface="Times New Roman" panose="02020603050405020304" pitchFamily="18" charset="0"/>
                          <a:ea typeface="Times New Roman" panose="02020603050405020304" pitchFamily="18" charset="0"/>
                        </a:rPr>
                        <a:t>một đứa bé về bố nó</a:t>
                      </a:r>
                      <a:r>
                        <a:rPr lang="vi-VN" sz="2000" i="1" kern="0" dirty="0" smtClean="0">
                          <a:effectLst/>
                          <a:latin typeface="Times New Roman" panose="02020603050405020304" pitchFamily="18" charset="0"/>
                          <a:ea typeface="Times New Roman" panose="02020603050405020304" pitchFamily="18" charset="0"/>
                        </a:rPr>
                        <a:t>.”</a:t>
                      </a:r>
                      <a:endParaRPr lang="en-US" sz="2000" i="1"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just">
                        <a:spcAft>
                          <a:spcPts val="0"/>
                        </a:spcAft>
                      </a:pPr>
                      <a:r>
                        <a:rPr lang="en-US" sz="20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000" dirty="0" smtClean="0">
                          <a:effectLst/>
                          <a:latin typeface="Times New Roman" panose="02020603050405020304" pitchFamily="18" charset="0"/>
                          <a:ea typeface="Times New Roman" panose="02020603050405020304" pitchFamily="18" charset="0"/>
                        </a:rPr>
                        <a:t>- NT xây dựng nhân vật đặc sắc thông qua hành động, lời nói.</a:t>
                      </a:r>
                      <a:endParaRPr lang="en-US" sz="1800" dirty="0" smtClean="0">
                        <a:effectLst/>
                        <a:latin typeface="Times New Roman" panose="02020603050405020304" pitchFamily="18" charset="0"/>
                        <a:ea typeface="Times New Roman" panose="02020603050405020304" pitchFamily="18" charset="0"/>
                      </a:endParaRPr>
                    </a:p>
                    <a:p>
                      <a:pPr>
                        <a:spcAft>
                          <a:spcPts val="0"/>
                        </a:spcAft>
                      </a:pPr>
                      <a:endParaRPr lang="en-US" sz="20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just">
                        <a:spcAft>
                          <a:spcPts val="0"/>
                        </a:spcAft>
                      </a:pPr>
                      <a:r>
                        <a:rPr lang="vi-VN" sz="20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000" dirty="0" smtClean="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Yêu</a:t>
                      </a:r>
                      <a:r>
                        <a:rPr lang="vi-VN" sz="2000" dirty="0" smtClean="0">
                          <a:effectLst/>
                          <a:latin typeface="Times New Roman" panose="02020603050405020304" pitchFamily="18" charset="0"/>
                          <a:ea typeface="Times New Roman" panose="02020603050405020304" pitchFamily="18" charset="0"/>
                        </a:rPr>
                        <a:t> thương cậu Vàng, chăm sóc như người thân.</a:t>
                      </a:r>
                      <a:endParaRPr lang="en-US" sz="1800" dirty="0" smtClean="0">
                        <a:effectLst/>
                        <a:latin typeface="Times New Roman" panose="02020603050405020304" pitchFamily="18" charset="0"/>
                        <a:ea typeface="Times New Roman" panose="02020603050405020304" pitchFamily="18" charset="0"/>
                      </a:endParaRPr>
                    </a:p>
                    <a:p>
                      <a:pPr algn="just">
                        <a:spcAft>
                          <a:spcPts val="0"/>
                        </a:spcAft>
                      </a:pPr>
                      <a:r>
                        <a:rPr lang="vi-VN" sz="2000" dirty="0" smtClean="0">
                          <a:effectLst/>
                          <a:latin typeface="Times New Roman" panose="02020603050405020304" pitchFamily="18" charset="0"/>
                          <a:ea typeface="Times New Roman" panose="02020603050405020304" pitchFamily="18" charset="0"/>
                        </a:rPr>
                        <a:t>- Vui vẻ, vơi bớt đi nỗi nhớ con.</a:t>
                      </a:r>
                      <a:endParaRPr lang="en-US" sz="1800" dirty="0" smtClean="0">
                        <a:effectLst/>
                        <a:latin typeface="Times New Roman" panose="02020603050405020304" pitchFamily="18" charset="0"/>
                        <a:ea typeface="Times New Roman" panose="02020603050405020304" pitchFamily="18" charset="0"/>
                      </a:endParaRPr>
                    </a:p>
                    <a:p>
                      <a:r>
                        <a:rPr lang="vi-VN" sz="2000" kern="0" dirty="0" smtClean="0">
                          <a:effectLst/>
                          <a:latin typeface="Times New Roman" panose="02020603050405020304" pitchFamily="18" charset="0"/>
                          <a:ea typeface="Times New Roman" panose="02020603050405020304" pitchFamily="18" charset="0"/>
                        </a:rPr>
                        <a:t>- </a:t>
                      </a:r>
                      <a:r>
                        <a:rPr lang="en-US" sz="2000" kern="0" dirty="0" err="1" smtClean="0">
                          <a:effectLst/>
                          <a:latin typeface="Times New Roman" panose="02020603050405020304" pitchFamily="18" charset="0"/>
                          <a:ea typeface="Times New Roman" panose="02020603050405020304" pitchFamily="18" charset="0"/>
                        </a:rPr>
                        <a:t>Suy</a:t>
                      </a:r>
                      <a:r>
                        <a:rPr lang="vi-VN" sz="2000" kern="0" dirty="0" smtClean="0">
                          <a:effectLst/>
                          <a:latin typeface="Times New Roman" panose="02020603050405020304" pitchFamily="18" charset="0"/>
                          <a:ea typeface="Times New Roman" panose="02020603050405020304" pitchFamily="18" charset="0"/>
                        </a:rPr>
                        <a:t> tính, đắn đo, coi đó là 1 việc hệ trọng.</a:t>
                      </a:r>
                      <a:endParaRPr lang="en-US" sz="20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57285304"/>
                  </a:ext>
                </a:extLst>
              </a:tr>
              <a:tr h="918418">
                <a:tc>
                  <a:txBody>
                    <a:bodyPr/>
                    <a:lstStyle/>
                    <a:p>
                      <a:pPr>
                        <a:spcAft>
                          <a:spcPts val="0"/>
                        </a:spcAft>
                      </a:pPr>
                      <a:r>
                        <a:rPr lang="vi-VN" sz="2000" b="1" i="1" kern="100" dirty="0" smtClean="0">
                          <a:effectLst/>
                          <a:latin typeface="Times New Roman" panose="02020603050405020304" pitchFamily="18" charset="0"/>
                          <a:ea typeface="Times New Roman" panose="02020603050405020304" pitchFamily="18" charset="0"/>
                          <a:cs typeface="Times New Roman" panose="02020603050405020304" pitchFamily="18" charset="0"/>
                        </a:rPr>
                        <a:t>Tình cảm</a:t>
                      </a:r>
                      <a:endParaRPr lang="en-US" sz="20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2000" b="1" i="1"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000" kern="0" dirty="0" smtClean="0">
                          <a:effectLst/>
                          <a:latin typeface="Times New Roman" panose="02020603050405020304" pitchFamily="18" charset="0"/>
                          <a:ea typeface="Times New Roman" panose="02020603050405020304" pitchFamily="18" charset="0"/>
                        </a:rPr>
                        <a:t>- </a:t>
                      </a:r>
                      <a:r>
                        <a:rPr lang="vi-VN" sz="2000" kern="0" dirty="0" smtClean="0">
                          <a:effectLst/>
                          <a:latin typeface="Times New Roman" panose="02020603050405020304" pitchFamily="18" charset="0"/>
                          <a:ea typeface="Times New Roman" panose="02020603050405020304" pitchFamily="18" charset="0"/>
                        </a:rPr>
                        <a:t>“</a:t>
                      </a:r>
                      <a:r>
                        <a:rPr lang="vi-VN" sz="2000" i="1" kern="0" dirty="0" smtClean="0">
                          <a:effectLst/>
                          <a:latin typeface="Times New Roman" panose="02020603050405020304" pitchFamily="18" charset="0"/>
                          <a:ea typeface="Times New Roman" panose="02020603050405020304" pitchFamily="18" charset="0"/>
                        </a:rPr>
                        <a:t>gọi </a:t>
                      </a:r>
                      <a:r>
                        <a:rPr lang="vi-VN" sz="2000" i="1" kern="0" dirty="0" smtClean="0">
                          <a:effectLst/>
                          <a:latin typeface="Times New Roman" panose="02020603050405020304" pitchFamily="18" charset="0"/>
                          <a:ea typeface="Times New Roman" panose="02020603050405020304" pitchFamily="18" charset="0"/>
                        </a:rPr>
                        <a:t>nó là cậu Vàng như một bà hiếm hoi gọi đứa con cầu tự</a:t>
                      </a:r>
                      <a:r>
                        <a:rPr lang="vi-VN" sz="2000" i="1" kern="0" dirty="0" smtClean="0">
                          <a:effectLst/>
                          <a:latin typeface="Times New Roman" panose="02020603050405020304" pitchFamily="18" charset="0"/>
                          <a:ea typeface="Times New Roman" panose="02020603050405020304" pitchFamily="18" charset="0"/>
                        </a:rPr>
                        <a:t>.</a:t>
                      </a:r>
                      <a:r>
                        <a:rPr lang="vi-VN" sz="2000" i="1" kern="100" dirty="0" smtClean="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i="1"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extLst>
                  <a:ext uri="{0D108BD9-81ED-4DB2-BD59-A6C34878D82A}">
                    <a16:rowId xmlns="" xmlns:a16="http://schemas.microsoft.com/office/drawing/2014/main" val="1056760385"/>
                  </a:ext>
                </a:extLst>
              </a:tr>
            </a:tbl>
          </a:graphicData>
        </a:graphic>
      </p:graphicFrame>
      <p:sp>
        <p:nvSpPr>
          <p:cNvPr id="3" name="TextBox 2"/>
          <p:cNvSpPr txBox="1"/>
          <p:nvPr/>
        </p:nvSpPr>
        <p:spPr>
          <a:xfrm>
            <a:off x="4352192" y="202222"/>
            <a:ext cx="3429000" cy="400110"/>
          </a:xfrm>
          <a:prstGeom prst="rect">
            <a:avLst/>
          </a:prstGeom>
          <a:noFill/>
        </p:spPr>
        <p:txBody>
          <a:bodyPr wrap="square" rtlCol="0">
            <a:spAutoFit/>
          </a:bodyPr>
          <a:lstStyle/>
          <a:p>
            <a:r>
              <a:rPr lang="en-US" sz="2000" b="1" dirty="0" smtClean="0">
                <a:latin typeface="Times New Roman" panose="02020603050405020304" pitchFamily="18" charset="0"/>
                <a:cs typeface="Times New Roman" panose="02020603050405020304" pitchFamily="18" charset="0"/>
              </a:rPr>
              <a:t>PHIẾU HỌC TẬP SỐ 1</a:t>
            </a:r>
            <a:endParaRPr lang="en-US"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1647472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032894645"/>
              </p:ext>
            </p:extLst>
          </p:nvPr>
        </p:nvGraphicFramePr>
        <p:xfrm>
          <a:off x="782518" y="736050"/>
          <a:ext cx="10568973" cy="5563149"/>
        </p:xfrm>
        <a:graphic>
          <a:graphicData uri="http://schemas.openxmlformats.org/drawingml/2006/table">
            <a:tbl>
              <a:tblPr firstRow="1" firstCol="1" bandRow="1"/>
              <a:tblGrid>
                <a:gridCol w="2161967">
                  <a:extLst>
                    <a:ext uri="{9D8B030D-6E8A-4147-A177-3AD203B41FA5}">
                      <a16:colId xmlns="" xmlns:a16="http://schemas.microsoft.com/office/drawing/2014/main" val="11195564"/>
                    </a:ext>
                  </a:extLst>
                </a:gridCol>
                <a:gridCol w="3121954">
                  <a:extLst>
                    <a:ext uri="{9D8B030D-6E8A-4147-A177-3AD203B41FA5}">
                      <a16:colId xmlns="" xmlns:a16="http://schemas.microsoft.com/office/drawing/2014/main" val="2566822045"/>
                    </a:ext>
                  </a:extLst>
                </a:gridCol>
                <a:gridCol w="2641961">
                  <a:extLst>
                    <a:ext uri="{9D8B030D-6E8A-4147-A177-3AD203B41FA5}">
                      <a16:colId xmlns="" xmlns:a16="http://schemas.microsoft.com/office/drawing/2014/main" val="112175592"/>
                    </a:ext>
                  </a:extLst>
                </a:gridCol>
                <a:gridCol w="2643091">
                  <a:extLst>
                    <a:ext uri="{9D8B030D-6E8A-4147-A177-3AD203B41FA5}">
                      <a16:colId xmlns="" xmlns:a16="http://schemas.microsoft.com/office/drawing/2014/main" val="1129423146"/>
                    </a:ext>
                  </a:extLst>
                </a:gridCol>
              </a:tblGrid>
              <a:tr h="658509">
                <a:tc gridSpan="4">
                  <a:txBody>
                    <a:bodyPr/>
                    <a:lstStyle/>
                    <a:p>
                      <a:pPr algn="ctr">
                        <a:spcAft>
                          <a:spcPts val="0"/>
                        </a:spcAft>
                      </a:pPr>
                      <a:r>
                        <a:rPr lang="en-US" sz="2000" b="1" kern="0" dirty="0" err="1" smtClean="0">
                          <a:solidFill>
                            <a:srgbClr val="0070C0"/>
                          </a:solidFill>
                          <a:effectLst/>
                          <a:latin typeface="Times New Roman" panose="02020603050405020304" pitchFamily="18" charset="0"/>
                          <a:ea typeface="Times New Roman" panose="02020603050405020304" pitchFamily="18" charset="0"/>
                        </a:rPr>
                        <a:t>Tìm</a:t>
                      </a:r>
                      <a:r>
                        <a:rPr lang="en-US" sz="2000" b="1" kern="0" dirty="0" smtClean="0">
                          <a:solidFill>
                            <a:srgbClr val="0070C0"/>
                          </a:solidFill>
                          <a:effectLst/>
                          <a:latin typeface="Times New Roman" panose="02020603050405020304" pitchFamily="18" charset="0"/>
                          <a:ea typeface="Times New Roman" panose="02020603050405020304" pitchFamily="18" charset="0"/>
                        </a:rPr>
                        <a:t> </a:t>
                      </a:r>
                      <a:r>
                        <a:rPr lang="en-US" sz="2000" b="1" kern="0" dirty="0" err="1" smtClean="0">
                          <a:solidFill>
                            <a:srgbClr val="0070C0"/>
                          </a:solidFill>
                          <a:effectLst/>
                          <a:latin typeface="Times New Roman" panose="02020603050405020304" pitchFamily="18" charset="0"/>
                          <a:ea typeface="Times New Roman" panose="02020603050405020304" pitchFamily="18" charset="0"/>
                        </a:rPr>
                        <a:t>hiểu</a:t>
                      </a:r>
                      <a:r>
                        <a:rPr lang="en-US" sz="2000" b="1" kern="0" dirty="0" smtClean="0">
                          <a:solidFill>
                            <a:srgbClr val="0070C0"/>
                          </a:solidFill>
                          <a:effectLst/>
                          <a:latin typeface="Times New Roman" panose="02020603050405020304" pitchFamily="18" charset="0"/>
                          <a:ea typeface="Times New Roman" panose="02020603050405020304" pitchFamily="18" charset="0"/>
                        </a:rPr>
                        <a:t> </a:t>
                      </a:r>
                      <a:r>
                        <a:rPr lang="en-US" sz="2000" b="1" kern="0" dirty="0" err="1" smtClean="0">
                          <a:solidFill>
                            <a:srgbClr val="0070C0"/>
                          </a:solidFill>
                          <a:effectLst/>
                          <a:latin typeface="Times New Roman" panose="02020603050405020304" pitchFamily="18" charset="0"/>
                          <a:ea typeface="Times New Roman" panose="02020603050405020304" pitchFamily="18" charset="0"/>
                        </a:rPr>
                        <a:t>về</a:t>
                      </a:r>
                      <a:r>
                        <a:rPr lang="en-US" sz="2000" b="1" kern="0" dirty="0" smtClean="0">
                          <a:solidFill>
                            <a:srgbClr val="0070C0"/>
                          </a:solidFill>
                          <a:effectLst/>
                          <a:latin typeface="Times New Roman" panose="02020603050405020304" pitchFamily="18" charset="0"/>
                          <a:ea typeface="Times New Roman" panose="02020603050405020304" pitchFamily="18" charset="0"/>
                        </a:rPr>
                        <a:t> </a:t>
                      </a:r>
                      <a:r>
                        <a:rPr lang="vi-VN" sz="2000" b="1" kern="0" dirty="0" smtClean="0">
                          <a:solidFill>
                            <a:srgbClr val="0070C0"/>
                          </a:solidFill>
                          <a:effectLst/>
                          <a:latin typeface="Times New Roman" panose="02020603050405020304" pitchFamily="18" charset="0"/>
                          <a:ea typeface="Times New Roman" panose="02020603050405020304" pitchFamily="18" charset="0"/>
                        </a:rPr>
                        <a:t>hành động, diễn biến tâm trạng của lão Hạc sau khi bán chó </a:t>
                      </a:r>
                      <a:endParaRPr lang="en-US" sz="20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2470644314"/>
                  </a:ext>
                </a:extLst>
              </a:tr>
              <a:tr h="1053628">
                <a:tc>
                  <a:txBody>
                    <a:bodyPr/>
                    <a:lstStyle/>
                    <a:p>
                      <a:pPr algn="ctr">
                        <a:spcAft>
                          <a:spcPts val="0"/>
                        </a:spcAft>
                      </a:pPr>
                      <a:r>
                        <a:rPr lang="en-US" sz="2000" b="1" kern="100">
                          <a:effectLst/>
                          <a:latin typeface="Times New Roman" panose="02020603050405020304" pitchFamily="18" charset="0"/>
                          <a:ea typeface="Times New Roman" panose="02020603050405020304" pitchFamily="18" charset="0"/>
                          <a:cs typeface="Times New Roman" panose="02020603050405020304" pitchFamily="18" charset="0"/>
                        </a:rPr>
                        <a:t>Nội</a:t>
                      </a:r>
                      <a:r>
                        <a:rPr lang="vi-VN" sz="2000" b="1" kern="100">
                          <a:effectLst/>
                          <a:latin typeface="Times New Roman" panose="02020603050405020304" pitchFamily="18" charset="0"/>
                          <a:ea typeface="Times New Roman" panose="02020603050405020304" pitchFamily="18" charset="0"/>
                          <a:cs typeface="Times New Roman" panose="02020603050405020304" pitchFamily="18" charset="0"/>
                        </a:rPr>
                        <a:t> dung</a:t>
                      </a:r>
                      <a:endParaRPr lang="en-US" sz="20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2000" b="1" kern="100">
                          <a:effectLst/>
                          <a:latin typeface="Times New Roman" panose="02020603050405020304" pitchFamily="18" charset="0"/>
                          <a:ea typeface="Times New Roman" panose="02020603050405020304" pitchFamily="18" charset="0"/>
                          <a:cs typeface="Times New Roman" panose="02020603050405020304" pitchFamily="18" charset="0"/>
                        </a:rPr>
                        <a:t>Chi</a:t>
                      </a:r>
                      <a:r>
                        <a:rPr lang="vi-VN" sz="2000" b="1" kern="100">
                          <a:effectLst/>
                          <a:latin typeface="Times New Roman" panose="02020603050405020304" pitchFamily="18" charset="0"/>
                          <a:ea typeface="Times New Roman" panose="02020603050405020304" pitchFamily="18" charset="0"/>
                          <a:cs typeface="Times New Roman" panose="02020603050405020304" pitchFamily="18" charset="0"/>
                        </a:rPr>
                        <a:t> tiết</a:t>
                      </a:r>
                      <a:endParaRPr lang="en-US" sz="20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2000" b="1" kern="100">
                          <a:effectLst/>
                          <a:latin typeface="Times New Roman" panose="02020603050405020304" pitchFamily="18" charset="0"/>
                          <a:ea typeface="Times New Roman" panose="02020603050405020304" pitchFamily="18" charset="0"/>
                          <a:cs typeface="Times New Roman" panose="02020603050405020304" pitchFamily="18" charset="0"/>
                        </a:rPr>
                        <a:t>Nghệ</a:t>
                      </a:r>
                      <a:r>
                        <a:rPr lang="vi-VN" sz="2000" b="1" kern="100">
                          <a:effectLst/>
                          <a:latin typeface="Times New Roman" panose="02020603050405020304" pitchFamily="18" charset="0"/>
                          <a:ea typeface="Times New Roman" panose="02020603050405020304" pitchFamily="18" charset="0"/>
                          <a:cs typeface="Times New Roman" panose="02020603050405020304" pitchFamily="18" charset="0"/>
                        </a:rPr>
                        <a:t> thuật</a:t>
                      </a:r>
                      <a:endParaRPr lang="en-US" sz="20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2000" b="1" kern="100">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vi-VN" sz="2000" b="1" kern="100">
                          <a:effectLst/>
                          <a:latin typeface="Times New Roman" panose="02020603050405020304" pitchFamily="18" charset="0"/>
                          <a:ea typeface="Times New Roman" panose="02020603050405020304" pitchFamily="18" charset="0"/>
                          <a:cs typeface="Times New Roman" panose="02020603050405020304" pitchFamily="18" charset="0"/>
                        </a:rPr>
                        <a:t> xét</a:t>
                      </a:r>
                      <a:endParaRPr lang="en-US" sz="20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397578110"/>
                  </a:ext>
                </a:extLst>
              </a:tr>
              <a:tr h="1053628">
                <a:tc>
                  <a:txBody>
                    <a:bodyPr/>
                    <a:lstStyle/>
                    <a:p>
                      <a:pPr>
                        <a:spcAft>
                          <a:spcPts val="0"/>
                        </a:spcAft>
                      </a:pPr>
                      <a:r>
                        <a:rPr lang="vi-VN" sz="2000" b="1" i="1" kern="100">
                          <a:effectLst/>
                          <a:latin typeface="Times New Roman" panose="02020603050405020304" pitchFamily="18" charset="0"/>
                          <a:ea typeface="Times New Roman" panose="02020603050405020304" pitchFamily="18" charset="0"/>
                          <a:cs typeface="Times New Roman" panose="02020603050405020304" pitchFamily="18" charset="0"/>
                        </a:rPr>
                        <a:t>Hành động </a:t>
                      </a:r>
                      <a:endParaRPr lang="en-US" sz="20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vi-VN" sz="2000" b="1" i="1"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000" dirty="0" smtClean="0">
                          <a:effectLst/>
                          <a:latin typeface="Times New Roman" panose="02020603050405020304" pitchFamily="18" charset="0"/>
                          <a:ea typeface="Times New Roman" panose="02020603050405020304" pitchFamily="18" charset="0"/>
                        </a:rPr>
                        <a:t>-Sang nhà ông giáo báo tin.</a:t>
                      </a:r>
                      <a:endParaRPr lang="en-US" sz="1800" dirty="0" smtClean="0">
                        <a:effectLst/>
                        <a:latin typeface="Times New Roman" panose="02020603050405020304" pitchFamily="18" charset="0"/>
                        <a:ea typeface="Times New Roman" panose="02020603050405020304" pitchFamily="18" charset="0"/>
                      </a:endParaRPr>
                    </a:p>
                    <a:p>
                      <a:r>
                        <a:rPr lang="vi-VN" sz="2000" kern="0" dirty="0" smtClean="0">
                          <a:effectLst/>
                          <a:latin typeface="Times New Roman" panose="02020603050405020304" pitchFamily="18" charset="0"/>
                          <a:ea typeface="Times New Roman" panose="02020603050405020304" pitchFamily="18" charset="0"/>
                        </a:rPr>
                        <a:t>-Kể lại việc bán chó.</a:t>
                      </a:r>
                      <a:endParaRPr lang="en-US" sz="20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spcAft>
                          <a:spcPts val="0"/>
                        </a:spcAft>
                      </a:pPr>
                      <a:r>
                        <a:rPr lang="en-US" sz="20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000" dirty="0" smtClean="0">
                          <a:effectLst/>
                          <a:latin typeface="Times New Roman" panose="02020603050405020304" pitchFamily="18" charset="0"/>
                          <a:ea typeface="Times New Roman" panose="02020603050405020304" pitchFamily="18" charset="0"/>
                        </a:rPr>
                        <a:t>-NT miêu tả tâm lý nhân vật đặc sắc qua ngoại hình (nét mặt).</a:t>
                      </a:r>
                      <a:endParaRPr lang="en-US" sz="1800" dirty="0" smtClean="0">
                        <a:effectLst/>
                        <a:latin typeface="Times New Roman" panose="02020603050405020304" pitchFamily="18" charset="0"/>
                        <a:ea typeface="Times New Roman" panose="02020603050405020304" pitchFamily="18" charset="0"/>
                      </a:endParaRPr>
                    </a:p>
                    <a:p>
                      <a:r>
                        <a:rPr lang="vi-VN" sz="2000" kern="0" dirty="0" smtClean="0">
                          <a:effectLst/>
                          <a:latin typeface="Times New Roman" panose="02020603050405020304" pitchFamily="18" charset="0"/>
                          <a:ea typeface="Times New Roman" panose="02020603050405020304" pitchFamily="18" charset="0"/>
                        </a:rPr>
                        <a:t>- Kết hợp các từ láy, tính từ.</a:t>
                      </a:r>
                      <a:endParaRPr lang="en-US" sz="20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spcAft>
                          <a:spcPts val="0"/>
                        </a:spcAft>
                      </a:pPr>
                      <a:r>
                        <a:rPr lang="vi-VN" sz="20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000" dirty="0" smtClean="0">
                          <a:effectLst/>
                          <a:latin typeface="Times New Roman" panose="02020603050405020304" pitchFamily="18" charset="0"/>
                          <a:ea typeface="Times New Roman" panose="02020603050405020304" pitchFamily="18" charset="0"/>
                        </a:rPr>
                        <a:t>- Cảm thấy tội lỗi, tệ bạc khi lừa một con chó.</a:t>
                      </a:r>
                      <a:endParaRPr lang="en-US" sz="1800" dirty="0" smtClean="0">
                        <a:effectLst/>
                        <a:latin typeface="Times New Roman" panose="02020603050405020304" pitchFamily="18" charset="0"/>
                        <a:ea typeface="Times New Roman" panose="02020603050405020304" pitchFamily="18" charset="0"/>
                      </a:endParaRPr>
                    </a:p>
                    <a:p>
                      <a:pPr>
                        <a:spcAft>
                          <a:spcPts val="0"/>
                        </a:spcAft>
                      </a:pPr>
                      <a:r>
                        <a:rPr lang="vi-VN" sz="2000" dirty="0" smtClean="0">
                          <a:effectLst/>
                          <a:latin typeface="Times New Roman" panose="02020603050405020304" pitchFamily="18" charset="0"/>
                          <a:ea typeface="Times New Roman" panose="02020603050405020304" pitchFamily="18" charset="0"/>
                        </a:rPr>
                        <a:t>- Đau đớn, dằn vặt, ân hận vì quá thương cậu Vàng.</a:t>
                      </a:r>
                      <a:endParaRPr lang="en-US" sz="1800" dirty="0" smtClean="0">
                        <a:effectLst/>
                        <a:latin typeface="Times New Roman" panose="02020603050405020304" pitchFamily="18" charset="0"/>
                        <a:ea typeface="Times New Roman" panose="02020603050405020304" pitchFamily="18" charset="0"/>
                      </a:endParaRPr>
                    </a:p>
                    <a:p>
                      <a:r>
                        <a:rPr lang="vi-VN" sz="2000" kern="0" dirty="0" smtClean="0">
                          <a:effectLst/>
                          <a:latin typeface="Times New Roman" panose="02020603050405020304" pitchFamily="18" charset="0"/>
                          <a:ea typeface="Times New Roman" panose="02020603050405020304" pitchFamily="18" charset="0"/>
                        </a:rPr>
                        <a:t>- Chua chát, cay đắng cho số phận cơ cực của bản thân.</a:t>
                      </a:r>
                      <a:endParaRPr lang="en-US" sz="20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57285304"/>
                  </a:ext>
                </a:extLst>
              </a:tr>
              <a:tr h="2797384">
                <a:tc>
                  <a:txBody>
                    <a:bodyPr/>
                    <a:lstStyle/>
                    <a:p>
                      <a:pPr>
                        <a:spcAft>
                          <a:spcPts val="0"/>
                        </a:spcAft>
                      </a:pPr>
                      <a:r>
                        <a:rPr lang="vi-VN" sz="2000" b="1" i="1" kern="100" dirty="0">
                          <a:effectLst/>
                          <a:latin typeface="Times New Roman" panose="02020603050405020304" pitchFamily="18" charset="0"/>
                          <a:ea typeface="Times New Roman" panose="02020603050405020304" pitchFamily="18" charset="0"/>
                          <a:cs typeface="Times New Roman" panose="02020603050405020304" pitchFamily="18" charset="0"/>
                        </a:rPr>
                        <a:t>Tâm trạng</a:t>
                      </a:r>
                      <a:endParaRPr lang="en-US" sz="20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2000" b="1" i="1"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000" dirty="0" smtClean="0">
                          <a:effectLst/>
                          <a:latin typeface="Times New Roman" panose="02020603050405020304" pitchFamily="18" charset="0"/>
                          <a:ea typeface="Times New Roman" panose="02020603050405020304" pitchFamily="18" charset="0"/>
                        </a:rPr>
                        <a:t>- </a:t>
                      </a:r>
                      <a:r>
                        <a:rPr lang="vi-VN" sz="2000" i="1" dirty="0" smtClean="0">
                          <a:effectLst/>
                          <a:latin typeface="Times New Roman" panose="02020603050405020304" pitchFamily="18" charset="0"/>
                          <a:ea typeface="Times New Roman" panose="02020603050405020304" pitchFamily="18" charset="0"/>
                        </a:rPr>
                        <a:t>“Cố </a:t>
                      </a:r>
                      <a:r>
                        <a:rPr lang="vi-VN" sz="2000" i="1" dirty="0" smtClean="0">
                          <a:effectLst/>
                          <a:latin typeface="Times New Roman" panose="02020603050405020304" pitchFamily="18" charset="0"/>
                          <a:ea typeface="Times New Roman" panose="02020603050405020304" pitchFamily="18" charset="0"/>
                        </a:rPr>
                        <a:t>làm ra vui </a:t>
                      </a:r>
                      <a:r>
                        <a:rPr lang="vi-VN" sz="2000" i="1" dirty="0" smtClean="0">
                          <a:effectLst/>
                          <a:latin typeface="Times New Roman" panose="02020603050405020304" pitchFamily="18" charset="0"/>
                          <a:ea typeface="Times New Roman" panose="02020603050405020304" pitchFamily="18" charset="0"/>
                        </a:rPr>
                        <a:t>vẻ” </a:t>
                      </a:r>
                      <a:r>
                        <a:rPr lang="vi-VN" sz="2000" dirty="0" smtClean="0">
                          <a:effectLst/>
                          <a:latin typeface="Times New Roman" panose="02020603050405020304" pitchFamily="18" charset="0"/>
                          <a:ea typeface="Times New Roman" panose="02020603050405020304" pitchFamily="18" charset="0"/>
                        </a:rPr>
                        <a:t>nhưng </a:t>
                      </a:r>
                      <a:r>
                        <a:rPr lang="vi-VN" sz="2000" i="1" dirty="0" smtClean="0">
                          <a:effectLst/>
                          <a:latin typeface="Times New Roman" panose="02020603050405020304" pitchFamily="18" charset="0"/>
                          <a:ea typeface="Times New Roman" panose="02020603050405020304" pitchFamily="18" charset="0"/>
                        </a:rPr>
                        <a:t>“cười như mếu”, “đôi mắt ầng ậc nước</a:t>
                      </a:r>
                      <a:r>
                        <a:rPr lang="vi-VN" sz="2000" dirty="0" smtClean="0">
                          <a:effectLst/>
                          <a:latin typeface="Times New Roman" panose="02020603050405020304" pitchFamily="18" charset="0"/>
                          <a:ea typeface="Times New Roman" panose="02020603050405020304" pitchFamily="18" charset="0"/>
                        </a:rPr>
                        <a:t>”, những nếp nhăn “</a:t>
                      </a:r>
                      <a:r>
                        <a:rPr lang="vi-VN" sz="2000" i="1" dirty="0" smtClean="0">
                          <a:effectLst/>
                          <a:latin typeface="Times New Roman" panose="02020603050405020304" pitchFamily="18" charset="0"/>
                          <a:ea typeface="Times New Roman" panose="02020603050405020304" pitchFamily="18" charset="0"/>
                        </a:rPr>
                        <a:t>xô lại</a:t>
                      </a:r>
                      <a:r>
                        <a:rPr lang="vi-VN" sz="2000" dirty="0" smtClean="0">
                          <a:effectLst/>
                          <a:latin typeface="Times New Roman" panose="02020603050405020304" pitchFamily="18" charset="0"/>
                          <a:ea typeface="Times New Roman" panose="02020603050405020304" pitchFamily="18" charset="0"/>
                        </a:rPr>
                        <a:t>” với nhau, cái </a:t>
                      </a:r>
                      <a:r>
                        <a:rPr lang="vi-VN" sz="2000" dirty="0" smtClean="0">
                          <a:effectLst/>
                          <a:latin typeface="Times New Roman" panose="02020603050405020304" pitchFamily="18" charset="0"/>
                          <a:ea typeface="Times New Roman" panose="02020603050405020304" pitchFamily="18" charset="0"/>
                        </a:rPr>
                        <a:t>đầu</a:t>
                      </a:r>
                      <a:r>
                        <a:rPr lang="vi-VN" sz="2000" baseline="0" dirty="0" smtClean="0">
                          <a:effectLst/>
                          <a:latin typeface="Times New Roman" panose="02020603050405020304" pitchFamily="18" charset="0"/>
                          <a:ea typeface="Times New Roman" panose="02020603050405020304" pitchFamily="18" charset="0"/>
                        </a:rPr>
                        <a:t> </a:t>
                      </a:r>
                      <a:r>
                        <a:rPr lang="vi-VN" sz="2000" dirty="0" smtClean="0">
                          <a:effectLst/>
                          <a:latin typeface="Times New Roman" panose="02020603050405020304" pitchFamily="18" charset="0"/>
                          <a:ea typeface="Times New Roman" panose="02020603050405020304" pitchFamily="18" charset="0"/>
                        </a:rPr>
                        <a:t>“</a:t>
                      </a:r>
                      <a:r>
                        <a:rPr lang="vi-VN" sz="2000" i="1" dirty="0" smtClean="0">
                          <a:effectLst/>
                          <a:latin typeface="Times New Roman" panose="02020603050405020304" pitchFamily="18" charset="0"/>
                          <a:ea typeface="Times New Roman" panose="02020603050405020304" pitchFamily="18" charset="0"/>
                        </a:rPr>
                        <a:t>ngoẹo </a:t>
                      </a:r>
                      <a:r>
                        <a:rPr lang="vi-VN" sz="2000" i="1" dirty="0" smtClean="0">
                          <a:effectLst/>
                          <a:latin typeface="Times New Roman" panose="02020603050405020304" pitchFamily="18" charset="0"/>
                          <a:ea typeface="Times New Roman" panose="02020603050405020304" pitchFamily="18" charset="0"/>
                        </a:rPr>
                        <a:t>về một bên” </a:t>
                      </a:r>
                      <a:r>
                        <a:rPr lang="vi-VN" sz="2000" dirty="0" smtClean="0">
                          <a:effectLst/>
                          <a:latin typeface="Times New Roman" panose="02020603050405020304" pitchFamily="18" charset="0"/>
                          <a:ea typeface="Times New Roman" panose="02020603050405020304" pitchFamily="18" charset="0"/>
                        </a:rPr>
                        <a:t>và </a:t>
                      </a:r>
                      <a:r>
                        <a:rPr lang="vi-VN" sz="2000" i="1" dirty="0" smtClean="0">
                          <a:effectLst/>
                          <a:latin typeface="Times New Roman" panose="02020603050405020304" pitchFamily="18" charset="0"/>
                          <a:ea typeface="Times New Roman" panose="02020603050405020304" pitchFamily="18" charset="0"/>
                        </a:rPr>
                        <a:t>“cái miệng móm mém mếu như con nít</a:t>
                      </a:r>
                      <a:r>
                        <a:rPr lang="vi-VN" sz="2000" dirty="0" smtClean="0">
                          <a:effectLst/>
                          <a:latin typeface="Times New Roman" panose="02020603050405020304" pitchFamily="18" charset="0"/>
                          <a:ea typeface="Times New Roman" panose="02020603050405020304" pitchFamily="18" charset="0"/>
                        </a:rPr>
                        <a:t>”...</a:t>
                      </a:r>
                      <a:endParaRPr lang="en-US" sz="1800" dirty="0" smtClean="0">
                        <a:effectLst/>
                        <a:latin typeface="Times New Roman" panose="02020603050405020304" pitchFamily="18" charset="0"/>
                        <a:ea typeface="Times New Roman" panose="02020603050405020304" pitchFamily="18" charset="0"/>
                      </a:endParaRPr>
                    </a:p>
                    <a:p>
                      <a:r>
                        <a:rPr lang="vi-VN" sz="2000" kern="0" dirty="0" smtClean="0">
                          <a:effectLst/>
                          <a:latin typeface="Times New Roman" panose="02020603050405020304" pitchFamily="18" charset="0"/>
                          <a:ea typeface="Times New Roman" panose="02020603050405020304" pitchFamily="18" charset="0"/>
                        </a:rPr>
                        <a:t>- </a:t>
                      </a:r>
                      <a:r>
                        <a:rPr lang="vi-VN" sz="2000" i="1" kern="0" dirty="0" smtClean="0">
                          <a:effectLst/>
                          <a:latin typeface="Times New Roman" panose="02020603050405020304" pitchFamily="18" charset="0"/>
                          <a:ea typeface="Times New Roman" panose="02020603050405020304" pitchFamily="18" charset="0"/>
                        </a:rPr>
                        <a:t>Khóc huhu</a:t>
                      </a:r>
                      <a:endParaRPr lang="en-US" sz="2000" i="1"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extLst>
                  <a:ext uri="{0D108BD9-81ED-4DB2-BD59-A6C34878D82A}">
                    <a16:rowId xmlns="" xmlns:a16="http://schemas.microsoft.com/office/drawing/2014/main" val="1056760385"/>
                  </a:ext>
                </a:extLst>
              </a:tr>
            </a:tbl>
          </a:graphicData>
        </a:graphic>
      </p:graphicFrame>
      <p:sp>
        <p:nvSpPr>
          <p:cNvPr id="3" name="TextBox 2"/>
          <p:cNvSpPr txBox="1"/>
          <p:nvPr/>
        </p:nvSpPr>
        <p:spPr>
          <a:xfrm>
            <a:off x="4352192" y="202222"/>
            <a:ext cx="3429000" cy="400110"/>
          </a:xfrm>
          <a:prstGeom prst="rect">
            <a:avLst/>
          </a:prstGeom>
          <a:noFill/>
        </p:spPr>
        <p:txBody>
          <a:bodyPr wrap="square" rtlCol="0">
            <a:spAutoFit/>
          </a:bodyPr>
          <a:lstStyle/>
          <a:p>
            <a:r>
              <a:rPr lang="en-US" sz="2000" b="1" dirty="0" smtClean="0">
                <a:latin typeface="Times New Roman" panose="02020603050405020304" pitchFamily="18" charset="0"/>
                <a:cs typeface="Times New Roman" panose="02020603050405020304" pitchFamily="18" charset="0"/>
              </a:rPr>
              <a:t>PHIẾU HỌC TẬP SỐ 2</a:t>
            </a:r>
            <a:endParaRPr lang="en-US"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7991246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682068760"/>
              </p:ext>
            </p:extLst>
          </p:nvPr>
        </p:nvGraphicFramePr>
        <p:xfrm>
          <a:off x="1261208" y="756138"/>
          <a:ext cx="10107246" cy="5218977"/>
        </p:xfrm>
        <a:graphic>
          <a:graphicData uri="http://schemas.openxmlformats.org/drawingml/2006/table">
            <a:tbl>
              <a:tblPr firstRow="1" firstCol="1" bandRow="1"/>
              <a:tblGrid>
                <a:gridCol w="3368368">
                  <a:extLst>
                    <a:ext uri="{9D8B030D-6E8A-4147-A177-3AD203B41FA5}">
                      <a16:colId xmlns="" xmlns:a16="http://schemas.microsoft.com/office/drawing/2014/main" val="2232701381"/>
                    </a:ext>
                  </a:extLst>
                </a:gridCol>
                <a:gridCol w="2791132">
                  <a:extLst>
                    <a:ext uri="{9D8B030D-6E8A-4147-A177-3AD203B41FA5}">
                      <a16:colId xmlns="" xmlns:a16="http://schemas.microsoft.com/office/drawing/2014/main" val="2211339132"/>
                    </a:ext>
                  </a:extLst>
                </a:gridCol>
                <a:gridCol w="3947746">
                  <a:extLst>
                    <a:ext uri="{9D8B030D-6E8A-4147-A177-3AD203B41FA5}">
                      <a16:colId xmlns="" xmlns:a16="http://schemas.microsoft.com/office/drawing/2014/main" val="2415007658"/>
                    </a:ext>
                  </a:extLst>
                </a:gridCol>
              </a:tblGrid>
              <a:tr h="597877">
                <a:tc gridSpan="3">
                  <a:txBody>
                    <a:bodyPr/>
                    <a:lstStyle/>
                    <a:p>
                      <a:pPr algn="ctr">
                        <a:spcAft>
                          <a:spcPts val="0"/>
                        </a:spcAft>
                      </a:pPr>
                      <a:r>
                        <a:rPr lang="en-US" sz="2000" b="1" kern="100"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Tìm</a:t>
                      </a:r>
                      <a:r>
                        <a:rPr lang="en-US" sz="2000" b="1" kern="100"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kern="1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hiểu</a:t>
                      </a:r>
                      <a:r>
                        <a:rPr lang="en-US" sz="2000" b="1" kern="1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kern="1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2000" b="1" kern="1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000" b="1" kern="1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cái chết của lão Hạc </a:t>
                      </a:r>
                      <a:endParaRPr lang="en-US" sz="20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spcAft>
                          <a:spcPts val="0"/>
                        </a:spcAft>
                      </a:pPr>
                      <a:r>
                        <a:rPr lang="pt-BR" sz="2000" b="1" kern="1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3286041814"/>
                  </a:ext>
                </a:extLst>
              </a:tr>
              <a:tr h="1024306">
                <a:tc>
                  <a:txBody>
                    <a:bodyPr/>
                    <a:lstStyle/>
                    <a:p>
                      <a:pPr algn="ctr">
                        <a:spcAft>
                          <a:spcPts val="0"/>
                        </a:spcAft>
                      </a:pPr>
                      <a:r>
                        <a:rPr lang="vi-VN" sz="2000" b="1" kern="100" dirty="0">
                          <a:effectLst/>
                          <a:latin typeface="Times New Roman" panose="02020603050405020304" pitchFamily="18" charset="0"/>
                          <a:ea typeface="Times New Roman" panose="02020603050405020304" pitchFamily="18" charset="0"/>
                          <a:cs typeface="Times New Roman" panose="02020603050405020304" pitchFamily="18" charset="0"/>
                        </a:rPr>
                        <a:t>Trước khi chết</a:t>
                      </a:r>
                      <a:endParaRPr lang="en-US" sz="20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vi-VN" sz="2000" b="1" kern="100" dirty="0">
                          <a:effectLst/>
                          <a:latin typeface="Times New Roman" panose="02020603050405020304" pitchFamily="18" charset="0"/>
                          <a:ea typeface="Times New Roman" panose="02020603050405020304" pitchFamily="18" charset="0"/>
                          <a:cs typeface="Times New Roman" panose="02020603050405020304" pitchFamily="18" charset="0"/>
                        </a:rPr>
                        <a:t>Diễn biến cái chết của lão Hạc</a:t>
                      </a:r>
                      <a:endParaRPr lang="en-US" sz="20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vi-VN" sz="2000" b="1" kern="100" dirty="0">
                          <a:effectLst/>
                          <a:latin typeface="Times New Roman" panose="02020603050405020304" pitchFamily="18" charset="0"/>
                          <a:ea typeface="Times New Roman" panose="02020603050405020304" pitchFamily="18" charset="0"/>
                          <a:cs typeface="Times New Roman" panose="02020603050405020304" pitchFamily="18" charset="0"/>
                        </a:rPr>
                        <a:t>Nhận xét về </a:t>
                      </a:r>
                      <a:r>
                        <a:rPr lang="en-US" sz="2000" b="1" kern="100" dirty="0" err="1">
                          <a:effectLst/>
                          <a:latin typeface="Times New Roman" panose="02020603050405020304" pitchFamily="18" charset="0"/>
                          <a:ea typeface="Times New Roman" panose="02020603050405020304" pitchFamily="18" charset="0"/>
                          <a:cs typeface="Times New Roman" panose="02020603050405020304" pitchFamily="18" charset="0"/>
                        </a:rPr>
                        <a:t>cái</a:t>
                      </a:r>
                      <a:r>
                        <a:rPr lang="en-US" sz="2000" b="1"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kern="100" dirty="0" err="1">
                          <a:effectLst/>
                          <a:latin typeface="Times New Roman" panose="02020603050405020304" pitchFamily="18" charset="0"/>
                          <a:ea typeface="Times New Roman" panose="02020603050405020304" pitchFamily="18" charset="0"/>
                          <a:cs typeface="Times New Roman" panose="02020603050405020304" pitchFamily="18" charset="0"/>
                        </a:rPr>
                        <a:t>chết</a:t>
                      </a:r>
                      <a:r>
                        <a:rPr lang="en-US" sz="2000" b="1"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kern="1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b="1"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000" b="1" kern="100" dirty="0">
                          <a:effectLst/>
                          <a:latin typeface="Times New Roman" panose="02020603050405020304" pitchFamily="18" charset="0"/>
                          <a:ea typeface="Times New Roman" panose="02020603050405020304" pitchFamily="18" charset="0"/>
                          <a:cs typeface="Times New Roman" panose="02020603050405020304" pitchFamily="18" charset="0"/>
                        </a:rPr>
                        <a:t>nhân vật</a:t>
                      </a:r>
                      <a:endParaRPr lang="en-US" sz="20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spcAft>
                          <a:spcPts val="0"/>
                        </a:spcAft>
                      </a:pPr>
                      <a:r>
                        <a:rPr lang="vi-VN" sz="2000" b="1" kern="100" dirty="0">
                          <a:effectLst/>
                          <a:latin typeface="Times New Roman" panose="02020603050405020304" pitchFamily="18" charset="0"/>
                          <a:ea typeface="Times New Roman" panose="02020603050405020304" pitchFamily="18" charset="0"/>
                          <a:cs typeface="Times New Roman" panose="02020603050405020304" pitchFamily="18" charset="0"/>
                        </a:rPr>
                        <a:t>lão Hạc</a:t>
                      </a:r>
                      <a:endParaRPr lang="en-US" sz="20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873233701"/>
                  </a:ext>
                </a:extLst>
              </a:tr>
              <a:tr h="3585071">
                <a:tc>
                  <a:txBody>
                    <a:bodyPr/>
                    <a:lstStyle/>
                    <a:p>
                      <a:pPr algn="just">
                        <a:spcAft>
                          <a:spcPts val="0"/>
                        </a:spcAft>
                      </a:pPr>
                      <a:r>
                        <a:rPr lang="vi-VN" sz="2000" kern="100">
                          <a:effectLst/>
                          <a:latin typeface="Times New Roman" panose="02020603050405020304" pitchFamily="18" charset="0"/>
                          <a:ea typeface="Times New Roman" panose="02020603050405020304" pitchFamily="18" charset="0"/>
                          <a:cs typeface="Times New Roman" panose="02020603050405020304" pitchFamily="18" charset="0"/>
                        </a:rPr>
                        <a:t>-Nhờ ông giáo đứng tên văn tự, trông nom ba sào vườn.</a:t>
                      </a:r>
                      <a:endParaRPr lang="en-US" sz="2000" kern="1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0"/>
                        </a:spcAft>
                      </a:pPr>
                      <a:r>
                        <a:rPr lang="vi-VN" sz="2000" kern="100">
                          <a:effectLst/>
                          <a:latin typeface="Times New Roman" panose="02020603050405020304" pitchFamily="18" charset="0"/>
                          <a:ea typeface="Times New Roman" panose="02020603050405020304" pitchFamily="18" charset="0"/>
                          <a:cs typeface="Times New Roman" panose="02020603050405020304" pitchFamily="18" charset="0"/>
                        </a:rPr>
                        <a:t>- Gửi ông giáo 30 đồng bạc lo đám tang nếu lão có mệnh hệ gì.</a:t>
                      </a:r>
                      <a:endParaRPr lang="en-US" sz="20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vi-VN" sz="2000" kern="10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000" i="1" kern="100">
                          <a:effectLst/>
                          <a:latin typeface="Times New Roman" panose="02020603050405020304" pitchFamily="18" charset="0"/>
                          <a:ea typeface="Times New Roman" panose="02020603050405020304" pitchFamily="18" charset="0"/>
                          <a:cs typeface="Times New Roman" panose="02020603050405020304" pitchFamily="18" charset="0"/>
                        </a:rPr>
                        <a:t>vật vã ở trên giường, đầu óc rũ rượi, quần áo xộc xệch, hai mắt long sòng sọc”, “miệng tru tréo, bọt mép sùi ra, khắp người chốc chốc lại giật mạnh lên một cái, nảy lên”.</a:t>
                      </a:r>
                      <a:endParaRPr lang="en-US" sz="2000" kern="1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0"/>
                        </a:spcAft>
                      </a:pPr>
                      <a:r>
                        <a:rPr lang="vi-VN" sz="2000" kern="100">
                          <a:effectLst/>
                          <a:latin typeface="Times New Roman" panose="02020603050405020304" pitchFamily="18" charset="0"/>
                          <a:ea typeface="Times New Roman" panose="02020603050405020304" pitchFamily="18" charset="0"/>
                          <a:cs typeface="Times New Roman" panose="02020603050405020304" pitchFamily="18" charset="0"/>
                        </a:rPr>
                        <a:t>- chịu sự hành hạ khổ sở đến hai tiếng đồng hồ mới chết</a:t>
                      </a:r>
                      <a:r>
                        <a:rPr lang="en-US" sz="2000" kern="100">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vi-VN" sz="2000" kern="100" dirty="0">
                          <a:effectLst/>
                          <a:latin typeface="Times New Roman" panose="02020603050405020304" pitchFamily="18" charset="0"/>
                          <a:ea typeface="Times New Roman" panose="02020603050405020304" pitchFamily="18" charset="0"/>
                          <a:cs typeface="Times New Roman" panose="02020603050405020304" pitchFamily="18" charset="0"/>
                        </a:rPr>
                        <a:t>- NT miêu tả tâm lý nhân vật đặc sắc. Kết hợp các từ láy, động từ miêu tả chân thực các chết của lão Hạc.</a:t>
                      </a:r>
                      <a:endParaRPr lang="en-US" sz="20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0"/>
                        </a:spcAft>
                      </a:pPr>
                      <a:r>
                        <a:rPr lang="vi-VN" sz="20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0"/>
                        </a:spcAft>
                      </a:pPr>
                      <a:r>
                        <a:rPr lang="vi-VN" sz="2000" kern="100" dirty="0">
                          <a:effectLst/>
                          <a:latin typeface="Times New Roman" panose="02020603050405020304" pitchFamily="18" charset="0"/>
                          <a:ea typeface="Times New Roman" panose="02020603050405020304" pitchFamily="18" charset="0"/>
                          <a:cs typeface="Times New Roman" panose="02020603050405020304" pitchFamily="18" charset="0"/>
                        </a:rPr>
                        <a:t>-&gt; Cái chết của lão Hạc vô cùng thê thảm, đau đớn, bất ngờ.</a:t>
                      </a:r>
                      <a:endParaRPr lang="en-US" sz="20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836859948"/>
                  </a:ext>
                </a:extLst>
              </a:tr>
            </a:tbl>
          </a:graphicData>
        </a:graphic>
      </p:graphicFrame>
      <p:sp>
        <p:nvSpPr>
          <p:cNvPr id="3" name="TextBox 2"/>
          <p:cNvSpPr txBox="1"/>
          <p:nvPr/>
        </p:nvSpPr>
        <p:spPr>
          <a:xfrm>
            <a:off x="4352192" y="202222"/>
            <a:ext cx="3429000" cy="400110"/>
          </a:xfrm>
          <a:prstGeom prst="rect">
            <a:avLst/>
          </a:prstGeom>
          <a:noFill/>
        </p:spPr>
        <p:txBody>
          <a:bodyPr wrap="square" rtlCol="0">
            <a:spAutoFit/>
          </a:bodyPr>
          <a:lstStyle/>
          <a:p>
            <a:r>
              <a:rPr lang="en-US" sz="2000" b="1" dirty="0" smtClean="0">
                <a:latin typeface="Times New Roman" panose="02020603050405020304" pitchFamily="18" charset="0"/>
                <a:cs typeface="Times New Roman" panose="02020603050405020304" pitchFamily="18" charset="0"/>
              </a:rPr>
              <a:t>PHIẾU HỌC TẬP SỐ 3</a:t>
            </a:r>
            <a:endParaRPr lang="en-US"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43076848"/>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TIMING" val="|2.4"/>
</p:tagLst>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4.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1081</TotalTime>
  <Words>1362</Words>
  <Application>Microsoft Office PowerPoint</Application>
  <PresentationFormat>Widescreen</PresentationFormat>
  <Paragraphs>213</Paragraphs>
  <Slides>23</Slides>
  <Notes>6</Notes>
  <HiddenSlides>0</HiddenSlides>
  <MMClips>12</MMClips>
  <ScaleCrop>false</ScaleCrop>
  <HeadingPairs>
    <vt:vector size="6" baseType="variant">
      <vt:variant>
        <vt:lpstr>Fonts Used</vt:lpstr>
      </vt:variant>
      <vt:variant>
        <vt:i4>11</vt:i4>
      </vt:variant>
      <vt:variant>
        <vt:lpstr>Theme</vt:lpstr>
      </vt:variant>
      <vt:variant>
        <vt:i4>5</vt:i4>
      </vt:variant>
      <vt:variant>
        <vt:lpstr>Slide Titles</vt:lpstr>
      </vt:variant>
      <vt:variant>
        <vt:i4>23</vt:i4>
      </vt:variant>
    </vt:vector>
  </HeadingPairs>
  <TitlesOfParts>
    <vt:vector size="39" baseType="lpstr">
      <vt:lpstr>宋体</vt:lpstr>
      <vt:lpstr>#9Slide02 Noi dung dai</vt:lpstr>
      <vt:lpstr>#9Slide02 Tieu de dai</vt:lpstr>
      <vt:lpstr>Arial</vt:lpstr>
      <vt:lpstr>Baloo 2</vt:lpstr>
      <vt:lpstr>Calibri</vt:lpstr>
      <vt:lpstr>Calibri Light</vt:lpstr>
      <vt:lpstr>iCiel Cadena</vt:lpstr>
      <vt:lpstr>MS Mincho</vt:lpstr>
      <vt:lpstr>Tahoma</vt:lpstr>
      <vt:lpstr>Times New Roman</vt:lpstr>
      <vt:lpstr>2_Office Theme</vt:lpstr>
      <vt:lpstr>Office 主题</vt:lpstr>
      <vt:lpstr>4_Office Theme</vt:lpstr>
      <vt:lpstr>10_Office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Chà</dc:creator>
  <cp:lastModifiedBy>my pc</cp:lastModifiedBy>
  <cp:revision>44</cp:revision>
  <dcterms:created xsi:type="dcterms:W3CDTF">2023-09-24T12:36:43Z</dcterms:created>
  <dcterms:modified xsi:type="dcterms:W3CDTF">2024-01-17T03:00:24Z</dcterms:modified>
</cp:coreProperties>
</file>