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6" r:id="rId3"/>
    <p:sldId id="275" r:id="rId4"/>
    <p:sldId id="276" r:id="rId5"/>
    <p:sldId id="293" r:id="rId6"/>
    <p:sldId id="278" r:id="rId7"/>
    <p:sldId id="286" r:id="rId8"/>
    <p:sldId id="287" r:id="rId9"/>
    <p:sldId id="263" r:id="rId10"/>
    <p:sldId id="290" r:id="rId11"/>
    <p:sldId id="264" r:id="rId12"/>
    <p:sldId id="266" r:id="rId13"/>
    <p:sldId id="289" r:id="rId14"/>
    <p:sldId id="284" r:id="rId15"/>
    <p:sldId id="2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F0EB"/>
    <a:srgbClr val="FBF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0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966-EEC6-4488-91BB-75D2765F2B16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9F4-C607-4195-BCF4-BA19B1AA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22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966-EEC6-4488-91BB-75D2765F2B16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9F4-C607-4195-BCF4-BA19B1AA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2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966-EEC6-4488-91BB-75D2765F2B16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9F4-C607-4195-BCF4-BA19B1AA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7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966-EEC6-4488-91BB-75D2765F2B16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9F4-C607-4195-BCF4-BA19B1AA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27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966-EEC6-4488-91BB-75D2765F2B16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9F4-C607-4195-BCF4-BA19B1AA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8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966-EEC6-4488-91BB-75D2765F2B16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9F4-C607-4195-BCF4-BA19B1AA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0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966-EEC6-4488-91BB-75D2765F2B16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9F4-C607-4195-BCF4-BA19B1AA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46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966-EEC6-4488-91BB-75D2765F2B16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9F4-C607-4195-BCF4-BA19B1AA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41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966-EEC6-4488-91BB-75D2765F2B16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9F4-C607-4195-BCF4-BA19B1AA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0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966-EEC6-4488-91BB-75D2765F2B16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9F4-C607-4195-BCF4-BA19B1AA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00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966-EEC6-4488-91BB-75D2765F2B16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9F4-C607-4195-BCF4-BA19B1AA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8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D966-EEC6-4488-91BB-75D2765F2B16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799F4-C607-4195-BCF4-BA19B1AA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4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47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ơn 8 năm làm đôi chân cõng bạn đến trường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490" y="117987"/>
            <a:ext cx="12270658" cy="65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4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309" y="3480523"/>
            <a:ext cx="6864691" cy="33774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57859" y="124166"/>
            <a:ext cx="441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 </a:t>
            </a:r>
            <a:endParaRPr lang="en-US" sz="36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166130"/>
              </p:ext>
            </p:extLst>
          </p:nvPr>
        </p:nvGraphicFramePr>
        <p:xfrm>
          <a:off x="716437" y="650599"/>
          <a:ext cx="10595728" cy="56598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504897">
                  <a:extLst>
                    <a:ext uri="{9D8B030D-6E8A-4147-A177-3AD203B41FA5}">
                      <a16:colId xmlns:a16="http://schemas.microsoft.com/office/drawing/2014/main" val="885862568"/>
                    </a:ext>
                  </a:extLst>
                </a:gridCol>
                <a:gridCol w="5090831">
                  <a:extLst>
                    <a:ext uri="{9D8B030D-6E8A-4147-A177-3AD203B41FA5}">
                      <a16:colId xmlns:a16="http://schemas.microsoft.com/office/drawing/2014/main" val="2237418551"/>
                    </a:ext>
                  </a:extLst>
                </a:gridCol>
              </a:tblGrid>
              <a:tr h="9633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8511891"/>
                  </a:ext>
                </a:extLst>
              </a:tr>
              <a:tr h="32673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Khuê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tri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tri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Khuyến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Khuê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716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34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31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639" y="360608"/>
            <a:ext cx="392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169682" y="85093"/>
            <a:ext cx="11689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ĐỌC HIỂU VB THƠ SONG THẤT LỤC BÁT </a:t>
            </a:r>
          </a:p>
        </p:txBody>
      </p:sp>
      <p:sp>
        <p:nvSpPr>
          <p:cNvPr id="8" name="Oval 7"/>
          <p:cNvSpPr/>
          <p:nvPr/>
        </p:nvSpPr>
        <p:spPr>
          <a:xfrm>
            <a:off x="438611" y="1074925"/>
            <a:ext cx="1989056" cy="8389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Oval 8"/>
          <p:cNvSpPr/>
          <p:nvPr/>
        </p:nvSpPr>
        <p:spPr>
          <a:xfrm>
            <a:off x="438611" y="2205498"/>
            <a:ext cx="1989056" cy="8389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" name="Oval 10"/>
          <p:cNvSpPr/>
          <p:nvPr/>
        </p:nvSpPr>
        <p:spPr>
          <a:xfrm>
            <a:off x="487066" y="3387984"/>
            <a:ext cx="1989056" cy="8389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2" name="Oval 11"/>
          <p:cNvSpPr/>
          <p:nvPr/>
        </p:nvSpPr>
        <p:spPr>
          <a:xfrm>
            <a:off x="438611" y="4490788"/>
            <a:ext cx="1989056" cy="8389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" name="Oval 12"/>
          <p:cNvSpPr/>
          <p:nvPr/>
        </p:nvSpPr>
        <p:spPr>
          <a:xfrm>
            <a:off x="438611" y="5673274"/>
            <a:ext cx="1989056" cy="8389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3544479" y="1074925"/>
            <a:ext cx="8295588" cy="6318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BPTT)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3555491" y="3096162"/>
            <a:ext cx="8295588" cy="6318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3555491" y="2087353"/>
            <a:ext cx="8295588" cy="6318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3555491" y="5682312"/>
            <a:ext cx="8295588" cy="63537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3555491" y="4436382"/>
            <a:ext cx="8295588" cy="6318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VB.</a:t>
            </a:r>
          </a:p>
        </p:txBody>
      </p:sp>
      <p:cxnSp>
        <p:nvCxnSpPr>
          <p:cNvPr id="22" name="Straight Arrow Connector 21"/>
          <p:cNvCxnSpPr>
            <a:stCxn id="8" idx="6"/>
          </p:cNvCxnSpPr>
          <p:nvPr/>
        </p:nvCxnSpPr>
        <p:spPr>
          <a:xfrm>
            <a:off x="2427667" y="1494418"/>
            <a:ext cx="1116812" cy="45632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6" idx="1"/>
          </p:cNvCxnSpPr>
          <p:nvPr/>
        </p:nvCxnSpPr>
        <p:spPr>
          <a:xfrm>
            <a:off x="2451895" y="2624990"/>
            <a:ext cx="1103596" cy="7871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487134" y="2376912"/>
            <a:ext cx="1057345" cy="14305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451895" y="1409506"/>
            <a:ext cx="1092584" cy="35007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3" idx="6"/>
            <a:endCxn id="20" idx="1"/>
          </p:cNvCxnSpPr>
          <p:nvPr/>
        </p:nvCxnSpPr>
        <p:spPr>
          <a:xfrm flipV="1">
            <a:off x="2427667" y="4752315"/>
            <a:ext cx="1127824" cy="13404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78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31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639" y="360608"/>
            <a:ext cx="392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169682" y="85093"/>
            <a:ext cx="11689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ĐỌC HIỂU VB THƠ SONG THẤT LỤC BÁT </a:t>
            </a:r>
          </a:p>
        </p:txBody>
      </p:sp>
      <p:sp>
        <p:nvSpPr>
          <p:cNvPr id="8" name="Oval 7"/>
          <p:cNvSpPr/>
          <p:nvPr/>
        </p:nvSpPr>
        <p:spPr>
          <a:xfrm>
            <a:off x="438611" y="1074925"/>
            <a:ext cx="1989056" cy="8389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Oval 8"/>
          <p:cNvSpPr/>
          <p:nvPr/>
        </p:nvSpPr>
        <p:spPr>
          <a:xfrm>
            <a:off x="438611" y="2205498"/>
            <a:ext cx="1989056" cy="8389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" name="Oval 10"/>
          <p:cNvSpPr/>
          <p:nvPr/>
        </p:nvSpPr>
        <p:spPr>
          <a:xfrm>
            <a:off x="487066" y="3387984"/>
            <a:ext cx="1989056" cy="8389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2" name="Oval 11"/>
          <p:cNvSpPr/>
          <p:nvPr/>
        </p:nvSpPr>
        <p:spPr>
          <a:xfrm>
            <a:off x="438611" y="4490788"/>
            <a:ext cx="1989056" cy="8389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" name="Oval 12"/>
          <p:cNvSpPr/>
          <p:nvPr/>
        </p:nvSpPr>
        <p:spPr>
          <a:xfrm>
            <a:off x="438611" y="5673274"/>
            <a:ext cx="1989056" cy="8389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3374797" y="4544937"/>
            <a:ext cx="8295588" cy="6318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BPTT)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3374797" y="2274873"/>
            <a:ext cx="8295588" cy="6318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3374797" y="3387984"/>
            <a:ext cx="8295588" cy="6318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3374797" y="1150773"/>
            <a:ext cx="8295588" cy="63537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3374797" y="5818642"/>
            <a:ext cx="8295588" cy="6318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VB.</a:t>
            </a:r>
          </a:p>
        </p:txBody>
      </p:sp>
      <p:sp>
        <p:nvSpPr>
          <p:cNvPr id="4" name="Arrow: Right 3"/>
          <p:cNvSpPr/>
          <p:nvPr/>
        </p:nvSpPr>
        <p:spPr>
          <a:xfrm>
            <a:off x="2569068" y="3553537"/>
            <a:ext cx="664325" cy="353275"/>
          </a:xfrm>
          <a:prstGeom prst="rightArrow">
            <a:avLst>
              <a:gd name="adj1" fmla="val 50000"/>
              <a:gd name="adj2" fmla="val 5969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/>
          <p:cNvSpPr/>
          <p:nvPr/>
        </p:nvSpPr>
        <p:spPr>
          <a:xfrm flipV="1">
            <a:off x="2569069" y="2435517"/>
            <a:ext cx="664325" cy="372688"/>
          </a:xfrm>
          <a:prstGeom prst="rightArrow">
            <a:avLst>
              <a:gd name="adj1" fmla="val 50000"/>
              <a:gd name="adj2" fmla="val 5969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/>
          <p:cNvSpPr/>
          <p:nvPr/>
        </p:nvSpPr>
        <p:spPr>
          <a:xfrm>
            <a:off x="2616786" y="1291822"/>
            <a:ext cx="664325" cy="353275"/>
          </a:xfrm>
          <a:prstGeom prst="rightArrow">
            <a:avLst>
              <a:gd name="adj1" fmla="val 50000"/>
              <a:gd name="adj2" fmla="val 8929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/>
          <p:cNvSpPr/>
          <p:nvPr/>
        </p:nvSpPr>
        <p:spPr>
          <a:xfrm flipV="1">
            <a:off x="2569068" y="4762294"/>
            <a:ext cx="664325" cy="295972"/>
          </a:xfrm>
          <a:prstGeom prst="rightArrow">
            <a:avLst>
              <a:gd name="adj1" fmla="val 50000"/>
              <a:gd name="adj2" fmla="val 5969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/>
          <p:cNvSpPr/>
          <p:nvPr/>
        </p:nvSpPr>
        <p:spPr>
          <a:xfrm>
            <a:off x="2534115" y="5957936"/>
            <a:ext cx="664325" cy="353275"/>
          </a:xfrm>
          <a:prstGeom prst="rightArrow">
            <a:avLst>
              <a:gd name="adj1" fmla="val 50000"/>
              <a:gd name="adj2" fmla="val 5969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94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19" y="28281"/>
            <a:ext cx="12193057" cy="6931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639" y="360608"/>
            <a:ext cx="392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0700" y="224536"/>
            <a:ext cx="597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4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4" r="29754"/>
          <a:stretch/>
        </p:blipFill>
        <p:spPr>
          <a:xfrm>
            <a:off x="86150" y="3030674"/>
            <a:ext cx="12656696" cy="3549472"/>
          </a:xfrm>
          <a:prstGeom prst="rect">
            <a:avLst/>
          </a:prstGeom>
        </p:spPr>
      </p:pic>
      <p:sp>
        <p:nvSpPr>
          <p:cNvPr id="8" name="Cloud Callout 5"/>
          <p:cNvSpPr/>
          <p:nvPr/>
        </p:nvSpPr>
        <p:spPr>
          <a:xfrm>
            <a:off x="2864475" y="1174008"/>
            <a:ext cx="7100046" cy="3140695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Làm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thế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nào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để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xây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dựng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được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một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tình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bạn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chân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thành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?</a:t>
            </a:r>
            <a:endParaRPr lang="en-US" sz="2800" dirty="0">
              <a:solidFill>
                <a:schemeClr val="accent5"/>
              </a:solidFill>
            </a:endParaRPr>
          </a:p>
        </p:txBody>
      </p:sp>
      <p:pic>
        <p:nvPicPr>
          <p:cNvPr id="9" name="TinhBanDepNhat-CaCaBMZ-109787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5750950" y="5296117"/>
            <a:ext cx="406400" cy="68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8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2409" cy="6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89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57"/>
          <a:stretch/>
        </p:blipFill>
        <p:spPr>
          <a:xfrm>
            <a:off x="0" y="0"/>
            <a:ext cx="1223357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0906" y="1005643"/>
            <a:ext cx="939219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ĐỌC HIỂU VĂN BẢN</a:t>
            </a:r>
          </a:p>
          <a:p>
            <a:pPr algn="ctr"/>
            <a:r>
              <a:rPr lang="en-US" sz="7200" b="1" i="1" dirty="0" err="1"/>
              <a:t>Khóc</a:t>
            </a:r>
            <a:r>
              <a:rPr lang="en-US" sz="7200" b="1" i="1" dirty="0"/>
              <a:t> </a:t>
            </a:r>
            <a:r>
              <a:rPr lang="en-US" sz="7200" b="1" i="1" dirty="0" err="1"/>
              <a:t>Dương</a:t>
            </a:r>
            <a:r>
              <a:rPr lang="en-US" sz="7200" b="1" i="1" dirty="0"/>
              <a:t> </a:t>
            </a:r>
            <a:r>
              <a:rPr lang="en-US" sz="7200" b="1" i="1" dirty="0" err="1"/>
              <a:t>Khuê</a:t>
            </a:r>
            <a:endParaRPr lang="en-US" sz="72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864438" y="4378319"/>
            <a:ext cx="3412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Nguyễn</a:t>
            </a:r>
            <a:r>
              <a:rPr lang="en-US" sz="3600" b="1" dirty="0"/>
              <a:t> </a:t>
            </a:r>
            <a:r>
              <a:rPr lang="en-US" sz="3600" b="1" dirty="0" err="1"/>
              <a:t>Khuyến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8134004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7" y="-84174"/>
            <a:ext cx="12193057" cy="6931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09" t="4070"/>
          <a:stretch/>
        </p:blipFill>
        <p:spPr>
          <a:xfrm>
            <a:off x="7630507" y="3763864"/>
            <a:ext cx="4479915" cy="30931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9548" y="168402"/>
            <a:ext cx="11491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latin typeface="Times New Roman"/>
                <a:ea typeface="Times New Roman"/>
              </a:rPr>
              <a:t>2. </a:t>
            </a:r>
            <a:r>
              <a:rPr lang="en-US" sz="3600" b="1" i="1" dirty="0" err="1">
                <a:latin typeface="Times New Roman"/>
                <a:ea typeface="Times New Roman"/>
              </a:rPr>
              <a:t>Từ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ngữ</a:t>
            </a:r>
            <a:r>
              <a:rPr lang="en-US" sz="3600" b="1" i="1" dirty="0">
                <a:latin typeface="Times New Roman"/>
                <a:ea typeface="Times New Roman"/>
              </a:rPr>
              <a:t>, </a:t>
            </a:r>
            <a:r>
              <a:rPr lang="en-US" sz="3600" b="1" i="1" dirty="0" err="1">
                <a:latin typeface="Times New Roman"/>
                <a:ea typeface="Times New Roman"/>
              </a:rPr>
              <a:t>hình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ảnh</a:t>
            </a:r>
            <a:r>
              <a:rPr lang="en-US" sz="3600" b="1" i="1" dirty="0">
                <a:latin typeface="Times New Roman"/>
                <a:ea typeface="Times New Roman"/>
              </a:rPr>
              <a:t>, </a:t>
            </a:r>
            <a:r>
              <a:rPr lang="en-US" sz="3600" b="1" i="1" dirty="0" err="1">
                <a:latin typeface="Times New Roman"/>
                <a:ea typeface="Times New Roman"/>
              </a:rPr>
              <a:t>biện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pháp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tu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từ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và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cảm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xúc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trữ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tình</a:t>
            </a:r>
            <a:r>
              <a:rPr lang="en-US" sz="3600" b="1" i="1" dirty="0">
                <a:latin typeface="Times New Roman"/>
                <a:ea typeface="Times New Roman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50206798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0817"/>
            <a:ext cx="12197276" cy="693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111" y="3161211"/>
            <a:ext cx="3647302" cy="369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934036" y="16695"/>
            <a:ext cx="5934767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PHIẾU HỌC TẬP SỐ 3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706363"/>
              </p:ext>
            </p:extLst>
          </p:nvPr>
        </p:nvGraphicFramePr>
        <p:xfrm>
          <a:off x="1414021" y="1294701"/>
          <a:ext cx="9851009" cy="4541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80907">
                  <a:extLst>
                    <a:ext uri="{9D8B030D-6E8A-4147-A177-3AD203B41FA5}">
                      <a16:colId xmlns:a16="http://schemas.microsoft.com/office/drawing/2014/main" val="2485455019"/>
                    </a:ext>
                  </a:extLst>
                </a:gridCol>
                <a:gridCol w="3858435">
                  <a:extLst>
                    <a:ext uri="{9D8B030D-6E8A-4147-A177-3AD203B41FA5}">
                      <a16:colId xmlns:a16="http://schemas.microsoft.com/office/drawing/2014/main" val="503559197"/>
                    </a:ext>
                  </a:extLst>
                </a:gridCol>
                <a:gridCol w="3211667">
                  <a:extLst>
                    <a:ext uri="{9D8B030D-6E8A-4147-A177-3AD203B41FA5}">
                      <a16:colId xmlns:a16="http://schemas.microsoft.com/office/drawing/2014/main" val="3721252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DÒNG THƠ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HIỆU NGHỆ THUẬT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DỤNG, Ý NGHĨA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018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31-34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032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35 - 38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702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0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31750"/>
            <a:ext cx="12193588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624" y="2627312"/>
            <a:ext cx="4984376" cy="42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1641927" y="430263"/>
            <a:ext cx="9704499" cy="3499975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83185" algn="ctr">
              <a:lnSpc>
                <a:spcPct val="120000"/>
              </a:lnSpc>
              <a:spcAft>
                <a:spcPts val="0"/>
              </a:spcAft>
            </a:pPr>
            <a:r>
              <a:rPr lang="en-US" sz="4800" b="1" dirty="0">
                <a:solidFill>
                  <a:srgbClr val="231F20"/>
                </a:solidFill>
                <a:latin typeface="Times New Roman"/>
                <a:ea typeface="Times New Roman"/>
              </a:rPr>
              <a:t>NHÓM CHUYÊN GIA</a:t>
            </a:r>
          </a:p>
          <a:p>
            <a:pPr algn="ctr"/>
            <a:endParaRPr lang="en-US" sz="4800" dirty="0">
              <a:solidFill>
                <a:schemeClr val="accent5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938" y="3643271"/>
            <a:ext cx="3206750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31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31750"/>
            <a:ext cx="12193588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624" y="2627312"/>
            <a:ext cx="4984376" cy="42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1641927" y="430263"/>
            <a:ext cx="8749553" cy="3499975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83185"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“Tri âm tri kỷ” là sự đồng điệu, thấu hiểu giữa những người bạn.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3185"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“Tri” chỉ sự hiểu biết, “âm” là tiếng nhạc và “kỷ” là chính mình.</a:t>
            </a:r>
            <a:endParaRPr lang="en-US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938" y="3643271"/>
            <a:ext cx="3206750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23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7" y="-84174"/>
            <a:ext cx="12193057" cy="6931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09" t="4070"/>
          <a:stretch/>
        </p:blipFill>
        <p:spPr>
          <a:xfrm>
            <a:off x="7630507" y="3763864"/>
            <a:ext cx="4479915" cy="30931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9549" y="168402"/>
            <a:ext cx="10657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latin typeface="Times New Roman"/>
                <a:ea typeface="Times New Roman"/>
              </a:rPr>
              <a:t>3. </a:t>
            </a:r>
            <a:r>
              <a:rPr lang="en-US" sz="3600" b="1" i="1" dirty="0" err="1">
                <a:latin typeface="Times New Roman"/>
                <a:ea typeface="Times New Roman"/>
              </a:rPr>
              <a:t>Tìm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hiểu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yếu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tố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tự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sự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trong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bài</a:t>
            </a:r>
            <a:r>
              <a:rPr lang="en-US" sz="3600" b="1" i="1" dirty="0"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latin typeface="Times New Roman"/>
                <a:ea typeface="Times New Roman"/>
              </a:rPr>
              <a:t>thơ</a:t>
            </a:r>
            <a:endParaRPr lang="en-US" sz="3600" dirty="0"/>
          </a:p>
        </p:txBody>
      </p:sp>
      <p:sp>
        <p:nvSpPr>
          <p:cNvPr id="5" name="Rounded Rectangle 2"/>
          <p:cNvSpPr/>
          <p:nvPr/>
        </p:nvSpPr>
        <p:spPr>
          <a:xfrm>
            <a:off x="2839768" y="898844"/>
            <a:ext cx="5934767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PHIẾU HỌC TẬP SỐ 4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183633"/>
              </p:ext>
            </p:extLst>
          </p:nvPr>
        </p:nvGraphicFramePr>
        <p:xfrm>
          <a:off x="1668544" y="2048845"/>
          <a:ext cx="8936610" cy="393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77062">
                  <a:extLst>
                    <a:ext uri="{9D8B030D-6E8A-4147-A177-3AD203B41FA5}">
                      <a16:colId xmlns:a16="http://schemas.microsoft.com/office/drawing/2014/main" val="503559197"/>
                    </a:ext>
                  </a:extLst>
                </a:gridCol>
                <a:gridCol w="4059548">
                  <a:extLst>
                    <a:ext uri="{9D8B030D-6E8A-4147-A177-3AD203B41FA5}">
                      <a16:colId xmlns:a16="http://schemas.microsoft.com/office/drawing/2014/main" val="3721252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TỐ TỰ SỰ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TỐ BIỂU CẢM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018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03276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702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6093725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100911"/>
              </p:ext>
            </p:extLst>
          </p:nvPr>
        </p:nvGraphicFramePr>
        <p:xfrm>
          <a:off x="756030" y="1290284"/>
          <a:ext cx="10840823" cy="46025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858202">
                  <a:extLst>
                    <a:ext uri="{9D8B030D-6E8A-4147-A177-3AD203B41FA5}">
                      <a16:colId xmlns:a16="http://schemas.microsoft.com/office/drawing/2014/main" val="3162287358"/>
                    </a:ext>
                  </a:extLst>
                </a:gridCol>
                <a:gridCol w="5982621">
                  <a:extLst>
                    <a:ext uri="{9D8B030D-6E8A-4147-A177-3AD203B41FA5}">
                      <a16:colId xmlns:a16="http://schemas.microsoft.com/office/drawing/2014/main" val="2105296773"/>
                    </a:ext>
                  </a:extLst>
                </a:gridCol>
              </a:tblGrid>
              <a:tr h="310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3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3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3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endParaRPr lang="en-US" sz="23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3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3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3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3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263246"/>
                  </a:ext>
                </a:extLst>
              </a:tr>
              <a:tr h="2075664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khứ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xót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hụt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hẫng</a:t>
                      </a:r>
                      <a:endParaRPr lang="en-US" sz="20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endParaRPr lang="en-US" sz="20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endParaRPr lang="en-US" sz="20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endParaRPr lang="en-US" sz="20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endParaRPr lang="en-US" sz="20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endParaRPr lang="en-US" sz="20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5014289"/>
                  </a:ext>
                </a:extLst>
              </a:tr>
              <a:tr h="959906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76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290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674" y="837224"/>
            <a:ext cx="87288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08" r="71552" b="577"/>
          <a:stretch/>
        </p:blipFill>
        <p:spPr>
          <a:xfrm flipH="1">
            <a:off x="6022428" y="2661125"/>
            <a:ext cx="6169572" cy="423375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279255" y="932422"/>
            <a:ext cx="7100046" cy="3140695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Bài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thơ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giúp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em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thêm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nhận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thức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gì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về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tình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bạn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tình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người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trong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cuộc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/>
                <a:ea typeface="Calibri"/>
              </a:rPr>
              <a:t>sống</a:t>
            </a:r>
            <a:r>
              <a:rPr lang="en-US" sz="2800" dirty="0">
                <a:solidFill>
                  <a:schemeClr val="accent5"/>
                </a:solidFill>
                <a:latin typeface="Times New Roman"/>
                <a:ea typeface="Calibri"/>
              </a:rPr>
              <a:t>?</a:t>
            </a:r>
            <a:endParaRPr lang="en-US" sz="2800" dirty="0">
              <a:solidFill>
                <a:schemeClr val="accent5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13" y="3432969"/>
            <a:ext cx="3206750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1913" y="150828"/>
            <a:ext cx="4308050" cy="5938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7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10112</TotalTime>
  <Words>612</Words>
  <Application>Microsoft Office PowerPoint</Application>
  <PresentationFormat>Widescreen</PresentationFormat>
  <Paragraphs>80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trương hạnh</dc:creator>
  <cp:lastModifiedBy>Admin</cp:lastModifiedBy>
  <cp:revision>114</cp:revision>
  <dcterms:created xsi:type="dcterms:W3CDTF">2019-09-05T13:20:45Z</dcterms:created>
  <dcterms:modified xsi:type="dcterms:W3CDTF">2024-09-26T01:05:37Z</dcterms:modified>
</cp:coreProperties>
</file>