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7" r:id="rId2"/>
    <p:sldId id="261" r:id="rId3"/>
    <p:sldId id="262" r:id="rId4"/>
    <p:sldId id="256" r:id="rId5"/>
    <p:sldId id="264" r:id="rId6"/>
    <p:sldId id="265" r:id="rId7"/>
    <p:sldId id="266" r:id="rId8"/>
    <p:sldId id="267" r:id="rId9"/>
    <p:sldId id="278" r:id="rId10"/>
    <p:sldId id="268" r:id="rId11"/>
    <p:sldId id="270" r:id="rId12"/>
    <p:sldId id="271" r:id="rId13"/>
    <p:sldId id="280" r:id="rId14"/>
    <p:sldId id="272" r:id="rId15"/>
    <p:sldId id="273" r:id="rId16"/>
    <p:sldId id="279" r:id="rId17"/>
    <p:sldId id="275" r:id="rId18"/>
    <p:sldId id="274" r:id="rId19"/>
    <p:sldId id="276" r:id="rId20"/>
    <p:sldId id="281" r:id="rId21"/>
    <p:sldId id="282" r:id="rId22"/>
    <p:sldId id="283" r:id="rId2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4CC78-4D12-44F0-BABB-D436C7C66A3C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5DD1F-27E3-497D-9E15-2E9E5D291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42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文本占位符 2"/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18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5DD1F-27E3-497D-9E15-2E9E5D2918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06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6460F-8687-4348-A61C-D091499FC1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57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43D0C-009B-4CD8-9CBC-BAFEE09B0535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B58D-3131-4D24-A8FF-3CB25A035A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8648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43D0C-009B-4CD8-9CBC-BAFEE09B0535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B58D-3131-4D24-A8FF-3CB25A035A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742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43D0C-009B-4CD8-9CBC-BAFEE09B0535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B58D-3131-4D24-A8FF-3CB25A035A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3557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949198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43D0C-009B-4CD8-9CBC-BAFEE09B0535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B58D-3131-4D24-A8FF-3CB25A035A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969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43D0C-009B-4CD8-9CBC-BAFEE09B0535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B58D-3131-4D24-A8FF-3CB25A035A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170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43D0C-009B-4CD8-9CBC-BAFEE09B0535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B58D-3131-4D24-A8FF-3CB25A035A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474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43D0C-009B-4CD8-9CBC-BAFEE09B0535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B58D-3131-4D24-A8FF-3CB25A035A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101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43D0C-009B-4CD8-9CBC-BAFEE09B0535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B58D-3131-4D24-A8FF-3CB25A035A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20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43D0C-009B-4CD8-9CBC-BAFEE09B0535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B58D-3131-4D24-A8FF-3CB25A035A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53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43D0C-009B-4CD8-9CBC-BAFEE09B0535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B58D-3131-4D24-A8FF-3CB25A035A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9050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43D0C-009B-4CD8-9CBC-BAFEE09B0535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B58D-3131-4D24-A8FF-3CB25A035A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695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43D0C-009B-4CD8-9CBC-BAFEE09B0535}" type="datetimeFigureOut">
              <a:rPr lang="vi-VN" smtClean="0"/>
              <a:t>13/11/2024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4B58D-3131-4D24-A8FF-3CB25A035A4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526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8.xml"/><Relationship Id="rId3" Type="http://schemas.openxmlformats.org/officeDocument/2006/relationships/image" Target="../media/image7.png"/><Relationship Id="rId7" Type="http://schemas.openxmlformats.org/officeDocument/2006/relationships/slide" Target="slide7.xml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6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slide" Target="slide5.xml"/><Relationship Id="rId15" Type="http://schemas.microsoft.com/office/2007/relationships/hdphoto" Target="../media/hdphoto5.wdp"/><Relationship Id="rId10" Type="http://schemas.openxmlformats.org/officeDocument/2006/relationships/slide" Target="slide6.xml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花卉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" y="0"/>
            <a:ext cx="91451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 descr="玫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79" y="1762125"/>
            <a:ext cx="1079897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017985" y="857251"/>
            <a:ext cx="7522369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altLang="zh-CN" sz="2700" b="1" dirty="0">
              <a:solidFill>
                <a:srgbClr val="E94B5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altLang="zh-CN" sz="2100" b="1" dirty="0">
                <a:latin typeface="Times New Roman" pitchFamily="18" charset="0"/>
                <a:cs typeface="Times New Roman" pitchFamily="18" charset="0"/>
              </a:rPr>
              <a:t>TRƯỜNG THCS THỐNG NHẤT</a:t>
            </a:r>
          </a:p>
          <a:p>
            <a:pPr algn="ctr" eaLnBrk="1" hangingPunct="1">
              <a:defRPr/>
            </a:pPr>
            <a:r>
              <a:rPr lang="en-US" altLang="zh-CN" sz="2100" b="1" dirty="0">
                <a:latin typeface="Times New Roman" pitchFamily="18" charset="0"/>
                <a:cs typeface="Times New Roman" pitchFamily="18" charset="0"/>
              </a:rPr>
              <a:t>TỔ XÃ HỘI</a:t>
            </a:r>
          </a:p>
          <a:p>
            <a:pPr algn="ctr" eaLnBrk="1" hangingPunct="1">
              <a:defRPr/>
            </a:pPr>
            <a:endParaRPr lang="en-US" altLang="zh-CN" sz="21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altLang="zh-CN" sz="21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altLang="zh-CN" sz="21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altLang="zh-CN" sz="3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 MỪNG CÁC THẦY CÔ GIÁO </a:t>
            </a:r>
          </a:p>
          <a:p>
            <a:pPr algn="ctr" eaLnBrk="1" hangingPunct="1">
              <a:defRPr/>
            </a:pPr>
            <a:r>
              <a:rPr lang="en-US" altLang="zh-CN" sz="3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 DỰ GIỜ LỚP 8A1!</a:t>
            </a:r>
          </a:p>
          <a:p>
            <a:pPr algn="ctr" eaLnBrk="1" hangingPunct="1">
              <a:defRPr/>
            </a:pPr>
            <a:endParaRPr lang="en-US" altLang="zh-CN" sz="27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altLang="zh-CN" sz="27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altLang="zh-CN" sz="27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altLang="zh-CN" sz="27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zh-CN" sz="27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altLang="zh-CN" sz="27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altLang="zh-CN" sz="27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zh-CN" altLang="en-US" sz="2700" b="1" dirty="0">
              <a:solidFill>
                <a:srgbClr val="E94B5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eart 12"/>
          <p:cNvSpPr/>
          <p:nvPr/>
        </p:nvSpPr>
        <p:spPr>
          <a:xfrm rot="1519788">
            <a:off x="5773239" y="4858342"/>
            <a:ext cx="291906" cy="265789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201716" y="1962300"/>
            <a:ext cx="1176338" cy="11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539789"/>
      </p:ext>
    </p:extLst>
  </p:cSld>
  <p:clrMapOvr>
    <a:masterClrMapping/>
  </p:clrMapOvr>
  <p:transition spd="slow"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7A2125-92E2-F6E6-AC67-96154A7BDD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744184"/>
              </p:ext>
            </p:extLst>
          </p:nvPr>
        </p:nvGraphicFramePr>
        <p:xfrm>
          <a:off x="188844" y="109331"/>
          <a:ext cx="8766313" cy="651013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3140765">
                  <a:extLst>
                    <a:ext uri="{9D8B030D-6E8A-4147-A177-3AD203B41FA5}">
                      <a16:colId xmlns:a16="http://schemas.microsoft.com/office/drawing/2014/main" val="2381272815"/>
                    </a:ext>
                  </a:extLst>
                </a:gridCol>
                <a:gridCol w="5625548">
                  <a:extLst>
                    <a:ext uri="{9D8B030D-6E8A-4147-A177-3AD203B41FA5}">
                      <a16:colId xmlns:a16="http://schemas.microsoft.com/office/drawing/2014/main" val="1025418361"/>
                    </a:ext>
                  </a:extLst>
                </a:gridCol>
              </a:tblGrid>
              <a:tr h="1356062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1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1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1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1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1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009252"/>
                  </a:ext>
                </a:extLst>
              </a:tr>
              <a:tr h="721637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2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359295"/>
                  </a:ext>
                </a:extLst>
              </a:tr>
              <a:tr h="863868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b="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248016"/>
                  </a:ext>
                </a:extLst>
              </a:tr>
              <a:tr h="833706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2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028793"/>
                  </a:ext>
                </a:extLst>
              </a:tr>
              <a:tr h="911619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111721"/>
                  </a:ext>
                </a:extLst>
              </a:tr>
              <a:tr h="911619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46228"/>
                  </a:ext>
                </a:extLst>
              </a:tr>
              <a:tr h="911619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US" sz="21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469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2650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7A2125-92E2-F6E6-AC67-96154A7BDD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41419"/>
              </p:ext>
            </p:extLst>
          </p:nvPr>
        </p:nvGraphicFramePr>
        <p:xfrm>
          <a:off x="188844" y="109331"/>
          <a:ext cx="8766313" cy="651013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981739">
                  <a:extLst>
                    <a:ext uri="{9D8B030D-6E8A-4147-A177-3AD203B41FA5}">
                      <a16:colId xmlns:a16="http://schemas.microsoft.com/office/drawing/2014/main" val="2381272815"/>
                    </a:ext>
                  </a:extLst>
                </a:gridCol>
                <a:gridCol w="5784574">
                  <a:extLst>
                    <a:ext uri="{9D8B030D-6E8A-4147-A177-3AD203B41FA5}">
                      <a16:colId xmlns:a16="http://schemas.microsoft.com/office/drawing/2014/main" val="1025418361"/>
                    </a:ext>
                  </a:extLst>
                </a:gridCol>
              </a:tblGrid>
              <a:tr h="1356062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2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009252"/>
                  </a:ext>
                </a:extLst>
              </a:tr>
              <a:tr h="721637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2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kern="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endParaRPr lang="en-US" sz="22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359295"/>
                  </a:ext>
                </a:extLst>
              </a:tr>
              <a:tr h="863868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200" b="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endParaRPr lang="en-US" sz="2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tri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248016"/>
                  </a:ext>
                </a:extLst>
              </a:tr>
              <a:tr h="833706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200" b="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kern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giông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bão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lụt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2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028793"/>
                  </a:ext>
                </a:extLst>
              </a:tr>
              <a:tr h="911619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b="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200" kern="100" baseline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111721"/>
                  </a:ext>
                </a:extLst>
              </a:tr>
              <a:tr h="911619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kern="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sapo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endParaRPr lang="en-US" sz="2200" kern="100" baseline="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lnSpc>
                          <a:spcPct val="9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…)</a:t>
                      </a:r>
                      <a:endParaRPr lang="en-US" sz="2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46228"/>
                  </a:ext>
                </a:extLst>
              </a:tr>
              <a:tr h="911619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2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kern="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2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kern="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2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kern="1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200" kern="100" baseline="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baseline="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2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62" marR="424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469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807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" y="516835"/>
            <a:ext cx="1649896" cy="512859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45026" y="1197666"/>
            <a:ext cx="6539948" cy="6708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internet…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5026" y="2143540"/>
            <a:ext cx="6539948" cy="6990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5026" y="3250096"/>
            <a:ext cx="6539948" cy="105354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(in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7" name="Rectangle 6"/>
          <p:cNvSpPr/>
          <p:nvPr/>
        </p:nvSpPr>
        <p:spPr>
          <a:xfrm>
            <a:off x="2445026" y="157372"/>
            <a:ext cx="6539948" cy="8547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5026" y="4605132"/>
            <a:ext cx="6539948" cy="8547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45026" y="5761385"/>
            <a:ext cx="6539948" cy="8547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2" idx="6"/>
            <a:endCxn id="7" idx="1"/>
          </p:cNvCxnSpPr>
          <p:nvPr/>
        </p:nvCxnSpPr>
        <p:spPr>
          <a:xfrm flipV="1">
            <a:off x="1649897" y="584755"/>
            <a:ext cx="795129" cy="24963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" idx="6"/>
            <a:endCxn id="4" idx="1"/>
          </p:cNvCxnSpPr>
          <p:nvPr/>
        </p:nvCxnSpPr>
        <p:spPr>
          <a:xfrm flipV="1">
            <a:off x="1649897" y="1533112"/>
            <a:ext cx="795129" cy="15480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6"/>
            <a:endCxn id="5" idx="1"/>
          </p:cNvCxnSpPr>
          <p:nvPr/>
        </p:nvCxnSpPr>
        <p:spPr>
          <a:xfrm flipV="1">
            <a:off x="1649897" y="2493066"/>
            <a:ext cx="795129" cy="5880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6"/>
            <a:endCxn id="6" idx="1"/>
          </p:cNvCxnSpPr>
          <p:nvPr/>
        </p:nvCxnSpPr>
        <p:spPr>
          <a:xfrm>
            <a:off x="1649897" y="3081131"/>
            <a:ext cx="795129" cy="6957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" idx="6"/>
            <a:endCxn id="8" idx="1"/>
          </p:cNvCxnSpPr>
          <p:nvPr/>
        </p:nvCxnSpPr>
        <p:spPr>
          <a:xfrm>
            <a:off x="1649897" y="3081131"/>
            <a:ext cx="795129" cy="19513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" idx="6"/>
            <a:endCxn id="9" idx="1"/>
          </p:cNvCxnSpPr>
          <p:nvPr/>
        </p:nvCxnSpPr>
        <p:spPr>
          <a:xfrm>
            <a:off x="1649897" y="3081131"/>
            <a:ext cx="795129" cy="31076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6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ận cảnh dung nham phun trào quay bằng máy bay không người lái_-VE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574"/>
            <a:ext cx="9054548" cy="666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3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822372" cy="6857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Tr.75?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72" y="0"/>
            <a:ext cx="4321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52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822372" cy="6857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..)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internet: khoahoc.tv…,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a,b,c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72" y="0"/>
            <a:ext cx="4321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1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/>
          <p:cNvSpPr/>
          <p:nvPr/>
        </p:nvSpPr>
        <p:spPr>
          <a:xfrm>
            <a:off x="352839" y="2266122"/>
            <a:ext cx="2355574" cy="199776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922104" y="606288"/>
            <a:ext cx="6052929" cy="125233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2104" y="2638839"/>
            <a:ext cx="6052929" cy="1252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1497" y="4808883"/>
            <a:ext cx="5953536" cy="125233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1281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822372" cy="6857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Tr.75?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72" y="0"/>
            <a:ext cx="4321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0783" y="1401417"/>
            <a:ext cx="2872408" cy="18884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776870" y="705678"/>
            <a:ext cx="993913" cy="6758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776870" y="705678"/>
            <a:ext cx="1" cy="34488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776870" y="3289852"/>
            <a:ext cx="993913" cy="8150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76870" y="4154557"/>
            <a:ext cx="4760843" cy="198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43191" y="3289852"/>
            <a:ext cx="894522" cy="8150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776869" y="685799"/>
            <a:ext cx="476084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537713" y="705678"/>
            <a:ext cx="0" cy="34488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643191" y="705678"/>
            <a:ext cx="894522" cy="6957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: Rounded Corners 22"/>
          <p:cNvSpPr/>
          <p:nvPr/>
        </p:nvSpPr>
        <p:spPr>
          <a:xfrm>
            <a:off x="0" y="685799"/>
            <a:ext cx="3776868" cy="3657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SGK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095"/>
            <a:ext cx="9144000" cy="2464905"/>
          </a:xfrm>
          <a:prstGeom prst="rect">
            <a:avLst/>
          </a:prstGeom>
        </p:spPr>
      </p:pic>
      <p:pic>
        <p:nvPicPr>
          <p:cNvPr id="25" name="Hướng-Dẫn-Piano-Đến-Giờ-Cơm-Ái-Phương-x-Minh-Cà-Ri-Piano-Tutori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287" y="58199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3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3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75862"/>
            <a:ext cx="3518452" cy="54863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Ý VÀ LẬP DÀN Ý 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35" y="675861"/>
            <a:ext cx="5426765" cy="54863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06688" y="1070111"/>
            <a:ext cx="1371600" cy="8249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06688" y="2594112"/>
            <a:ext cx="1371600" cy="8249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6688" y="4475922"/>
            <a:ext cx="1371600" cy="8249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67740" y="1070111"/>
            <a:ext cx="3876259" cy="8249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12467" y="2575890"/>
            <a:ext cx="3876259" cy="14494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12467" y="4475922"/>
            <a:ext cx="3876259" cy="14494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4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89" b="100000" l="0" r="100000">
                        <a14:foregroundMark x1="19420" y1="30104" x2="19420" y2="30104"/>
                        <a14:foregroundMark x1="20177" y1="24913" x2="20177" y2="24913"/>
                        <a14:foregroundMark x1="19420" y1="35640" x2="19420" y2="35640"/>
                        <a14:foregroundMark x1="32661" y1="29066" x2="32661" y2="290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46180"/>
            <a:ext cx="9144000" cy="3270305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055" y="887403"/>
            <a:ext cx="2742857" cy="990476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9913" y="1877879"/>
            <a:ext cx="2457143" cy="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67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8704" r="8704" b="5205"/>
          <a:stretch>
            <a:fillRect/>
          </a:stretch>
        </p:blipFill>
        <p:spPr>
          <a:xfrm rot="1468127">
            <a:off x="5663587" y="-324582"/>
            <a:ext cx="5016610" cy="21431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t="64637" r="63966"/>
          <a:stretch>
            <a:fillRect/>
          </a:stretch>
        </p:blipFill>
        <p:spPr>
          <a:xfrm rot="10324006" flipH="1">
            <a:off x="-152284" y="657376"/>
            <a:ext cx="1797990" cy="17645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298" r="298"/>
          <a:stretch>
            <a:fillRect/>
          </a:stretch>
        </p:blipFill>
        <p:spPr>
          <a:xfrm rot="2181909" flipH="1">
            <a:off x="6320173" y="1483613"/>
            <a:ext cx="5054294" cy="10868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t="9228" b="5205"/>
          <a:stretch>
            <a:fillRect/>
          </a:stretch>
        </p:blipFill>
        <p:spPr>
          <a:xfrm rot="1468127">
            <a:off x="-1761595" y="5730786"/>
            <a:ext cx="5016610" cy="15977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 l="249" r="249"/>
          <a:stretch>
            <a:fillRect/>
          </a:stretch>
        </p:blipFill>
        <p:spPr>
          <a:xfrm rot="-9573849">
            <a:off x="-413318" y="5308533"/>
            <a:ext cx="3339568" cy="12103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601" y="2537536"/>
            <a:ext cx="76234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chức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tuần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lễ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bí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ẩn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tuần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lễ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1442028" y="443504"/>
            <a:ext cx="6230652" cy="18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815009" y="1659835"/>
            <a:ext cx="7841973" cy="27928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8877956"/>
      </p:ext>
    </p:extLst>
  </p:cSld>
  <p:clrMapOvr>
    <a:masterClrMapping/>
  </p:clrMapOvr>
  <p:transition spd="slow" advClick="0" advTm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156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93673" y="6242468"/>
            <a:ext cx="6356651" cy="4465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498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GIỚI THIỆU – LUẬT CHƠI	</a:t>
            </a:r>
            <a:endParaRPr lang="vi-V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Hexagon 3">
            <a:hlinkClick r:id="rId2" action="ppaction://hlinksldjump"/>
          </p:cNvPr>
          <p:cNvSpPr/>
          <p:nvPr/>
        </p:nvSpPr>
        <p:spPr>
          <a:xfrm>
            <a:off x="8011886" y="217714"/>
            <a:ext cx="783771" cy="283029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6891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41" y="0"/>
            <a:ext cx="9144001" cy="6858000"/>
          </a:xfrm>
          <a:prstGeom prst="rect">
            <a:avLst/>
          </a:prstGeom>
        </p:spPr>
      </p:pic>
      <p:pic>
        <p:nvPicPr>
          <p:cNvPr id="9" name="PLai Do" descr="Kết quả hình ảnh cho người lái đ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313" r="90000">
                        <a14:foregroundMark x1="31094" y1="30694" x2="31094" y2="30694"/>
                        <a14:foregroundMark x1="29063" y1="33056" x2="29063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7" t="16614" r="25916"/>
          <a:stretch/>
        </p:blipFill>
        <p:spPr bwMode="auto">
          <a:xfrm>
            <a:off x="2103417" y="4240797"/>
            <a:ext cx="2035578" cy="137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667" y="297117"/>
            <a:ext cx="634948" cy="808661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59" b="96552" l="4598" r="942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0366" y="156433"/>
            <a:ext cx="557425" cy="929042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3" b="96269" l="8140" r="89535">
                        <a14:foregroundMark x1="27907" y1="58209" x2="27907" y2="58209"/>
                        <a14:foregroundMark x1="26744" y1="61194" x2="26744" y2="61194"/>
                        <a14:foregroundMark x1="58140" y1="77612" x2="58140" y2="77612"/>
                        <a14:backgroundMark x1="52326" y1="77612" x2="52326" y2="77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012" y="244061"/>
            <a:ext cx="534431" cy="832717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9244" r="100000">
                        <a14:foregroundMark x1="38655" y1="94086" x2="38655" y2="94086"/>
                        <a14:foregroundMark x1="72269" y1="95161" x2="72269" y2="95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4791" y="261381"/>
            <a:ext cx="486077" cy="7597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9968" b="93182" l="0" r="30750"/>
                    </a14:imgEffect>
                  </a14:imgLayer>
                </a14:imgProps>
              </a:ext>
            </a:extLst>
          </a:blip>
          <a:srcRect t="67037" r="69306" b="5926"/>
          <a:stretch/>
        </p:blipFill>
        <p:spPr>
          <a:xfrm>
            <a:off x="-127001" y="4555322"/>
            <a:ext cx="2806701" cy="1854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9968" b="93182" l="0" r="30750"/>
                    </a14:imgEffect>
                  </a14:imgLayer>
                </a14:imgProps>
              </a:ext>
            </a:extLst>
          </a:blip>
          <a:srcRect t="67037" r="69306" b="5926"/>
          <a:stretch/>
        </p:blipFill>
        <p:spPr>
          <a:xfrm flipH="1">
            <a:off x="6337299" y="4665611"/>
            <a:ext cx="2806701" cy="1854200"/>
          </a:xfrm>
          <a:prstGeom prst="rect">
            <a:avLst/>
          </a:prstGeom>
        </p:spPr>
      </p:pic>
      <p:pic>
        <p:nvPicPr>
          <p:cNvPr id="21" name="HS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418" y="4107964"/>
            <a:ext cx="780412" cy="993921"/>
          </a:xfrm>
          <a:prstGeom prst="rect">
            <a:avLst/>
          </a:prstGeom>
        </p:spPr>
      </p:pic>
      <p:pic>
        <p:nvPicPr>
          <p:cNvPr id="22" name="HS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59" b="96552" l="4598" r="942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796" y="3960006"/>
            <a:ext cx="685127" cy="1141879"/>
          </a:xfrm>
          <a:prstGeom prst="rect">
            <a:avLst/>
          </a:prstGeom>
        </p:spPr>
      </p:pic>
      <p:pic>
        <p:nvPicPr>
          <p:cNvPr id="23" name="HS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3" b="96269" l="8140" r="89535">
                        <a14:foregroundMark x1="27907" y1="58209" x2="27907" y2="58209"/>
                        <a14:foregroundMark x1="26744" y1="61194" x2="26744" y2="61194"/>
                        <a14:foregroundMark x1="58140" y1="77612" x2="58140" y2="77612"/>
                        <a14:backgroundMark x1="52326" y1="77612" x2="52326" y2="77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398" y="4153867"/>
            <a:ext cx="656866" cy="1023487"/>
          </a:xfrm>
          <a:prstGeom prst="rect">
            <a:avLst/>
          </a:prstGeom>
        </p:spPr>
      </p:pic>
      <p:pic>
        <p:nvPicPr>
          <p:cNvPr id="24" name="HS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9244" r="100000">
                        <a14:foregroundMark x1="38655" y1="94086" x2="38655" y2="94086"/>
                        <a14:foregroundMark x1="72269" y1="95161" x2="72269" y2="95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667" y="4169317"/>
            <a:ext cx="597435" cy="933807"/>
          </a:xfrm>
          <a:prstGeom prst="rect">
            <a:avLst/>
          </a:prstGeom>
        </p:spPr>
      </p:pic>
      <p:pic>
        <p:nvPicPr>
          <p:cNvPr id="26" name="PLai Do" descr="Kết quả hình ảnh cho người lái đ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313" r="90000">
                        <a14:foregroundMark x1="31094" y1="30694" x2="31094" y2="30694"/>
                        <a14:foregroundMark x1="29063" y1="33056" x2="29063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7" t="16614" r="25916"/>
          <a:stretch/>
        </p:blipFill>
        <p:spPr bwMode="auto">
          <a:xfrm>
            <a:off x="2123511" y="4234926"/>
            <a:ext cx="2035578" cy="137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Lai Do" descr="Kết quả hình ảnh cho người lái đ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313" r="90000">
                        <a14:foregroundMark x1="31094" y1="30694" x2="31094" y2="30694"/>
                        <a14:foregroundMark x1="29063" y1="33056" x2="29063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7" t="16614" r="25916"/>
          <a:stretch/>
        </p:blipFill>
        <p:spPr bwMode="auto">
          <a:xfrm>
            <a:off x="2103417" y="4246668"/>
            <a:ext cx="2035578" cy="137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Lai Do" descr="Kết quả hình ảnh cho người lái đ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313" r="90000">
                        <a14:foregroundMark x1="31094" y1="30694" x2="31094" y2="30694"/>
                        <a14:foregroundMark x1="29063" y1="33056" x2="29063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7" t="16614" r="25916"/>
          <a:stretch/>
        </p:blipFill>
        <p:spPr bwMode="auto">
          <a:xfrm>
            <a:off x="2103417" y="4218253"/>
            <a:ext cx="2035578" cy="137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Lai Do" descr="Kết quả hình ảnh cho người lái đ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313" r="90000">
                        <a14:foregroundMark x1="31094" y1="30694" x2="31094" y2="30694"/>
                        <a14:foregroundMark x1="29063" y1="33056" x2="29063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7" t="16614" r="25916"/>
          <a:stretch/>
        </p:blipFill>
        <p:spPr bwMode="auto">
          <a:xfrm>
            <a:off x="2119193" y="4253796"/>
            <a:ext cx="2035578" cy="137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159829" y="1407304"/>
            <a:ext cx="3126013" cy="1734608"/>
          </a:xfrm>
          <a:prstGeom prst="wedgeEllipseCallout">
            <a:avLst>
              <a:gd name="adj1" fmla="val 59216"/>
              <a:gd name="adj2" fmla="val 888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CHÁU CẢM ƠN CÔ Ạ!</a:t>
            </a:r>
            <a:endParaRPr lang="vi-VN"/>
          </a:p>
        </p:txBody>
      </p:sp>
      <p:sp>
        <p:nvSpPr>
          <p:cNvPr id="31" name="Oval Callout 30"/>
          <p:cNvSpPr/>
          <p:nvPr/>
        </p:nvSpPr>
        <p:spPr>
          <a:xfrm>
            <a:off x="5368471" y="1595345"/>
            <a:ext cx="3213001" cy="1734608"/>
          </a:xfrm>
          <a:prstGeom prst="wedgeEllipseCallout">
            <a:avLst>
              <a:gd name="adj1" fmla="val 37183"/>
              <a:gd name="adj2" fmla="val 8509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CHÁU CẢM ƠN CÔ Ạ!</a:t>
            </a:r>
            <a:endParaRPr lang="vi-VN"/>
          </a:p>
        </p:txBody>
      </p:sp>
      <p:sp>
        <p:nvSpPr>
          <p:cNvPr id="32" name="Oval Callout 31"/>
          <p:cNvSpPr/>
          <p:nvPr/>
        </p:nvSpPr>
        <p:spPr>
          <a:xfrm>
            <a:off x="4972809" y="1407304"/>
            <a:ext cx="3313033" cy="1734608"/>
          </a:xfrm>
          <a:prstGeom prst="wedgeEllipseCallout">
            <a:avLst>
              <a:gd name="adj1" fmla="val 35160"/>
              <a:gd name="adj2" fmla="val 8885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CHÁU CẢM ƠN CÔ Ạ!</a:t>
            </a:r>
            <a:endParaRPr lang="vi-VN"/>
          </a:p>
        </p:txBody>
      </p:sp>
      <p:sp>
        <p:nvSpPr>
          <p:cNvPr id="33" name="Oval Callout 32"/>
          <p:cNvSpPr/>
          <p:nvPr/>
        </p:nvSpPr>
        <p:spPr>
          <a:xfrm>
            <a:off x="4823352" y="1395870"/>
            <a:ext cx="3456164" cy="1734608"/>
          </a:xfrm>
          <a:prstGeom prst="wedgeEllipseCallout">
            <a:avLst>
              <a:gd name="adj1" fmla="val 19244"/>
              <a:gd name="adj2" fmla="val 9262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CHÁU CẢM ƠN CÔ Ạ!</a:t>
            </a:r>
            <a:endParaRPr lang="vi-VN"/>
          </a:p>
        </p:txBody>
      </p:sp>
      <p:sp>
        <p:nvSpPr>
          <p:cNvPr id="8" name="Hexagon 7">
            <a:hlinkClick r:id="" action="ppaction://noaction"/>
          </p:cNvPr>
          <p:cNvSpPr/>
          <p:nvPr/>
        </p:nvSpPr>
        <p:spPr>
          <a:xfrm>
            <a:off x="7859486" y="156433"/>
            <a:ext cx="721986" cy="35519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Exit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581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4653 L 0.06024 -0.03959 C 0.07292 -0.05834 0.09219 -0.06806 0.1118 -0.06806 C 0.13437 -0.06806 0.1526 -0.05834 0.16528 -0.03959 L 0.22621 0.04653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21 0.04653 L 0.46476 0.046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25 1.48148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476 0.04675 L 0.54844 -0.03195 C 0.56614 -0.04954 0.59253 -0.0588 0.61996 -0.0588 C 0.65121 -0.0588 0.67621 -0.04954 0.69392 -0.03195 L 0.77812 0.04675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0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0.03773 L 0.0776 -0.0294 C 0.09288 -0.04445 0.11562 -0.05255 0.13923 -0.05255 C 0.16649 -0.05255 0.18802 -0.04445 0.2033 -0.0294 L 0.27604 0.03773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04 0.03773 L 0.51459 0.0379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875 0.04723 L 0.5849 0.00718 C 0.59879 -0.00185 0.61962 -0.00671 0.64115 -0.00671 C 0.66597 -0.00671 0.68559 -0.00185 0.69965 0.00718 L 0.76597 0.04723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6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0.05741 L 0.08143 -0.02384 C 0.09966 -0.04212 0.12674 -0.05185 0.15486 -0.05185 C 0.18698 -0.05185 0.21268 -0.04212 0.23091 -0.02384 L 0.31719 0.05741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0.25156 -4.44444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19 0.0574 L 0.55573 0.0576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573 0.05023 L 0.6118 0.01018 C 0.62361 0.00116 0.64132 -0.00371 0.65954 -0.00371 C 0.68055 -0.00371 0.69739 0.00116 0.70902 0.01018 L 0.76545 0.05023 " pathEditMode="relative" rAng="0" ptsTypes="AAA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6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4212 L 0.10191 -0.02686 C 0.12326 -0.04237 0.15486 -0.0507 0.18784 -0.0507 C 0.22569 -0.0507 0.25573 -0.04237 0.27708 -0.02686 L 0.3783 0.04212 " pathEditMode="relative" rAng="0" ptsTypes="AAAAA">
                                      <p:cBhvr>
                                        <p:cTn id="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L 0.25 2.22222E-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3 0.04212 L 0.61685 0.0423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85 0.02569 L 0.66164 0.00185 C 0.67101 -0.00348 0.68507 -0.00625 0.69983 -0.00625 C 0.7165 -0.00625 0.72987 -0.00348 0.73941 0.00185 L 0.78455 0.02569 " pathEditMode="relative" rAng="0" ptsTypes="AAAAA"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4299" y="2882348"/>
            <a:ext cx="8610601" cy="2055050"/>
            <a:chOff x="304800" y="304799"/>
            <a:chExt cx="8610601" cy="3457998"/>
          </a:xfrm>
        </p:grpSpPr>
        <p:pic>
          <p:nvPicPr>
            <p:cNvPr id="3074" name="Picture 2" descr="D:\ẢNH LÀM CHIPI\MOI NHAT\2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114675" y="-2505076"/>
              <a:ext cx="2990851" cy="861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66800" y="914400"/>
              <a:ext cx="7086600" cy="2848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3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….</a:t>
              </a:r>
              <a:r>
                <a:rPr lang="en-US" sz="32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nhay</a:t>
              </a:r>
              <a:r>
                <a:rPr lang="en-US" sz="3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nháy</a:t>
              </a:r>
              <a:r>
                <a:rPr lang="en-US" sz="3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gà</a:t>
              </a:r>
              <a:r>
                <a:rPr lang="en-US" sz="3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gáy</a:t>
              </a:r>
              <a:r>
                <a:rPr lang="en-US" sz="3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3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…..</a:t>
              </a:r>
            </a:p>
            <a:p>
              <a:pPr algn="ctr"/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52401" y="4353339"/>
            <a:ext cx="9296400" cy="2514596"/>
            <a:chOff x="-152401" y="3047996"/>
            <a:chExt cx="9296400" cy="3809999"/>
          </a:xfrm>
        </p:grpSpPr>
        <p:pic>
          <p:nvPicPr>
            <p:cNvPr id="3075" name="Picture 3" descr="D:\ẢNH LÀM CHIPI\MOI NHAT\81277115d54491d5dc558a5e282eb2dd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590799" y="304796"/>
              <a:ext cx="3809999" cy="929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14400" y="3581400"/>
              <a:ext cx="7010400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pPr algn="ctr"/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Chớp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gáy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pic>
        <p:nvPicPr>
          <p:cNvPr id="3076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0"/>
            <a:ext cx="704850" cy="68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314652"/>
            <a:ext cx="6669157" cy="24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3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70012" y="1917750"/>
            <a:ext cx="8451574" cy="3707296"/>
            <a:chOff x="304800" y="304799"/>
            <a:chExt cx="8610601" cy="3656589"/>
          </a:xfrm>
        </p:grpSpPr>
        <p:pic>
          <p:nvPicPr>
            <p:cNvPr id="3074" name="Picture 2" descr="D:\ẢNH LÀM CHIPI\MOI NHAT\2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114675" y="-2505076"/>
              <a:ext cx="2990851" cy="861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66800" y="914400"/>
              <a:ext cx="714292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/>
            </a:p>
            <a:p>
              <a:endParaRPr lang="en-US" sz="3200" dirty="0"/>
            </a:p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bảy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lo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….</a:t>
              </a:r>
            </a:p>
            <a:p>
              <a:endParaRPr lang="en-US" sz="3200" dirty="0"/>
            </a:p>
            <a:p>
              <a:endParaRPr lang="en-US" sz="3200" dirty="0"/>
            </a:p>
            <a:p>
              <a:endParaRPr lang="en-US" sz="3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52401" y="4492486"/>
            <a:ext cx="9296400" cy="3539430"/>
            <a:chOff x="-152401" y="3581400"/>
            <a:chExt cx="9296400" cy="4766336"/>
          </a:xfrm>
        </p:grpSpPr>
        <p:pic>
          <p:nvPicPr>
            <p:cNvPr id="3075" name="Picture 3" descr="D:\ẢNH LÀM CHIPI\MOI NHAT\81277115d54491d5dc558a5e282eb2dd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975114" y="689110"/>
              <a:ext cx="3041370" cy="929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14400" y="3581400"/>
              <a:ext cx="7010400" cy="4766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/>
            </a:p>
            <a:p>
              <a:endParaRPr lang="en-US" sz="3200" dirty="0"/>
            </a:p>
            <a:p>
              <a:pPr algn="ctr"/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bảy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lo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lụt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</p:txBody>
        </p:sp>
      </p:grpSp>
      <p:pic>
        <p:nvPicPr>
          <p:cNvPr id="9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0"/>
            <a:ext cx="704850" cy="68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85725"/>
            <a:ext cx="8134349" cy="310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0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0497" y="2999779"/>
            <a:ext cx="8610601" cy="2262643"/>
            <a:chOff x="304800" y="304799"/>
            <a:chExt cx="8610601" cy="3891654"/>
          </a:xfrm>
        </p:grpSpPr>
        <p:pic>
          <p:nvPicPr>
            <p:cNvPr id="3074" name="Picture 2" descr="D:\ẢNH LÀM CHIPI\MOI NHAT\2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114675" y="-2505076"/>
              <a:ext cx="2990851" cy="861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66800" y="914401"/>
              <a:ext cx="7086600" cy="3282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Mống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vồng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tây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chẳng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…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cũng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…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52401" y="4622803"/>
            <a:ext cx="9296400" cy="3175251"/>
            <a:chOff x="-152401" y="3047996"/>
            <a:chExt cx="9296400" cy="5412380"/>
          </a:xfrm>
        </p:grpSpPr>
        <p:pic>
          <p:nvPicPr>
            <p:cNvPr id="3075" name="Picture 3" descr="D:\ẢNH LÀM CHIPI\MOI NHAT\81277115d54491d5dc558a5e282eb2dd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590799" y="304796"/>
              <a:ext cx="3809999" cy="929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14400" y="3581400"/>
              <a:ext cx="7010400" cy="4878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pPr algn="ctr"/>
              <a:r>
                <a:rPr lang="en-US" sz="3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Mống</a:t>
              </a:r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đông</a:t>
              </a:r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vồng</a:t>
              </a:r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tây</a:t>
              </a:r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chẳng</a:t>
              </a:r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mưa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dây</a:t>
              </a:r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cũng</a:t>
              </a:r>
              <a:r>
                <a: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bão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giật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pic>
        <p:nvPicPr>
          <p:cNvPr id="9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0"/>
            <a:ext cx="704850" cy="68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3860"/>
            <a:ext cx="7239000" cy="278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6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4299" y="2236304"/>
            <a:ext cx="8610601" cy="2314886"/>
            <a:chOff x="304800" y="304799"/>
            <a:chExt cx="8610601" cy="3456031"/>
          </a:xfrm>
        </p:grpSpPr>
        <p:pic>
          <p:nvPicPr>
            <p:cNvPr id="3074" name="Picture 2" descr="D:\ẢNH LÀM CHIPI\MOI NHAT\2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114675" y="-2505076"/>
              <a:ext cx="2990851" cy="861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66800" y="914400"/>
              <a:ext cx="7086600" cy="2846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Chuồn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chuồn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bay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thấp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…, bay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…, bay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vừa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…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52401" y="4214191"/>
            <a:ext cx="9296400" cy="3457401"/>
            <a:chOff x="-152401" y="3047996"/>
            <a:chExt cx="9296400" cy="4493500"/>
          </a:xfrm>
        </p:grpSpPr>
        <p:pic>
          <p:nvPicPr>
            <p:cNvPr id="3075" name="Picture 3" descr="D:\ẢNH LÀM CHIPI\MOI NHAT\81277115d54491d5dc558a5e282eb2dd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590799" y="304796"/>
              <a:ext cx="3809999" cy="929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14400" y="3581400"/>
              <a:ext cx="7010400" cy="3960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/>
            </a:p>
            <a:p>
              <a:pPr algn="ctr"/>
              <a:r>
                <a:rPr lang="en-US" sz="3200" b="1" dirty="0" err="1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Chuồn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chuồn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 bay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thấp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mưa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, bay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nắng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, bay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vừa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râm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</p:txBody>
        </p:sp>
      </p:grpSp>
      <p:pic>
        <p:nvPicPr>
          <p:cNvPr id="9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0"/>
            <a:ext cx="704850" cy="68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27" y="50120"/>
            <a:ext cx="7354956" cy="218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7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148" y="1401417"/>
            <a:ext cx="8915400" cy="39259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39,40,41: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THUYẾT MINH GIẢI THÍCH MỘT HIỆN TƯỢNG TỰ NHIÊN</a:t>
            </a:r>
          </a:p>
        </p:txBody>
      </p:sp>
    </p:spTree>
    <p:extLst>
      <p:ext uri="{BB962C8B-B14F-4D97-AF65-F5344CB8AC3E}">
        <p14:creationId xmlns:p14="http://schemas.microsoft.com/office/powerpoint/2010/main" val="3173306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577</TotalTime>
  <Words>1104</Words>
  <Application>Microsoft Office PowerPoint</Application>
  <PresentationFormat>On-screen Show (4:3)</PresentationFormat>
  <Paragraphs>127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宋体</vt:lpstr>
      <vt:lpstr>Aptos</vt:lpstr>
      <vt:lpstr>Arial</vt:lpstr>
      <vt:lpstr>Calibri</vt:lpstr>
      <vt:lpstr>Calibri Light</vt:lpstr>
      <vt:lpstr>等线</vt:lpstr>
      <vt:lpstr>Tahoma</vt:lpstr>
      <vt:lpstr>Times New Roman</vt:lpstr>
      <vt:lpstr>Office Theme</vt:lpstr>
      <vt:lpstr>PowerPoint Presentation</vt:lpstr>
      <vt:lpstr>PowerPoint Presentation</vt:lpstr>
      <vt:lpstr>GIỚI THIỆU – LUẬT CHƠI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51</cp:revision>
  <dcterms:created xsi:type="dcterms:W3CDTF">2019-10-07T12:57:55Z</dcterms:created>
  <dcterms:modified xsi:type="dcterms:W3CDTF">2024-11-13T02:48:29Z</dcterms:modified>
</cp:coreProperties>
</file>