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0" r:id="rId23"/>
    <p:sldId id="281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301" r:id="rId32"/>
    <p:sldId id="302" r:id="rId33"/>
    <p:sldId id="303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D2FA2-4DBE-4007-B5FB-0D5AD813F89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B392-6709-4F3D-9A45-613324E6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8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B392-6709-4F3D-9A45-613324E667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: Phương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du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Việt Nam.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B392-6709-4F3D-9A45-613324E667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2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BFB2-001F-FFDE-2826-9E1964420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57A50-C4C2-5553-5554-E8ADB14A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2A85-293E-B968-B84A-6B697481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BF6D8-6F7B-E3F7-5E45-9FDBC2D4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4B392-BA2A-BA78-4175-F54F4C7C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D872-46D1-BB3A-E147-195C35E4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ECE19-D8A3-1AE9-84C4-156318A70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119D7-2086-0ECE-4BD4-BBE11BBC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AFD09-97AD-40E5-9209-AAB145B6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2356-FBA0-A81D-E626-B6EF549F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2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5DFF8-DAA6-F5F7-151D-09AF51B54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95290-9362-6BF2-D8F9-B7D60B4C6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ECFF1-410D-9247-6D85-59783C74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D38A2-473C-CC6E-7DDD-ECB9AC69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8EA4-A2EB-3923-633F-4B9D03EC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1081-12A4-86A6-1688-8DC026DE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DE2C8-BB94-ACF1-A5E2-E313547DC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F13FE-C75A-B496-9205-8F60A881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4A9C-7ACF-3484-D3EF-0C96AD28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5D80-46A0-F7FF-3382-179348FA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C3D7-4DA8-4227-2A8F-0968DDF2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72458-425E-551C-E039-85A9AFFF4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4DBAA-9A31-0A12-3864-2F588C6D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76D3-42CF-870A-123C-149DFFBC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16CD-7930-9D0F-F51B-4B9C38C3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D703-825E-5E85-6F95-C9F2D948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02AC9-19C1-DCDD-0CB1-20F40567E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94BFE-0582-76A7-1681-32E33FE49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072C5-039C-6C91-9289-ADF37C17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252D3-5E6D-8310-C48D-188680DA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9A06F-FA6C-9A2E-98E7-BFA37C43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FDF0-0644-4E36-320F-39620D23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46A70-3BA1-0273-CB96-198908FE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C26C5-FB4C-3F06-7CC8-7E5CC29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5D81E-605F-4F3C-1626-ACD999971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00C4F-8A1A-72C5-6398-1182BD1C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7BC50-3EA2-5186-AAE3-F7A9F477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64C5F-7F05-FEB4-5709-5C36E7CB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6AB7A-F956-CA61-97CE-6D6FFE52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EFBD-00D9-8593-8D06-458EC159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5E705-D6B8-52A6-30D3-B4F669E6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9418B-F5A1-D364-9166-DFC1B778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8E921-C1DB-D44C-B3D4-9EA519FB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839A6-FEC6-5BFD-4AD2-3F1271F6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C0A38-A7AC-991F-20A3-607B0E5E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5868D-882A-5210-A1E6-6A96505B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D8D0-E657-D8BC-BB26-20627D8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533C9-17BF-6513-83EA-C5CD3D01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85871-4668-5DDF-C5E5-F63DBB3A6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2C058-EE6C-81D8-C996-428027D6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424EF-4EDD-DC07-A10E-C9DFF04A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23693-2347-D61C-5D5F-3A187CF1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346D-3B97-6BEF-D7CC-36B73D24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15B3C-BE5D-EB0D-B8A5-C76589429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A29B3-B05F-2BD1-8667-D6B7DFCF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85947-E1B0-2CB9-6278-90815769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82EE9-F558-894C-6068-444B79E0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4725-17E9-EA17-A84B-479166FE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D12DF-3429-7B7F-3C4A-53A72454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A6681-07CB-4270-BDCB-AF5DAD532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F6EB6-2C02-2393-9024-164359BE6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53E9-5F02-480D-8DA9-271272D8F44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CD38-DE0E-FA07-2B00-AA657FCFF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41290-C6C3-E4C7-E98B-3DF64D6BB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B0DA-4028-4DA1-838F-87ED0286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1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5A0257C-84D9-54D2-216D-AB0A2A6980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F59AC-2F97-A25C-0299-C9E61DF23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2" y="393069"/>
            <a:ext cx="1166326" cy="11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149C790-A7D7-0D29-8B47-472645DCF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40BF06D-331E-67FE-D60E-91D695631B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CB98F87-D1A5-F6C5-ED9A-1DB8CA77A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5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0102CE7-A097-3FCF-1971-E30FB2EB5F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5EDE8F7-3324-5A49-C6FC-633F11B59F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9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E03CA0F-FBEA-DF9F-0427-31D7B5EB2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7CA6F68-990A-87E5-A72D-A38317FBAD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AF38985-2535-5A0C-9B4E-17FBEA872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41123BA-CA4D-0204-7426-421DBFCD8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8DBE71B-83D2-3D89-306A-C3E7175C6A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8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606443D-6F7D-D64A-BDD7-01DFE8FC9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8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60FDAC7-DE26-9103-B92F-AFC2DE4E08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0B9A8B9-905A-67F3-8FD6-21C73EEE68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898B240-D555-E93E-39CD-BB4EBB2FC5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C5008F4-6F30-5FD9-7B77-5C90E5AED4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341F982-C761-E4CB-D741-453B76833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1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4509C8B-EAF3-E2E6-3861-CE9F6222D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1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30A7C77-271A-3423-4AFC-9A23FDC4D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44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8A4E404-718A-3C1C-73C3-F9D517D0F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" y="111967"/>
            <a:ext cx="11019453" cy="62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99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FCC0AA2-78BA-1DBB-0E9A-85513D9C6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92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1D56F2F-4799-E213-063B-8B8377155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3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C9A3227-BC7A-E619-A686-D9A2EB2ED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2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0AEB490-3D91-1729-1080-A05FD1AE7B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7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4F70B-D857-421F-6698-644DEF9A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38" y="333375"/>
            <a:ext cx="11386123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70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42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7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84FB99B-4B63-A290-2EA4-F0486A181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0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3DCD9AA-7090-8EAA-2CCA-1B3A90707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0"/>
            <a:ext cx="11439331" cy="48239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985AC-BA34-2435-C566-195F6B11B620}"/>
              </a:ext>
            </a:extLst>
          </p:cNvPr>
          <p:cNvSpPr txBox="1"/>
          <p:nvPr/>
        </p:nvSpPr>
        <p:spPr>
          <a:xfrm>
            <a:off x="417735" y="5070193"/>
            <a:ext cx="11609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FF00"/>
                </a:solidFill>
              </a:rPr>
              <a:t>Nhận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xét</a:t>
            </a:r>
            <a:r>
              <a:rPr lang="en-US" sz="2200" dirty="0">
                <a:solidFill>
                  <a:srgbClr val="FFFF00"/>
                </a:solidFill>
              </a:rPr>
              <a:t>:  Giai </a:t>
            </a:r>
            <a:r>
              <a:rPr lang="en-US" sz="2200" dirty="0" err="1">
                <a:solidFill>
                  <a:srgbClr val="FFFF00"/>
                </a:solidFill>
              </a:rPr>
              <a:t>cấp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công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nhân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xuất</a:t>
            </a:r>
            <a:r>
              <a:rPr lang="en-US" sz="2200" dirty="0">
                <a:solidFill>
                  <a:srgbClr val="FFFF00"/>
                </a:solidFill>
              </a:rPr>
              <a:t> than </a:t>
            </a:r>
            <a:r>
              <a:rPr lang="en-US" sz="2200" dirty="0" err="1">
                <a:solidFill>
                  <a:srgbClr val="FFFF00"/>
                </a:solidFill>
              </a:rPr>
              <a:t>từ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nông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dân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mới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ra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đời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còn</a:t>
            </a:r>
            <a:r>
              <a:rPr lang="en-US" sz="2200" dirty="0">
                <a:solidFill>
                  <a:srgbClr val="FFFF00"/>
                </a:solidFill>
              </a:rPr>
              <a:t> non </a:t>
            </a:r>
            <a:r>
              <a:rPr lang="en-US" sz="2200" dirty="0" err="1">
                <a:solidFill>
                  <a:srgbClr val="FFFF00"/>
                </a:solidFill>
              </a:rPr>
              <a:t>trẻ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có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tinh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thần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đấu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tranh</a:t>
            </a:r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 err="1">
                <a:solidFill>
                  <a:srgbClr val="FFFF00"/>
                </a:solidFill>
              </a:rPr>
              <a:t>Tiểu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tư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sản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học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sinh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sinh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viên</a:t>
            </a:r>
            <a:r>
              <a:rPr lang="en-US" sz="2200" dirty="0">
                <a:solidFill>
                  <a:srgbClr val="FFFF00"/>
                </a:solidFill>
              </a:rPr>
              <a:t>: </a:t>
            </a:r>
            <a:r>
              <a:rPr lang="en-US" sz="2200" dirty="0" err="1">
                <a:solidFill>
                  <a:srgbClr val="FFFF00"/>
                </a:solidFill>
              </a:rPr>
              <a:t>ít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nhiều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có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tinh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thần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chống</a:t>
            </a:r>
            <a:r>
              <a:rPr lang="en-US" sz="2200" dirty="0">
                <a:solidFill>
                  <a:srgbClr val="FFFF00"/>
                </a:solidFill>
              </a:rPr>
              <a:t> Pháp </a:t>
            </a:r>
            <a:r>
              <a:rPr lang="en-US" sz="2200" dirty="0" err="1">
                <a:solidFill>
                  <a:srgbClr val="FFFF00"/>
                </a:solidFill>
              </a:rPr>
              <a:t>và</a:t>
            </a:r>
            <a:r>
              <a:rPr lang="en-US" sz="2200" dirty="0">
                <a:solidFill>
                  <a:srgbClr val="FFFF00"/>
                </a:solidFill>
              </a:rPr>
              <a:t> Phong </a:t>
            </a:r>
            <a:r>
              <a:rPr lang="en-US" sz="2200" dirty="0" err="1">
                <a:solidFill>
                  <a:srgbClr val="FFFF00"/>
                </a:solidFill>
              </a:rPr>
              <a:t>kiến</a:t>
            </a:r>
            <a:r>
              <a:rPr lang="en-US" sz="2200" dirty="0">
                <a:solidFill>
                  <a:srgbClr val="FFFF00"/>
                </a:solidFill>
              </a:rPr>
              <a:t>. </a:t>
            </a:r>
          </a:p>
          <a:p>
            <a:r>
              <a:rPr lang="en-US" sz="2200" dirty="0">
                <a:solidFill>
                  <a:srgbClr val="FFFF00"/>
                </a:solidFill>
              </a:rPr>
              <a:t>=&gt; </a:t>
            </a:r>
            <a:r>
              <a:rPr lang="en-US" sz="2200" dirty="0" err="1">
                <a:solidFill>
                  <a:srgbClr val="FFFF00"/>
                </a:solidFill>
              </a:rPr>
              <a:t>Cuộc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vận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động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giải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phóng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dân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tộc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những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năm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đầu</a:t>
            </a:r>
            <a:r>
              <a:rPr lang="en-US" sz="2200" dirty="0">
                <a:solidFill>
                  <a:srgbClr val="FFFF00"/>
                </a:solidFill>
              </a:rPr>
              <a:t> TK XX </a:t>
            </a:r>
            <a:r>
              <a:rPr lang="en-US" sz="2200" dirty="0" err="1">
                <a:solidFill>
                  <a:srgbClr val="FFFF00"/>
                </a:solidFill>
              </a:rPr>
              <a:t>chuyển</a:t>
            </a:r>
            <a:r>
              <a:rPr lang="en-US" sz="2200" dirty="0">
                <a:solidFill>
                  <a:srgbClr val="FFFF00"/>
                </a:solidFill>
              </a:rPr>
              <a:t> sang xu </a:t>
            </a:r>
            <a:r>
              <a:rPr lang="en-US" sz="2200" dirty="0" err="1">
                <a:solidFill>
                  <a:srgbClr val="FFFF00"/>
                </a:solidFill>
              </a:rPr>
              <a:t>hướng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mới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8545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45273F7-A23B-A292-5A91-26E0FDDF19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95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FEE12BD-08F7-70CE-D8AA-D0BBF4D94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5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D2F4090-2EA8-D722-9166-865E67410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4CBFCB3-5C9F-0537-8907-AA3FF442D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1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AF88ACD-8335-70C1-60DD-2E79786ABB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56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3652D8E-FF4E-A881-7DC8-EE09E47702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07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4C5FC78-A210-19C3-9A42-BEBB4196E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4F7A26A-5888-5F87-3D4E-1FC2C0E56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04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C8ECC0CA-131A-E396-2238-2978375EE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7F61387-110B-A6E7-9113-826C7EF56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1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D7ECB55-E404-0807-FB27-62446A6F25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82E8C93-8FFA-10F5-983C-DE6AC5FC2B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3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2A42493-1A23-8849-DF5A-00C7CAEFD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0BE399F-24AC-CB1E-64F8-C1E351470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86</Words>
  <Application>Microsoft Office PowerPoint</Application>
  <PresentationFormat>Widescreen</PresentationFormat>
  <Paragraphs>6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Admin</cp:lastModifiedBy>
  <cp:revision>12</cp:revision>
  <dcterms:created xsi:type="dcterms:W3CDTF">2025-04-13T13:42:02Z</dcterms:created>
  <dcterms:modified xsi:type="dcterms:W3CDTF">2025-05-13T03:10:26Z</dcterms:modified>
</cp:coreProperties>
</file>