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257" r:id="rId2"/>
    <p:sldId id="258" r:id="rId3"/>
    <p:sldId id="259" r:id="rId4"/>
    <p:sldId id="286" r:id="rId5"/>
    <p:sldId id="287" r:id="rId6"/>
    <p:sldId id="288" r:id="rId7"/>
    <p:sldId id="289" r:id="rId8"/>
    <p:sldId id="293" r:id="rId9"/>
    <p:sldId id="290" r:id="rId10"/>
    <p:sldId id="262" r:id="rId11"/>
    <p:sldId id="296" r:id="rId12"/>
    <p:sldId id="298" r:id="rId13"/>
    <p:sldId id="299" r:id="rId14"/>
    <p:sldId id="392" r:id="rId15"/>
    <p:sldId id="326" r:id="rId16"/>
    <p:sldId id="337" r:id="rId17"/>
    <p:sldId id="339" r:id="rId18"/>
    <p:sldId id="420" r:id="rId19"/>
    <p:sldId id="371" r:id="rId20"/>
    <p:sldId id="372" r:id="rId21"/>
    <p:sldId id="373" r:id="rId22"/>
    <p:sldId id="374" r:id="rId23"/>
    <p:sldId id="376" r:id="rId24"/>
    <p:sldId id="336" r:id="rId25"/>
    <p:sldId id="383" r:id="rId26"/>
    <p:sldId id="384" r:id="rId27"/>
    <p:sldId id="385" r:id="rId28"/>
    <p:sldId id="386" r:id="rId29"/>
    <p:sldId id="387" r:id="rId30"/>
    <p:sldId id="388" r:id="rId31"/>
    <p:sldId id="389" r:id="rId32"/>
    <p:sldId id="415" r:id="rId33"/>
    <p:sldId id="391" r:id="rId34"/>
    <p:sldId id="281" r:id="rId35"/>
    <p:sldId id="300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87" d="100"/>
          <a:sy n="87" d="100"/>
        </p:scale>
        <p:origin x="-485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#1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4A45C7-BC6F-4CE6-A92B-F0210A9EE179}" type="doc">
      <dgm:prSet loTypeId="urn:microsoft.com/office/officeart/2005/8/layout/hierarchy6" loCatId="hierarchy" qsTypeId="urn:microsoft.com/office/officeart/2005/8/quickstyle/simple3#1" qsCatId="simple" csTypeId="urn:microsoft.com/office/officeart/2005/8/colors/colorful4#1" csCatId="colorful" phldr="1"/>
      <dgm:spPr/>
      <dgm:t>
        <a:bodyPr/>
        <a:lstStyle/>
        <a:p>
          <a:endParaRPr lang="en-US"/>
        </a:p>
      </dgm:t>
    </dgm:pt>
    <dgm:pt modelId="{66138440-8C7F-42A6-AFCE-20CD97ADA595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ENERGY SOURCES</a:t>
          </a:r>
        </a:p>
      </dgm:t>
    </dgm:pt>
    <dgm:pt modelId="{961517A1-E814-4B7E-A5D8-DA435C766227}" type="parTrans" cxnId="{7F66552D-1C11-4D5F-9135-8A8635AC0836}">
      <dgm:prSet/>
      <dgm:spPr/>
      <dgm:t>
        <a:bodyPr/>
        <a:lstStyle/>
        <a:p>
          <a:endParaRPr lang="en-US"/>
        </a:p>
      </dgm:t>
    </dgm:pt>
    <dgm:pt modelId="{10A80970-D021-4F8B-954E-4B49EE1CDE1D}" type="sibTrans" cxnId="{7F66552D-1C11-4D5F-9135-8A8635AC0836}">
      <dgm:prSet/>
      <dgm:spPr/>
      <dgm:t>
        <a:bodyPr/>
        <a:lstStyle/>
        <a:p>
          <a:endParaRPr lang="en-US"/>
        </a:p>
      </dgm:t>
    </dgm:pt>
    <dgm:pt modelId="{AFB6757D-97B1-4663-A950-106220254434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TYPES OF ENERGY</a:t>
          </a:r>
        </a:p>
      </dgm:t>
    </dgm:pt>
    <dgm:pt modelId="{22089469-5445-4D8B-99BD-E1622C43E548}" type="parTrans" cxnId="{9D7B226F-F060-4C81-A130-8A3BCD9D231B}">
      <dgm:prSet/>
      <dgm:spPr/>
      <dgm:t>
        <a:bodyPr/>
        <a:lstStyle/>
        <a:p>
          <a:endParaRPr lang="en-US"/>
        </a:p>
      </dgm:t>
    </dgm:pt>
    <dgm:pt modelId="{3236EDA7-D232-4A3C-B9FE-787F36C40C84}" type="sibTrans" cxnId="{9D7B226F-F060-4C81-A130-8A3BCD9D231B}">
      <dgm:prSet/>
      <dgm:spPr/>
      <dgm:t>
        <a:bodyPr/>
        <a:lstStyle/>
        <a:p>
          <a:endParaRPr lang="en-US"/>
        </a:p>
      </dgm:t>
    </dgm:pt>
    <dgm:pt modelId="{4D34579A-D08A-4E9D-B0CA-6D1F986E7460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SOURCES OF ENERGY</a:t>
          </a:r>
        </a:p>
      </dgm:t>
    </dgm:pt>
    <dgm:pt modelId="{3767878D-9188-4EDE-B794-72364805D09D}" type="parTrans" cxnId="{BB3C0FA3-C3DB-4E00-BBDB-FA07DC035DB4}">
      <dgm:prSet/>
      <dgm:spPr/>
      <dgm:t>
        <a:bodyPr/>
        <a:lstStyle/>
        <a:p>
          <a:endParaRPr lang="en-US"/>
        </a:p>
      </dgm:t>
    </dgm:pt>
    <dgm:pt modelId="{03C441E1-2E66-4223-BDC5-7A7459FED054}" type="sibTrans" cxnId="{BB3C0FA3-C3DB-4E00-BBDB-FA07DC035DB4}">
      <dgm:prSet/>
      <dgm:spPr/>
      <dgm:t>
        <a:bodyPr/>
        <a:lstStyle/>
        <a:p>
          <a:endParaRPr lang="en-US"/>
        </a:p>
      </dgm:t>
    </dgm:pt>
    <dgm:pt modelId="{EAF7E57C-151F-4B32-A2D6-EEA8D5E54C75}">
      <dgm:prSet phldrT="[Text]"/>
      <dgm:spPr/>
      <dgm:t>
        <a:bodyPr/>
        <a:lstStyle/>
        <a:p>
          <a:r>
            <a:rPr lang="en-US" dirty="0"/>
            <a:t>Topic of the unit</a:t>
          </a:r>
        </a:p>
      </dgm:t>
    </dgm:pt>
    <dgm:pt modelId="{FF62B74E-AC00-459C-A44D-520B263996E8}" type="parTrans" cxnId="{8EF0B0FD-B369-4C4B-902F-A2C3C5176AF4}">
      <dgm:prSet/>
      <dgm:spPr/>
      <dgm:t>
        <a:bodyPr/>
        <a:lstStyle/>
        <a:p>
          <a:endParaRPr lang="en-US"/>
        </a:p>
      </dgm:t>
    </dgm:pt>
    <dgm:pt modelId="{261669B4-91E3-4539-BDF7-CC9329C53401}" type="sibTrans" cxnId="{8EF0B0FD-B369-4C4B-902F-A2C3C5176AF4}">
      <dgm:prSet/>
      <dgm:spPr/>
      <dgm:t>
        <a:bodyPr/>
        <a:lstStyle/>
        <a:p>
          <a:endParaRPr lang="en-US"/>
        </a:p>
      </dgm:t>
    </dgm:pt>
    <dgm:pt modelId="{72FFDE77-F3BF-4EDF-B0CF-E38F076CA101}">
      <dgm:prSet phldrT="[Text]"/>
      <dgm:spPr/>
      <dgm:t>
        <a:bodyPr/>
        <a:lstStyle/>
        <a:p>
          <a:r>
            <a:rPr lang="en-US" dirty="0"/>
            <a:t>Vocabulary</a:t>
          </a:r>
        </a:p>
      </dgm:t>
    </dgm:pt>
    <dgm:pt modelId="{077299E1-68F8-4DBF-A150-B5D458A1B2EF}" type="parTrans" cxnId="{ABD22CF5-0318-4A3D-8323-74021E22373D}">
      <dgm:prSet/>
      <dgm:spPr/>
      <dgm:t>
        <a:bodyPr/>
        <a:lstStyle/>
        <a:p>
          <a:endParaRPr lang="en-US"/>
        </a:p>
      </dgm:t>
    </dgm:pt>
    <dgm:pt modelId="{6048DCAA-ECF9-4987-98AE-35B97655FD38}" type="sibTrans" cxnId="{ABD22CF5-0318-4A3D-8323-74021E22373D}">
      <dgm:prSet/>
      <dgm:spPr/>
      <dgm:t>
        <a:bodyPr/>
        <a:lstStyle/>
        <a:p>
          <a:endParaRPr lang="en-US"/>
        </a:p>
      </dgm:t>
    </dgm:pt>
    <dgm:pt modelId="{E342C70F-7F9B-4E48-B1D0-F23735F2769C}" type="pres">
      <dgm:prSet presAssocID="{BC4A45C7-BC6F-4CE6-A92B-F0210A9EE17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8B4A7C-EA64-499B-A3D9-4A6197CC6A27}" type="pres">
      <dgm:prSet presAssocID="{BC4A45C7-BC6F-4CE6-A92B-F0210A9EE179}" presName="hierFlow" presStyleCnt="0"/>
      <dgm:spPr/>
    </dgm:pt>
    <dgm:pt modelId="{3E34D8A0-7CD8-49B8-BF27-2F7BB3DCC27F}" type="pres">
      <dgm:prSet presAssocID="{BC4A45C7-BC6F-4CE6-A92B-F0210A9EE179}" presName="firstBuf" presStyleCnt="0"/>
      <dgm:spPr/>
    </dgm:pt>
    <dgm:pt modelId="{EF4292B8-DE80-4518-89F6-4C067D19BE5D}" type="pres">
      <dgm:prSet presAssocID="{BC4A45C7-BC6F-4CE6-A92B-F0210A9EE17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5E23AC7-49FB-48C5-B063-5B9C7697434D}" type="pres">
      <dgm:prSet presAssocID="{66138440-8C7F-42A6-AFCE-20CD97ADA595}" presName="Name14" presStyleCnt="0"/>
      <dgm:spPr/>
    </dgm:pt>
    <dgm:pt modelId="{900A6C8C-2B7C-4F16-8523-B2C8E70FE539}" type="pres">
      <dgm:prSet presAssocID="{66138440-8C7F-42A6-AFCE-20CD97ADA595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41AB95-AFCD-4378-B7AC-90EEB91AAC91}" type="pres">
      <dgm:prSet presAssocID="{66138440-8C7F-42A6-AFCE-20CD97ADA595}" presName="hierChild2" presStyleCnt="0"/>
      <dgm:spPr/>
    </dgm:pt>
    <dgm:pt modelId="{4F25D1CD-CD2D-4831-80B6-B15A0B4A4043}" type="pres">
      <dgm:prSet presAssocID="{22089469-5445-4D8B-99BD-E1622C43E548}" presName="Name19" presStyleLbl="parChTrans1D2" presStyleIdx="0" presStyleCnt="2"/>
      <dgm:spPr/>
      <dgm:t>
        <a:bodyPr/>
        <a:lstStyle/>
        <a:p>
          <a:endParaRPr lang="en-US"/>
        </a:p>
      </dgm:t>
    </dgm:pt>
    <dgm:pt modelId="{68344235-07D9-4623-AE18-AF392ED90C04}" type="pres">
      <dgm:prSet presAssocID="{AFB6757D-97B1-4663-A950-106220254434}" presName="Name21" presStyleCnt="0"/>
      <dgm:spPr/>
    </dgm:pt>
    <dgm:pt modelId="{93D99CBD-C526-4674-A621-3B6F96DC3EC0}" type="pres">
      <dgm:prSet presAssocID="{AFB6757D-97B1-4663-A950-106220254434}" presName="level2Shape" presStyleLbl="node2" presStyleIdx="0" presStyleCnt="2"/>
      <dgm:spPr/>
      <dgm:t>
        <a:bodyPr/>
        <a:lstStyle/>
        <a:p>
          <a:endParaRPr lang="en-US"/>
        </a:p>
      </dgm:t>
    </dgm:pt>
    <dgm:pt modelId="{EE8BFEBA-4E6C-40E1-B342-40D339E029FF}" type="pres">
      <dgm:prSet presAssocID="{AFB6757D-97B1-4663-A950-106220254434}" presName="hierChild3" presStyleCnt="0"/>
      <dgm:spPr/>
    </dgm:pt>
    <dgm:pt modelId="{4C2B9838-41FE-4EE2-9A9D-BC6DCDD3E863}" type="pres">
      <dgm:prSet presAssocID="{3767878D-9188-4EDE-B794-72364805D09D}" presName="Name19" presStyleLbl="parChTrans1D2" presStyleIdx="1" presStyleCnt="2"/>
      <dgm:spPr/>
      <dgm:t>
        <a:bodyPr/>
        <a:lstStyle/>
        <a:p>
          <a:endParaRPr lang="en-US"/>
        </a:p>
      </dgm:t>
    </dgm:pt>
    <dgm:pt modelId="{CC28B766-D66F-479F-A521-8ED68EAC9F59}" type="pres">
      <dgm:prSet presAssocID="{4D34579A-D08A-4E9D-B0CA-6D1F986E7460}" presName="Name21" presStyleCnt="0"/>
      <dgm:spPr/>
    </dgm:pt>
    <dgm:pt modelId="{0DCA6F82-B375-4D77-8B4B-7D3A033CD767}" type="pres">
      <dgm:prSet presAssocID="{4D34579A-D08A-4E9D-B0CA-6D1F986E7460}" presName="level2Shape" presStyleLbl="node2" presStyleIdx="1" presStyleCnt="2"/>
      <dgm:spPr/>
      <dgm:t>
        <a:bodyPr/>
        <a:lstStyle/>
        <a:p>
          <a:endParaRPr lang="en-US"/>
        </a:p>
      </dgm:t>
    </dgm:pt>
    <dgm:pt modelId="{8C68B5F7-6840-4E78-828F-43F0C96BF673}" type="pres">
      <dgm:prSet presAssocID="{4D34579A-D08A-4E9D-B0CA-6D1F986E7460}" presName="hierChild3" presStyleCnt="0"/>
      <dgm:spPr/>
    </dgm:pt>
    <dgm:pt modelId="{9CE1EBFE-C0C3-4E91-8F34-5883B7A3D6B4}" type="pres">
      <dgm:prSet presAssocID="{BC4A45C7-BC6F-4CE6-A92B-F0210A9EE179}" presName="bgShapesFlow" presStyleCnt="0"/>
      <dgm:spPr/>
    </dgm:pt>
    <dgm:pt modelId="{1DC887EF-394C-420D-A534-A7CB9B21CC90}" type="pres">
      <dgm:prSet presAssocID="{EAF7E57C-151F-4B32-A2D6-EEA8D5E54C75}" presName="rectComp" presStyleCnt="0"/>
      <dgm:spPr/>
    </dgm:pt>
    <dgm:pt modelId="{F88AC81A-2BC5-4E80-A859-27A859164080}" type="pres">
      <dgm:prSet presAssocID="{EAF7E57C-151F-4B32-A2D6-EEA8D5E54C75}" presName="bgRect" presStyleLbl="bgShp" presStyleIdx="0" presStyleCnt="2"/>
      <dgm:spPr/>
      <dgm:t>
        <a:bodyPr/>
        <a:lstStyle/>
        <a:p>
          <a:endParaRPr lang="en-US"/>
        </a:p>
      </dgm:t>
    </dgm:pt>
    <dgm:pt modelId="{5472C35F-FB15-4BDC-AD4E-16C4B0484CCC}" type="pres">
      <dgm:prSet presAssocID="{EAF7E57C-151F-4B32-A2D6-EEA8D5E54C75}" presName="bgRectTx" presStyleLbl="bgShp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7E8D5B-AB5F-4AB5-B7AF-CD56FC477DAA}" type="pres">
      <dgm:prSet presAssocID="{EAF7E57C-151F-4B32-A2D6-EEA8D5E54C75}" presName="spComp" presStyleCnt="0"/>
      <dgm:spPr/>
    </dgm:pt>
    <dgm:pt modelId="{72A471FA-00E5-47D9-A593-961D537F703F}" type="pres">
      <dgm:prSet presAssocID="{EAF7E57C-151F-4B32-A2D6-EEA8D5E54C75}" presName="vSp" presStyleCnt="0"/>
      <dgm:spPr/>
    </dgm:pt>
    <dgm:pt modelId="{4619337E-8C3C-4B76-8B2B-56659E4A6B85}" type="pres">
      <dgm:prSet presAssocID="{72FFDE77-F3BF-4EDF-B0CF-E38F076CA101}" presName="rectComp" presStyleCnt="0"/>
      <dgm:spPr/>
    </dgm:pt>
    <dgm:pt modelId="{7F5F073C-3505-4AB4-B09A-54AF1D76ACDA}" type="pres">
      <dgm:prSet presAssocID="{72FFDE77-F3BF-4EDF-B0CF-E38F076CA101}" presName="bgRect" presStyleLbl="bgShp" presStyleIdx="1" presStyleCnt="2"/>
      <dgm:spPr/>
      <dgm:t>
        <a:bodyPr/>
        <a:lstStyle/>
        <a:p>
          <a:endParaRPr lang="en-US"/>
        </a:p>
      </dgm:t>
    </dgm:pt>
    <dgm:pt modelId="{C4FCDA8C-0193-4094-A70A-AEF77DD23C6F}" type="pres">
      <dgm:prSet presAssocID="{72FFDE77-F3BF-4EDF-B0CF-E38F076CA101}" presName="bgRectTx" presStyleLbl="bgShp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A67265-8497-45DE-A27D-4735D9589CF2}" type="presOf" srcId="{72FFDE77-F3BF-4EDF-B0CF-E38F076CA101}" destId="{7F5F073C-3505-4AB4-B09A-54AF1D76ACDA}" srcOrd="0" destOrd="0" presId="urn:microsoft.com/office/officeart/2005/8/layout/hierarchy6"/>
    <dgm:cxn modelId="{9040F6C0-C1CE-4C72-8EEF-5ADAA1E5955F}" type="presOf" srcId="{4D34579A-D08A-4E9D-B0CA-6D1F986E7460}" destId="{0DCA6F82-B375-4D77-8B4B-7D3A033CD767}" srcOrd="0" destOrd="0" presId="urn:microsoft.com/office/officeart/2005/8/layout/hierarchy6"/>
    <dgm:cxn modelId="{9D7B226F-F060-4C81-A130-8A3BCD9D231B}" srcId="{66138440-8C7F-42A6-AFCE-20CD97ADA595}" destId="{AFB6757D-97B1-4663-A950-106220254434}" srcOrd="0" destOrd="0" parTransId="{22089469-5445-4D8B-99BD-E1622C43E548}" sibTransId="{3236EDA7-D232-4A3C-B9FE-787F36C40C84}"/>
    <dgm:cxn modelId="{9657E850-D354-4D21-9C34-8E3EDAA4E33A}" type="presOf" srcId="{AFB6757D-97B1-4663-A950-106220254434}" destId="{93D99CBD-C526-4674-A621-3B6F96DC3EC0}" srcOrd="0" destOrd="0" presId="urn:microsoft.com/office/officeart/2005/8/layout/hierarchy6"/>
    <dgm:cxn modelId="{ABD22CF5-0318-4A3D-8323-74021E22373D}" srcId="{BC4A45C7-BC6F-4CE6-A92B-F0210A9EE179}" destId="{72FFDE77-F3BF-4EDF-B0CF-E38F076CA101}" srcOrd="2" destOrd="0" parTransId="{077299E1-68F8-4DBF-A150-B5D458A1B2EF}" sibTransId="{6048DCAA-ECF9-4987-98AE-35B97655FD38}"/>
    <dgm:cxn modelId="{2CAA3B17-8A53-41CC-9EB9-B6E978AB06B6}" type="presOf" srcId="{66138440-8C7F-42A6-AFCE-20CD97ADA595}" destId="{900A6C8C-2B7C-4F16-8523-B2C8E70FE539}" srcOrd="0" destOrd="0" presId="urn:microsoft.com/office/officeart/2005/8/layout/hierarchy6"/>
    <dgm:cxn modelId="{CA601583-C0E3-438D-8BC3-73D26F7578F7}" type="presOf" srcId="{3767878D-9188-4EDE-B794-72364805D09D}" destId="{4C2B9838-41FE-4EE2-9A9D-BC6DCDD3E863}" srcOrd="0" destOrd="0" presId="urn:microsoft.com/office/officeart/2005/8/layout/hierarchy6"/>
    <dgm:cxn modelId="{6B2079DD-A22D-4473-A572-F205BF293DDB}" type="presOf" srcId="{72FFDE77-F3BF-4EDF-B0CF-E38F076CA101}" destId="{C4FCDA8C-0193-4094-A70A-AEF77DD23C6F}" srcOrd="1" destOrd="0" presId="urn:microsoft.com/office/officeart/2005/8/layout/hierarchy6"/>
    <dgm:cxn modelId="{8EF0B0FD-B369-4C4B-902F-A2C3C5176AF4}" srcId="{BC4A45C7-BC6F-4CE6-A92B-F0210A9EE179}" destId="{EAF7E57C-151F-4B32-A2D6-EEA8D5E54C75}" srcOrd="1" destOrd="0" parTransId="{FF62B74E-AC00-459C-A44D-520B263996E8}" sibTransId="{261669B4-91E3-4539-BDF7-CC9329C53401}"/>
    <dgm:cxn modelId="{FBCCD35D-1140-43D8-A11A-19041DF6C999}" type="presOf" srcId="{22089469-5445-4D8B-99BD-E1622C43E548}" destId="{4F25D1CD-CD2D-4831-80B6-B15A0B4A4043}" srcOrd="0" destOrd="0" presId="urn:microsoft.com/office/officeart/2005/8/layout/hierarchy6"/>
    <dgm:cxn modelId="{2344C90C-0D6A-4B38-9786-766E29EFB2B6}" type="presOf" srcId="{BC4A45C7-BC6F-4CE6-A92B-F0210A9EE179}" destId="{E342C70F-7F9B-4E48-B1D0-F23735F2769C}" srcOrd="0" destOrd="0" presId="urn:microsoft.com/office/officeart/2005/8/layout/hierarchy6"/>
    <dgm:cxn modelId="{E119CA21-0302-4767-9FE6-EB9E405123FB}" type="presOf" srcId="{EAF7E57C-151F-4B32-A2D6-EEA8D5E54C75}" destId="{F88AC81A-2BC5-4E80-A859-27A859164080}" srcOrd="0" destOrd="0" presId="urn:microsoft.com/office/officeart/2005/8/layout/hierarchy6"/>
    <dgm:cxn modelId="{19BD2E59-A174-40B5-87C9-22BC02C28E21}" type="presOf" srcId="{EAF7E57C-151F-4B32-A2D6-EEA8D5E54C75}" destId="{5472C35F-FB15-4BDC-AD4E-16C4B0484CCC}" srcOrd="1" destOrd="0" presId="urn:microsoft.com/office/officeart/2005/8/layout/hierarchy6"/>
    <dgm:cxn modelId="{BB3C0FA3-C3DB-4E00-BBDB-FA07DC035DB4}" srcId="{66138440-8C7F-42A6-AFCE-20CD97ADA595}" destId="{4D34579A-D08A-4E9D-B0CA-6D1F986E7460}" srcOrd="1" destOrd="0" parTransId="{3767878D-9188-4EDE-B794-72364805D09D}" sibTransId="{03C441E1-2E66-4223-BDC5-7A7459FED054}"/>
    <dgm:cxn modelId="{7F66552D-1C11-4D5F-9135-8A8635AC0836}" srcId="{BC4A45C7-BC6F-4CE6-A92B-F0210A9EE179}" destId="{66138440-8C7F-42A6-AFCE-20CD97ADA595}" srcOrd="0" destOrd="0" parTransId="{961517A1-E814-4B7E-A5D8-DA435C766227}" sibTransId="{10A80970-D021-4F8B-954E-4B49EE1CDE1D}"/>
    <dgm:cxn modelId="{24F05878-62B9-4C09-B57E-6AB90EE0D460}" type="presParOf" srcId="{E342C70F-7F9B-4E48-B1D0-F23735F2769C}" destId="{538B4A7C-EA64-499B-A3D9-4A6197CC6A27}" srcOrd="0" destOrd="0" presId="urn:microsoft.com/office/officeart/2005/8/layout/hierarchy6"/>
    <dgm:cxn modelId="{0183CE92-0A19-4232-B7B9-CDF5A87D5EAC}" type="presParOf" srcId="{538B4A7C-EA64-499B-A3D9-4A6197CC6A27}" destId="{3E34D8A0-7CD8-49B8-BF27-2F7BB3DCC27F}" srcOrd="0" destOrd="0" presId="urn:microsoft.com/office/officeart/2005/8/layout/hierarchy6"/>
    <dgm:cxn modelId="{757ED411-E877-470F-834A-526EDC07265C}" type="presParOf" srcId="{538B4A7C-EA64-499B-A3D9-4A6197CC6A27}" destId="{EF4292B8-DE80-4518-89F6-4C067D19BE5D}" srcOrd="1" destOrd="0" presId="urn:microsoft.com/office/officeart/2005/8/layout/hierarchy6"/>
    <dgm:cxn modelId="{D09E5221-3D7B-42CA-B61C-235D24A47D15}" type="presParOf" srcId="{EF4292B8-DE80-4518-89F6-4C067D19BE5D}" destId="{15E23AC7-49FB-48C5-B063-5B9C7697434D}" srcOrd="0" destOrd="0" presId="urn:microsoft.com/office/officeart/2005/8/layout/hierarchy6"/>
    <dgm:cxn modelId="{07775089-F6DB-4C71-9491-2622C891AB5B}" type="presParOf" srcId="{15E23AC7-49FB-48C5-B063-5B9C7697434D}" destId="{900A6C8C-2B7C-4F16-8523-B2C8E70FE539}" srcOrd="0" destOrd="0" presId="urn:microsoft.com/office/officeart/2005/8/layout/hierarchy6"/>
    <dgm:cxn modelId="{C7D9051C-2582-42EA-B652-99CFD49E696D}" type="presParOf" srcId="{15E23AC7-49FB-48C5-B063-5B9C7697434D}" destId="{EF41AB95-AFCD-4378-B7AC-90EEB91AAC91}" srcOrd="1" destOrd="0" presId="urn:microsoft.com/office/officeart/2005/8/layout/hierarchy6"/>
    <dgm:cxn modelId="{7EA720BF-C049-4DCA-A566-792126F0449B}" type="presParOf" srcId="{EF41AB95-AFCD-4378-B7AC-90EEB91AAC91}" destId="{4F25D1CD-CD2D-4831-80B6-B15A0B4A4043}" srcOrd="0" destOrd="0" presId="urn:microsoft.com/office/officeart/2005/8/layout/hierarchy6"/>
    <dgm:cxn modelId="{BB9224D2-7577-42A7-B2E3-E3117E81A662}" type="presParOf" srcId="{EF41AB95-AFCD-4378-B7AC-90EEB91AAC91}" destId="{68344235-07D9-4623-AE18-AF392ED90C04}" srcOrd="1" destOrd="0" presId="urn:microsoft.com/office/officeart/2005/8/layout/hierarchy6"/>
    <dgm:cxn modelId="{594B790A-9EEE-4EAF-9750-339860C3F5D8}" type="presParOf" srcId="{68344235-07D9-4623-AE18-AF392ED90C04}" destId="{93D99CBD-C526-4674-A621-3B6F96DC3EC0}" srcOrd="0" destOrd="0" presId="urn:microsoft.com/office/officeart/2005/8/layout/hierarchy6"/>
    <dgm:cxn modelId="{DBD9D66D-870E-4286-9DDC-61A1E67283F6}" type="presParOf" srcId="{68344235-07D9-4623-AE18-AF392ED90C04}" destId="{EE8BFEBA-4E6C-40E1-B342-40D339E029FF}" srcOrd="1" destOrd="0" presId="urn:microsoft.com/office/officeart/2005/8/layout/hierarchy6"/>
    <dgm:cxn modelId="{7B37724C-A2F4-40BE-BA2D-FB85233D9F45}" type="presParOf" srcId="{EF41AB95-AFCD-4378-B7AC-90EEB91AAC91}" destId="{4C2B9838-41FE-4EE2-9A9D-BC6DCDD3E863}" srcOrd="2" destOrd="0" presId="urn:microsoft.com/office/officeart/2005/8/layout/hierarchy6"/>
    <dgm:cxn modelId="{D568473C-9113-4E86-B990-53CEB35904C3}" type="presParOf" srcId="{EF41AB95-AFCD-4378-B7AC-90EEB91AAC91}" destId="{CC28B766-D66F-479F-A521-8ED68EAC9F59}" srcOrd="3" destOrd="0" presId="urn:microsoft.com/office/officeart/2005/8/layout/hierarchy6"/>
    <dgm:cxn modelId="{507C4E78-2379-4376-AA34-3DA7A007A2C9}" type="presParOf" srcId="{CC28B766-D66F-479F-A521-8ED68EAC9F59}" destId="{0DCA6F82-B375-4D77-8B4B-7D3A033CD767}" srcOrd="0" destOrd="0" presId="urn:microsoft.com/office/officeart/2005/8/layout/hierarchy6"/>
    <dgm:cxn modelId="{57261D60-382C-4E8B-91FE-AE949F81F16E}" type="presParOf" srcId="{CC28B766-D66F-479F-A521-8ED68EAC9F59}" destId="{8C68B5F7-6840-4E78-828F-43F0C96BF673}" srcOrd="1" destOrd="0" presId="urn:microsoft.com/office/officeart/2005/8/layout/hierarchy6"/>
    <dgm:cxn modelId="{34200B4D-ADF2-488F-BBE4-0FF44CEBCC80}" type="presParOf" srcId="{E342C70F-7F9B-4E48-B1D0-F23735F2769C}" destId="{9CE1EBFE-C0C3-4E91-8F34-5883B7A3D6B4}" srcOrd="1" destOrd="0" presId="urn:microsoft.com/office/officeart/2005/8/layout/hierarchy6"/>
    <dgm:cxn modelId="{885194A2-AFE9-475C-B005-3FE56E852878}" type="presParOf" srcId="{9CE1EBFE-C0C3-4E91-8F34-5883B7A3D6B4}" destId="{1DC887EF-394C-420D-A534-A7CB9B21CC90}" srcOrd="0" destOrd="0" presId="urn:microsoft.com/office/officeart/2005/8/layout/hierarchy6"/>
    <dgm:cxn modelId="{FDC09BA1-7F9C-40C2-9DFC-0B3A30DF4AB1}" type="presParOf" srcId="{1DC887EF-394C-420D-A534-A7CB9B21CC90}" destId="{F88AC81A-2BC5-4E80-A859-27A859164080}" srcOrd="0" destOrd="0" presId="urn:microsoft.com/office/officeart/2005/8/layout/hierarchy6"/>
    <dgm:cxn modelId="{EED591FF-7DB0-4D58-AB24-5B5E33788896}" type="presParOf" srcId="{1DC887EF-394C-420D-A534-A7CB9B21CC90}" destId="{5472C35F-FB15-4BDC-AD4E-16C4B0484CCC}" srcOrd="1" destOrd="0" presId="urn:microsoft.com/office/officeart/2005/8/layout/hierarchy6"/>
    <dgm:cxn modelId="{60B13C2B-245E-4353-A24F-DC57BD823B50}" type="presParOf" srcId="{9CE1EBFE-C0C3-4E91-8F34-5883B7A3D6B4}" destId="{F17E8D5B-AB5F-4AB5-B7AF-CD56FC477DAA}" srcOrd="1" destOrd="0" presId="urn:microsoft.com/office/officeart/2005/8/layout/hierarchy6"/>
    <dgm:cxn modelId="{481FFA00-7DA8-42A5-B2CF-F6C56E999371}" type="presParOf" srcId="{F17E8D5B-AB5F-4AB5-B7AF-CD56FC477DAA}" destId="{72A471FA-00E5-47D9-A593-961D537F703F}" srcOrd="0" destOrd="0" presId="urn:microsoft.com/office/officeart/2005/8/layout/hierarchy6"/>
    <dgm:cxn modelId="{5B6DDF55-A2DA-4FF5-8BA6-5E42A9B3AE4D}" type="presParOf" srcId="{9CE1EBFE-C0C3-4E91-8F34-5883B7A3D6B4}" destId="{4619337E-8C3C-4B76-8B2B-56659E4A6B85}" srcOrd="2" destOrd="0" presId="urn:microsoft.com/office/officeart/2005/8/layout/hierarchy6"/>
    <dgm:cxn modelId="{FE9C3532-C4F4-4167-AEE0-5D6F5737E5B7}" type="presParOf" srcId="{4619337E-8C3C-4B76-8B2B-56659E4A6B85}" destId="{7F5F073C-3505-4AB4-B09A-54AF1D76ACDA}" srcOrd="0" destOrd="0" presId="urn:microsoft.com/office/officeart/2005/8/layout/hierarchy6"/>
    <dgm:cxn modelId="{E8BDE551-EFDE-4D8C-960C-3027C2D39CB6}" type="presParOf" srcId="{4619337E-8C3C-4B76-8B2B-56659E4A6B85}" destId="{C4FCDA8C-0193-4094-A70A-AEF77DD23C6F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F073C-3505-4AB4-B09A-54AF1D76ACDA}">
      <dsp:nvSpPr>
        <dsp:cNvPr id="0" name=""/>
        <dsp:cNvSpPr/>
      </dsp:nvSpPr>
      <dsp:spPr>
        <a:xfrm>
          <a:off x="0" y="2169375"/>
          <a:ext cx="7073207" cy="167159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Vocabulary</a:t>
          </a:r>
        </a:p>
      </dsp:txBody>
      <dsp:txXfrm>
        <a:off x="0" y="2169375"/>
        <a:ext cx="2121962" cy="1671597"/>
      </dsp:txXfrm>
    </dsp:sp>
    <dsp:sp modelId="{F88AC81A-2BC5-4E80-A859-27A859164080}">
      <dsp:nvSpPr>
        <dsp:cNvPr id="0" name=""/>
        <dsp:cNvSpPr/>
      </dsp:nvSpPr>
      <dsp:spPr>
        <a:xfrm>
          <a:off x="0" y="219177"/>
          <a:ext cx="7073207" cy="167159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Topic of the unit</a:t>
          </a:r>
        </a:p>
      </dsp:txBody>
      <dsp:txXfrm>
        <a:off x="0" y="219177"/>
        <a:ext cx="2121962" cy="1671597"/>
      </dsp:txXfrm>
    </dsp:sp>
    <dsp:sp modelId="{900A6C8C-2B7C-4F16-8523-B2C8E70FE539}">
      <dsp:nvSpPr>
        <dsp:cNvPr id="0" name=""/>
        <dsp:cNvSpPr/>
      </dsp:nvSpPr>
      <dsp:spPr>
        <a:xfrm>
          <a:off x="3482103" y="358477"/>
          <a:ext cx="2089497" cy="1392998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ENERGY SOURCES</a:t>
          </a:r>
        </a:p>
      </dsp:txBody>
      <dsp:txXfrm>
        <a:off x="3522903" y="399277"/>
        <a:ext cx="2007897" cy="1311398"/>
      </dsp:txXfrm>
    </dsp:sp>
    <dsp:sp modelId="{4F25D1CD-CD2D-4831-80B6-B15A0B4A4043}">
      <dsp:nvSpPr>
        <dsp:cNvPr id="0" name=""/>
        <dsp:cNvSpPr/>
      </dsp:nvSpPr>
      <dsp:spPr>
        <a:xfrm>
          <a:off x="3168679" y="1751475"/>
          <a:ext cx="1358173" cy="557199"/>
        </a:xfrm>
        <a:custGeom>
          <a:avLst/>
          <a:gdLst/>
          <a:ahLst/>
          <a:cxnLst/>
          <a:rect l="0" t="0" r="0" b="0"/>
          <a:pathLst>
            <a:path>
              <a:moveTo>
                <a:pt x="1358173" y="0"/>
              </a:moveTo>
              <a:lnTo>
                <a:pt x="1358173" y="278599"/>
              </a:lnTo>
              <a:lnTo>
                <a:pt x="0" y="278599"/>
              </a:lnTo>
              <a:lnTo>
                <a:pt x="0" y="55719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99CBD-C526-4674-A621-3B6F96DC3EC0}">
      <dsp:nvSpPr>
        <dsp:cNvPr id="0" name=""/>
        <dsp:cNvSpPr/>
      </dsp:nvSpPr>
      <dsp:spPr>
        <a:xfrm>
          <a:off x="2123930" y="2308675"/>
          <a:ext cx="2089497" cy="1392998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TYPES OF ENERGY</a:t>
          </a:r>
        </a:p>
      </dsp:txBody>
      <dsp:txXfrm>
        <a:off x="2164730" y="2349475"/>
        <a:ext cx="2007897" cy="1311398"/>
      </dsp:txXfrm>
    </dsp:sp>
    <dsp:sp modelId="{4C2B9838-41FE-4EE2-9A9D-BC6DCDD3E863}">
      <dsp:nvSpPr>
        <dsp:cNvPr id="0" name=""/>
        <dsp:cNvSpPr/>
      </dsp:nvSpPr>
      <dsp:spPr>
        <a:xfrm>
          <a:off x="4526852" y="1751475"/>
          <a:ext cx="1358173" cy="557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599"/>
              </a:lnTo>
              <a:lnTo>
                <a:pt x="1358173" y="278599"/>
              </a:lnTo>
              <a:lnTo>
                <a:pt x="1358173" y="55719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CA6F82-B375-4D77-8B4B-7D3A033CD767}">
      <dsp:nvSpPr>
        <dsp:cNvPr id="0" name=""/>
        <dsp:cNvSpPr/>
      </dsp:nvSpPr>
      <dsp:spPr>
        <a:xfrm>
          <a:off x="4840277" y="2308675"/>
          <a:ext cx="2089497" cy="1392998"/>
        </a:xfrm>
        <a:prstGeom prst="roundRect">
          <a:avLst>
            <a:gd name="adj" fmla="val 10000"/>
          </a:avLst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SOURCES OF ENERGY</a:t>
          </a:r>
        </a:p>
      </dsp:txBody>
      <dsp:txXfrm>
        <a:off x="4881077" y="2349475"/>
        <a:ext cx="2007897" cy="1311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#1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1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51EF5D8-480E-44E6-AAEA-8AF0E9E524A2}" type="slidenum">
              <a:rPr lang="en-US" sz="1200" smtClean="0"/>
              <a:t>35</a:t>
            </a:fld>
            <a:endParaRPr lang="en-US" sz="1200" smtClean="0"/>
          </a:p>
        </p:txBody>
      </p:sp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F4581A44-AF76-4F1D-8EFF-2172F735CF6A}" type="slidenum">
              <a:rPr lang="en-US" sz="1200"/>
              <a:t>35</a:t>
            </a:fld>
            <a:endParaRPr lang="en-US" sz="120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slide" Target="slide22.xml"/><Relationship Id="rId7" Type="http://schemas.openxmlformats.org/officeDocument/2006/relationships/slide" Target="slide18.xml"/><Relationship Id="rId12" Type="http://schemas.openxmlformats.org/officeDocument/2006/relationships/slide" Target="slide2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11" Type="http://schemas.openxmlformats.org/officeDocument/2006/relationships/slide" Target="slide20.xml"/><Relationship Id="rId5" Type="http://schemas.openxmlformats.org/officeDocument/2006/relationships/slide" Target="slide23.xml"/><Relationship Id="rId10" Type="http://schemas.openxmlformats.org/officeDocument/2006/relationships/slide" Target="slide16.xml"/><Relationship Id="rId4" Type="http://schemas.openxmlformats.org/officeDocument/2006/relationships/slide" Target="slide19.xml"/><Relationship Id="rId9" Type="http://schemas.openxmlformats.org/officeDocument/2006/relationships/slide" Target="slide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slide" Target="slide15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slide" Target="slide15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slide" Target="slide15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slide" Target="slide15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F:\proud_of_you.wma" TargetMode="External"/><Relationship Id="rId1" Type="http://schemas.microsoft.com/office/2007/relationships/media" Target="file:///F:\proud_of_you.wma" TargetMode="External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HCA207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459355" y="1442085"/>
            <a:ext cx="86804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0000FF"/>
                </a:solidFill>
                <a:latin typeface="VNI-Ariston" pitchFamily="2" charset="0"/>
              </a:rPr>
              <a:t>Welcome to our </a:t>
            </a:r>
            <a:r>
              <a:rPr lang="vi-VN" altLang="en-US" sz="4400" b="1">
                <a:solidFill>
                  <a:srgbClr val="0000FF"/>
                </a:solidFill>
                <a:latin typeface="VNI-Ariston" pitchFamily="2" charset="0"/>
              </a:rPr>
              <a:t>English </a:t>
            </a:r>
            <a:r>
              <a:rPr lang="en-US" sz="4400" b="1">
                <a:solidFill>
                  <a:srgbClr val="0000FF"/>
                </a:solidFill>
                <a:latin typeface="VNI-Ariston" pitchFamily="2" charset="0"/>
              </a:rPr>
              <a:t>class</a:t>
            </a:r>
            <a:r>
              <a:rPr lang="vi-VN" altLang="en-US" sz="4400" b="1">
                <a:solidFill>
                  <a:srgbClr val="0000FF"/>
                </a:solidFill>
                <a:latin typeface="VNI-Ariston" pitchFamily="2" charset="0"/>
              </a:rPr>
              <a:t> </a:t>
            </a: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3034665" y="779145"/>
            <a:ext cx="65792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THONG NHAT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SECONDARY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10363200" y="0"/>
            <a:ext cx="30480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kern="1200" cap="none" spc="0" normalizeH="0" baseline="0" noProof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5375" name="WordArt 5"/>
          <p:cNvSpPr>
            <a:spLocks noTextEdit="1"/>
          </p:cNvSpPr>
          <p:nvPr/>
        </p:nvSpPr>
        <p:spPr>
          <a:xfrm>
            <a:off x="2971800" y="76200"/>
            <a:ext cx="6496050" cy="788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Checking vocabulary</a:t>
            </a:r>
          </a:p>
        </p:txBody>
      </p:sp>
      <p:sp>
        <p:nvSpPr>
          <p:cNvPr id="15376" name="WordArt 18" descr="Green marble"/>
          <p:cNvSpPr>
            <a:spLocks noTextEdit="1"/>
          </p:cNvSpPr>
          <p:nvPr/>
        </p:nvSpPr>
        <p:spPr>
          <a:xfrm>
            <a:off x="4038600" y="838200"/>
            <a:ext cx="4438650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i="1">
                <a:ln w="9525" cap="sq" cmpd="sng">
                  <a:solidFill>
                    <a:srgbClr val="FFFF00"/>
                  </a:solidFill>
                  <a:prstDash val="solid"/>
                  <a:miter/>
                  <a:headEnd type="none" w="sm" len="sm"/>
                  <a:tailEnd type="none" w="sm" len="sm"/>
                </a:ln>
                <a:blipFill rotWithShape="1">
                  <a:blip r:embed="rId2"/>
                </a:blipFill>
                <a:effectLst>
                  <a:outerShdw dist="35921" dir="2699999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Arial Black" panose="020B0A04020102020204" charset="0"/>
                <a:cs typeface="Times New Roman" panose="02020603050405020304" pitchFamily="18" charset="0"/>
              </a:rPr>
              <a:t>Matching</a:t>
            </a:r>
          </a:p>
        </p:txBody>
      </p:sp>
      <p:sp>
        <p:nvSpPr>
          <p:cNvPr id="8" name="Rectangles 7"/>
          <p:cNvSpPr/>
          <p:nvPr/>
        </p:nvSpPr>
        <p:spPr>
          <a:xfrm>
            <a:off x="723265" y="2078990"/>
            <a:ext cx="3333115" cy="4743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2800" b="1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energy source (n)</a:t>
            </a:r>
          </a:p>
        </p:txBody>
      </p:sp>
      <p:sp>
        <p:nvSpPr>
          <p:cNvPr id="9" name="Rectangles 8"/>
          <p:cNvSpPr/>
          <p:nvPr/>
        </p:nvSpPr>
        <p:spPr>
          <a:xfrm>
            <a:off x="706120" y="4534535"/>
            <a:ext cx="3349625" cy="4743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2800" b="1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replace (v)</a:t>
            </a:r>
          </a:p>
        </p:txBody>
      </p:sp>
      <p:sp>
        <p:nvSpPr>
          <p:cNvPr id="10" name="Rectangles 9"/>
          <p:cNvSpPr/>
          <p:nvPr/>
        </p:nvSpPr>
        <p:spPr>
          <a:xfrm>
            <a:off x="7124065" y="3672840"/>
            <a:ext cx="3115310" cy="4743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2800" b="1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thay thế</a:t>
            </a:r>
          </a:p>
        </p:txBody>
      </p:sp>
      <p:sp>
        <p:nvSpPr>
          <p:cNvPr id="11" name="Rectangles 10"/>
          <p:cNvSpPr/>
          <p:nvPr/>
        </p:nvSpPr>
        <p:spPr>
          <a:xfrm>
            <a:off x="7124065" y="2078990"/>
            <a:ext cx="3115310" cy="4743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2800" b="1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cạn kiệt</a:t>
            </a:r>
          </a:p>
        </p:txBody>
      </p:sp>
      <p:sp>
        <p:nvSpPr>
          <p:cNvPr id="12" name="Rectangles 11"/>
          <p:cNvSpPr/>
          <p:nvPr/>
        </p:nvSpPr>
        <p:spPr>
          <a:xfrm>
            <a:off x="706120" y="3672840"/>
            <a:ext cx="3332480" cy="4743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2800" b="1" noProof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renewable (adj)</a:t>
            </a:r>
          </a:p>
        </p:txBody>
      </p:sp>
      <p:sp>
        <p:nvSpPr>
          <p:cNvPr id="13" name="Rectangles 12"/>
          <p:cNvSpPr/>
          <p:nvPr/>
        </p:nvSpPr>
        <p:spPr>
          <a:xfrm>
            <a:off x="7124065" y="2811145"/>
            <a:ext cx="3115310" cy="4743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2800" b="1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có thể tái tạo được </a:t>
            </a:r>
          </a:p>
        </p:txBody>
      </p:sp>
      <p:sp>
        <p:nvSpPr>
          <p:cNvPr id="14" name="Rectangles 13"/>
          <p:cNvSpPr/>
          <p:nvPr/>
        </p:nvSpPr>
        <p:spPr>
          <a:xfrm>
            <a:off x="706120" y="2811145"/>
            <a:ext cx="3332480" cy="4743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2800" b="1" noProof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coal (n)</a:t>
            </a:r>
            <a:r>
              <a:rPr lang="en-US" sz="2800" b="1" noProof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 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s 14"/>
          <p:cNvSpPr/>
          <p:nvPr/>
        </p:nvSpPr>
        <p:spPr>
          <a:xfrm>
            <a:off x="7136130" y="4553585"/>
            <a:ext cx="3115310" cy="4743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nguồn</a:t>
            </a:r>
            <a:r>
              <a:rPr lang="vi-VN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altLang="en-US" sz="2800" b="1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năng lượng</a:t>
            </a:r>
          </a:p>
        </p:txBody>
      </p:sp>
      <p:sp>
        <p:nvSpPr>
          <p:cNvPr id="16" name="Rectangles 15"/>
          <p:cNvSpPr/>
          <p:nvPr/>
        </p:nvSpPr>
        <p:spPr>
          <a:xfrm>
            <a:off x="706120" y="5396230"/>
            <a:ext cx="3368040" cy="4743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2800" b="1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run out of (ph.v)</a:t>
            </a:r>
          </a:p>
        </p:txBody>
      </p:sp>
      <p:sp>
        <p:nvSpPr>
          <p:cNvPr id="17" name="Rectangles 16"/>
          <p:cNvSpPr/>
          <p:nvPr/>
        </p:nvSpPr>
        <p:spPr>
          <a:xfrm>
            <a:off x="7124065" y="5396230"/>
            <a:ext cx="3115310" cy="4743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2800" b="1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than đá</a:t>
            </a:r>
          </a:p>
        </p:txBody>
      </p:sp>
      <p:cxnSp>
        <p:nvCxnSpPr>
          <p:cNvPr id="18" name="Straight Arrow Connector 17"/>
          <p:cNvCxnSpPr>
            <a:stCxn id="8" idx="3"/>
            <a:endCxn id="15" idx="1"/>
          </p:cNvCxnSpPr>
          <p:nvPr/>
        </p:nvCxnSpPr>
        <p:spPr>
          <a:xfrm>
            <a:off x="4056380" y="2316480"/>
            <a:ext cx="3079750" cy="24745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4" idx="3"/>
            <a:endCxn id="17" idx="1"/>
          </p:cNvCxnSpPr>
          <p:nvPr/>
        </p:nvCxnSpPr>
        <p:spPr>
          <a:xfrm>
            <a:off x="4038600" y="3048635"/>
            <a:ext cx="3085465" cy="258508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2" idx="3"/>
            <a:endCxn id="13" idx="1"/>
          </p:cNvCxnSpPr>
          <p:nvPr/>
        </p:nvCxnSpPr>
        <p:spPr>
          <a:xfrm flipV="1">
            <a:off x="4038600" y="3048635"/>
            <a:ext cx="3085465" cy="861695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3"/>
            <a:endCxn id="10" idx="1"/>
          </p:cNvCxnSpPr>
          <p:nvPr/>
        </p:nvCxnSpPr>
        <p:spPr>
          <a:xfrm flipV="1">
            <a:off x="4055745" y="3910330"/>
            <a:ext cx="3068320" cy="8616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3"/>
            <a:endCxn id="11" idx="1"/>
          </p:cNvCxnSpPr>
          <p:nvPr/>
        </p:nvCxnSpPr>
        <p:spPr>
          <a:xfrm flipV="1">
            <a:off x="4074160" y="2316480"/>
            <a:ext cx="3049905" cy="3317240"/>
          </a:xfrm>
          <a:prstGeom prst="straightConnector1">
            <a:avLst/>
          </a:prstGeom>
          <a:ln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9" grpId="1" animBg="1"/>
      <p:bldP spid="10" grpId="1" animBg="1"/>
      <p:bldP spid="11" grpId="1" animBg="1"/>
      <p:bldP spid="12" grpId="1" animBg="1"/>
      <p:bldP spid="13" grpId="1" animBg="1"/>
      <p:bldP spid="14" grpId="1" animBg="1"/>
      <p:bldP spid="15" grpId="1" animBg="1"/>
      <p:bldP spid="16" grpId="1" animBg="1"/>
      <p:bldP spid="1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6"/>
          <p:cNvSpPr txBox="1"/>
          <p:nvPr/>
        </p:nvSpPr>
        <p:spPr>
          <a:xfrm>
            <a:off x="1095900" y="175521"/>
            <a:ext cx="3948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185545" y="1228725"/>
            <a:ext cx="91090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Who are they in the conversation</a:t>
            </a:r>
            <a:r>
              <a:rPr lang="vi-VN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32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285875" y="1991360"/>
            <a:ext cx="91090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They are Lan and Mr. Tan.</a:t>
            </a:r>
            <a:endParaRPr lang="en-US" altLang="en-US" sz="32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285875" y="2738755"/>
            <a:ext cx="100895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What are Lan and Mr. Tan (her father) talking about?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Content Placeholder 13" descr="277448a877a33e8d0efc778025291c8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7540" y="3408045"/>
            <a:ext cx="4064000" cy="3234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5" grpId="0"/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5" y="798195"/>
            <a:ext cx="11938635" cy="5977890"/>
          </a:xfrm>
          <a:prstGeom prst="rect">
            <a:avLst/>
          </a:prstGeom>
        </p:spPr>
      </p:pic>
      <p:sp>
        <p:nvSpPr>
          <p:cNvPr id="9" name="Rounded Rectangle 15"/>
          <p:cNvSpPr/>
          <p:nvPr/>
        </p:nvSpPr>
        <p:spPr>
          <a:xfrm>
            <a:off x="946471" y="295836"/>
            <a:ext cx="499872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16"/>
          <p:cNvSpPr txBox="1"/>
          <p:nvPr/>
        </p:nvSpPr>
        <p:spPr>
          <a:xfrm>
            <a:off x="999256" y="179238"/>
            <a:ext cx="394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46343" y="295836"/>
            <a:ext cx="303371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</a:t>
            </a:r>
          </a:p>
        </p:txBody>
      </p:sp>
      <p:pic>
        <p:nvPicPr>
          <p:cNvPr id="3" name="069 - Part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32440" y="179070"/>
            <a:ext cx="412750" cy="412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312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8000"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Content Placeholder 9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35"/>
            <a:ext cx="12192000" cy="68573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2. What are Lan and her father talking about?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2230755" y="1623060"/>
            <a:ext cx="80740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=&gt; Energy 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Hình ảnh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19" r="49153" b="33968"/>
          <a:stretch>
            <a:fillRect/>
          </a:stretch>
        </p:blipFill>
        <p:spPr>
          <a:xfrm>
            <a:off x="5784595" y="2427895"/>
            <a:ext cx="3135312" cy="2215001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40780" y="416560"/>
            <a:ext cx="5893435" cy="624840"/>
          </a:xfrm>
        </p:spPr>
        <p:txBody>
          <a:bodyPr>
            <a:noAutofit/>
          </a:bodyPr>
          <a:lstStyle/>
          <a:p>
            <a:pPr algn="just"/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Match the words/ phrases in the box with the correct pictures.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51435" y="271780"/>
            <a:ext cx="5415915" cy="6585585"/>
          </a:xfrm>
        </p:spPr>
        <p:txBody>
          <a:bodyPr/>
          <a:lstStyle/>
          <a:p>
            <a:pPr marL="0" indent="0" algn="just">
              <a:buNone/>
            </a:pPr>
            <a:r>
              <a:rPr 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Read the conversation again and answer the questions.</a:t>
            </a:r>
          </a:p>
          <a:p>
            <a:pPr marL="0" indent="0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1. What is Lan doing?</a:t>
            </a:r>
          </a:p>
          <a:p>
            <a:pPr marL="0" indent="0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2. What does energy mean?</a:t>
            </a:r>
          </a:p>
          <a:p>
            <a:pPr marL="0" indent="0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3. Where does energy come from?</a:t>
            </a:r>
          </a:p>
          <a:p>
            <a:pPr marL="0" indent="0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4. What are renewable sources?</a:t>
            </a:r>
          </a:p>
        </p:txBody>
      </p:sp>
      <p:pic>
        <p:nvPicPr>
          <p:cNvPr id="31" name="Hình ảnh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76" t="65368"/>
          <a:stretch>
            <a:fillRect/>
          </a:stretch>
        </p:blipFill>
        <p:spPr>
          <a:xfrm>
            <a:off x="9237377" y="4780295"/>
            <a:ext cx="2896295" cy="1906858"/>
          </a:xfrm>
          <a:prstGeom prst="rect">
            <a:avLst/>
          </a:prstGeom>
        </p:spPr>
      </p:pic>
      <p:pic>
        <p:nvPicPr>
          <p:cNvPr id="32" name="Hình ảnh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71" r="50596" b="1"/>
          <a:stretch>
            <a:fillRect/>
          </a:stretch>
        </p:blipFill>
        <p:spPr>
          <a:xfrm>
            <a:off x="5730366" y="4663758"/>
            <a:ext cx="3022852" cy="2113241"/>
          </a:xfrm>
          <a:prstGeom prst="rect">
            <a:avLst/>
          </a:prstGeom>
        </p:spPr>
      </p:pic>
      <p:pic>
        <p:nvPicPr>
          <p:cNvPr id="33" name="Hình ảnh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76" t="30410" b="33422"/>
          <a:stretch>
            <a:fillRect/>
          </a:stretch>
        </p:blipFill>
        <p:spPr>
          <a:xfrm>
            <a:off x="9237620" y="2505150"/>
            <a:ext cx="2896295" cy="2137357"/>
          </a:xfrm>
          <a:prstGeom prst="rect">
            <a:avLst/>
          </a:prstGeom>
        </p:spPr>
      </p:pic>
      <p:pic>
        <p:nvPicPr>
          <p:cNvPr id="34" name="Hình ảnh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251"/>
          <a:stretch>
            <a:fillRect/>
          </a:stretch>
        </p:blipFill>
        <p:spPr>
          <a:xfrm>
            <a:off x="6793669" y="1410417"/>
            <a:ext cx="5278893" cy="1210519"/>
          </a:xfrm>
          <a:prstGeom prst="rect">
            <a:avLst/>
          </a:prstGeom>
        </p:spPr>
      </p:pic>
      <p:pic>
        <p:nvPicPr>
          <p:cNvPr id="11" name="Hình ảnh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19" r="49153" b="33968"/>
          <a:stretch>
            <a:fillRect/>
          </a:stretch>
        </p:blipFill>
        <p:spPr>
          <a:xfrm>
            <a:off x="5843650" y="2417735"/>
            <a:ext cx="3135312" cy="2215001"/>
          </a:xfrm>
          <a:prstGeom prst="rect">
            <a:avLst/>
          </a:prstGeom>
        </p:spPr>
      </p:pic>
      <p:pic>
        <p:nvPicPr>
          <p:cNvPr id="13" name="Hình ảnh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76" t="65368"/>
          <a:stretch>
            <a:fillRect/>
          </a:stretch>
        </p:blipFill>
        <p:spPr>
          <a:xfrm>
            <a:off x="9296432" y="4770135"/>
            <a:ext cx="2896295" cy="1906858"/>
          </a:xfrm>
          <a:prstGeom prst="rect">
            <a:avLst/>
          </a:prstGeom>
        </p:spPr>
      </p:pic>
      <p:pic>
        <p:nvPicPr>
          <p:cNvPr id="14" name="Hình ảnh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71" r="50596" b="1"/>
          <a:stretch>
            <a:fillRect/>
          </a:stretch>
        </p:blipFill>
        <p:spPr>
          <a:xfrm>
            <a:off x="5789421" y="4653598"/>
            <a:ext cx="3022852" cy="2113241"/>
          </a:xfrm>
          <a:prstGeom prst="rect">
            <a:avLst/>
          </a:prstGeom>
        </p:spPr>
      </p:pic>
      <p:pic>
        <p:nvPicPr>
          <p:cNvPr id="15" name="Hình ảnh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76" t="30410" b="33422"/>
          <a:stretch>
            <a:fillRect/>
          </a:stretch>
        </p:blipFill>
        <p:spPr>
          <a:xfrm>
            <a:off x="9296675" y="2494990"/>
            <a:ext cx="2896295" cy="2137357"/>
          </a:xfrm>
          <a:prstGeom prst="rect">
            <a:avLst/>
          </a:prstGeom>
        </p:spPr>
      </p:pic>
      <p:pic>
        <p:nvPicPr>
          <p:cNvPr id="16" name="Hình ảnh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251"/>
          <a:stretch>
            <a:fillRect/>
          </a:stretch>
        </p:blipFill>
        <p:spPr>
          <a:xfrm>
            <a:off x="6852724" y="1400257"/>
            <a:ext cx="5278893" cy="1210519"/>
          </a:xfrm>
          <a:prstGeom prst="rect">
            <a:avLst/>
          </a:prstGeom>
        </p:spPr>
      </p:pic>
      <p:pic>
        <p:nvPicPr>
          <p:cNvPr id="18" name="Hình ảnh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19" r="49153" b="33968"/>
          <a:stretch>
            <a:fillRect/>
          </a:stretch>
        </p:blipFill>
        <p:spPr>
          <a:xfrm>
            <a:off x="5839840" y="2427260"/>
            <a:ext cx="3135312" cy="2215001"/>
          </a:xfrm>
          <a:prstGeom prst="rect">
            <a:avLst/>
          </a:prstGeom>
        </p:spPr>
      </p:pic>
      <p:pic>
        <p:nvPicPr>
          <p:cNvPr id="19" name="Hình ảnh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71" r="50596" b="1"/>
          <a:stretch>
            <a:fillRect/>
          </a:stretch>
        </p:blipFill>
        <p:spPr>
          <a:xfrm>
            <a:off x="5785611" y="4663123"/>
            <a:ext cx="3022852" cy="2113241"/>
          </a:xfrm>
          <a:prstGeom prst="rect">
            <a:avLst/>
          </a:prstGeom>
        </p:spPr>
      </p:pic>
      <p:pic>
        <p:nvPicPr>
          <p:cNvPr id="20" name="Hình ảnh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251"/>
          <a:stretch>
            <a:fillRect/>
          </a:stretch>
        </p:blipFill>
        <p:spPr>
          <a:xfrm>
            <a:off x="6848914" y="1409782"/>
            <a:ext cx="5278893" cy="1210519"/>
          </a:xfrm>
          <a:prstGeom prst="rect">
            <a:avLst/>
          </a:prstGeom>
        </p:spPr>
      </p:pic>
      <p:pic>
        <p:nvPicPr>
          <p:cNvPr id="21" name="Hình ảnh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76" t="30410" b="33422"/>
          <a:stretch>
            <a:fillRect/>
          </a:stretch>
        </p:blipFill>
        <p:spPr>
          <a:xfrm>
            <a:off x="9297310" y="2495625"/>
            <a:ext cx="2896295" cy="2137357"/>
          </a:xfrm>
          <a:prstGeom prst="rect">
            <a:avLst/>
          </a:prstGeom>
        </p:spPr>
      </p:pic>
      <p:pic>
        <p:nvPicPr>
          <p:cNvPr id="23" name="Hình ảnh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19" r="49153" b="33968"/>
          <a:stretch>
            <a:fillRect/>
          </a:stretch>
        </p:blipFill>
        <p:spPr>
          <a:xfrm>
            <a:off x="5840475" y="2427895"/>
            <a:ext cx="3135312" cy="2215001"/>
          </a:xfrm>
          <a:prstGeom prst="rect">
            <a:avLst/>
          </a:prstGeom>
        </p:spPr>
      </p:pic>
      <p:pic>
        <p:nvPicPr>
          <p:cNvPr id="24" name="Hình ảnh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71" r="50596" b="1"/>
          <a:stretch>
            <a:fillRect/>
          </a:stretch>
        </p:blipFill>
        <p:spPr>
          <a:xfrm>
            <a:off x="5786246" y="4663758"/>
            <a:ext cx="3022852" cy="2113241"/>
          </a:xfrm>
          <a:prstGeom prst="rect">
            <a:avLst/>
          </a:prstGeom>
        </p:spPr>
      </p:pic>
      <p:pic>
        <p:nvPicPr>
          <p:cNvPr id="25" name="Hình ảnh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251"/>
          <a:stretch>
            <a:fillRect/>
          </a:stretch>
        </p:blipFill>
        <p:spPr>
          <a:xfrm>
            <a:off x="6849549" y="1410417"/>
            <a:ext cx="5278893" cy="12105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18"/>
          <p:cNvSpPr>
            <a:spLocks noChangeArrowheads="1"/>
          </p:cNvSpPr>
          <p:nvPr/>
        </p:nvSpPr>
        <p:spPr bwMode="auto">
          <a:xfrm>
            <a:off x="2206831" y="5638014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</a:ln>
        </p:spPr>
        <p:txBody>
          <a:bodyPr wrap="none" lIns="121903" tIns="60952" rIns="121903" bIns="60952" anchor="ctr"/>
          <a:lstStyle/>
          <a:p>
            <a:pPr algn="ctr" defTabSz="1219200"/>
            <a:r>
              <a:rPr lang="en-US" sz="373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AutoShape 18"/>
          <p:cNvSpPr>
            <a:spLocks noChangeArrowheads="1"/>
          </p:cNvSpPr>
          <p:nvPr/>
        </p:nvSpPr>
        <p:spPr bwMode="auto">
          <a:xfrm>
            <a:off x="2207466" y="5104614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</a:ln>
        </p:spPr>
        <p:txBody>
          <a:bodyPr wrap="none" lIns="121903" tIns="60952" rIns="121903" bIns="60952" anchor="ctr"/>
          <a:lstStyle/>
          <a:p>
            <a:pPr algn="ctr" defTabSz="1219200"/>
            <a:r>
              <a:rPr lang="en-US" sz="373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87625" y="157480"/>
            <a:ext cx="6370955" cy="9017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03" tIns="60952" rIns="121903" bIns="60952"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algn="ctr" defTabSz="1219200"/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LUCKY NUMBERS</a:t>
            </a:r>
          </a:p>
        </p:txBody>
      </p:sp>
      <p:sp>
        <p:nvSpPr>
          <p:cNvPr id="57" name="Rectangl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373293" y="3049587"/>
            <a:ext cx="1625600" cy="1281112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  <a:miter lim="800000"/>
          </a:ln>
        </p:spPr>
        <p:txBody>
          <a:bodyPr wrap="none" lIns="121903" tIns="60952" rIns="121903" bIns="60952" anchor="ctr"/>
          <a:lstStyle/>
          <a:p>
            <a:pPr algn="ctr" defTabSz="1219200"/>
            <a:r>
              <a:rPr lang="vi-VN" altLang="en-US" sz="7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8" name="Rectangl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95745" y="3075622"/>
            <a:ext cx="1625600" cy="1281112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  <a:miter lim="800000"/>
          </a:ln>
        </p:spPr>
        <p:txBody>
          <a:bodyPr wrap="none" lIns="121903" tIns="60952" rIns="121903" bIns="60952" anchor="ctr"/>
          <a:lstStyle/>
          <a:p>
            <a:pPr algn="ctr" defTabSz="1219200"/>
            <a:r>
              <a:rPr lang="vi-VN" alt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9" name="Rectangle 1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091430" y="3065780"/>
            <a:ext cx="1625600" cy="128079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</a:ln>
        </p:spPr>
        <p:txBody>
          <a:bodyPr wrap="none" lIns="121903" tIns="60952" rIns="121903" bIns="60952" anchor="ctr"/>
          <a:lstStyle/>
          <a:p>
            <a:pPr algn="ctr" defTabSz="1219200"/>
            <a:r>
              <a:rPr lang="vi-VN" altLang="en-US" sz="7200" b="1" dirty="0">
                <a:solidFill>
                  <a:srgbClr val="00B2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60" name="Rectangle 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950500" y="3048954"/>
            <a:ext cx="1625600" cy="1268412"/>
          </a:xfrm>
          <a:prstGeom prst="rect">
            <a:avLst/>
          </a:prstGeom>
          <a:solidFill>
            <a:srgbClr val="FF99FF"/>
          </a:solidFill>
          <a:ln w="38100">
            <a:solidFill>
              <a:schemeClr val="tx1"/>
            </a:solidFill>
            <a:miter lim="800000"/>
          </a:ln>
        </p:spPr>
        <p:txBody>
          <a:bodyPr wrap="none" lIns="121903" tIns="60952" rIns="121903" bIns="60952" anchor="ctr"/>
          <a:lstStyle/>
          <a:p>
            <a:pPr algn="ctr" defTabSz="1219200"/>
            <a:r>
              <a:rPr lang="vi-VN" alt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5853" name="AutoShape 16"/>
          <p:cNvSpPr>
            <a:spLocks noChangeArrowheads="1"/>
          </p:cNvSpPr>
          <p:nvPr/>
        </p:nvSpPr>
        <p:spPr bwMode="auto">
          <a:xfrm>
            <a:off x="555196" y="5104614"/>
            <a:ext cx="1524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</a:ln>
        </p:spPr>
        <p:txBody>
          <a:bodyPr wrap="none" lIns="121903" tIns="60952" rIns="121903" bIns="60952" anchor="ctr"/>
          <a:lstStyle/>
          <a:p>
            <a:pPr algn="ctr" defTabSz="1219200"/>
            <a:r>
              <a:rPr lang="en-US" sz="4265" b="1">
                <a:solidFill>
                  <a:srgbClr val="0000CC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35854" name="AutoShape 17"/>
          <p:cNvSpPr>
            <a:spLocks noChangeArrowheads="1"/>
          </p:cNvSpPr>
          <p:nvPr/>
        </p:nvSpPr>
        <p:spPr bwMode="auto">
          <a:xfrm>
            <a:off x="555196" y="5638014"/>
            <a:ext cx="1524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</a:ln>
        </p:spPr>
        <p:txBody>
          <a:bodyPr wrap="none" lIns="121903" tIns="60952" rIns="121903" bIns="60952" anchor="ctr"/>
          <a:lstStyle/>
          <a:p>
            <a:pPr algn="ctr" defTabSz="1219200"/>
            <a:r>
              <a:rPr lang="en-US" sz="4265" b="1">
                <a:solidFill>
                  <a:srgbClr val="FF0000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35860" name="AutoShape 20"/>
          <p:cNvSpPr>
            <a:spLocks noChangeArrowheads="1"/>
          </p:cNvSpPr>
          <p:nvPr/>
        </p:nvSpPr>
        <p:spPr bwMode="auto">
          <a:xfrm>
            <a:off x="3501596" y="5104614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</a:ln>
        </p:spPr>
        <p:txBody>
          <a:bodyPr wrap="none" lIns="121903" tIns="60952" rIns="121903" bIns="60952" anchor="ctr"/>
          <a:lstStyle/>
          <a:p>
            <a:pPr algn="ctr" defTabSz="1219200"/>
            <a:r>
              <a:rPr lang="en-US" sz="3735" b="1">
                <a:solidFill>
                  <a:prstClr val="black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35861" name="AutoShape 21"/>
          <p:cNvSpPr>
            <a:spLocks noChangeArrowheads="1"/>
          </p:cNvSpPr>
          <p:nvPr/>
        </p:nvSpPr>
        <p:spPr bwMode="auto">
          <a:xfrm>
            <a:off x="4822396" y="5104614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</a:ln>
        </p:spPr>
        <p:txBody>
          <a:bodyPr wrap="none" lIns="121903" tIns="60952" rIns="121903" bIns="60952" anchor="ctr"/>
          <a:lstStyle/>
          <a:p>
            <a:pPr algn="ctr" defTabSz="1219200"/>
            <a:r>
              <a:rPr lang="en-US" sz="3735" b="1">
                <a:solidFill>
                  <a:prstClr val="black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35862" name="AutoShape 22"/>
          <p:cNvSpPr>
            <a:spLocks noChangeArrowheads="1"/>
          </p:cNvSpPr>
          <p:nvPr/>
        </p:nvSpPr>
        <p:spPr bwMode="auto">
          <a:xfrm>
            <a:off x="6143196" y="5104614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</a:ln>
        </p:spPr>
        <p:txBody>
          <a:bodyPr wrap="none" lIns="121903" tIns="60952" rIns="121903" bIns="60952" anchor="ctr"/>
          <a:lstStyle/>
          <a:p>
            <a:pPr algn="ctr" defTabSz="1219200"/>
            <a:r>
              <a:rPr lang="en-US" sz="3735" b="1">
                <a:solidFill>
                  <a:prstClr val="black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35863" name="AutoShape 23"/>
          <p:cNvSpPr>
            <a:spLocks noChangeArrowheads="1"/>
          </p:cNvSpPr>
          <p:nvPr/>
        </p:nvSpPr>
        <p:spPr bwMode="auto">
          <a:xfrm>
            <a:off x="7463996" y="5104614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</a:ln>
        </p:spPr>
        <p:txBody>
          <a:bodyPr wrap="none" lIns="121903" tIns="60952" rIns="121903" bIns="60952" anchor="ctr"/>
          <a:lstStyle/>
          <a:p>
            <a:pPr algn="ctr" defTabSz="1219200"/>
            <a:r>
              <a:rPr lang="en-US" sz="3735" b="1">
                <a:solidFill>
                  <a:prstClr val="black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35864" name="AutoShape 24"/>
          <p:cNvSpPr>
            <a:spLocks noChangeArrowheads="1"/>
          </p:cNvSpPr>
          <p:nvPr/>
        </p:nvSpPr>
        <p:spPr bwMode="auto">
          <a:xfrm>
            <a:off x="8784796" y="5104614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</a:ln>
        </p:spPr>
        <p:txBody>
          <a:bodyPr wrap="none" lIns="121903" tIns="60952" rIns="121903" bIns="60952" anchor="ctr"/>
          <a:lstStyle/>
          <a:p>
            <a:pPr algn="ctr" defTabSz="1219200"/>
            <a:r>
              <a:rPr lang="en-US" sz="3735" b="1">
                <a:solidFill>
                  <a:prstClr val="black"/>
                </a:solidFill>
                <a:latin typeface="Arial" panose="020B0604020202020204" pitchFamily="34" charset="0"/>
              </a:rPr>
              <a:t>12</a:t>
            </a:r>
          </a:p>
        </p:txBody>
      </p:sp>
      <p:sp>
        <p:nvSpPr>
          <p:cNvPr id="35865" name="AutoShape 25"/>
          <p:cNvSpPr>
            <a:spLocks noChangeArrowheads="1"/>
          </p:cNvSpPr>
          <p:nvPr/>
        </p:nvSpPr>
        <p:spPr bwMode="auto">
          <a:xfrm>
            <a:off x="10105596" y="5053814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</a:ln>
        </p:spPr>
        <p:txBody>
          <a:bodyPr wrap="none" lIns="121903" tIns="60952" rIns="121903" bIns="60952" anchor="ctr"/>
          <a:lstStyle/>
          <a:p>
            <a:pPr algn="ctr" defTabSz="1219200"/>
            <a:r>
              <a:rPr lang="en-US" sz="3735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35866" name="AutoShape 26"/>
          <p:cNvSpPr>
            <a:spLocks noChangeArrowheads="1"/>
          </p:cNvSpPr>
          <p:nvPr/>
        </p:nvSpPr>
        <p:spPr bwMode="auto">
          <a:xfrm>
            <a:off x="10105596" y="5587214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</a:ln>
        </p:spPr>
        <p:txBody>
          <a:bodyPr wrap="none" lIns="121903" tIns="60952" rIns="121903" bIns="60952" anchor="ctr"/>
          <a:lstStyle/>
          <a:p>
            <a:pPr algn="ctr" defTabSz="1219200"/>
            <a:r>
              <a:rPr lang="en-US" sz="373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35867" name="AutoShape 27"/>
          <p:cNvSpPr>
            <a:spLocks noChangeArrowheads="1"/>
          </p:cNvSpPr>
          <p:nvPr/>
        </p:nvSpPr>
        <p:spPr bwMode="auto">
          <a:xfrm>
            <a:off x="8784796" y="5638014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</a:ln>
        </p:spPr>
        <p:txBody>
          <a:bodyPr wrap="none" lIns="121903" tIns="60952" rIns="121903" bIns="60952" anchor="ctr"/>
          <a:lstStyle/>
          <a:p>
            <a:pPr algn="ctr" defTabSz="1219200"/>
            <a:r>
              <a:rPr lang="en-US" sz="3735" b="1">
                <a:solidFill>
                  <a:srgbClr val="FF0000"/>
                </a:solidFill>
                <a:latin typeface="Arial" panose="020B0604020202020204" pitchFamily="34" charset="0"/>
              </a:rPr>
              <a:t>12</a:t>
            </a:r>
          </a:p>
        </p:txBody>
      </p:sp>
      <p:sp>
        <p:nvSpPr>
          <p:cNvPr id="35868" name="AutoShape 28"/>
          <p:cNvSpPr>
            <a:spLocks noChangeArrowheads="1"/>
          </p:cNvSpPr>
          <p:nvPr/>
        </p:nvSpPr>
        <p:spPr bwMode="auto">
          <a:xfrm>
            <a:off x="7463996" y="5638014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</a:ln>
        </p:spPr>
        <p:txBody>
          <a:bodyPr wrap="none" lIns="121903" tIns="60952" rIns="121903" bIns="60952" anchor="ctr"/>
          <a:lstStyle/>
          <a:p>
            <a:pPr algn="ctr" defTabSz="1219200"/>
            <a:r>
              <a:rPr lang="en-US" sz="3735" b="1">
                <a:solidFill>
                  <a:srgbClr val="FF0000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35869" name="AutoShape 29"/>
          <p:cNvSpPr>
            <a:spLocks noChangeArrowheads="1"/>
          </p:cNvSpPr>
          <p:nvPr/>
        </p:nvSpPr>
        <p:spPr bwMode="auto">
          <a:xfrm>
            <a:off x="6143196" y="5638014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</a:ln>
        </p:spPr>
        <p:txBody>
          <a:bodyPr wrap="none" lIns="121903" tIns="60952" rIns="121903" bIns="60952" anchor="ctr"/>
          <a:lstStyle/>
          <a:p>
            <a:pPr algn="ctr" defTabSz="1219200"/>
            <a:r>
              <a:rPr lang="en-US" sz="3735" b="1">
                <a:solidFill>
                  <a:srgbClr val="FF0000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35870" name="AutoShape 30"/>
          <p:cNvSpPr>
            <a:spLocks noChangeArrowheads="1"/>
          </p:cNvSpPr>
          <p:nvPr/>
        </p:nvSpPr>
        <p:spPr bwMode="auto">
          <a:xfrm>
            <a:off x="4822396" y="5638014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</a:ln>
        </p:spPr>
        <p:txBody>
          <a:bodyPr wrap="none" lIns="121903" tIns="60952" rIns="121903" bIns="60952" anchor="ctr"/>
          <a:lstStyle/>
          <a:p>
            <a:pPr algn="ctr" defTabSz="1219200"/>
            <a:r>
              <a:rPr lang="en-US" sz="3735" b="1">
                <a:solidFill>
                  <a:srgbClr val="FF0000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35871" name="AutoShape 31"/>
          <p:cNvSpPr>
            <a:spLocks noChangeArrowheads="1"/>
          </p:cNvSpPr>
          <p:nvPr/>
        </p:nvSpPr>
        <p:spPr bwMode="auto">
          <a:xfrm>
            <a:off x="3501596" y="5638014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</a:ln>
        </p:spPr>
        <p:txBody>
          <a:bodyPr wrap="none" lIns="121903" tIns="60952" rIns="121903" bIns="60952" anchor="ctr"/>
          <a:lstStyle/>
          <a:p>
            <a:pPr algn="ctr" defTabSz="1219200"/>
            <a:r>
              <a:rPr lang="en-US" sz="3735" b="1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" name="Rectangle 4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8838992" y="1599248"/>
            <a:ext cx="1595967" cy="12811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  <a:miter lim="800000"/>
          </a:ln>
        </p:spPr>
        <p:txBody>
          <a:bodyPr wrap="none" lIns="121903" tIns="60952" rIns="121903" bIns="60952" anchor="ctr"/>
          <a:lstStyle/>
          <a:p>
            <a:pPr algn="ctr" defTabSz="1219200"/>
            <a:r>
              <a:rPr lang="vi-VN" altLang="en-US" sz="7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" name="Rectangle 10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8809355" y="3078480"/>
            <a:ext cx="1655445" cy="126809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1"/>
            </a:solidFill>
            <a:miter lim="800000"/>
          </a:ln>
        </p:spPr>
        <p:txBody>
          <a:bodyPr wrap="none" lIns="121903" tIns="60952" rIns="121903" bIns="60952" anchor="ctr"/>
          <a:lstStyle/>
          <a:p>
            <a:pPr algn="ctr" defTabSz="1219200"/>
            <a:r>
              <a:rPr lang="vi-VN" alt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588260" y="157480"/>
            <a:ext cx="6370955" cy="9017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03" tIns="60952" rIns="121903" bIns="60952"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algn="ctr" defTabSz="1219200"/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LUCKY NUMBERS</a:t>
            </a:r>
          </a:p>
        </p:txBody>
      </p:sp>
      <p:sp>
        <p:nvSpPr>
          <p:cNvPr id="15" name="AutoShape 16"/>
          <p:cNvSpPr>
            <a:spLocks noChangeArrowheads="1"/>
          </p:cNvSpPr>
          <p:nvPr/>
        </p:nvSpPr>
        <p:spPr bwMode="auto">
          <a:xfrm>
            <a:off x="555831" y="5104614"/>
            <a:ext cx="1524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</a:ln>
        </p:spPr>
        <p:txBody>
          <a:bodyPr wrap="none" lIns="121903" tIns="60952" rIns="121903" bIns="60952" anchor="ctr"/>
          <a:lstStyle/>
          <a:p>
            <a:pPr algn="ctr" defTabSz="1219200"/>
            <a:r>
              <a:rPr lang="en-US" sz="4265" b="1">
                <a:solidFill>
                  <a:srgbClr val="0000CC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16" name="AutoShape 17"/>
          <p:cNvSpPr>
            <a:spLocks noChangeArrowheads="1"/>
          </p:cNvSpPr>
          <p:nvPr/>
        </p:nvSpPr>
        <p:spPr bwMode="auto">
          <a:xfrm>
            <a:off x="555831" y="5638014"/>
            <a:ext cx="1524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</a:ln>
        </p:spPr>
        <p:txBody>
          <a:bodyPr wrap="none" lIns="121903" tIns="60952" rIns="121903" bIns="60952" anchor="ctr"/>
          <a:lstStyle/>
          <a:p>
            <a:pPr algn="ctr" defTabSz="1219200"/>
            <a:r>
              <a:rPr lang="en-US" sz="4265" b="1">
                <a:solidFill>
                  <a:srgbClr val="FF0000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8" name="AutoShape 20"/>
          <p:cNvSpPr>
            <a:spLocks noChangeArrowheads="1"/>
          </p:cNvSpPr>
          <p:nvPr/>
        </p:nvSpPr>
        <p:spPr bwMode="auto">
          <a:xfrm>
            <a:off x="3502231" y="5104614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</a:ln>
        </p:spPr>
        <p:txBody>
          <a:bodyPr wrap="none" lIns="121903" tIns="60952" rIns="121903" bIns="60952" anchor="ctr"/>
          <a:lstStyle/>
          <a:p>
            <a:pPr algn="ctr" defTabSz="1219200"/>
            <a:r>
              <a:rPr lang="en-US" sz="3735" b="1">
                <a:solidFill>
                  <a:prstClr val="black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2588895" y="157480"/>
            <a:ext cx="6370955" cy="9017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03" tIns="60952" rIns="121903" bIns="60952"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algn="ctr" defTabSz="1219200"/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LUCKY NUMBERS</a:t>
            </a:r>
          </a:p>
        </p:txBody>
      </p:sp>
      <p:sp>
        <p:nvSpPr>
          <p:cNvPr id="22" name="AutoShape 16"/>
          <p:cNvSpPr>
            <a:spLocks noChangeArrowheads="1"/>
          </p:cNvSpPr>
          <p:nvPr/>
        </p:nvSpPr>
        <p:spPr bwMode="auto">
          <a:xfrm>
            <a:off x="556466" y="5104614"/>
            <a:ext cx="1524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</a:ln>
        </p:spPr>
        <p:txBody>
          <a:bodyPr wrap="none" lIns="121903" tIns="60952" rIns="121903" bIns="60952" anchor="ctr"/>
          <a:lstStyle/>
          <a:p>
            <a:pPr algn="ctr" defTabSz="1219200"/>
            <a:r>
              <a:rPr lang="en-US" sz="4265" b="1">
                <a:solidFill>
                  <a:srgbClr val="0000CC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23" name="AutoShape 17"/>
          <p:cNvSpPr>
            <a:spLocks noChangeArrowheads="1"/>
          </p:cNvSpPr>
          <p:nvPr/>
        </p:nvSpPr>
        <p:spPr bwMode="auto">
          <a:xfrm>
            <a:off x="556466" y="5638014"/>
            <a:ext cx="1524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</a:ln>
        </p:spPr>
        <p:txBody>
          <a:bodyPr wrap="none" lIns="121903" tIns="60952" rIns="121903" bIns="60952" anchor="ctr"/>
          <a:lstStyle/>
          <a:p>
            <a:pPr algn="ctr" defTabSz="1219200"/>
            <a:r>
              <a:rPr lang="en-US" sz="4265" b="1">
                <a:solidFill>
                  <a:srgbClr val="FF0000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37" name="Rectangle 2"/>
          <p:cNvSpPr txBox="1">
            <a:spLocks noChangeArrowheads="1"/>
          </p:cNvSpPr>
          <p:nvPr/>
        </p:nvSpPr>
        <p:spPr bwMode="auto">
          <a:xfrm>
            <a:off x="2614295" y="157480"/>
            <a:ext cx="6370955" cy="9017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03" tIns="60952" rIns="121903" bIns="60952"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algn="ctr" defTabSz="1219200"/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LUCKY NUMBERS</a:t>
            </a:r>
          </a:p>
        </p:txBody>
      </p:sp>
      <p:sp>
        <p:nvSpPr>
          <p:cNvPr id="23562" name="AutoShape 40">
            <a:hlinkClick r:id="rId9" action="ppaction://hlinksldjump"/>
          </p:cNvPr>
          <p:cNvSpPr/>
          <p:nvPr/>
        </p:nvSpPr>
        <p:spPr>
          <a:xfrm>
            <a:off x="10200640" y="6400800"/>
            <a:ext cx="640080" cy="457200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 wrap="none" lIns="91397" tIns="45698" rIns="91397" bIns="45698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80" indent="-28448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17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9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" name="Rectangle 9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1388533" y="1611947"/>
            <a:ext cx="1625600" cy="128111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</a:ln>
        </p:spPr>
        <p:txBody>
          <a:bodyPr wrap="none" lIns="121903" tIns="60952" rIns="121903" bIns="60952" anchor="ctr"/>
          <a:lstStyle/>
          <a:p>
            <a:pPr algn="ctr" defTabSz="1219200"/>
            <a:r>
              <a:rPr lang="en-US" altLang="vi-VN" sz="7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4" name="Rectangle 10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200190" y="1628457"/>
            <a:ext cx="1625600" cy="12811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  <a:miter lim="800000"/>
          </a:ln>
        </p:spPr>
        <p:txBody>
          <a:bodyPr wrap="none" lIns="121903" tIns="60952" rIns="121903" bIns="60952" anchor="ctr"/>
          <a:lstStyle/>
          <a:p>
            <a:pPr algn="ctr" defTabSz="1219200"/>
            <a:r>
              <a:rPr lang="en-US" altLang="vi-VN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5" name="Rectangle 1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106670" y="1628140"/>
            <a:ext cx="1625600" cy="12807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  <a:miter lim="800000"/>
          </a:ln>
        </p:spPr>
        <p:txBody>
          <a:bodyPr wrap="none" lIns="121903" tIns="60952" rIns="121903" bIns="60952" anchor="ctr"/>
          <a:lstStyle/>
          <a:p>
            <a:pPr algn="ctr" defTabSz="1219200"/>
            <a:r>
              <a:rPr lang="en-US" altLang="vi-VN" sz="7200" b="1" dirty="0">
                <a:solidFill>
                  <a:srgbClr val="00B2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6" name="Rectangle 8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6980345" y="1624014"/>
            <a:ext cx="1625600" cy="12684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  <a:miter lim="800000"/>
          </a:ln>
        </p:spPr>
        <p:txBody>
          <a:bodyPr wrap="none" lIns="121903" tIns="60952" rIns="121903" bIns="60952" anchor="ctr"/>
          <a:lstStyle/>
          <a:p>
            <a:pPr algn="ctr" defTabSz="1219200"/>
            <a:r>
              <a:rPr lang="en-US" altLang="vi-VN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9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3" dur="1"/>
                                        <p:tgtEl>
                                          <p:spTgt spid="57"/>
                                        </p:tgtEl>
                                      </p:cBhvr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9" dur="1"/>
                                        <p:tgtEl>
                                          <p:spTgt spid="58"/>
                                        </p:tgtEl>
                                      </p:cBhvr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15" dur="1"/>
                                        <p:tgtEl>
                                          <p:spTgt spid="59"/>
                                        </p:tgtEl>
                                      </p:cBhvr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21" dur="1"/>
                                        <p:tgtEl>
                                          <p:spTgt spid="60"/>
                                        </p:tgtEl>
                                      </p:cBhvr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358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34" dur="2000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5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358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47" dur="500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0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358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4" dur="5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1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358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73" dur="2000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2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358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3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58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96" dur="1"/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4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358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71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358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70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58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9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358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20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2000" fill="hold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000" fill="hold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50" dur="5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5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8"/>
                  </p:tgtEl>
                </p:cond>
              </p:nextCondLst>
            </p:seq>
            <p:seq concurrent="1" nextAc="seek">
              <p:cTn id="253" restart="whenNotActive" fill="hold" evtFilter="cancelBubble" nodeType="interactiveSeq">
                <p:stCondLst>
                  <p:cond evt="onClick" delay="0">
                    <p:tgtEl>
                      <p:spTgt spid="358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4" fill="hold">
                      <p:stCondLst>
                        <p:cond delay="0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10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7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358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8" dur="50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50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6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85" dur="1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91" dur="1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4" fill="hold">
                      <p:stCondLst>
                        <p:cond delay="0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2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9" dur="2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2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304" dur="2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0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7" fill="hold">
                      <p:stCondLst>
                        <p:cond delay="0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2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2" dur="2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2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317" dur="2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19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0" fill="hold">
                      <p:stCondLst>
                        <p:cond delay="0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23" dur="1"/>
                                        <p:tgtEl>
                                          <p:spTgt spid="103"/>
                                        </p:tgtEl>
                                      </p:cBhvr>
                                    </p:anim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29" dur="1"/>
                                        <p:tgtEl>
                                          <p:spTgt spid="104"/>
                                        </p:tgtEl>
                                      </p:cBhvr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331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2" fill="hold">
                      <p:stCondLst>
                        <p:cond delay="0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35" dur="1"/>
                                        <p:tgtEl>
                                          <p:spTgt spid="105"/>
                                        </p:tgtEl>
                                      </p:cBhvr>
                                    </p:anim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337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8" fill="hold">
                      <p:stCondLst>
                        <p:cond delay="0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41" dur="1"/>
                                        <p:tgtEl>
                                          <p:spTgt spid="106"/>
                                        </p:tgtEl>
                                      </p:cBhvr>
                                    </p:anim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  <p:bldLst>
      <p:bldP spid="4" grpId="0" bldLvl="0" animBg="1"/>
      <p:bldP spid="57" grpId="0" bldLvl="0" animBg="1"/>
      <p:bldP spid="57" grpId="1" bldLvl="0" animBg="1"/>
      <p:bldP spid="58" grpId="0" bldLvl="0" animBg="1"/>
      <p:bldP spid="58" grpId="1" bldLvl="0" animBg="1"/>
      <p:bldP spid="59" grpId="0" bldLvl="0" animBg="1"/>
      <p:bldP spid="59" grpId="1" bldLvl="0" animBg="1"/>
      <p:bldP spid="60" grpId="0" bldLvl="0" animBg="1"/>
      <p:bldP spid="60" grpId="1" bldLvl="0" animBg="1"/>
      <p:bldP spid="2" grpId="0" bldLvl="0" animBg="1"/>
      <p:bldP spid="2" grpId="1" bldLvl="0" animBg="1"/>
      <p:bldP spid="3" grpId="0" bldLvl="0" animBg="1"/>
      <p:bldP spid="3" grpId="1" bldLvl="0" animBg="1"/>
      <p:bldP spid="14" grpId="0" bldLvl="0" animBg="1"/>
      <p:bldP spid="18" grpId="0" animBg="1"/>
      <p:bldP spid="18" grpId="1" animBg="1"/>
      <p:bldP spid="18" grpId="2" animBg="1"/>
      <p:bldP spid="21" grpId="0" bldLvl="0" animBg="1"/>
      <p:bldP spid="37" grpId="0" bldLvl="0" animBg="1"/>
      <p:bldP spid="103" grpId="0" bldLvl="0" animBg="1"/>
      <p:bldP spid="103" grpId="1" bldLvl="0" animBg="1"/>
      <p:bldP spid="104" grpId="0" bldLvl="0" animBg="1"/>
      <p:bldP spid="104" grpId="1" bldLvl="0" animBg="1"/>
      <p:bldP spid="105" grpId="0" bldLvl="0" animBg="1"/>
      <p:bldP spid="105" grpId="1" bldLvl="0" animBg="1"/>
      <p:bldP spid="106" grpId="0" bldLvl="0" animBg="1"/>
      <p:bldP spid="106" grpId="1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AutoShape 2"/>
          <p:cNvSpPr>
            <a:spLocks noChangeArrowheads="1"/>
          </p:cNvSpPr>
          <p:nvPr/>
        </p:nvSpPr>
        <p:spPr bwMode="auto">
          <a:xfrm>
            <a:off x="3485535" y="1506589"/>
            <a:ext cx="6248400" cy="1219200"/>
          </a:xfrm>
          <a:prstGeom prst="roundRect">
            <a:avLst>
              <a:gd name="adj" fmla="val 27995"/>
            </a:avLst>
          </a:prstGeom>
          <a:solidFill>
            <a:schemeClr val="accent1">
              <a:lumMod val="75000"/>
            </a:schemeClr>
          </a:solidFill>
          <a:ln w="38100">
            <a:solidFill>
              <a:srgbClr val="800000"/>
            </a:solidFill>
            <a:round/>
          </a:ln>
          <a:effectLst/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lang="vi-V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W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hat is Lan doing?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670" name="AutoShape 14"/>
          <p:cNvSpPr>
            <a:spLocks noChangeArrowheads="1"/>
          </p:cNvSpPr>
          <p:nvPr/>
        </p:nvSpPr>
        <p:spPr bwMode="auto">
          <a:xfrm>
            <a:off x="2639060" y="3242310"/>
            <a:ext cx="7818755" cy="762000"/>
          </a:xfrm>
          <a:prstGeom prst="roundRect">
            <a:avLst>
              <a:gd name="adj" fmla="val 31889"/>
            </a:avLst>
          </a:prstGeom>
          <a:solidFill>
            <a:srgbClr val="00B050"/>
          </a:solidFill>
          <a:ln w="38100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is doing a project on energy sources.</a:t>
            </a:r>
          </a:p>
        </p:txBody>
      </p:sp>
      <p:grpSp>
        <p:nvGrpSpPr>
          <p:cNvPr id="17425" name="Group 25"/>
          <p:cNvGrpSpPr/>
          <p:nvPr/>
        </p:nvGrpSpPr>
        <p:grpSpPr bwMode="auto">
          <a:xfrm>
            <a:off x="2743200" y="1714500"/>
            <a:ext cx="1066800" cy="990600"/>
            <a:chOff x="4272" y="825"/>
            <a:chExt cx="672" cy="624"/>
          </a:xfrm>
        </p:grpSpPr>
        <p:sp>
          <p:nvSpPr>
            <p:cNvPr id="198682" name="Oval 26"/>
            <p:cNvSpPr>
              <a:spLocks noChangeArrowheads="1"/>
            </p:cNvSpPr>
            <p:nvPr/>
          </p:nvSpPr>
          <p:spPr bwMode="auto">
            <a:xfrm>
              <a:off x="4272" y="825"/>
              <a:ext cx="672" cy="62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41" name="Text Box 27"/>
            <p:cNvSpPr txBox="1">
              <a:spLocks noChangeArrowheads="1"/>
            </p:cNvSpPr>
            <p:nvPr/>
          </p:nvSpPr>
          <p:spPr bwMode="auto">
            <a:xfrm>
              <a:off x="4398" y="912"/>
              <a:ext cx="288" cy="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4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ebdings" panose="05030102010509060703" pitchFamily="18" charset="2"/>
                </a:rPr>
                <a:t></a:t>
              </a:r>
            </a:p>
          </p:txBody>
        </p:sp>
      </p:grpSp>
      <p:sp>
        <p:nvSpPr>
          <p:cNvPr id="198684" name="AutoShape 28"/>
          <p:cNvSpPr>
            <a:spLocks noChangeArrowheads="1"/>
          </p:cNvSpPr>
          <p:nvPr/>
        </p:nvSpPr>
        <p:spPr bwMode="auto">
          <a:xfrm>
            <a:off x="1993900" y="488950"/>
            <a:ext cx="11430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66FF">
                  <a:gamma/>
                  <a:shade val="46275"/>
                  <a:invGamma/>
                </a:srgbClr>
              </a:gs>
              <a:gs pos="50000">
                <a:srgbClr val="3366FF"/>
              </a:gs>
              <a:gs pos="100000">
                <a:srgbClr val="3366FF">
                  <a:gamma/>
                  <a:shade val="46275"/>
                  <a:invGamma/>
                </a:srgbClr>
              </a:gs>
            </a:gsLst>
            <a:lin ang="0" scaled="1"/>
          </a:gradFill>
          <a:ln w="28575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8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685" name="Text Box 29"/>
          <p:cNvSpPr txBox="1">
            <a:spLocks noChangeArrowheads="1"/>
          </p:cNvSpPr>
          <p:nvPr/>
        </p:nvSpPr>
        <p:spPr bwMode="auto">
          <a:xfrm>
            <a:off x="1905000" y="381000"/>
            <a:ext cx="1322388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98686" name="Text Box 30"/>
          <p:cNvSpPr txBox="1">
            <a:spLocks noChangeArrowheads="1"/>
          </p:cNvSpPr>
          <p:nvPr/>
        </p:nvSpPr>
        <p:spPr bwMode="auto">
          <a:xfrm>
            <a:off x="1905000" y="381000"/>
            <a:ext cx="1322388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98687" name="Text Box 31"/>
          <p:cNvSpPr txBox="1">
            <a:spLocks noChangeArrowheads="1"/>
          </p:cNvSpPr>
          <p:nvPr/>
        </p:nvSpPr>
        <p:spPr bwMode="auto">
          <a:xfrm>
            <a:off x="1905000" y="381000"/>
            <a:ext cx="1322388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98688" name="Text Box 32"/>
          <p:cNvSpPr txBox="1">
            <a:spLocks noChangeArrowheads="1"/>
          </p:cNvSpPr>
          <p:nvPr/>
        </p:nvSpPr>
        <p:spPr bwMode="auto">
          <a:xfrm>
            <a:off x="1905000" y="381000"/>
            <a:ext cx="1322388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98689" name="Text Box 33"/>
          <p:cNvSpPr txBox="1">
            <a:spLocks noChangeArrowheads="1"/>
          </p:cNvSpPr>
          <p:nvPr/>
        </p:nvSpPr>
        <p:spPr bwMode="auto">
          <a:xfrm>
            <a:off x="1905000" y="381000"/>
            <a:ext cx="1322388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98690" name="Text Box 34"/>
          <p:cNvSpPr txBox="1">
            <a:spLocks noChangeArrowheads="1"/>
          </p:cNvSpPr>
          <p:nvPr/>
        </p:nvSpPr>
        <p:spPr bwMode="auto">
          <a:xfrm>
            <a:off x="1905000" y="381000"/>
            <a:ext cx="1322388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98691" name="Text Box 35"/>
          <p:cNvSpPr txBox="1">
            <a:spLocks noChangeArrowheads="1"/>
          </p:cNvSpPr>
          <p:nvPr/>
        </p:nvSpPr>
        <p:spPr bwMode="auto">
          <a:xfrm>
            <a:off x="1905000" y="381000"/>
            <a:ext cx="1322388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98692" name="Text Box 36"/>
          <p:cNvSpPr txBox="1">
            <a:spLocks noChangeArrowheads="1"/>
          </p:cNvSpPr>
          <p:nvPr/>
        </p:nvSpPr>
        <p:spPr bwMode="auto">
          <a:xfrm>
            <a:off x="1905000" y="381000"/>
            <a:ext cx="1322388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8693" name="Text Box 37"/>
          <p:cNvSpPr txBox="1">
            <a:spLocks noChangeArrowheads="1"/>
          </p:cNvSpPr>
          <p:nvPr/>
        </p:nvSpPr>
        <p:spPr bwMode="auto">
          <a:xfrm>
            <a:off x="1905000" y="381000"/>
            <a:ext cx="1322388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8694" name="Text Box 38"/>
          <p:cNvSpPr txBox="1">
            <a:spLocks noChangeArrowheads="1"/>
          </p:cNvSpPr>
          <p:nvPr/>
        </p:nvSpPr>
        <p:spPr bwMode="auto">
          <a:xfrm>
            <a:off x="1905000" y="381000"/>
            <a:ext cx="1322388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8695" name="Text Box 39"/>
          <p:cNvSpPr txBox="1">
            <a:spLocks noChangeArrowheads="1"/>
          </p:cNvSpPr>
          <p:nvPr/>
        </p:nvSpPr>
        <p:spPr bwMode="auto">
          <a:xfrm>
            <a:off x="1905000" y="381000"/>
            <a:ext cx="1322388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4818" name="AutoShape 8">
            <a:hlinkClick r:id="rId4" action="ppaction://hlinksldjump"/>
          </p:cNvPr>
          <p:cNvSpPr/>
          <p:nvPr/>
        </p:nvSpPr>
        <p:spPr>
          <a:xfrm>
            <a:off x="11209655" y="6299200"/>
            <a:ext cx="982345" cy="558800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 wrap="none" lIns="91397" tIns="45698" rIns="91397" bIns="45698" anchor="ctr" anchorCtr="0"/>
          <a:lstStyle>
            <a:lvl1pPr marL="341630" indent="-34163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80" indent="-28448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17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5989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1986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86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8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8" grpId="0" bldLvl="0" animBg="1"/>
      <p:bldP spid="198670" grpId="0" bldLvl="0" animBg="1"/>
      <p:bldP spid="198670" grpId="1" animBg="1"/>
      <p:bldP spid="198685" grpId="0"/>
      <p:bldP spid="198686" grpId="0"/>
      <p:bldP spid="198687" grpId="0"/>
      <p:bldP spid="198688" grpId="0"/>
      <p:bldP spid="198689" grpId="0"/>
      <p:bldP spid="198690" grpId="0"/>
      <p:bldP spid="198691" grpId="0"/>
      <p:bldP spid="198692" grpId="0"/>
      <p:bldP spid="198693" grpId="0"/>
      <p:bldP spid="198694" grpId="0"/>
      <p:bldP spid="19869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AutoShape 2"/>
          <p:cNvSpPr>
            <a:spLocks noChangeArrowheads="1"/>
          </p:cNvSpPr>
          <p:nvPr/>
        </p:nvSpPr>
        <p:spPr bwMode="auto">
          <a:xfrm>
            <a:off x="3485535" y="1506589"/>
            <a:ext cx="6248400" cy="1219200"/>
          </a:xfrm>
          <a:prstGeom prst="roundRect">
            <a:avLst>
              <a:gd name="adj" fmla="val 27995"/>
            </a:avLst>
          </a:prstGeom>
          <a:solidFill>
            <a:schemeClr val="accent1">
              <a:lumMod val="75000"/>
            </a:schemeClr>
          </a:solidFill>
          <a:ln w="38100">
            <a:solidFill>
              <a:srgbClr val="800000"/>
            </a:solidFill>
            <a:round/>
          </a:ln>
          <a:effectLst/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W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hat does energy mean?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670" name="AutoShape 14"/>
          <p:cNvSpPr>
            <a:spLocks noChangeArrowheads="1"/>
          </p:cNvSpPr>
          <p:nvPr/>
        </p:nvSpPr>
        <p:spPr bwMode="auto">
          <a:xfrm>
            <a:off x="2639060" y="3242310"/>
            <a:ext cx="8821420" cy="1611630"/>
          </a:xfrm>
          <a:prstGeom prst="roundRect">
            <a:avLst>
              <a:gd name="adj" fmla="val 31889"/>
            </a:avLst>
          </a:prstGeom>
          <a:solidFill>
            <a:srgbClr val="00B050"/>
          </a:solidFill>
          <a:ln w="38100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power that we use to provide us with light, </a:t>
            </a:r>
          </a:p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heat or electricity..</a:t>
            </a:r>
          </a:p>
        </p:txBody>
      </p:sp>
      <p:grpSp>
        <p:nvGrpSpPr>
          <p:cNvPr id="17425" name="Group 25"/>
          <p:cNvGrpSpPr/>
          <p:nvPr/>
        </p:nvGrpSpPr>
        <p:grpSpPr bwMode="auto">
          <a:xfrm>
            <a:off x="2743200" y="1714500"/>
            <a:ext cx="1066800" cy="990600"/>
            <a:chOff x="4272" y="825"/>
            <a:chExt cx="672" cy="624"/>
          </a:xfrm>
        </p:grpSpPr>
        <p:sp>
          <p:nvSpPr>
            <p:cNvPr id="198682" name="Oval 26"/>
            <p:cNvSpPr>
              <a:spLocks noChangeArrowheads="1"/>
            </p:cNvSpPr>
            <p:nvPr/>
          </p:nvSpPr>
          <p:spPr bwMode="auto">
            <a:xfrm>
              <a:off x="4272" y="825"/>
              <a:ext cx="672" cy="62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41" name="Text Box 27"/>
            <p:cNvSpPr txBox="1">
              <a:spLocks noChangeArrowheads="1"/>
            </p:cNvSpPr>
            <p:nvPr/>
          </p:nvSpPr>
          <p:spPr bwMode="auto">
            <a:xfrm>
              <a:off x="4398" y="912"/>
              <a:ext cx="288" cy="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4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ebdings" panose="05030102010509060703" pitchFamily="18" charset="2"/>
                </a:rPr>
                <a:t></a:t>
              </a:r>
            </a:p>
          </p:txBody>
        </p:sp>
      </p:grpSp>
      <p:sp>
        <p:nvSpPr>
          <p:cNvPr id="198684" name="AutoShape 28"/>
          <p:cNvSpPr>
            <a:spLocks noChangeArrowheads="1"/>
          </p:cNvSpPr>
          <p:nvPr/>
        </p:nvSpPr>
        <p:spPr bwMode="auto">
          <a:xfrm>
            <a:off x="1993900" y="488950"/>
            <a:ext cx="11430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66FF">
                  <a:gamma/>
                  <a:shade val="46275"/>
                  <a:invGamma/>
                </a:srgbClr>
              </a:gs>
              <a:gs pos="50000">
                <a:srgbClr val="3366FF"/>
              </a:gs>
              <a:gs pos="100000">
                <a:srgbClr val="3366FF">
                  <a:gamma/>
                  <a:shade val="46275"/>
                  <a:invGamma/>
                </a:srgbClr>
              </a:gs>
            </a:gsLst>
            <a:lin ang="0" scaled="1"/>
          </a:gradFill>
          <a:ln w="28575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8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685" name="Text Box 29"/>
          <p:cNvSpPr txBox="1">
            <a:spLocks noChangeArrowheads="1"/>
          </p:cNvSpPr>
          <p:nvPr/>
        </p:nvSpPr>
        <p:spPr bwMode="auto">
          <a:xfrm>
            <a:off x="1905000" y="381000"/>
            <a:ext cx="1322388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98686" name="Text Box 30"/>
          <p:cNvSpPr txBox="1">
            <a:spLocks noChangeArrowheads="1"/>
          </p:cNvSpPr>
          <p:nvPr/>
        </p:nvSpPr>
        <p:spPr bwMode="auto">
          <a:xfrm>
            <a:off x="1905000" y="381000"/>
            <a:ext cx="1322388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98687" name="Text Box 31"/>
          <p:cNvSpPr txBox="1">
            <a:spLocks noChangeArrowheads="1"/>
          </p:cNvSpPr>
          <p:nvPr/>
        </p:nvSpPr>
        <p:spPr bwMode="auto">
          <a:xfrm>
            <a:off x="1905000" y="381000"/>
            <a:ext cx="1322388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98688" name="Text Box 32"/>
          <p:cNvSpPr txBox="1">
            <a:spLocks noChangeArrowheads="1"/>
          </p:cNvSpPr>
          <p:nvPr/>
        </p:nvSpPr>
        <p:spPr bwMode="auto">
          <a:xfrm>
            <a:off x="1905000" y="381000"/>
            <a:ext cx="1322388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98689" name="Text Box 33"/>
          <p:cNvSpPr txBox="1">
            <a:spLocks noChangeArrowheads="1"/>
          </p:cNvSpPr>
          <p:nvPr/>
        </p:nvSpPr>
        <p:spPr bwMode="auto">
          <a:xfrm>
            <a:off x="1905000" y="381000"/>
            <a:ext cx="1322388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98690" name="Text Box 34"/>
          <p:cNvSpPr txBox="1">
            <a:spLocks noChangeArrowheads="1"/>
          </p:cNvSpPr>
          <p:nvPr/>
        </p:nvSpPr>
        <p:spPr bwMode="auto">
          <a:xfrm>
            <a:off x="1905000" y="381000"/>
            <a:ext cx="1322388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98691" name="Text Box 35"/>
          <p:cNvSpPr txBox="1">
            <a:spLocks noChangeArrowheads="1"/>
          </p:cNvSpPr>
          <p:nvPr/>
        </p:nvSpPr>
        <p:spPr bwMode="auto">
          <a:xfrm>
            <a:off x="1905000" y="381000"/>
            <a:ext cx="1322388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98692" name="Text Box 36"/>
          <p:cNvSpPr txBox="1">
            <a:spLocks noChangeArrowheads="1"/>
          </p:cNvSpPr>
          <p:nvPr/>
        </p:nvSpPr>
        <p:spPr bwMode="auto">
          <a:xfrm>
            <a:off x="1905000" y="381000"/>
            <a:ext cx="1322388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8693" name="Text Box 37"/>
          <p:cNvSpPr txBox="1">
            <a:spLocks noChangeArrowheads="1"/>
          </p:cNvSpPr>
          <p:nvPr/>
        </p:nvSpPr>
        <p:spPr bwMode="auto">
          <a:xfrm>
            <a:off x="1905000" y="381000"/>
            <a:ext cx="1322388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8694" name="Text Box 38"/>
          <p:cNvSpPr txBox="1">
            <a:spLocks noChangeArrowheads="1"/>
          </p:cNvSpPr>
          <p:nvPr/>
        </p:nvSpPr>
        <p:spPr bwMode="auto">
          <a:xfrm>
            <a:off x="1905000" y="381000"/>
            <a:ext cx="1322388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8695" name="Text Box 39"/>
          <p:cNvSpPr txBox="1">
            <a:spLocks noChangeArrowheads="1"/>
          </p:cNvSpPr>
          <p:nvPr/>
        </p:nvSpPr>
        <p:spPr bwMode="auto">
          <a:xfrm>
            <a:off x="1905000" y="381000"/>
            <a:ext cx="1322388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4818" name="AutoShape 8">
            <a:hlinkClick r:id="rId4" action="ppaction://hlinksldjump"/>
          </p:cNvPr>
          <p:cNvSpPr/>
          <p:nvPr/>
        </p:nvSpPr>
        <p:spPr>
          <a:xfrm>
            <a:off x="11209655" y="6299200"/>
            <a:ext cx="982345" cy="558800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 wrap="none" lIns="91397" tIns="45698" rIns="91397" bIns="45698" anchor="ctr" anchorCtr="0"/>
          <a:lstStyle>
            <a:lvl1pPr marL="341630" indent="-34163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80" indent="-28448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17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5989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1986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86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8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8" grpId="0" bldLvl="0" animBg="1"/>
      <p:bldP spid="198670" grpId="0" bldLvl="0" animBg="1"/>
      <p:bldP spid="198670" grpId="1" animBg="1"/>
      <p:bldP spid="198685" grpId="0"/>
      <p:bldP spid="198686" grpId="0"/>
      <p:bldP spid="198687" grpId="0"/>
      <p:bldP spid="198688" grpId="0"/>
      <p:bldP spid="198689" grpId="0"/>
      <p:bldP spid="198690" grpId="0"/>
      <p:bldP spid="198691" grpId="0"/>
      <p:bldP spid="198692" grpId="0"/>
      <p:bldP spid="198693" grpId="0"/>
      <p:bldP spid="198694" grpId="0"/>
      <p:bldP spid="19869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AutoShape 2"/>
          <p:cNvSpPr>
            <a:spLocks noChangeArrowheads="1"/>
          </p:cNvSpPr>
          <p:nvPr/>
        </p:nvSpPr>
        <p:spPr bwMode="auto">
          <a:xfrm>
            <a:off x="3485535" y="1506589"/>
            <a:ext cx="6248400" cy="1219200"/>
          </a:xfrm>
          <a:prstGeom prst="roundRect">
            <a:avLst>
              <a:gd name="adj" fmla="val 27995"/>
            </a:avLst>
          </a:prstGeom>
          <a:solidFill>
            <a:schemeClr val="accent1">
              <a:lumMod val="75000"/>
            </a:schemeClr>
          </a:solidFill>
          <a:ln w="38100">
            <a:solidFill>
              <a:srgbClr val="800000"/>
            </a:solidFill>
            <a:round/>
          </a:ln>
          <a:effectLst/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Where does energy come from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670" name="AutoShape 14"/>
          <p:cNvSpPr>
            <a:spLocks noChangeArrowheads="1"/>
          </p:cNvSpPr>
          <p:nvPr/>
        </p:nvSpPr>
        <p:spPr bwMode="auto">
          <a:xfrm>
            <a:off x="2639060" y="3242310"/>
            <a:ext cx="8821420" cy="1611630"/>
          </a:xfrm>
          <a:prstGeom prst="roundRect">
            <a:avLst>
              <a:gd name="adj" fmla="val 31889"/>
            </a:avLst>
          </a:prstGeom>
          <a:solidFill>
            <a:srgbClr val="00B050"/>
          </a:solidFill>
          <a:ln w="38100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It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comes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from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many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different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sources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like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coal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, </a:t>
            </a:r>
          </a:p>
          <a:p>
            <a:pPr algn="ctr">
              <a:spcBef>
                <a:spcPct val="50000"/>
              </a:spcBef>
            </a:pP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oil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natural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gas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, …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and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renewable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sources</a:t>
            </a:r>
          </a:p>
        </p:txBody>
      </p:sp>
      <p:grpSp>
        <p:nvGrpSpPr>
          <p:cNvPr id="17425" name="Group 25"/>
          <p:cNvGrpSpPr/>
          <p:nvPr/>
        </p:nvGrpSpPr>
        <p:grpSpPr bwMode="auto">
          <a:xfrm>
            <a:off x="2570480" y="1624330"/>
            <a:ext cx="1066800" cy="990600"/>
            <a:chOff x="4272" y="825"/>
            <a:chExt cx="672" cy="624"/>
          </a:xfrm>
        </p:grpSpPr>
        <p:sp>
          <p:nvSpPr>
            <p:cNvPr id="198682" name="Oval 26"/>
            <p:cNvSpPr>
              <a:spLocks noChangeArrowheads="1"/>
            </p:cNvSpPr>
            <p:nvPr/>
          </p:nvSpPr>
          <p:spPr bwMode="auto">
            <a:xfrm>
              <a:off x="4272" y="825"/>
              <a:ext cx="672" cy="62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41" name="Text Box 27"/>
            <p:cNvSpPr txBox="1">
              <a:spLocks noChangeArrowheads="1"/>
            </p:cNvSpPr>
            <p:nvPr/>
          </p:nvSpPr>
          <p:spPr bwMode="auto">
            <a:xfrm>
              <a:off x="4398" y="912"/>
              <a:ext cx="288" cy="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4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ebdings" panose="05030102010509060703" pitchFamily="18" charset="2"/>
                </a:rPr>
                <a:t></a:t>
              </a:r>
            </a:p>
          </p:txBody>
        </p:sp>
      </p:grpSp>
      <p:sp>
        <p:nvSpPr>
          <p:cNvPr id="198684" name="AutoShape 28"/>
          <p:cNvSpPr>
            <a:spLocks noChangeArrowheads="1"/>
          </p:cNvSpPr>
          <p:nvPr/>
        </p:nvSpPr>
        <p:spPr bwMode="auto">
          <a:xfrm>
            <a:off x="1993900" y="488950"/>
            <a:ext cx="11430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66FF">
                  <a:gamma/>
                  <a:shade val="46275"/>
                  <a:invGamma/>
                </a:srgbClr>
              </a:gs>
              <a:gs pos="50000">
                <a:srgbClr val="3366FF"/>
              </a:gs>
              <a:gs pos="100000">
                <a:srgbClr val="3366FF">
                  <a:gamma/>
                  <a:shade val="46275"/>
                  <a:invGamma/>
                </a:srgbClr>
              </a:gs>
            </a:gsLst>
            <a:lin ang="0" scaled="1"/>
          </a:gradFill>
          <a:ln w="28575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8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685" name="Text Box 29"/>
          <p:cNvSpPr txBox="1">
            <a:spLocks noChangeArrowheads="1"/>
          </p:cNvSpPr>
          <p:nvPr/>
        </p:nvSpPr>
        <p:spPr bwMode="auto">
          <a:xfrm>
            <a:off x="1905000" y="381000"/>
            <a:ext cx="1322388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98686" name="Text Box 30"/>
          <p:cNvSpPr txBox="1">
            <a:spLocks noChangeArrowheads="1"/>
          </p:cNvSpPr>
          <p:nvPr/>
        </p:nvSpPr>
        <p:spPr bwMode="auto">
          <a:xfrm>
            <a:off x="1905000" y="381000"/>
            <a:ext cx="1322388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98687" name="Text Box 31"/>
          <p:cNvSpPr txBox="1">
            <a:spLocks noChangeArrowheads="1"/>
          </p:cNvSpPr>
          <p:nvPr/>
        </p:nvSpPr>
        <p:spPr bwMode="auto">
          <a:xfrm>
            <a:off x="1905000" y="381000"/>
            <a:ext cx="1322388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98688" name="Text Box 32"/>
          <p:cNvSpPr txBox="1">
            <a:spLocks noChangeArrowheads="1"/>
          </p:cNvSpPr>
          <p:nvPr/>
        </p:nvSpPr>
        <p:spPr bwMode="auto">
          <a:xfrm>
            <a:off x="1905000" y="381000"/>
            <a:ext cx="1322388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98689" name="Text Box 33"/>
          <p:cNvSpPr txBox="1">
            <a:spLocks noChangeArrowheads="1"/>
          </p:cNvSpPr>
          <p:nvPr/>
        </p:nvSpPr>
        <p:spPr bwMode="auto">
          <a:xfrm>
            <a:off x="1905000" y="381000"/>
            <a:ext cx="1322388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98690" name="Text Box 34"/>
          <p:cNvSpPr txBox="1">
            <a:spLocks noChangeArrowheads="1"/>
          </p:cNvSpPr>
          <p:nvPr/>
        </p:nvSpPr>
        <p:spPr bwMode="auto">
          <a:xfrm>
            <a:off x="1905000" y="381000"/>
            <a:ext cx="1322388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98691" name="Text Box 35"/>
          <p:cNvSpPr txBox="1">
            <a:spLocks noChangeArrowheads="1"/>
          </p:cNvSpPr>
          <p:nvPr/>
        </p:nvSpPr>
        <p:spPr bwMode="auto">
          <a:xfrm>
            <a:off x="1905000" y="381000"/>
            <a:ext cx="1322388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98692" name="Text Box 36"/>
          <p:cNvSpPr txBox="1">
            <a:spLocks noChangeArrowheads="1"/>
          </p:cNvSpPr>
          <p:nvPr/>
        </p:nvSpPr>
        <p:spPr bwMode="auto">
          <a:xfrm>
            <a:off x="1905000" y="381000"/>
            <a:ext cx="1322388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8693" name="Text Box 37"/>
          <p:cNvSpPr txBox="1">
            <a:spLocks noChangeArrowheads="1"/>
          </p:cNvSpPr>
          <p:nvPr/>
        </p:nvSpPr>
        <p:spPr bwMode="auto">
          <a:xfrm>
            <a:off x="1905000" y="381000"/>
            <a:ext cx="1322388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8694" name="Text Box 38"/>
          <p:cNvSpPr txBox="1">
            <a:spLocks noChangeArrowheads="1"/>
          </p:cNvSpPr>
          <p:nvPr/>
        </p:nvSpPr>
        <p:spPr bwMode="auto">
          <a:xfrm>
            <a:off x="1905000" y="381000"/>
            <a:ext cx="1322388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8695" name="Text Box 39"/>
          <p:cNvSpPr txBox="1">
            <a:spLocks noChangeArrowheads="1"/>
          </p:cNvSpPr>
          <p:nvPr/>
        </p:nvSpPr>
        <p:spPr bwMode="auto">
          <a:xfrm>
            <a:off x="1905000" y="381000"/>
            <a:ext cx="1322388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4818" name="AutoShape 8">
            <a:hlinkClick r:id="rId4" action="ppaction://hlinksldjump"/>
          </p:cNvPr>
          <p:cNvSpPr/>
          <p:nvPr/>
        </p:nvSpPr>
        <p:spPr>
          <a:xfrm>
            <a:off x="11209655" y="6299200"/>
            <a:ext cx="982345" cy="558800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 wrap="none" lIns="91397" tIns="45698" rIns="91397" bIns="45698" anchor="ctr" anchorCtr="0"/>
          <a:lstStyle>
            <a:lvl1pPr marL="341630" indent="-34163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80" indent="-28448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17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5989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1986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86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8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8" grpId="0" bldLvl="0" animBg="1"/>
      <p:bldP spid="198670" grpId="0" bldLvl="0" animBg="1"/>
      <p:bldP spid="198670" grpId="1" animBg="1"/>
      <p:bldP spid="198685" grpId="0"/>
      <p:bldP spid="198686" grpId="0"/>
      <p:bldP spid="198687" grpId="0"/>
      <p:bldP spid="198688" grpId="0"/>
      <p:bldP spid="198689" grpId="0"/>
      <p:bldP spid="198690" grpId="0"/>
      <p:bldP spid="198691" grpId="0"/>
      <p:bldP spid="198692" grpId="0"/>
      <p:bldP spid="198693" grpId="0"/>
      <p:bldP spid="198694" grpId="0"/>
      <p:bldP spid="19869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AutoShape 2"/>
          <p:cNvSpPr>
            <a:spLocks noChangeArrowheads="1"/>
          </p:cNvSpPr>
          <p:nvPr/>
        </p:nvSpPr>
        <p:spPr bwMode="auto">
          <a:xfrm>
            <a:off x="3485535" y="1506589"/>
            <a:ext cx="6248400" cy="1219200"/>
          </a:xfrm>
          <a:prstGeom prst="roundRect">
            <a:avLst>
              <a:gd name="adj" fmla="val 27995"/>
            </a:avLst>
          </a:prstGeom>
          <a:solidFill>
            <a:schemeClr val="accent1">
              <a:lumMod val="75000"/>
            </a:schemeClr>
          </a:solidFill>
          <a:ln w="38100">
            <a:solidFill>
              <a:srgbClr val="800000"/>
            </a:solidFill>
            <a:round/>
          </a:ln>
          <a:effectLst/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W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hat are renewable sources?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670" name="AutoShape 14"/>
          <p:cNvSpPr>
            <a:spLocks noChangeArrowheads="1"/>
          </p:cNvSpPr>
          <p:nvPr/>
        </p:nvSpPr>
        <p:spPr bwMode="auto">
          <a:xfrm>
            <a:off x="2639060" y="3242310"/>
            <a:ext cx="8821420" cy="1611630"/>
          </a:xfrm>
          <a:prstGeom prst="roundRect">
            <a:avLst>
              <a:gd name="adj" fmla="val 31889"/>
            </a:avLst>
          </a:prstGeom>
          <a:solidFill>
            <a:srgbClr val="00B050"/>
          </a:solidFill>
          <a:ln w="38100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algn="just">
              <a:lnSpc>
                <a:spcPct val="150000"/>
              </a:lnSpc>
            </a:pP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Renewable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sources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are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those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we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can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easily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replace</a:t>
            </a:r>
            <a:r>
              <a:rPr lang="en-US" alt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them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such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as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water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, sun,…</a:t>
            </a:r>
          </a:p>
        </p:txBody>
      </p:sp>
      <p:grpSp>
        <p:nvGrpSpPr>
          <p:cNvPr id="17425" name="Group 25"/>
          <p:cNvGrpSpPr/>
          <p:nvPr/>
        </p:nvGrpSpPr>
        <p:grpSpPr bwMode="auto">
          <a:xfrm>
            <a:off x="2743200" y="1714500"/>
            <a:ext cx="1066800" cy="990600"/>
            <a:chOff x="4272" y="825"/>
            <a:chExt cx="672" cy="624"/>
          </a:xfrm>
        </p:grpSpPr>
        <p:sp>
          <p:nvSpPr>
            <p:cNvPr id="198682" name="Oval 26"/>
            <p:cNvSpPr>
              <a:spLocks noChangeArrowheads="1"/>
            </p:cNvSpPr>
            <p:nvPr/>
          </p:nvSpPr>
          <p:spPr bwMode="auto">
            <a:xfrm>
              <a:off x="4272" y="825"/>
              <a:ext cx="672" cy="62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41" name="Text Box 27"/>
            <p:cNvSpPr txBox="1">
              <a:spLocks noChangeArrowheads="1"/>
            </p:cNvSpPr>
            <p:nvPr/>
          </p:nvSpPr>
          <p:spPr bwMode="auto">
            <a:xfrm>
              <a:off x="4398" y="912"/>
              <a:ext cx="288" cy="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4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ebdings" panose="05030102010509060703" pitchFamily="18" charset="2"/>
                </a:rPr>
                <a:t></a:t>
              </a:r>
            </a:p>
          </p:txBody>
        </p:sp>
      </p:grpSp>
      <p:sp>
        <p:nvSpPr>
          <p:cNvPr id="198684" name="AutoShape 28"/>
          <p:cNvSpPr>
            <a:spLocks noChangeArrowheads="1"/>
          </p:cNvSpPr>
          <p:nvPr/>
        </p:nvSpPr>
        <p:spPr bwMode="auto">
          <a:xfrm>
            <a:off x="1993900" y="488950"/>
            <a:ext cx="11430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66FF">
                  <a:gamma/>
                  <a:shade val="46275"/>
                  <a:invGamma/>
                </a:srgbClr>
              </a:gs>
              <a:gs pos="50000">
                <a:srgbClr val="3366FF"/>
              </a:gs>
              <a:gs pos="100000">
                <a:srgbClr val="3366FF">
                  <a:gamma/>
                  <a:shade val="46275"/>
                  <a:invGamma/>
                </a:srgbClr>
              </a:gs>
            </a:gsLst>
            <a:lin ang="0" scaled="1"/>
          </a:gradFill>
          <a:ln w="28575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8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685" name="Text Box 29"/>
          <p:cNvSpPr txBox="1">
            <a:spLocks noChangeArrowheads="1"/>
          </p:cNvSpPr>
          <p:nvPr/>
        </p:nvSpPr>
        <p:spPr bwMode="auto">
          <a:xfrm>
            <a:off x="1905000" y="381000"/>
            <a:ext cx="1322388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98686" name="Text Box 30"/>
          <p:cNvSpPr txBox="1">
            <a:spLocks noChangeArrowheads="1"/>
          </p:cNvSpPr>
          <p:nvPr/>
        </p:nvSpPr>
        <p:spPr bwMode="auto">
          <a:xfrm>
            <a:off x="1905000" y="381000"/>
            <a:ext cx="1322388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98687" name="Text Box 31"/>
          <p:cNvSpPr txBox="1">
            <a:spLocks noChangeArrowheads="1"/>
          </p:cNvSpPr>
          <p:nvPr/>
        </p:nvSpPr>
        <p:spPr bwMode="auto">
          <a:xfrm>
            <a:off x="1905000" y="381000"/>
            <a:ext cx="1322388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98688" name="Text Box 32"/>
          <p:cNvSpPr txBox="1">
            <a:spLocks noChangeArrowheads="1"/>
          </p:cNvSpPr>
          <p:nvPr/>
        </p:nvSpPr>
        <p:spPr bwMode="auto">
          <a:xfrm>
            <a:off x="1905000" y="381000"/>
            <a:ext cx="1322388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98689" name="Text Box 33"/>
          <p:cNvSpPr txBox="1">
            <a:spLocks noChangeArrowheads="1"/>
          </p:cNvSpPr>
          <p:nvPr/>
        </p:nvSpPr>
        <p:spPr bwMode="auto">
          <a:xfrm>
            <a:off x="1905000" y="381000"/>
            <a:ext cx="1322388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98690" name="Text Box 34"/>
          <p:cNvSpPr txBox="1">
            <a:spLocks noChangeArrowheads="1"/>
          </p:cNvSpPr>
          <p:nvPr/>
        </p:nvSpPr>
        <p:spPr bwMode="auto">
          <a:xfrm>
            <a:off x="1905000" y="381000"/>
            <a:ext cx="1322388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98691" name="Text Box 35"/>
          <p:cNvSpPr txBox="1">
            <a:spLocks noChangeArrowheads="1"/>
          </p:cNvSpPr>
          <p:nvPr/>
        </p:nvSpPr>
        <p:spPr bwMode="auto">
          <a:xfrm>
            <a:off x="1905000" y="381000"/>
            <a:ext cx="1322388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98692" name="Text Box 36"/>
          <p:cNvSpPr txBox="1">
            <a:spLocks noChangeArrowheads="1"/>
          </p:cNvSpPr>
          <p:nvPr/>
        </p:nvSpPr>
        <p:spPr bwMode="auto">
          <a:xfrm>
            <a:off x="1905000" y="381000"/>
            <a:ext cx="1322388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8693" name="Text Box 37"/>
          <p:cNvSpPr txBox="1">
            <a:spLocks noChangeArrowheads="1"/>
          </p:cNvSpPr>
          <p:nvPr/>
        </p:nvSpPr>
        <p:spPr bwMode="auto">
          <a:xfrm>
            <a:off x="1905000" y="381000"/>
            <a:ext cx="1322388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8694" name="Text Box 38"/>
          <p:cNvSpPr txBox="1">
            <a:spLocks noChangeArrowheads="1"/>
          </p:cNvSpPr>
          <p:nvPr/>
        </p:nvSpPr>
        <p:spPr bwMode="auto">
          <a:xfrm>
            <a:off x="1905000" y="381000"/>
            <a:ext cx="1322388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8695" name="Text Box 39"/>
          <p:cNvSpPr txBox="1">
            <a:spLocks noChangeArrowheads="1"/>
          </p:cNvSpPr>
          <p:nvPr/>
        </p:nvSpPr>
        <p:spPr bwMode="auto">
          <a:xfrm>
            <a:off x="1905000" y="381000"/>
            <a:ext cx="1322388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4818" name="AutoShape 8">
            <a:hlinkClick r:id="rId4" action="ppaction://hlinksldjump"/>
          </p:cNvPr>
          <p:cNvSpPr/>
          <p:nvPr/>
        </p:nvSpPr>
        <p:spPr>
          <a:xfrm>
            <a:off x="11209655" y="6299200"/>
            <a:ext cx="982345" cy="558800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 wrap="none" lIns="91397" tIns="45698" rIns="91397" bIns="45698" anchor="ctr" anchorCtr="0"/>
          <a:lstStyle>
            <a:lvl1pPr marL="341630" indent="-34163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80" indent="-28448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17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5989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1986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86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8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8" grpId="0" bldLvl="0" animBg="1"/>
      <p:bldP spid="198670" grpId="0" bldLvl="0" animBg="1"/>
      <p:bldP spid="198670" grpId="1" animBg="1"/>
      <p:bldP spid="198685" grpId="0"/>
      <p:bldP spid="198686" grpId="0"/>
      <p:bldP spid="198687" grpId="0"/>
      <p:bldP spid="198688" grpId="0"/>
      <p:bldP spid="198689" grpId="0"/>
      <p:bldP spid="198690" grpId="0"/>
      <p:bldP spid="198691" grpId="0"/>
      <p:bldP spid="198692" grpId="0"/>
      <p:bldP spid="198693" grpId="0"/>
      <p:bldP spid="198694" grpId="0"/>
      <p:bldP spid="19869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h-bi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760" y="1304290"/>
            <a:ext cx="3915410" cy="2567940"/>
          </a:xfrm>
          <a:prstGeom prst="rect">
            <a:avLst/>
          </a:prstGeom>
        </p:spPr>
      </p:pic>
      <p:pic>
        <p:nvPicPr>
          <p:cNvPr id="6" name="Picture 5" descr="dai dien_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9540" y="4279900"/>
            <a:ext cx="4068445" cy="2578100"/>
          </a:xfrm>
          <a:prstGeom prst="rect">
            <a:avLst/>
          </a:prstGeom>
        </p:spPr>
      </p:pic>
      <p:pic>
        <p:nvPicPr>
          <p:cNvPr id="7" name="Picture 6" descr="hydrog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15" y="1304290"/>
            <a:ext cx="3850005" cy="2567940"/>
          </a:xfrm>
          <a:prstGeom prst="rect">
            <a:avLst/>
          </a:prstGeom>
        </p:spPr>
      </p:pic>
      <p:pic>
        <p:nvPicPr>
          <p:cNvPr id="8" name="Picture 7" descr="nang-luong-gi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5475" y="1304290"/>
            <a:ext cx="3757295" cy="2568575"/>
          </a:xfrm>
          <a:prstGeom prst="rect">
            <a:avLst/>
          </a:prstGeom>
        </p:spPr>
      </p:pic>
      <p:pic>
        <p:nvPicPr>
          <p:cNvPr id="9" name="Picture 8" descr="pin-mặt-trời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2075" y="4279900"/>
            <a:ext cx="4237355" cy="2578735"/>
          </a:xfrm>
          <a:prstGeom prst="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226060" y="0"/>
            <a:ext cx="94430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Match the names of the energy souces to the pictures </a:t>
            </a:r>
          </a:p>
        </p:txBody>
      </p:sp>
      <p:sp>
        <p:nvSpPr>
          <p:cNvPr id="392" name="Text Box 391"/>
          <p:cNvSpPr txBox="1"/>
          <p:nvPr/>
        </p:nvSpPr>
        <p:spPr>
          <a:xfrm>
            <a:off x="107315" y="583565"/>
            <a:ext cx="2068830" cy="46037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Solar energy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2313305" y="584200"/>
            <a:ext cx="2262505" cy="46037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energy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4712970" y="583565"/>
            <a:ext cx="2262505" cy="46037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 energy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7112635" y="583565"/>
            <a:ext cx="2175510" cy="46037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 energy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9425305" y="583565"/>
            <a:ext cx="2520950" cy="46037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 energy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96520" y="583565"/>
            <a:ext cx="2068830" cy="4603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Solar energy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2302510" y="584200"/>
            <a:ext cx="2262505" cy="4603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energy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4702175" y="583565"/>
            <a:ext cx="2262505" cy="4603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 energy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7101840" y="583565"/>
            <a:ext cx="2175510" cy="4603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 energy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9414510" y="583565"/>
            <a:ext cx="2520950" cy="4603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 energy</a:t>
            </a:r>
          </a:p>
        </p:txBody>
      </p:sp>
      <p:sp>
        <p:nvSpPr>
          <p:cNvPr id="73739" name="Text Box 73738"/>
          <p:cNvSpPr txBox="1"/>
          <p:nvPr/>
        </p:nvSpPr>
        <p:spPr>
          <a:xfrm>
            <a:off x="9958705" y="3872865"/>
            <a:ext cx="72072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c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5628005" y="3872865"/>
            <a:ext cx="72072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b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107315" y="3872865"/>
            <a:ext cx="72072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dirty="0"/>
              <a:t>a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585470" y="6320155"/>
            <a:ext cx="72072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d</a:t>
            </a:r>
          </a:p>
        </p:txBody>
      </p:sp>
      <p:sp>
        <p:nvSpPr>
          <p:cNvPr id="23" name="Text Box 22"/>
          <p:cNvSpPr txBox="1"/>
          <p:nvPr/>
        </p:nvSpPr>
        <p:spPr>
          <a:xfrm>
            <a:off x="10679430" y="6397625"/>
            <a:ext cx="72072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e</a:t>
            </a:r>
          </a:p>
        </p:txBody>
      </p:sp>
      <p:sp>
        <p:nvSpPr>
          <p:cNvPr id="135186" name="Oval 18"/>
          <p:cNvSpPr/>
          <p:nvPr/>
        </p:nvSpPr>
        <p:spPr>
          <a:xfrm rot="-2111249">
            <a:off x="3374073" y="3069273"/>
            <a:ext cx="5229225" cy="1919287"/>
          </a:xfrm>
          <a:prstGeom prst="ellipse">
            <a:avLst/>
          </a:prstGeom>
          <a:solidFill>
            <a:srgbClr val="FFFF99"/>
          </a:solidFill>
          <a:ln w="38100" cap="flat" cmpd="dbl">
            <a:solidFill>
              <a:srgbClr val="00FFFF"/>
            </a:solidFill>
            <a:prstDash val="solid"/>
            <a:headEnd type="none" w="med" len="med"/>
            <a:tailEnd type="none" w="med" len="med"/>
          </a:ln>
        </p:spPr>
        <p:txBody>
          <a:bodyPr wrap="none" lIns="91387" tIns="45693" rIns="91387" bIns="45693" anchor="ctr" anchorCtr="0"/>
          <a:lstStyle>
            <a:lvl1pPr marL="341630" indent="-34163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80" indent="-28448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17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5989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defTabSz="913130"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Energy sources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208 0.0202778 L -0.721823 0.378241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00" y="18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208 0.0202778 L 0.0113021 0.392407 " pathEditMode="relative" rAng="0" ptsTypes="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" y="2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208 0.0202778 L 0.15401 0.367222 " pathEditMode="relative" rAng="0" ptsTypes="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00" y="18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208 0.0202778 L -0.0155729 0.79787 " pathEditMode="relative" rAng="0" ptsTypes="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00" y="18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03125 0.024537 L 0.552604 0.802685 " pathEditMode="relative" rAng="0" ptsTypes="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" y="2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5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bldLvl="0" animBg="1"/>
      <p:bldP spid="13" grpId="1" bldLvl="0" animBg="1"/>
      <p:bldP spid="15" grpId="1" bldLvl="0" animBg="1"/>
      <p:bldP spid="17" grpId="1" bldLvl="0" animBg="1"/>
      <p:bldP spid="19" grpId="1" bldLvl="0" animBg="1"/>
      <p:bldP spid="135186" grpId="0" animBg="1"/>
      <p:bldP spid="135186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AutoShape 2"/>
          <p:cNvSpPr>
            <a:spLocks noChangeArrowheads="1"/>
          </p:cNvSpPr>
          <p:nvPr/>
        </p:nvSpPr>
        <p:spPr bwMode="auto">
          <a:xfrm>
            <a:off x="600095" y="1392289"/>
            <a:ext cx="6248400" cy="1219200"/>
          </a:xfrm>
          <a:prstGeom prst="roundRect">
            <a:avLst>
              <a:gd name="adj" fmla="val 27995"/>
            </a:avLst>
          </a:prstGeom>
          <a:solidFill>
            <a:schemeClr val="accent1">
              <a:lumMod val="75000"/>
            </a:schemeClr>
          </a:solidFill>
          <a:ln w="38100">
            <a:solidFill>
              <a:srgbClr val="800000"/>
            </a:solidFill>
            <a:round/>
          </a:ln>
          <a:effectLst/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W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hat is this?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670" name="AutoShape 14"/>
          <p:cNvSpPr>
            <a:spLocks noChangeArrowheads="1"/>
          </p:cNvSpPr>
          <p:nvPr/>
        </p:nvSpPr>
        <p:spPr bwMode="auto">
          <a:xfrm>
            <a:off x="759460" y="3597910"/>
            <a:ext cx="8821420" cy="1611630"/>
          </a:xfrm>
          <a:prstGeom prst="roundRect">
            <a:avLst>
              <a:gd name="adj" fmla="val 31889"/>
            </a:avLst>
          </a:prstGeom>
          <a:solidFill>
            <a:srgbClr val="00B050"/>
          </a:solidFill>
          <a:ln w="38100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the wind energy.</a:t>
            </a:r>
          </a:p>
        </p:txBody>
      </p:sp>
      <p:grpSp>
        <p:nvGrpSpPr>
          <p:cNvPr id="17425" name="Group 25"/>
          <p:cNvGrpSpPr/>
          <p:nvPr/>
        </p:nvGrpSpPr>
        <p:grpSpPr bwMode="auto">
          <a:xfrm>
            <a:off x="200025" y="1506538"/>
            <a:ext cx="1066800" cy="990600"/>
            <a:chOff x="4238" y="862"/>
            <a:chExt cx="672" cy="624"/>
          </a:xfrm>
        </p:grpSpPr>
        <p:sp>
          <p:nvSpPr>
            <p:cNvPr id="198682" name="Oval 26"/>
            <p:cNvSpPr>
              <a:spLocks noChangeArrowheads="1"/>
            </p:cNvSpPr>
            <p:nvPr/>
          </p:nvSpPr>
          <p:spPr bwMode="auto">
            <a:xfrm>
              <a:off x="4238" y="862"/>
              <a:ext cx="672" cy="62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41" name="Text Box 27"/>
            <p:cNvSpPr txBox="1">
              <a:spLocks noChangeArrowheads="1"/>
            </p:cNvSpPr>
            <p:nvPr/>
          </p:nvSpPr>
          <p:spPr bwMode="auto">
            <a:xfrm>
              <a:off x="4398" y="912"/>
              <a:ext cx="288" cy="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4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ebdings" panose="05030102010509060703" pitchFamily="18" charset="2"/>
                </a:rPr>
                <a:t></a:t>
              </a:r>
            </a:p>
          </p:txBody>
        </p:sp>
      </p:grpSp>
      <p:sp>
        <p:nvSpPr>
          <p:cNvPr id="198684" name="AutoShape 28"/>
          <p:cNvSpPr>
            <a:spLocks noChangeArrowheads="1"/>
          </p:cNvSpPr>
          <p:nvPr/>
        </p:nvSpPr>
        <p:spPr bwMode="auto">
          <a:xfrm>
            <a:off x="1993900" y="488950"/>
            <a:ext cx="11430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66FF">
                  <a:gamma/>
                  <a:shade val="46275"/>
                  <a:invGamma/>
                </a:srgbClr>
              </a:gs>
              <a:gs pos="50000">
                <a:srgbClr val="3366FF"/>
              </a:gs>
              <a:gs pos="100000">
                <a:srgbClr val="3366FF">
                  <a:gamma/>
                  <a:shade val="46275"/>
                  <a:invGamma/>
                </a:srgbClr>
              </a:gs>
            </a:gsLst>
            <a:lin ang="0" scaled="1"/>
          </a:gradFill>
          <a:ln w="28575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8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685" name="Text Box 29"/>
          <p:cNvSpPr txBox="1">
            <a:spLocks noChangeArrowheads="1"/>
          </p:cNvSpPr>
          <p:nvPr/>
        </p:nvSpPr>
        <p:spPr bwMode="auto">
          <a:xfrm>
            <a:off x="1905000" y="381000"/>
            <a:ext cx="1322388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98686" name="Text Box 30"/>
          <p:cNvSpPr txBox="1">
            <a:spLocks noChangeArrowheads="1"/>
          </p:cNvSpPr>
          <p:nvPr/>
        </p:nvSpPr>
        <p:spPr bwMode="auto">
          <a:xfrm>
            <a:off x="1905000" y="381000"/>
            <a:ext cx="1322388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98687" name="Text Box 31"/>
          <p:cNvSpPr txBox="1">
            <a:spLocks noChangeArrowheads="1"/>
          </p:cNvSpPr>
          <p:nvPr/>
        </p:nvSpPr>
        <p:spPr bwMode="auto">
          <a:xfrm>
            <a:off x="1905000" y="381000"/>
            <a:ext cx="1322388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98688" name="Text Box 32"/>
          <p:cNvSpPr txBox="1">
            <a:spLocks noChangeArrowheads="1"/>
          </p:cNvSpPr>
          <p:nvPr/>
        </p:nvSpPr>
        <p:spPr bwMode="auto">
          <a:xfrm>
            <a:off x="1905000" y="381000"/>
            <a:ext cx="1322388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98689" name="Text Box 33"/>
          <p:cNvSpPr txBox="1">
            <a:spLocks noChangeArrowheads="1"/>
          </p:cNvSpPr>
          <p:nvPr/>
        </p:nvSpPr>
        <p:spPr bwMode="auto">
          <a:xfrm>
            <a:off x="1905000" y="381000"/>
            <a:ext cx="1322388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98690" name="Text Box 34"/>
          <p:cNvSpPr txBox="1">
            <a:spLocks noChangeArrowheads="1"/>
          </p:cNvSpPr>
          <p:nvPr/>
        </p:nvSpPr>
        <p:spPr bwMode="auto">
          <a:xfrm>
            <a:off x="1905000" y="381000"/>
            <a:ext cx="1322388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98691" name="Text Box 35"/>
          <p:cNvSpPr txBox="1">
            <a:spLocks noChangeArrowheads="1"/>
          </p:cNvSpPr>
          <p:nvPr/>
        </p:nvSpPr>
        <p:spPr bwMode="auto">
          <a:xfrm>
            <a:off x="1905000" y="381000"/>
            <a:ext cx="1322388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98692" name="Text Box 36"/>
          <p:cNvSpPr txBox="1">
            <a:spLocks noChangeArrowheads="1"/>
          </p:cNvSpPr>
          <p:nvPr/>
        </p:nvSpPr>
        <p:spPr bwMode="auto">
          <a:xfrm>
            <a:off x="1905000" y="381000"/>
            <a:ext cx="1322388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8693" name="Text Box 37"/>
          <p:cNvSpPr txBox="1">
            <a:spLocks noChangeArrowheads="1"/>
          </p:cNvSpPr>
          <p:nvPr/>
        </p:nvSpPr>
        <p:spPr bwMode="auto">
          <a:xfrm>
            <a:off x="1905000" y="381000"/>
            <a:ext cx="1322388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8694" name="Text Box 38"/>
          <p:cNvSpPr txBox="1">
            <a:spLocks noChangeArrowheads="1"/>
          </p:cNvSpPr>
          <p:nvPr/>
        </p:nvSpPr>
        <p:spPr bwMode="auto">
          <a:xfrm>
            <a:off x="1905000" y="381000"/>
            <a:ext cx="1322388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8695" name="Text Box 39"/>
          <p:cNvSpPr txBox="1">
            <a:spLocks noChangeArrowheads="1"/>
          </p:cNvSpPr>
          <p:nvPr/>
        </p:nvSpPr>
        <p:spPr bwMode="auto">
          <a:xfrm>
            <a:off x="1905000" y="381000"/>
            <a:ext cx="1322388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pic>
        <p:nvPicPr>
          <p:cNvPr id="2" name="Picture 1" descr="nang-luong-gi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5360" y="488950"/>
            <a:ext cx="3982085" cy="2986405"/>
          </a:xfrm>
          <a:prstGeom prst="rect">
            <a:avLst/>
          </a:prstGeom>
        </p:spPr>
      </p:pic>
      <p:sp>
        <p:nvSpPr>
          <p:cNvPr id="34818" name="AutoShape 8">
            <a:hlinkClick r:id="rId5" action="ppaction://hlinksldjump"/>
          </p:cNvPr>
          <p:cNvSpPr/>
          <p:nvPr/>
        </p:nvSpPr>
        <p:spPr>
          <a:xfrm>
            <a:off x="11209655" y="6299200"/>
            <a:ext cx="982345" cy="558800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 wrap="none" lIns="91397" tIns="45698" rIns="91397" bIns="45698" anchor="ctr" anchorCtr="0"/>
          <a:lstStyle>
            <a:lvl1pPr marL="341630" indent="-34163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80" indent="-28448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17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5989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1986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86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8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8" grpId="0" bldLvl="0" animBg="1"/>
      <p:bldP spid="198670" grpId="0" bldLvl="0" animBg="1"/>
      <p:bldP spid="198670" grpId="1" animBg="1"/>
      <p:bldP spid="198685" grpId="0"/>
      <p:bldP spid="198686" grpId="0"/>
      <p:bldP spid="198687" grpId="0"/>
      <p:bldP spid="198688" grpId="0"/>
      <p:bldP spid="198689" grpId="0"/>
      <p:bldP spid="198690" grpId="0"/>
      <p:bldP spid="198691" grpId="0"/>
      <p:bldP spid="198692" grpId="0"/>
      <p:bldP spid="198693" grpId="0"/>
      <p:bldP spid="198694" grpId="0"/>
      <p:bldP spid="19869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AutoShape 2"/>
          <p:cNvSpPr>
            <a:spLocks noChangeArrowheads="1"/>
          </p:cNvSpPr>
          <p:nvPr/>
        </p:nvSpPr>
        <p:spPr bwMode="auto">
          <a:xfrm>
            <a:off x="600095" y="1392289"/>
            <a:ext cx="6248400" cy="1219200"/>
          </a:xfrm>
          <a:prstGeom prst="roundRect">
            <a:avLst>
              <a:gd name="adj" fmla="val 27995"/>
            </a:avLst>
          </a:prstGeom>
          <a:solidFill>
            <a:schemeClr val="accent1">
              <a:lumMod val="75000"/>
            </a:schemeClr>
          </a:solidFill>
          <a:ln w="38100">
            <a:solidFill>
              <a:srgbClr val="800000"/>
            </a:solidFill>
            <a:round/>
          </a:ln>
          <a:effectLst/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6. W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hat is this?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670" name="AutoShape 14"/>
          <p:cNvSpPr>
            <a:spLocks noChangeArrowheads="1"/>
          </p:cNvSpPr>
          <p:nvPr/>
        </p:nvSpPr>
        <p:spPr bwMode="auto">
          <a:xfrm>
            <a:off x="759460" y="3597910"/>
            <a:ext cx="8821420" cy="1611630"/>
          </a:xfrm>
          <a:prstGeom prst="roundRect">
            <a:avLst>
              <a:gd name="adj" fmla="val 31889"/>
            </a:avLst>
          </a:prstGeom>
          <a:solidFill>
            <a:srgbClr val="00B050"/>
          </a:solidFill>
          <a:ln w="38100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coal.</a:t>
            </a:r>
          </a:p>
        </p:txBody>
      </p:sp>
      <p:grpSp>
        <p:nvGrpSpPr>
          <p:cNvPr id="17425" name="Group 25"/>
          <p:cNvGrpSpPr/>
          <p:nvPr/>
        </p:nvGrpSpPr>
        <p:grpSpPr bwMode="auto">
          <a:xfrm>
            <a:off x="200025" y="1506538"/>
            <a:ext cx="1066800" cy="990600"/>
            <a:chOff x="4238" y="862"/>
            <a:chExt cx="672" cy="624"/>
          </a:xfrm>
        </p:grpSpPr>
        <p:sp>
          <p:nvSpPr>
            <p:cNvPr id="198682" name="Oval 26"/>
            <p:cNvSpPr>
              <a:spLocks noChangeArrowheads="1"/>
            </p:cNvSpPr>
            <p:nvPr/>
          </p:nvSpPr>
          <p:spPr bwMode="auto">
            <a:xfrm>
              <a:off x="4238" y="862"/>
              <a:ext cx="672" cy="62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41" name="Text Box 27"/>
            <p:cNvSpPr txBox="1">
              <a:spLocks noChangeArrowheads="1"/>
            </p:cNvSpPr>
            <p:nvPr/>
          </p:nvSpPr>
          <p:spPr bwMode="auto">
            <a:xfrm>
              <a:off x="4398" y="912"/>
              <a:ext cx="288" cy="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4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ebdings" panose="05030102010509060703" pitchFamily="18" charset="2"/>
                </a:rPr>
                <a:t></a:t>
              </a:r>
            </a:p>
          </p:txBody>
        </p:sp>
      </p:grpSp>
      <p:sp>
        <p:nvSpPr>
          <p:cNvPr id="198684" name="AutoShape 28"/>
          <p:cNvSpPr>
            <a:spLocks noChangeArrowheads="1"/>
          </p:cNvSpPr>
          <p:nvPr/>
        </p:nvSpPr>
        <p:spPr bwMode="auto">
          <a:xfrm>
            <a:off x="1993900" y="488950"/>
            <a:ext cx="11430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66FF">
                  <a:gamma/>
                  <a:shade val="46275"/>
                  <a:invGamma/>
                </a:srgbClr>
              </a:gs>
              <a:gs pos="50000">
                <a:srgbClr val="3366FF"/>
              </a:gs>
              <a:gs pos="100000">
                <a:srgbClr val="3366FF">
                  <a:gamma/>
                  <a:shade val="46275"/>
                  <a:invGamma/>
                </a:srgbClr>
              </a:gs>
            </a:gsLst>
            <a:lin ang="0" scaled="1"/>
          </a:gradFill>
          <a:ln w="28575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8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685" name="Text Box 29"/>
          <p:cNvSpPr txBox="1">
            <a:spLocks noChangeArrowheads="1"/>
          </p:cNvSpPr>
          <p:nvPr/>
        </p:nvSpPr>
        <p:spPr bwMode="auto">
          <a:xfrm>
            <a:off x="1905000" y="381000"/>
            <a:ext cx="1322388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98686" name="Text Box 30"/>
          <p:cNvSpPr txBox="1">
            <a:spLocks noChangeArrowheads="1"/>
          </p:cNvSpPr>
          <p:nvPr/>
        </p:nvSpPr>
        <p:spPr bwMode="auto">
          <a:xfrm>
            <a:off x="1905000" y="381000"/>
            <a:ext cx="1322388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98687" name="Text Box 31"/>
          <p:cNvSpPr txBox="1">
            <a:spLocks noChangeArrowheads="1"/>
          </p:cNvSpPr>
          <p:nvPr/>
        </p:nvSpPr>
        <p:spPr bwMode="auto">
          <a:xfrm>
            <a:off x="1905000" y="381000"/>
            <a:ext cx="1322388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98688" name="Text Box 32"/>
          <p:cNvSpPr txBox="1">
            <a:spLocks noChangeArrowheads="1"/>
          </p:cNvSpPr>
          <p:nvPr/>
        </p:nvSpPr>
        <p:spPr bwMode="auto">
          <a:xfrm>
            <a:off x="1905000" y="381000"/>
            <a:ext cx="1322388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98689" name="Text Box 33"/>
          <p:cNvSpPr txBox="1">
            <a:spLocks noChangeArrowheads="1"/>
          </p:cNvSpPr>
          <p:nvPr/>
        </p:nvSpPr>
        <p:spPr bwMode="auto">
          <a:xfrm>
            <a:off x="1905000" y="381000"/>
            <a:ext cx="1322388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98690" name="Text Box 34"/>
          <p:cNvSpPr txBox="1">
            <a:spLocks noChangeArrowheads="1"/>
          </p:cNvSpPr>
          <p:nvPr/>
        </p:nvSpPr>
        <p:spPr bwMode="auto">
          <a:xfrm>
            <a:off x="1905000" y="381000"/>
            <a:ext cx="1322388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98691" name="Text Box 35"/>
          <p:cNvSpPr txBox="1">
            <a:spLocks noChangeArrowheads="1"/>
          </p:cNvSpPr>
          <p:nvPr/>
        </p:nvSpPr>
        <p:spPr bwMode="auto">
          <a:xfrm>
            <a:off x="1905000" y="381000"/>
            <a:ext cx="1322388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98692" name="Text Box 36"/>
          <p:cNvSpPr txBox="1">
            <a:spLocks noChangeArrowheads="1"/>
          </p:cNvSpPr>
          <p:nvPr/>
        </p:nvSpPr>
        <p:spPr bwMode="auto">
          <a:xfrm>
            <a:off x="1905000" y="381000"/>
            <a:ext cx="1322388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8693" name="Text Box 37"/>
          <p:cNvSpPr txBox="1">
            <a:spLocks noChangeArrowheads="1"/>
          </p:cNvSpPr>
          <p:nvPr/>
        </p:nvSpPr>
        <p:spPr bwMode="auto">
          <a:xfrm>
            <a:off x="1905000" y="381000"/>
            <a:ext cx="1322388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8694" name="Text Box 38"/>
          <p:cNvSpPr txBox="1">
            <a:spLocks noChangeArrowheads="1"/>
          </p:cNvSpPr>
          <p:nvPr/>
        </p:nvSpPr>
        <p:spPr bwMode="auto">
          <a:xfrm>
            <a:off x="1905000" y="381000"/>
            <a:ext cx="1322388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8695" name="Text Box 39"/>
          <p:cNvSpPr txBox="1">
            <a:spLocks noChangeArrowheads="1"/>
          </p:cNvSpPr>
          <p:nvPr/>
        </p:nvSpPr>
        <p:spPr bwMode="auto">
          <a:xfrm>
            <a:off x="1905000" y="381000"/>
            <a:ext cx="1322388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pic>
        <p:nvPicPr>
          <p:cNvPr id="3" name="Picture 2" descr="than-nguon-tai-nguyen-quy-cua-viet-na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7400" y="510540"/>
            <a:ext cx="3810000" cy="2857500"/>
          </a:xfrm>
          <a:prstGeom prst="rect">
            <a:avLst/>
          </a:prstGeom>
        </p:spPr>
      </p:pic>
      <p:sp>
        <p:nvSpPr>
          <p:cNvPr id="34818" name="AutoShape 8">
            <a:hlinkClick r:id="rId5" action="ppaction://hlinksldjump"/>
          </p:cNvPr>
          <p:cNvSpPr/>
          <p:nvPr/>
        </p:nvSpPr>
        <p:spPr>
          <a:xfrm>
            <a:off x="11209655" y="6299200"/>
            <a:ext cx="982345" cy="558800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 wrap="none" lIns="91397" tIns="45698" rIns="91397" bIns="45698" anchor="ctr" anchorCtr="0"/>
          <a:lstStyle>
            <a:lvl1pPr marL="341630" indent="-34163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80" indent="-28448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17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5989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1986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86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8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8" grpId="0" bldLvl="0" animBg="1"/>
      <p:bldP spid="198670" grpId="0" bldLvl="0" animBg="1"/>
      <p:bldP spid="198670" grpId="1" animBg="1"/>
      <p:bldP spid="198685" grpId="0"/>
      <p:bldP spid="198686" grpId="0"/>
      <p:bldP spid="198687" grpId="0"/>
      <p:bldP spid="198688" grpId="0"/>
      <p:bldP spid="198689" grpId="0"/>
      <p:bldP spid="198690" grpId="0"/>
      <p:bldP spid="198691" grpId="0"/>
      <p:bldP spid="198692" grpId="0"/>
      <p:bldP spid="198693" grpId="0"/>
      <p:bldP spid="198694" grpId="0"/>
      <p:bldP spid="19869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AutoShape 2"/>
          <p:cNvSpPr>
            <a:spLocks noChangeArrowheads="1"/>
          </p:cNvSpPr>
          <p:nvPr/>
        </p:nvSpPr>
        <p:spPr bwMode="auto">
          <a:xfrm>
            <a:off x="600095" y="1392289"/>
            <a:ext cx="6248400" cy="1219200"/>
          </a:xfrm>
          <a:prstGeom prst="roundRect">
            <a:avLst>
              <a:gd name="adj" fmla="val 27995"/>
            </a:avLst>
          </a:prstGeom>
          <a:solidFill>
            <a:schemeClr val="accent1">
              <a:lumMod val="75000"/>
            </a:schemeClr>
          </a:solidFill>
          <a:ln w="38100">
            <a:solidFill>
              <a:srgbClr val="800000"/>
            </a:solidFill>
            <a:round/>
          </a:ln>
          <a:effectLst/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7. W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hat is this?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670" name="AutoShape 14"/>
          <p:cNvSpPr>
            <a:spLocks noChangeArrowheads="1"/>
          </p:cNvSpPr>
          <p:nvPr/>
        </p:nvSpPr>
        <p:spPr bwMode="auto">
          <a:xfrm>
            <a:off x="759460" y="3597910"/>
            <a:ext cx="8821420" cy="1611630"/>
          </a:xfrm>
          <a:prstGeom prst="roundRect">
            <a:avLst>
              <a:gd name="adj" fmla="val 31889"/>
            </a:avLst>
          </a:prstGeom>
          <a:solidFill>
            <a:srgbClr val="00B050"/>
          </a:solidFill>
          <a:ln w="38100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natural gas.</a:t>
            </a:r>
          </a:p>
        </p:txBody>
      </p:sp>
      <p:grpSp>
        <p:nvGrpSpPr>
          <p:cNvPr id="17425" name="Group 25"/>
          <p:cNvGrpSpPr/>
          <p:nvPr/>
        </p:nvGrpSpPr>
        <p:grpSpPr bwMode="auto">
          <a:xfrm>
            <a:off x="200025" y="1506538"/>
            <a:ext cx="1066800" cy="990600"/>
            <a:chOff x="4238" y="862"/>
            <a:chExt cx="672" cy="624"/>
          </a:xfrm>
        </p:grpSpPr>
        <p:sp>
          <p:nvSpPr>
            <p:cNvPr id="198682" name="Oval 26"/>
            <p:cNvSpPr>
              <a:spLocks noChangeArrowheads="1"/>
            </p:cNvSpPr>
            <p:nvPr/>
          </p:nvSpPr>
          <p:spPr bwMode="auto">
            <a:xfrm>
              <a:off x="4238" y="862"/>
              <a:ext cx="672" cy="62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41" name="Text Box 27"/>
            <p:cNvSpPr txBox="1">
              <a:spLocks noChangeArrowheads="1"/>
            </p:cNvSpPr>
            <p:nvPr/>
          </p:nvSpPr>
          <p:spPr bwMode="auto">
            <a:xfrm>
              <a:off x="4398" y="912"/>
              <a:ext cx="288" cy="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4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ebdings" panose="05030102010509060703" pitchFamily="18" charset="2"/>
                </a:rPr>
                <a:t></a:t>
              </a:r>
            </a:p>
          </p:txBody>
        </p:sp>
      </p:grpSp>
      <p:sp>
        <p:nvSpPr>
          <p:cNvPr id="198684" name="AutoShape 28"/>
          <p:cNvSpPr>
            <a:spLocks noChangeArrowheads="1"/>
          </p:cNvSpPr>
          <p:nvPr/>
        </p:nvSpPr>
        <p:spPr bwMode="auto">
          <a:xfrm>
            <a:off x="1993900" y="488950"/>
            <a:ext cx="11430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66FF">
                  <a:gamma/>
                  <a:shade val="46275"/>
                  <a:invGamma/>
                </a:srgbClr>
              </a:gs>
              <a:gs pos="50000">
                <a:srgbClr val="3366FF"/>
              </a:gs>
              <a:gs pos="100000">
                <a:srgbClr val="3366FF">
                  <a:gamma/>
                  <a:shade val="46275"/>
                  <a:invGamma/>
                </a:srgbClr>
              </a:gs>
            </a:gsLst>
            <a:lin ang="0" scaled="1"/>
          </a:gradFill>
          <a:ln w="28575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8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685" name="Text Box 29"/>
          <p:cNvSpPr txBox="1">
            <a:spLocks noChangeArrowheads="1"/>
          </p:cNvSpPr>
          <p:nvPr/>
        </p:nvSpPr>
        <p:spPr bwMode="auto">
          <a:xfrm>
            <a:off x="1905000" y="381000"/>
            <a:ext cx="1322388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98686" name="Text Box 30"/>
          <p:cNvSpPr txBox="1">
            <a:spLocks noChangeArrowheads="1"/>
          </p:cNvSpPr>
          <p:nvPr/>
        </p:nvSpPr>
        <p:spPr bwMode="auto">
          <a:xfrm>
            <a:off x="1905000" y="381000"/>
            <a:ext cx="1322388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98687" name="Text Box 31"/>
          <p:cNvSpPr txBox="1">
            <a:spLocks noChangeArrowheads="1"/>
          </p:cNvSpPr>
          <p:nvPr/>
        </p:nvSpPr>
        <p:spPr bwMode="auto">
          <a:xfrm>
            <a:off x="1905000" y="381000"/>
            <a:ext cx="1322388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98688" name="Text Box 32"/>
          <p:cNvSpPr txBox="1">
            <a:spLocks noChangeArrowheads="1"/>
          </p:cNvSpPr>
          <p:nvPr/>
        </p:nvSpPr>
        <p:spPr bwMode="auto">
          <a:xfrm>
            <a:off x="1905000" y="381000"/>
            <a:ext cx="1322388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98689" name="Text Box 33"/>
          <p:cNvSpPr txBox="1">
            <a:spLocks noChangeArrowheads="1"/>
          </p:cNvSpPr>
          <p:nvPr/>
        </p:nvSpPr>
        <p:spPr bwMode="auto">
          <a:xfrm>
            <a:off x="1905000" y="381000"/>
            <a:ext cx="1322388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98690" name="Text Box 34"/>
          <p:cNvSpPr txBox="1">
            <a:spLocks noChangeArrowheads="1"/>
          </p:cNvSpPr>
          <p:nvPr/>
        </p:nvSpPr>
        <p:spPr bwMode="auto">
          <a:xfrm>
            <a:off x="1905000" y="381000"/>
            <a:ext cx="1322388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98691" name="Text Box 35"/>
          <p:cNvSpPr txBox="1">
            <a:spLocks noChangeArrowheads="1"/>
          </p:cNvSpPr>
          <p:nvPr/>
        </p:nvSpPr>
        <p:spPr bwMode="auto">
          <a:xfrm>
            <a:off x="1905000" y="381000"/>
            <a:ext cx="1322388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98692" name="Text Box 36"/>
          <p:cNvSpPr txBox="1">
            <a:spLocks noChangeArrowheads="1"/>
          </p:cNvSpPr>
          <p:nvPr/>
        </p:nvSpPr>
        <p:spPr bwMode="auto">
          <a:xfrm>
            <a:off x="1905000" y="381000"/>
            <a:ext cx="1322388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8693" name="Text Box 37"/>
          <p:cNvSpPr txBox="1">
            <a:spLocks noChangeArrowheads="1"/>
          </p:cNvSpPr>
          <p:nvPr/>
        </p:nvSpPr>
        <p:spPr bwMode="auto">
          <a:xfrm>
            <a:off x="1905000" y="381000"/>
            <a:ext cx="1322388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8694" name="Text Box 38"/>
          <p:cNvSpPr txBox="1">
            <a:spLocks noChangeArrowheads="1"/>
          </p:cNvSpPr>
          <p:nvPr/>
        </p:nvSpPr>
        <p:spPr bwMode="auto">
          <a:xfrm>
            <a:off x="1905000" y="381000"/>
            <a:ext cx="1322388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8695" name="Text Box 39"/>
          <p:cNvSpPr txBox="1">
            <a:spLocks noChangeArrowheads="1"/>
          </p:cNvSpPr>
          <p:nvPr/>
        </p:nvSpPr>
        <p:spPr bwMode="auto">
          <a:xfrm>
            <a:off x="1905000" y="381000"/>
            <a:ext cx="1322388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pic>
        <p:nvPicPr>
          <p:cNvPr id="2" name="Picture 1" descr="khi-dot-tu-nhien-la-gi-so-luoc-ve-giao-dich-doi-voi-thi-truong-khi-dot-tu-nhien-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2185" y="381000"/>
            <a:ext cx="4695825" cy="2641600"/>
          </a:xfrm>
          <a:prstGeom prst="rect">
            <a:avLst/>
          </a:prstGeom>
        </p:spPr>
      </p:pic>
      <p:sp>
        <p:nvSpPr>
          <p:cNvPr id="34818" name="AutoShape 8">
            <a:hlinkClick r:id="rId5" action="ppaction://hlinksldjump"/>
          </p:cNvPr>
          <p:cNvSpPr/>
          <p:nvPr/>
        </p:nvSpPr>
        <p:spPr>
          <a:xfrm>
            <a:off x="11209655" y="6299200"/>
            <a:ext cx="982345" cy="558800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 wrap="none" lIns="91397" tIns="45698" rIns="91397" bIns="45698" anchor="ctr" anchorCtr="0"/>
          <a:lstStyle>
            <a:lvl1pPr marL="341630" indent="-34163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80" indent="-28448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17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5989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1986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86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8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8" grpId="0" bldLvl="0" animBg="1"/>
      <p:bldP spid="198670" grpId="0" bldLvl="0" animBg="1"/>
      <p:bldP spid="198670" grpId="1" animBg="1"/>
      <p:bldP spid="198685" grpId="0"/>
      <p:bldP spid="198686" grpId="0"/>
      <p:bldP spid="198687" grpId="0"/>
      <p:bldP spid="198688" grpId="0"/>
      <p:bldP spid="198689" grpId="0"/>
      <p:bldP spid="198690" grpId="0"/>
      <p:bldP spid="198691" grpId="0"/>
      <p:bldP spid="198692" grpId="0"/>
      <p:bldP spid="198693" grpId="0"/>
      <p:bldP spid="198694" grpId="0"/>
      <p:bldP spid="19869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AutoShape 2"/>
          <p:cNvSpPr>
            <a:spLocks noChangeArrowheads="1"/>
          </p:cNvSpPr>
          <p:nvPr/>
        </p:nvSpPr>
        <p:spPr bwMode="auto">
          <a:xfrm>
            <a:off x="600095" y="1392289"/>
            <a:ext cx="6248400" cy="1219200"/>
          </a:xfrm>
          <a:prstGeom prst="roundRect">
            <a:avLst>
              <a:gd name="adj" fmla="val 27995"/>
            </a:avLst>
          </a:prstGeom>
          <a:solidFill>
            <a:schemeClr val="accent1">
              <a:lumMod val="75000"/>
            </a:schemeClr>
          </a:solidFill>
          <a:ln w="38100">
            <a:solidFill>
              <a:srgbClr val="800000"/>
            </a:solidFill>
            <a:round/>
          </a:ln>
          <a:effectLst/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8. W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hat is this?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670" name="AutoShape 14"/>
          <p:cNvSpPr>
            <a:spLocks noChangeArrowheads="1"/>
          </p:cNvSpPr>
          <p:nvPr/>
        </p:nvSpPr>
        <p:spPr bwMode="auto">
          <a:xfrm>
            <a:off x="759460" y="3597910"/>
            <a:ext cx="8821420" cy="1611630"/>
          </a:xfrm>
          <a:prstGeom prst="roundRect">
            <a:avLst>
              <a:gd name="adj" fmla="val 31889"/>
            </a:avLst>
          </a:prstGeom>
          <a:solidFill>
            <a:srgbClr val="00B050"/>
          </a:solidFill>
          <a:ln w="38100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oil.</a:t>
            </a:r>
          </a:p>
        </p:txBody>
      </p:sp>
      <p:grpSp>
        <p:nvGrpSpPr>
          <p:cNvPr id="17425" name="Group 25"/>
          <p:cNvGrpSpPr/>
          <p:nvPr/>
        </p:nvGrpSpPr>
        <p:grpSpPr bwMode="auto">
          <a:xfrm>
            <a:off x="200025" y="1506538"/>
            <a:ext cx="1066800" cy="990600"/>
            <a:chOff x="4238" y="862"/>
            <a:chExt cx="672" cy="624"/>
          </a:xfrm>
        </p:grpSpPr>
        <p:sp>
          <p:nvSpPr>
            <p:cNvPr id="198682" name="Oval 26"/>
            <p:cNvSpPr>
              <a:spLocks noChangeArrowheads="1"/>
            </p:cNvSpPr>
            <p:nvPr/>
          </p:nvSpPr>
          <p:spPr bwMode="auto">
            <a:xfrm>
              <a:off x="4238" y="862"/>
              <a:ext cx="672" cy="62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41" name="Text Box 27"/>
            <p:cNvSpPr txBox="1">
              <a:spLocks noChangeArrowheads="1"/>
            </p:cNvSpPr>
            <p:nvPr/>
          </p:nvSpPr>
          <p:spPr bwMode="auto">
            <a:xfrm>
              <a:off x="4398" y="912"/>
              <a:ext cx="288" cy="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4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ebdings" panose="05030102010509060703" pitchFamily="18" charset="2"/>
                </a:rPr>
                <a:t></a:t>
              </a:r>
            </a:p>
          </p:txBody>
        </p:sp>
      </p:grpSp>
      <p:sp>
        <p:nvSpPr>
          <p:cNvPr id="198684" name="AutoShape 28"/>
          <p:cNvSpPr>
            <a:spLocks noChangeArrowheads="1"/>
          </p:cNvSpPr>
          <p:nvPr/>
        </p:nvSpPr>
        <p:spPr bwMode="auto">
          <a:xfrm>
            <a:off x="1993900" y="488950"/>
            <a:ext cx="11430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66FF">
                  <a:gamma/>
                  <a:shade val="46275"/>
                  <a:invGamma/>
                </a:srgbClr>
              </a:gs>
              <a:gs pos="50000">
                <a:srgbClr val="3366FF"/>
              </a:gs>
              <a:gs pos="100000">
                <a:srgbClr val="3366FF">
                  <a:gamma/>
                  <a:shade val="46275"/>
                  <a:invGamma/>
                </a:srgbClr>
              </a:gs>
            </a:gsLst>
            <a:lin ang="0" scaled="1"/>
          </a:gradFill>
          <a:ln w="28575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8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685" name="Text Box 29"/>
          <p:cNvSpPr txBox="1">
            <a:spLocks noChangeArrowheads="1"/>
          </p:cNvSpPr>
          <p:nvPr/>
        </p:nvSpPr>
        <p:spPr bwMode="auto">
          <a:xfrm>
            <a:off x="1905000" y="381000"/>
            <a:ext cx="1322388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98686" name="Text Box 30"/>
          <p:cNvSpPr txBox="1">
            <a:spLocks noChangeArrowheads="1"/>
          </p:cNvSpPr>
          <p:nvPr/>
        </p:nvSpPr>
        <p:spPr bwMode="auto">
          <a:xfrm>
            <a:off x="1905000" y="381000"/>
            <a:ext cx="1322388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98687" name="Text Box 31"/>
          <p:cNvSpPr txBox="1">
            <a:spLocks noChangeArrowheads="1"/>
          </p:cNvSpPr>
          <p:nvPr/>
        </p:nvSpPr>
        <p:spPr bwMode="auto">
          <a:xfrm>
            <a:off x="1905000" y="381000"/>
            <a:ext cx="1322388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98688" name="Text Box 32"/>
          <p:cNvSpPr txBox="1">
            <a:spLocks noChangeArrowheads="1"/>
          </p:cNvSpPr>
          <p:nvPr/>
        </p:nvSpPr>
        <p:spPr bwMode="auto">
          <a:xfrm>
            <a:off x="1905000" y="381000"/>
            <a:ext cx="1322388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98689" name="Text Box 33"/>
          <p:cNvSpPr txBox="1">
            <a:spLocks noChangeArrowheads="1"/>
          </p:cNvSpPr>
          <p:nvPr/>
        </p:nvSpPr>
        <p:spPr bwMode="auto">
          <a:xfrm>
            <a:off x="1905000" y="381000"/>
            <a:ext cx="1322388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98690" name="Text Box 34"/>
          <p:cNvSpPr txBox="1">
            <a:spLocks noChangeArrowheads="1"/>
          </p:cNvSpPr>
          <p:nvPr/>
        </p:nvSpPr>
        <p:spPr bwMode="auto">
          <a:xfrm>
            <a:off x="1905000" y="381000"/>
            <a:ext cx="1322388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98691" name="Text Box 35"/>
          <p:cNvSpPr txBox="1">
            <a:spLocks noChangeArrowheads="1"/>
          </p:cNvSpPr>
          <p:nvPr/>
        </p:nvSpPr>
        <p:spPr bwMode="auto">
          <a:xfrm>
            <a:off x="1905000" y="381000"/>
            <a:ext cx="1322388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98692" name="Text Box 36"/>
          <p:cNvSpPr txBox="1">
            <a:spLocks noChangeArrowheads="1"/>
          </p:cNvSpPr>
          <p:nvPr/>
        </p:nvSpPr>
        <p:spPr bwMode="auto">
          <a:xfrm>
            <a:off x="1905000" y="381000"/>
            <a:ext cx="1322388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8693" name="Text Box 37"/>
          <p:cNvSpPr txBox="1">
            <a:spLocks noChangeArrowheads="1"/>
          </p:cNvSpPr>
          <p:nvPr/>
        </p:nvSpPr>
        <p:spPr bwMode="auto">
          <a:xfrm>
            <a:off x="1905000" y="381000"/>
            <a:ext cx="1322388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8694" name="Text Box 38"/>
          <p:cNvSpPr txBox="1">
            <a:spLocks noChangeArrowheads="1"/>
          </p:cNvSpPr>
          <p:nvPr/>
        </p:nvSpPr>
        <p:spPr bwMode="auto">
          <a:xfrm>
            <a:off x="1905000" y="381000"/>
            <a:ext cx="1322388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8695" name="Text Box 39"/>
          <p:cNvSpPr txBox="1">
            <a:spLocks noChangeArrowheads="1"/>
          </p:cNvSpPr>
          <p:nvPr/>
        </p:nvSpPr>
        <p:spPr bwMode="auto">
          <a:xfrm>
            <a:off x="1905000" y="381000"/>
            <a:ext cx="1322388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pic>
        <p:nvPicPr>
          <p:cNvPr id="3" name="Picture 2" descr="1-thung-dau-bao-nhieu-li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7265" y="381000"/>
            <a:ext cx="4165600" cy="2777490"/>
          </a:xfrm>
          <a:prstGeom prst="rect">
            <a:avLst/>
          </a:prstGeom>
        </p:spPr>
      </p:pic>
      <p:sp>
        <p:nvSpPr>
          <p:cNvPr id="34818" name="AutoShape 8">
            <a:hlinkClick r:id="rId5" action="ppaction://hlinksldjump"/>
          </p:cNvPr>
          <p:cNvSpPr/>
          <p:nvPr/>
        </p:nvSpPr>
        <p:spPr>
          <a:xfrm>
            <a:off x="11209655" y="6299200"/>
            <a:ext cx="982345" cy="558800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 wrap="none" lIns="91397" tIns="45698" rIns="91397" bIns="45698" anchor="ctr" anchorCtr="0"/>
          <a:lstStyle>
            <a:lvl1pPr marL="341630" indent="-34163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80" indent="-28448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17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5989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1986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86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8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8" grpId="0" bldLvl="0" animBg="1"/>
      <p:bldP spid="198670" grpId="0" bldLvl="0" animBg="1"/>
      <p:bldP spid="198670" grpId="1" animBg="1"/>
      <p:bldP spid="198685" grpId="0"/>
      <p:bldP spid="198686" grpId="0"/>
      <p:bldP spid="198687" grpId="0"/>
      <p:bldP spid="198688" grpId="0"/>
      <p:bldP spid="198689" grpId="0"/>
      <p:bldP spid="198690" grpId="0"/>
      <p:bldP spid="198691" grpId="0"/>
      <p:bldP spid="198692" grpId="0"/>
      <p:bldP spid="198693" grpId="0"/>
      <p:bldP spid="198694" grpId="0"/>
      <p:bldP spid="19869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mẫu họa&#10;&#10;Mô tả được tạo tự độ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802" y="1472251"/>
            <a:ext cx="6576665" cy="4174551"/>
          </a:xfrm>
          <a:prstGeom prst="rect">
            <a:avLst/>
          </a:prstGeom>
        </p:spPr>
      </p:pic>
      <p:pic>
        <p:nvPicPr>
          <p:cNvPr id="7" name="Hình ảnh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"/>
            <a:ext cx="1567605" cy="1706137"/>
          </a:xfrm>
          <a:prstGeom prst="rect">
            <a:avLst/>
          </a:prstGeom>
        </p:spPr>
      </p:pic>
      <p:pic>
        <p:nvPicPr>
          <p:cNvPr id="8" name="Hình ảnh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567605" cy="1706137"/>
          </a:xfrm>
          <a:prstGeom prst="rect">
            <a:avLst/>
          </a:prstGeom>
        </p:spPr>
      </p:pic>
      <p:pic>
        <p:nvPicPr>
          <p:cNvPr id="9" name="Hình ảnh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151869"/>
            <a:ext cx="1567605" cy="1706137"/>
          </a:xfrm>
          <a:prstGeom prst="rect">
            <a:avLst/>
          </a:prstGeom>
        </p:spPr>
      </p:pic>
      <p:pic>
        <p:nvPicPr>
          <p:cNvPr id="10" name="Hình ảnh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51868"/>
            <a:ext cx="1567605" cy="1706137"/>
          </a:xfrm>
          <a:prstGeom prst="rect">
            <a:avLst/>
          </a:prstGeom>
        </p:spPr>
      </p:pic>
      <p:sp>
        <p:nvSpPr>
          <p:cNvPr id="11" name="Action Button: Home 10">
            <a:hlinkClick r:id="rId5" action="ppaction://hlinksldjump" highlightClick="1"/>
          </p:cNvPr>
          <p:cNvSpPr/>
          <p:nvPr/>
        </p:nvSpPr>
        <p:spPr>
          <a:xfrm>
            <a:off x="9910918" y="6238569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Content Placeholder 99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6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/>
          <p:cNvSpPr/>
          <p:nvPr/>
        </p:nvSpPr>
        <p:spPr>
          <a:xfrm>
            <a:off x="1068483" y="1404818"/>
            <a:ext cx="982625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Energy is ___________that we use to provide us with light, heat or electricity.</a:t>
            </a:r>
            <a:endParaRPr lang="en-US" sz="3200" dirty="0">
              <a:latin typeface="Calibri" panose="020F050202020403020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energy comes from the__________, wind and water, we call it renewable energy.</a:t>
            </a:r>
            <a:endParaRPr lang="en-US" sz="3200" dirty="0">
              <a:latin typeface="Calibri" panose="020F050202020403020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energy comes from wind, we call it __________energy.</a:t>
            </a:r>
            <a:endParaRPr lang="en-US" sz="3200" dirty="0">
              <a:latin typeface="Calibri" panose="020F050202020403020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cannot _________ out of renewable energy.</a:t>
            </a:r>
            <a:endParaRPr lang="en-US" sz="3200" dirty="0">
              <a:latin typeface="Calibri" panose="020F050202020403020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Some types of energy are _________and easy to use.</a:t>
            </a:r>
            <a:endParaRPr lang="en-US" sz="3200" dirty="0">
              <a:effectLst/>
              <a:latin typeface="Calibri" panose="020F050202020403020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6685" y="317343"/>
            <a:ext cx="10815315" cy="95313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Complete each of the sentences with the correct word from the conversation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21294" y="26932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9967" y="19423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Content Placeholder 10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2230"/>
            <a:ext cx="12192000" cy="67957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/>
          <p:cNvSpPr/>
          <p:nvPr/>
        </p:nvSpPr>
        <p:spPr>
          <a:xfrm>
            <a:off x="1168844" y="1683599"/>
            <a:ext cx="98262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Energy is ___________that we use to provide us with light, heat or electricity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Calibri" panose="020F050202020403020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6685" y="317343"/>
            <a:ext cx="10815315" cy="95313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Complete each of the sentences with the correct word from the conversation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21294" y="26932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9967" y="19423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" name="Rectangle 1"/>
          <p:cNvSpPr/>
          <p:nvPr/>
        </p:nvSpPr>
        <p:spPr>
          <a:xfrm>
            <a:off x="3712501" y="1637433"/>
            <a:ext cx="146177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  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Content Placeholder 10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" y="63500"/>
            <a:ext cx="12190730" cy="68179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/>
          <p:cNvSpPr/>
          <p:nvPr/>
        </p:nvSpPr>
        <p:spPr>
          <a:xfrm>
            <a:off x="1168844" y="1850867"/>
            <a:ext cx="98262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energy comes from the__________, wind and water, we call it renewable energy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Calibri" panose="020F050202020403020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6685" y="317343"/>
            <a:ext cx="10815315" cy="95313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Complete each of the sentences with the correct word from the conversation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21294" y="26932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9967" y="19423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3" name="Rectangle 2"/>
          <p:cNvSpPr/>
          <p:nvPr/>
        </p:nvSpPr>
        <p:spPr>
          <a:xfrm>
            <a:off x="7517225" y="1779747"/>
            <a:ext cx="79311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Content Placeholder 10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35"/>
            <a:ext cx="12192000" cy="68567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/>
          <p:cNvSpPr/>
          <p:nvPr/>
        </p:nvSpPr>
        <p:spPr>
          <a:xfrm>
            <a:off x="655889" y="1952455"/>
            <a:ext cx="112424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energy comes from wind, we call it 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________energy.</a:t>
            </a:r>
            <a:endParaRPr lang="en-US" sz="3200" dirty="0">
              <a:latin typeface="Calibri" panose="020F050202020403020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6685" y="317343"/>
            <a:ext cx="10815315" cy="95313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Complete each of the sentences with the correct word from the conversation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21294" y="26932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9967" y="19423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3" name="Rectangle 2"/>
          <p:cNvSpPr/>
          <p:nvPr/>
        </p:nvSpPr>
        <p:spPr>
          <a:xfrm>
            <a:off x="8245616" y="1952454"/>
            <a:ext cx="104140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Content Placeholder 10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3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/>
          <p:cNvSpPr/>
          <p:nvPr/>
        </p:nvSpPr>
        <p:spPr>
          <a:xfrm>
            <a:off x="979273" y="1873169"/>
            <a:ext cx="98262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cannot 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 of renewable energy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Calibri" panose="020F050202020403020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6685" y="317343"/>
            <a:ext cx="10815315" cy="95313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Complete each of the sentences with the correct word from the conversation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21294" y="26932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9967" y="19423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" name="Rectangle 1"/>
          <p:cNvSpPr/>
          <p:nvPr/>
        </p:nvSpPr>
        <p:spPr>
          <a:xfrm>
            <a:off x="3748504" y="1873358"/>
            <a:ext cx="81534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7"/>
          <p:cNvSpPr/>
          <p:nvPr/>
        </p:nvSpPr>
        <p:spPr>
          <a:xfrm>
            <a:off x="2286000" y="0"/>
            <a:ext cx="8382000" cy="685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eaLnBrk="1" hangingPunct="1"/>
            <a:endParaRPr sz="3600" b="1" i="1" dirty="0">
              <a:solidFill>
                <a:srgbClr val="0000CC"/>
              </a:solidFill>
              <a:latin typeface="VNI-Vari" pitchFamily="2" charset="0"/>
            </a:endParaRPr>
          </a:p>
        </p:txBody>
      </p:sp>
      <p:sp>
        <p:nvSpPr>
          <p:cNvPr id="8201" name="WordArt 9"/>
          <p:cNvSpPr>
            <a:spLocks noTextEdit="1"/>
          </p:cNvSpPr>
          <p:nvPr/>
        </p:nvSpPr>
        <p:spPr>
          <a:xfrm>
            <a:off x="2171065" y="0"/>
            <a:ext cx="7848600" cy="19050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  <a:normAutofit/>
          </a:bodyPr>
          <a:lstStyle/>
          <a:p>
            <a:pPr algn="ctr"/>
            <a:r>
              <a:rPr lang="en-US" sz="20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VNI-Centur" charset="0"/>
                <a:ea typeface="VNI-Centur" charset="0"/>
              </a:rPr>
              <a:t>UNIT 10: ENERGY SOURCES</a:t>
            </a:r>
          </a:p>
          <a:p>
            <a:pPr algn="ctr"/>
            <a:r>
              <a:rPr lang="en-US" sz="20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VNI-Centur" charset="0"/>
                <a:ea typeface="VNI-Centur" charset="0"/>
              </a:rPr>
              <a:t>Period 80: Getting started</a:t>
            </a:r>
          </a:p>
        </p:txBody>
      </p:sp>
      <p:sp>
        <p:nvSpPr>
          <p:cNvPr id="8202" name="Text Box 11"/>
          <p:cNvSpPr txBox="1"/>
          <p:nvPr/>
        </p:nvSpPr>
        <p:spPr>
          <a:xfrm>
            <a:off x="2667000" y="1905000"/>
            <a:ext cx="12192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dirty="0">
              <a:latin typeface="Arial" panose="020B0604020202020204" pitchFamily="34" charset="0"/>
            </a:endParaRPr>
          </a:p>
        </p:txBody>
      </p:sp>
      <p:pic>
        <p:nvPicPr>
          <p:cNvPr id="3" name="Picture 2" descr="nang-luong-xanh-nguon-nang-luong-cua-tu-do-va-hoa-binh-1829471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1904365"/>
            <a:ext cx="12192000" cy="49542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Content Placeholder 10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234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/>
          <p:cNvSpPr/>
          <p:nvPr/>
        </p:nvSpPr>
        <p:spPr>
          <a:xfrm>
            <a:off x="1068484" y="2085035"/>
            <a:ext cx="98262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Some types of energy are _________and easy to use.</a:t>
            </a:r>
            <a:endParaRPr lang="en-US" sz="3200" dirty="0">
              <a:effectLst/>
              <a:latin typeface="Calibri" panose="020F050202020403020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6685" y="317343"/>
            <a:ext cx="10815315" cy="95313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Complete each of the sentences with the correct word from the conversation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21294" y="26932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9967" y="19423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" name="Rectangle 1"/>
          <p:cNvSpPr/>
          <p:nvPr/>
        </p:nvSpPr>
        <p:spPr>
          <a:xfrm>
            <a:off x="5981612" y="2084589"/>
            <a:ext cx="11988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cheap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Content Placeholder 10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8255"/>
            <a:ext cx="12192000" cy="6873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1376685" y="540368"/>
            <a:ext cx="10815315" cy="95313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Complete each of the sentences with the correct word from the conversation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21294" y="49235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9967" y="41725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0" name="Rectangle 9"/>
          <p:cNvSpPr/>
          <p:nvPr/>
        </p:nvSpPr>
        <p:spPr>
          <a:xfrm>
            <a:off x="869967" y="1371365"/>
            <a:ext cx="8967615" cy="4030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Energy is </a:t>
            </a:r>
            <a:r>
              <a:rPr lang="vi-VN" alt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vi-VN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 we use to provide us with light, heat or electricity.</a:t>
            </a:r>
            <a:endParaRPr lang="en-US" sz="3200" dirty="0">
              <a:latin typeface="Calibri" panose="020F050202020403020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energy comes from the</a:t>
            </a:r>
            <a:r>
              <a:rPr lang="vi-VN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sun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wind and water, we call it renewable energy.</a:t>
            </a:r>
            <a:endParaRPr lang="en-US" sz="3200" dirty="0">
              <a:latin typeface="Calibri" panose="020F050202020403020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energy comes from wind, we call it </a:t>
            </a:r>
            <a:r>
              <a:rPr lang="vi-VN" alt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wind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energy.</a:t>
            </a:r>
            <a:endParaRPr lang="en-US" sz="3200" dirty="0">
              <a:latin typeface="Calibri" panose="020F050202020403020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cannot </a:t>
            </a:r>
            <a:r>
              <a:rPr lang="vi-VN" alt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out of renewable energy.</a:t>
            </a:r>
            <a:endParaRPr lang="en-US" sz="3200" dirty="0">
              <a:latin typeface="Calibri" panose="020F050202020403020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Some types of energy are </a:t>
            </a:r>
            <a:r>
              <a:rPr lang="vi-VN" altLang="en-US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cheap</a:t>
            </a:r>
            <a:r>
              <a:rPr lang="vi-VN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easy to use.</a:t>
            </a:r>
            <a:endParaRPr lang="en-US" sz="3200" dirty="0">
              <a:effectLst/>
              <a:latin typeface="Calibri" panose="020F050202020403020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1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255" y="-8255"/>
            <a:ext cx="12192000" cy="6873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Text Box 24"/>
          <p:cNvSpPr txBox="1"/>
          <p:nvPr/>
        </p:nvSpPr>
        <p:spPr>
          <a:xfrm>
            <a:off x="961390" y="2393950"/>
            <a:ext cx="31908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Sun</a:t>
            </a:r>
          </a:p>
        </p:txBody>
      </p:sp>
      <p:pic>
        <p:nvPicPr>
          <p:cNvPr id="22" name="Content Placeholder 1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255" y="12700"/>
            <a:ext cx="12192000" cy="6873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Text Box 22"/>
          <p:cNvSpPr txBox="1"/>
          <p:nvPr/>
        </p:nvSpPr>
        <p:spPr>
          <a:xfrm>
            <a:off x="961390" y="2414905"/>
            <a:ext cx="31908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Sun</a:t>
            </a:r>
          </a:p>
        </p:txBody>
      </p:sp>
      <p:pic>
        <p:nvPicPr>
          <p:cNvPr id="104" name="Content Placeholder 1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8255"/>
            <a:ext cx="12192000" cy="6873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vi-VN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D</a:t>
            </a:r>
            <a:r>
              <a:rPr lang="vi-VN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iscussion</a:t>
            </a:r>
            <a:r>
              <a:rPr lang="en-US" altLang="vi-VN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589280"/>
          </a:xfrm>
        </p:spPr>
        <p:txBody>
          <a:bodyPr/>
          <a:lstStyle/>
          <a:p>
            <a:pPr marL="0" indent="0">
              <a:buNone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Renewable sources: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588645"/>
          </a:xfrm>
        </p:spPr>
        <p:txBody>
          <a:bodyPr/>
          <a:lstStyle/>
          <a:p>
            <a:pPr marL="0" indent="0">
              <a:buNone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Non-renewable sources: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969645" y="2393950"/>
            <a:ext cx="31908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Sun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961390" y="3355975"/>
            <a:ext cx="31908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939165" y="3847465"/>
            <a:ext cx="31908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Tides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929005" y="2924810"/>
            <a:ext cx="31908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Wind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961390" y="4369435"/>
            <a:ext cx="31908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Hydro</a:t>
            </a:r>
          </a:p>
        </p:txBody>
      </p:sp>
      <p:sp>
        <p:nvSpPr>
          <p:cNvPr id="12" name="Text Box 11"/>
          <p:cNvSpPr txBox="1"/>
          <p:nvPr/>
        </p:nvSpPr>
        <p:spPr>
          <a:xfrm flipH="1">
            <a:off x="6314440" y="3837305"/>
            <a:ext cx="3197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Coal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6279515" y="3353435"/>
            <a:ext cx="31908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Oil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6269355" y="2957195"/>
            <a:ext cx="31908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Natural gas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6263005" y="2548890"/>
            <a:ext cx="31908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Petroleum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6283325" y="4227830"/>
            <a:ext cx="31908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Fuels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6265545" y="4717415"/>
            <a:ext cx="31908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Nuclear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1109980" y="4819015"/>
            <a:ext cx="31908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Biomass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1216025" y="5300980"/>
            <a:ext cx="31908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Geothermal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3" grpId="0"/>
      <p:bldP spid="3" grpId="1"/>
      <p:bldP spid="11" grpId="0"/>
      <p:bldP spid="11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87067" y="207665"/>
            <a:ext cx="4475226" cy="645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CONSOLIDATION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2544977" y="1420733"/>
          <a:ext cx="7073207" cy="4060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Content Placeholder 10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295" y="0"/>
            <a:ext cx="12266295" cy="68586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7" name="Rectangle 5"/>
          <p:cNvSpPr/>
          <p:nvPr/>
        </p:nvSpPr>
        <p:spPr>
          <a:xfrm>
            <a:off x="1981200" y="2590800"/>
            <a:ext cx="8153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</a:ln>
        </p:spPr>
        <p:txBody>
          <a:bodyPr wrap="none" anchor="ctr" anchorCtr="0"/>
          <a:lstStyle>
            <a:lvl1pPr marL="341630" indent="-34163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80" indent="-28448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17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5989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Do the exercises again.</a:t>
            </a:r>
            <a:endParaRPr lang="en-US" altLang="en-US" sz="3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48" name="Rectangle 6"/>
          <p:cNvSpPr/>
          <p:nvPr/>
        </p:nvSpPr>
        <p:spPr>
          <a:xfrm>
            <a:off x="1981200" y="3244850"/>
            <a:ext cx="6664325" cy="5334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</a:ln>
        </p:spPr>
        <p:txBody>
          <a:bodyPr wrap="none" anchor="ctr" anchorCtr="0"/>
          <a:lstStyle>
            <a:lvl1pPr marL="341630" indent="-34163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80" indent="-28448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17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5989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Learn by heart  the new words.</a:t>
            </a:r>
            <a:endParaRPr lang="en-US" altLang="en-US" sz="3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49" name="Rectangle 7"/>
          <p:cNvSpPr/>
          <p:nvPr/>
        </p:nvSpPr>
        <p:spPr>
          <a:xfrm>
            <a:off x="1981200" y="3778250"/>
            <a:ext cx="6973888" cy="6096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</a:ln>
        </p:spPr>
        <p:txBody>
          <a:bodyPr wrap="none" anchor="ctr" anchorCtr="0"/>
          <a:lstStyle>
            <a:lvl1pPr marL="341630" indent="-34163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80" indent="-28448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17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5989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Prepare the next lesson: </a:t>
            </a:r>
            <a:r>
              <a:rPr lang="vi-VN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closer look 1.</a:t>
            </a:r>
          </a:p>
        </p:txBody>
      </p:sp>
      <p:pic>
        <p:nvPicPr>
          <p:cNvPr id="31750" name="Picture 9" descr="homewor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882650"/>
            <a:ext cx="4340225" cy="1912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3" name="WordArt 3"/>
          <p:cNvSpPr>
            <a:spLocks noChangeArrowheads="1" noChangeShapeType="1" noTextEdit="1"/>
          </p:cNvSpPr>
          <p:nvPr/>
        </p:nvSpPr>
        <p:spPr bwMode="auto">
          <a:xfrm>
            <a:off x="1219203" y="3048001"/>
            <a:ext cx="7988300" cy="2166939"/>
          </a:xfrm>
          <a:prstGeom prst="rect">
            <a:avLst/>
          </a:prstGeom>
        </p:spPr>
        <p:txBody>
          <a:bodyPr wrap="none" lIns="121904" tIns="60953" rIns="121904" bIns="60953" numCol="1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84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4800" kern="10" dirty="0">
                <a:ln w="9525">
                  <a:round/>
                </a:ln>
                <a:gradFill rotWithShape="1">
                  <a:gsLst>
                    <a:gs pos="0">
                      <a:srgbClr val="767600"/>
                    </a:gs>
                    <a:gs pos="50000">
                      <a:srgbClr val="FFFF00"/>
                    </a:gs>
                    <a:gs pos="100000">
                      <a:srgbClr val="767600"/>
                    </a:gs>
                  </a:gsLst>
                  <a:lin ang="5400000" scaled="1"/>
                </a:gradFill>
                <a:latin typeface="Arial" panose="020B0604020202020204"/>
                <a:cs typeface="Arial" panose="020B0604020202020204"/>
              </a:rPr>
              <a:t>Goodbye. See you again</a:t>
            </a:r>
          </a:p>
        </p:txBody>
      </p:sp>
      <p:grpSp>
        <p:nvGrpSpPr>
          <p:cNvPr id="2" name="Group 4"/>
          <p:cNvGrpSpPr/>
          <p:nvPr/>
        </p:nvGrpSpPr>
        <p:grpSpPr bwMode="auto">
          <a:xfrm rot="-1101762">
            <a:off x="7518400" y="5257801"/>
            <a:ext cx="914400" cy="792163"/>
            <a:chOff x="2736" y="1920"/>
            <a:chExt cx="457" cy="595"/>
          </a:xfrm>
        </p:grpSpPr>
        <p:sp>
          <p:nvSpPr>
            <p:cNvPr id="15385" name="Freeform 5"/>
            <p:cNvSpPr/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6" name="Freeform 6"/>
            <p:cNvSpPr/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3" name="Group 7"/>
          <p:cNvGrpSpPr/>
          <p:nvPr/>
        </p:nvGrpSpPr>
        <p:grpSpPr bwMode="auto">
          <a:xfrm>
            <a:off x="5588000" y="5562600"/>
            <a:ext cx="1449917" cy="1090613"/>
            <a:chOff x="3155" y="2736"/>
            <a:chExt cx="685" cy="687"/>
          </a:xfrm>
        </p:grpSpPr>
        <p:sp>
          <p:nvSpPr>
            <p:cNvPr id="15383" name="Freeform 8"/>
            <p:cNvSpPr/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4" name="Freeform 9"/>
            <p:cNvSpPr/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4" name="Group 10"/>
          <p:cNvGrpSpPr/>
          <p:nvPr/>
        </p:nvGrpSpPr>
        <p:grpSpPr bwMode="auto">
          <a:xfrm rot="4937768">
            <a:off x="10036440" y="4999832"/>
            <a:ext cx="1087437" cy="1454149"/>
            <a:chOff x="3155" y="2736"/>
            <a:chExt cx="685" cy="687"/>
          </a:xfrm>
        </p:grpSpPr>
        <p:sp>
          <p:nvSpPr>
            <p:cNvPr id="15381" name="Freeform 11"/>
            <p:cNvSpPr/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2" name="Freeform 12"/>
            <p:cNvSpPr/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5" name="Group 13"/>
          <p:cNvGrpSpPr/>
          <p:nvPr/>
        </p:nvGrpSpPr>
        <p:grpSpPr bwMode="auto">
          <a:xfrm rot="4937768">
            <a:off x="2520159" y="5587209"/>
            <a:ext cx="1087437" cy="1454151"/>
            <a:chOff x="3155" y="2736"/>
            <a:chExt cx="685" cy="687"/>
          </a:xfrm>
        </p:grpSpPr>
        <p:sp>
          <p:nvSpPr>
            <p:cNvPr id="15379" name="Freeform 14"/>
            <p:cNvSpPr/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0" name="Freeform 15"/>
            <p:cNvSpPr/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6" name="Group 16"/>
          <p:cNvGrpSpPr/>
          <p:nvPr/>
        </p:nvGrpSpPr>
        <p:grpSpPr bwMode="auto">
          <a:xfrm rot="-1101762">
            <a:off x="0" y="3810001"/>
            <a:ext cx="914400" cy="792163"/>
            <a:chOff x="2736" y="1920"/>
            <a:chExt cx="457" cy="595"/>
          </a:xfrm>
        </p:grpSpPr>
        <p:sp>
          <p:nvSpPr>
            <p:cNvPr id="15377" name="Freeform 17"/>
            <p:cNvSpPr/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8" name="Freeform 18"/>
            <p:cNvSpPr/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7" name="Group 19"/>
          <p:cNvGrpSpPr/>
          <p:nvPr/>
        </p:nvGrpSpPr>
        <p:grpSpPr bwMode="auto">
          <a:xfrm>
            <a:off x="0" y="4876800"/>
            <a:ext cx="1449917" cy="1090613"/>
            <a:chOff x="3155" y="2736"/>
            <a:chExt cx="685" cy="687"/>
          </a:xfrm>
        </p:grpSpPr>
        <p:sp>
          <p:nvSpPr>
            <p:cNvPr id="15375" name="Freeform 20"/>
            <p:cNvSpPr/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6" name="Freeform 21"/>
            <p:cNvSpPr/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8" name="Group 22"/>
          <p:cNvGrpSpPr/>
          <p:nvPr/>
        </p:nvGrpSpPr>
        <p:grpSpPr bwMode="auto">
          <a:xfrm>
            <a:off x="3759200" y="6019802"/>
            <a:ext cx="1016000" cy="544513"/>
            <a:chOff x="3155" y="2736"/>
            <a:chExt cx="685" cy="687"/>
          </a:xfrm>
        </p:grpSpPr>
        <p:sp>
          <p:nvSpPr>
            <p:cNvPr id="15373" name="Freeform 23"/>
            <p:cNvSpPr/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4" name="Freeform 24"/>
            <p:cNvSpPr/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sp>
        <p:nvSpPr>
          <p:cNvPr id="261145" name="WordArt 25"/>
          <p:cNvSpPr>
            <a:spLocks noChangeArrowheads="1" noChangeShapeType="1" noTextEdit="1"/>
          </p:cNvSpPr>
          <p:nvPr/>
        </p:nvSpPr>
        <p:spPr bwMode="auto">
          <a:xfrm>
            <a:off x="2032000" y="762000"/>
            <a:ext cx="8839200" cy="1600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121904" tIns="60953" rIns="121904" bIns="60953" numCol="1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Thanks for your </a:t>
            </a:r>
            <a:r>
              <a:rPr lang="en-US" sz="4800" b="1" kern="10" dirty="0" err="1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attendance</a:t>
            </a:r>
            <a:r>
              <a:rPr lang="en-US" sz="4800" b="1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!</a:t>
            </a:r>
          </a:p>
        </p:txBody>
      </p:sp>
      <p:pic>
        <p:nvPicPr>
          <p:cNvPr id="261146" name="proud_of_you.wma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565" fill="hold"/>
                                        <p:tgtEl>
                                          <p:spTgt spid="2611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86 -0.83492 C -0.05399 -0.75215 -0.0533 -0.74797 -0.05712 -0.68978 C -0.05382 -0.65314 -0.0599 -0.64966 -0.04375 -0.63483 C -0.03368 -0.62694 -0.03229 -0.62903 -0.0224 -0.62462 C -0.01771 -0.62231 -0.00833 -0.6179 -0.00833 -0.61813 C 0.00729 -0.5815 0.00087 -0.53953 -0.01163 -0.50545 C -0.01372 -0.49942 -0.01511 -0.49316 -0.01806 -0.48899 C -0.02101 -0.48481 -0.02448 -0.48018 -0.02708 -0.47647 L -0.04445 -0.43891 C -0.04445 -0.43914 -0.04445 -0.43891 -0.04445 -0.43914 C -0.05174 -0.42847 -0.06129 -0.4192 -0.06667 -0.40575 C -0.06997 -0.3981 -0.07518 -0.38117 -0.07518 -0.38141 C -0.06649 -0.34176 -0.04358 -0.35474 -0.02309 -0.35219 C -0.01684 -0.35219 -0.01077 -0.35057 -0.00434 -0.34918 C 0.01545 -0.34083 0.0217 -0.34199 0.03646 -0.31139 C 0.04149 -0.30142 0.05121 -0.28055 0.05139 -0.28078 C 0.05642 -0.25829 0.0559 -0.22166 0.04444 -0.20427 C 0.04184 -0.20056 0.0276 -0.19546 0.02621 -0.19499 C 0.00312 -0.18479 -0.01719 -0.17297 -0.04045 -0.16717 C -0.04774 -0.1579 -0.0559 -0.15117 -0.06302 -0.14213 C -0.07292 -0.12822 -0.08143 -0.0895 -0.08386 -0.0684 C -0.08281 -0.05936 -0.08386 -0.04823 -0.08056 -0.04058 C -0.07153 -0.01878 -0.04809 -0.02087 -0.03559 -0.0153 C -0.03073 -0.01322 -0.02604 -0.00997 -0.02136 -0.00788 C -0.01268 -0.00487 -0.0033 -0.00464 0.00451 0.00232 C 0.00955 0.00603 0.01892 0.01762 0.01892 0.01716 C 0.02153 0.02365 0.02656 0.03223 0.02673 0.04127 C 0.02743 0.05843 0.01545 0.06608 0.00903 0.07466 C -0.00434 0.09274 -0.01945 0.10735 -0.03108 0.12891 C -0.0316 0.13285 -0.03386 0.13703 -0.03299 0.13981 C -0.03195 0.14445 -0.01667 0.15557 -0.01615 0.15488 C 0.00278 0.16392 0.02014 0.1616 0.03976 0.16021 " pathEditMode="relative" rAng="10656360" ptsTypes="fffffffFfffffffffffffffffffffffA">
                                      <p:cBhvr>
                                        <p:cTn id="42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4991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54 -0.97315 C 0.17222 -0.9588 0.16822 -0.93796 0.15763 -0.91019 C 0.14982 -0.86528 0.14375 -0.85787 0.14739 -0.82824 C 0.14843 -0.82199 0.14913 -0.81505 0.15104 -0.80972 C 0.15364 -0.8007 0.16024 -0.78357 0.16076 -0.78426 C 0.1592 -0.76621 0.15954 -0.75185 0.14791 -0.7375 C 0.1434 -0.73148 0.1342 -0.71991 0.13437 -0.72014 C 0.1276 -0.70278 0.12569 -0.7007 0.12517 -0.67732 C 0.12482 -0.64653 0.13229 -0.62917 0.12274 -0.65463 C 0.1118 -0.65255 0.11024 -0.64491 0.10052 -0.63009 C 0.075 -0.59259 0.10347 -0.64028 0.08194 -0.60255 C 0.07725 -0.56644 0.0776 -0.56945 0.08437 -0.54491 C 0.09513 -0.50533 0.07604 -0.56227 0.09131 -0.51968 C 0.08958 -0.48773 0.08472 -0.45324 0.07326 -0.42384 C 0.071 -0.41759 0.05954 -0.40903 0.05711 -0.40695 C 0.05451 -0.40208 0.05208 -0.39722 0.04947 -0.39306 C 0.04704 -0.38866 0.04427 -0.3882 0.04236 -0.38403 C 0.03802 -0.37431 0.03125 -0.35394 0.03142 -0.3544 C 0.03298 -0.34375 0.03663 -0.33472 0.03732 -0.32384 C 0.0375 -0.31783 0.0375 -0.31204 0.03819 -0.30533 C 0.03871 -0.29908 0.0434 -0.29468 0.04166 -0.28796 C 0.04045 -0.28264 0.03802 -0.29329 0.03611 -0.29583 C 0.02239 -0.29074 0.01371 -0.2706 0.00173 -0.25162 C -0.00035 -0.24491 -0.00973 -0.22153 -0.01077 -0.21644 C -0.01337 -0.20116 -0.01285 -0.17477 -0.0125 -0.16088 C -0.01441 -0.14908 -0.01875 -0.13611 -0.01737 -0.12755 C -0.01598 -0.11829 -0.00973 -0.11736 -0.00573 -0.11158 C -0.00122 -0.10602 0.00173 -0.09607 0.00347 -0.08565 C 0.0059 -0.07361 0.00798 -0.06065 0.01024 -0.04908 C 0.01128 -0.04445 0.0125 -0.03634 0.01267 -0.03681 C 0.00104 -0.03218 -0.00157 -0.0331 -0.01025 -0.01111 C -0.01702 0.01667 -0.03316 0.08055 -0.04532 0.10671 C -0.05139 0.11967 -0.06112 0.12153 -0.06823 0.13264 C -0.07101 0.13727 -0.07605 0.14583 -0.07587 0.1456 " pathEditMode="relative" rAng="11756400" ptsTypes="fffffffffffffffffffffffffffffffffA">
                                      <p:cBhvr>
                                        <p:cTn id="52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56" y="5618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" presetClass="path" presetSubtype="0" repeatCount="5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C 0.069 0.0  0.125 0.07458  0.125 0.16647  C 0.125 0.25837  0.069 0.33295  0.0 0.33295  C -0.069 0.33295  -0.125 0.25837  -0.125 0.16647  C -0.125 0.07458  -0.069 0.0  0.0 0.0  Z" pathEditMode="relative" ptsTypes="">
                                      <p:cBhvr>
                                        <p:cTn id="70" dur="5000" spd="-100000" fill="hold"/>
                                        <p:tgtEl>
                                          <p:spTgt spid="261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3000" fill="hold"/>
                                        <p:tgtEl>
                                          <p:spTgt spid="261123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1146"/>
                </p:tgtEl>
              </p:cMediaNode>
            </p:audio>
          </p:childTnLst>
        </p:cTn>
      </p:par>
    </p:tnLst>
    <p:bldLst>
      <p:bldP spid="261123" grpId="0" animBg="1"/>
      <p:bldP spid="2611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1737446" y="4533735"/>
            <a:ext cx="4666733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energy 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 (n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13961" y="4546035"/>
            <a:ext cx="4050892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1589" y="76459"/>
            <a:ext cx="3473571" cy="64516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Hình ảnh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303" y="412939"/>
            <a:ext cx="4083373" cy="38963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3947440" y="4664722"/>
            <a:ext cx="2937679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coal 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19283" y="4705301"/>
            <a:ext cx="222219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 </a:t>
            </a:r>
            <a:r>
              <a:rPr lang="en-US" sz="3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endParaRPr lang="en-US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Hình ảnh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844" y="330064"/>
            <a:ext cx="4050892" cy="40508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1589" y="76459"/>
            <a:ext cx="3473571" cy="64633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Vocabulary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2823546" y="5030168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renewable 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03468" y="5160151"/>
            <a:ext cx="48320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1680" y="76200"/>
            <a:ext cx="2955925" cy="64516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Vocabulary</a:t>
            </a:r>
          </a:p>
        </p:txBody>
      </p:sp>
      <p:pic>
        <p:nvPicPr>
          <p:cNvPr id="3074" name="Picture 2" descr="Impacts of renewable energy projects | Deccan Heral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440" y="522868"/>
            <a:ext cx="4795025" cy="450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1589" y="76459"/>
            <a:ext cx="3473571" cy="64633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60309" y="1629529"/>
            <a:ext cx="30976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replace (v): 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86431" y="1629529"/>
            <a:ext cx="48320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765300" y="3154045"/>
            <a:ext cx="850011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o put something or someone in the place of something or someone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Google Shape;1881;p31"/>
          <p:cNvSpPr txBox="1"/>
          <p:nvPr/>
        </p:nvSpPr>
        <p:spPr>
          <a:xfrm>
            <a:off x="1100847" y="1649862"/>
            <a:ext cx="4605367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run out of 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phr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96569" y="1752191"/>
            <a:ext cx="40508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ạn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kiệt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1589" y="76459"/>
            <a:ext cx="3473571" cy="64633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ntent Placeholder 2" descr="1000_F_277728913_JBsSJAZ9wvGucHawPA9YzupImIvBXDvh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66130" y="933450"/>
            <a:ext cx="6325870" cy="4991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193181" y="1012532"/>
          <a:ext cx="10203364" cy="461189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282823"/>
                <a:gridCol w="3038828"/>
                <a:gridCol w="3881713"/>
              </a:tblGrid>
              <a:tr h="80577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Meaning</a:t>
                      </a:r>
                    </a:p>
                  </a:txBody>
                  <a:tcPr/>
                </a:tc>
              </a:tr>
              <a:tr h="8915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energy source (n)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/ˈ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enədʒi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sɔːs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/</a:t>
                      </a:r>
                      <a:endParaRPr lang="en-US" sz="2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nguồn</a:t>
                      </a:r>
                      <a:r>
                        <a:rPr lang="en-US" sz="3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3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lượng</a:t>
                      </a:r>
                      <a:endParaRPr lang="en-US" sz="3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8620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coal (n)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/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kəʊl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/</a:t>
                      </a:r>
                      <a:endParaRPr lang="en-US" sz="2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than </a:t>
                      </a:r>
                      <a:r>
                        <a:rPr lang="en-US" sz="3200" b="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đá</a:t>
                      </a:r>
                      <a:endParaRPr lang="en-US" sz="3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0262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renewable (adj)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/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rɪˈnjuːəbl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/</a:t>
                      </a:r>
                      <a:endParaRPr lang="en-US" sz="2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200" b="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3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tái</a:t>
                      </a:r>
                      <a:r>
                        <a:rPr lang="en-US" sz="3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3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được</a:t>
                      </a:r>
                      <a:endParaRPr lang="vi-VN" sz="3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0262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run out </a:t>
                      </a:r>
                      <a:r>
                        <a:rPr lang="en-US" sz="3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en-US" sz="32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3200" b="1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phr</a:t>
                      </a:r>
                      <a:r>
                        <a:rPr lang="en-US" sz="3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800" b="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rʌn</a:t>
                      </a: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aʊt</a:t>
                      </a: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ɒv</a:t>
                      </a: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 </a:t>
                      </a:r>
                      <a:endParaRPr lang="en-US" sz="2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200" b="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cạn</a:t>
                      </a:r>
                      <a:r>
                        <a:rPr lang="en-US" sz="3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kiệt</a:t>
                      </a:r>
                      <a:endParaRPr lang="vi-VN" sz="3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41589" y="76459"/>
            <a:ext cx="3473571" cy="64633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Vocabulary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193181" y="5635579"/>
          <a:ext cx="10203364" cy="102627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282823"/>
                <a:gridCol w="3038828"/>
                <a:gridCol w="3881713"/>
              </a:tblGrid>
              <a:tr h="10262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replace (v) </a:t>
                      </a:r>
                      <a:endParaRPr lang="en-US" sz="36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rɪˈpleɪs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200" b="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thế</a:t>
                      </a:r>
                      <a:endParaRPr lang="vi-VN" sz="3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1004</Words>
  <Application>Microsoft Office PowerPoint</Application>
  <PresentationFormat>Custom</PresentationFormat>
  <Paragraphs>307</Paragraphs>
  <Slides>35</Slides>
  <Notes>11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What are Lan and her father talking about?</vt:lpstr>
      <vt:lpstr>4. Match the words/ phrases in the box with the correct pictures.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Discussion: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TGDD</dc:creator>
  <cp:lastModifiedBy>ASUS</cp:lastModifiedBy>
  <cp:revision>20</cp:revision>
  <dcterms:created xsi:type="dcterms:W3CDTF">2023-03-19T14:06:00Z</dcterms:created>
  <dcterms:modified xsi:type="dcterms:W3CDTF">2025-03-24T07:37:29Z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8A820ACE038F48569BD83F131E80834D</vt:lpwstr>
  </property>
  <property fmtid="{D5CDD505-2E9C-101B-9397-08002B2CF9AE}" pid="3" name="KSOProductBuildVer">
    <vt:lpwstr>1033-11.2.0.11516</vt:lpwstr>
  </property>
</Properties>
</file>