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6858000" cx="12192000"/>
  <p:notesSz cx="6858000" cy="9144000"/>
  <p:embeddedFontLst>
    <p:embeddedFont>
      <p:font typeface="Oi"/>
      <p:regular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55" roundtripDataSignature="AMtx7mhxHcO7iXx5yQff5SB0zbK77zRh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customschemas.google.com/relationships/presentationmetadata" Target="metadata"/><Relationship Id="rId10" Type="http://schemas.openxmlformats.org/officeDocument/2006/relationships/slide" Target="slides/slide4.xml"/><Relationship Id="rId54" Type="http://schemas.openxmlformats.org/officeDocument/2006/relationships/font" Target="fonts/Oi-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8" name="Google Shape;68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 name="Google Shape;70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 name="Google Shape;71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8" name="Google Shape;71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4" name="Google Shape;72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6" name="Google Shape;73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2" name="Google Shape;742;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1" name="Google Shape;75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0" name="Google Shape;76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9" name="Google Shape;769;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8" name="Shape 48"/>
        <p:cNvGrpSpPr/>
        <p:nvPr/>
      </p:nvGrpSpPr>
      <p:grpSpPr>
        <a:xfrm>
          <a:off x="0" y="0"/>
          <a:ext cx="0" cy="0"/>
          <a:chOff x="0" y="0"/>
          <a:chExt cx="0" cy="0"/>
        </a:xfrm>
      </p:grpSpPr>
      <p:sp>
        <p:nvSpPr>
          <p:cNvPr id="49" name="Google Shape;49;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4" name="Shape 104"/>
        <p:cNvGrpSpPr/>
        <p:nvPr/>
      </p:nvGrpSpPr>
      <p:grpSpPr>
        <a:xfrm>
          <a:off x="0" y="0"/>
          <a:ext cx="0" cy="0"/>
          <a:chOff x="0" y="0"/>
          <a:chExt cx="0" cy="0"/>
        </a:xfrm>
      </p:grpSpPr>
      <p:sp>
        <p:nvSpPr>
          <p:cNvPr id="105" name="Google Shape;105;p59"/>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59"/>
          <p:cNvSpPr txBox="1"/>
          <p:nvPr>
            <p:ph idx="1" type="body"/>
          </p:nvPr>
        </p:nvSpPr>
        <p:spPr>
          <a:xfrm>
            <a:off x="304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107" name="Google Shape;107;p59"/>
          <p:cNvSpPr txBox="1"/>
          <p:nvPr>
            <p:ph idx="2" type="body"/>
          </p:nvPr>
        </p:nvSpPr>
        <p:spPr>
          <a:xfrm>
            <a:off x="3098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108" name="Google Shape;108;p59"/>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59"/>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59"/>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1" name="Shape 111"/>
        <p:cNvGrpSpPr/>
        <p:nvPr/>
      </p:nvGrpSpPr>
      <p:grpSpPr>
        <a:xfrm>
          <a:off x="0" y="0"/>
          <a:ext cx="0" cy="0"/>
          <a:chOff x="0" y="0"/>
          <a:chExt cx="0" cy="0"/>
        </a:xfrm>
      </p:grpSpPr>
      <p:sp>
        <p:nvSpPr>
          <p:cNvPr id="112" name="Google Shape;112;p60"/>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60"/>
          <p:cNvSpPr txBox="1"/>
          <p:nvPr>
            <p:ph idx="1" type="body"/>
          </p:nvPr>
        </p:nvSpPr>
        <p:spPr>
          <a:xfrm>
            <a:off x="304800" y="1023409"/>
            <a:ext cx="2693459"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114" name="Google Shape;114;p60"/>
          <p:cNvSpPr txBox="1"/>
          <p:nvPr>
            <p:ph idx="2" type="body"/>
          </p:nvPr>
        </p:nvSpPr>
        <p:spPr>
          <a:xfrm>
            <a:off x="304800" y="1449917"/>
            <a:ext cx="2693459"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115" name="Google Shape;115;p60"/>
          <p:cNvSpPr txBox="1"/>
          <p:nvPr>
            <p:ph idx="3" type="body"/>
          </p:nvPr>
        </p:nvSpPr>
        <p:spPr>
          <a:xfrm>
            <a:off x="3096684" y="1023409"/>
            <a:ext cx="2694517"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116" name="Google Shape;116;p60"/>
          <p:cNvSpPr txBox="1"/>
          <p:nvPr>
            <p:ph idx="4" type="body"/>
          </p:nvPr>
        </p:nvSpPr>
        <p:spPr>
          <a:xfrm>
            <a:off x="3096684" y="1449917"/>
            <a:ext cx="2694517"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117" name="Google Shape;117;p6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6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6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p61"/>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6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6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6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5" name="Shape 125"/>
        <p:cNvGrpSpPr/>
        <p:nvPr/>
      </p:nvGrpSpPr>
      <p:grpSpPr>
        <a:xfrm>
          <a:off x="0" y="0"/>
          <a:ext cx="0" cy="0"/>
          <a:chOff x="0" y="0"/>
          <a:chExt cx="0" cy="0"/>
        </a:xfrm>
      </p:grpSpPr>
      <p:sp>
        <p:nvSpPr>
          <p:cNvPr id="126" name="Google Shape;126;p62"/>
          <p:cNvSpPr txBox="1"/>
          <p:nvPr>
            <p:ph type="title"/>
          </p:nvPr>
        </p:nvSpPr>
        <p:spPr>
          <a:xfrm>
            <a:off x="304800" y="182033"/>
            <a:ext cx="2005542" cy="774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62"/>
          <p:cNvSpPr txBox="1"/>
          <p:nvPr>
            <p:ph idx="1" type="body"/>
          </p:nvPr>
        </p:nvSpPr>
        <p:spPr>
          <a:xfrm>
            <a:off x="2383367" y="182034"/>
            <a:ext cx="3407833" cy="3902075"/>
          </a:xfrm>
          <a:prstGeom prst="rect">
            <a:avLst/>
          </a:prstGeom>
          <a:noFill/>
          <a:ln>
            <a:noFill/>
          </a:ln>
        </p:spPr>
        <p:txBody>
          <a:bodyPr anchorCtr="0" anchor="t" bIns="45700" lIns="91425" spcFirstLastPara="1" rIns="91425" wrap="square" tIns="45700">
            <a:normAutofit/>
          </a:bodyPr>
          <a:lstStyle>
            <a:lvl1pPr indent="-364045" lvl="0" marL="457200" algn="l">
              <a:spcBef>
                <a:spcPts val="427"/>
              </a:spcBef>
              <a:spcAft>
                <a:spcPts val="0"/>
              </a:spcAft>
              <a:buClr>
                <a:schemeClr val="dk1"/>
              </a:buClr>
              <a:buSzPts val="2133"/>
              <a:buChar char="•"/>
              <a:defRPr sz="2133"/>
            </a:lvl1pPr>
            <a:lvl2pPr indent="-347154" lvl="1" marL="914400" algn="l">
              <a:spcBef>
                <a:spcPts val="373"/>
              </a:spcBef>
              <a:spcAft>
                <a:spcPts val="0"/>
              </a:spcAft>
              <a:buClr>
                <a:schemeClr val="dk1"/>
              </a:buClr>
              <a:buSzPts val="1867"/>
              <a:buChar char="–"/>
              <a:defRPr sz="1867"/>
            </a:lvl2pPr>
            <a:lvl3pPr indent="-330200" lvl="2" marL="1371600" algn="l">
              <a:spcBef>
                <a:spcPts val="320"/>
              </a:spcBef>
              <a:spcAft>
                <a:spcPts val="0"/>
              </a:spcAft>
              <a:buClr>
                <a:schemeClr val="dk1"/>
              </a:buClr>
              <a:buSzPts val="1600"/>
              <a:buChar char="•"/>
              <a:defRPr sz="1600"/>
            </a:lvl3pPr>
            <a:lvl4pPr indent="-313245" lvl="3" marL="1828800" algn="l">
              <a:spcBef>
                <a:spcPts val="267"/>
              </a:spcBef>
              <a:spcAft>
                <a:spcPts val="0"/>
              </a:spcAft>
              <a:buClr>
                <a:schemeClr val="dk1"/>
              </a:buClr>
              <a:buSzPts val="1333"/>
              <a:buChar char="–"/>
              <a:defRPr sz="1333"/>
            </a:lvl4pPr>
            <a:lvl5pPr indent="-313245" lvl="4" marL="2286000" algn="l">
              <a:spcBef>
                <a:spcPts val="267"/>
              </a:spcBef>
              <a:spcAft>
                <a:spcPts val="0"/>
              </a:spcAft>
              <a:buClr>
                <a:schemeClr val="dk1"/>
              </a:buClr>
              <a:buSzPts val="1333"/>
              <a:buChar char="»"/>
              <a:defRPr sz="1333"/>
            </a:lvl5pPr>
            <a:lvl6pPr indent="-313245" lvl="5" marL="2743200" algn="l">
              <a:spcBef>
                <a:spcPts val="267"/>
              </a:spcBef>
              <a:spcAft>
                <a:spcPts val="0"/>
              </a:spcAft>
              <a:buClr>
                <a:schemeClr val="dk1"/>
              </a:buClr>
              <a:buSzPts val="1333"/>
              <a:buChar char="•"/>
              <a:defRPr sz="1333"/>
            </a:lvl6pPr>
            <a:lvl7pPr indent="-313245" lvl="6" marL="3200400" algn="l">
              <a:spcBef>
                <a:spcPts val="267"/>
              </a:spcBef>
              <a:spcAft>
                <a:spcPts val="0"/>
              </a:spcAft>
              <a:buClr>
                <a:schemeClr val="dk1"/>
              </a:buClr>
              <a:buSzPts val="1333"/>
              <a:buChar char="•"/>
              <a:defRPr sz="1333"/>
            </a:lvl7pPr>
            <a:lvl8pPr indent="-313245" lvl="7" marL="3657600" algn="l">
              <a:spcBef>
                <a:spcPts val="267"/>
              </a:spcBef>
              <a:spcAft>
                <a:spcPts val="0"/>
              </a:spcAft>
              <a:buClr>
                <a:schemeClr val="dk1"/>
              </a:buClr>
              <a:buSzPts val="1333"/>
              <a:buChar char="•"/>
              <a:defRPr sz="1333"/>
            </a:lvl8pPr>
            <a:lvl9pPr indent="-313245" lvl="8" marL="4114800" algn="l">
              <a:spcBef>
                <a:spcPts val="267"/>
              </a:spcBef>
              <a:spcAft>
                <a:spcPts val="0"/>
              </a:spcAft>
              <a:buClr>
                <a:schemeClr val="dk1"/>
              </a:buClr>
              <a:buSzPts val="1333"/>
              <a:buChar char="•"/>
              <a:defRPr sz="1333"/>
            </a:lvl9pPr>
          </a:lstStyle>
          <a:p/>
        </p:txBody>
      </p:sp>
      <p:sp>
        <p:nvSpPr>
          <p:cNvPr id="128" name="Google Shape;128;p62"/>
          <p:cNvSpPr txBox="1"/>
          <p:nvPr>
            <p:ph idx="2" type="body"/>
          </p:nvPr>
        </p:nvSpPr>
        <p:spPr>
          <a:xfrm>
            <a:off x="304800" y="956734"/>
            <a:ext cx="2005542" cy="31273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129" name="Google Shape;129;p62"/>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62"/>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62"/>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2" name="Shape 132"/>
        <p:cNvGrpSpPr/>
        <p:nvPr/>
      </p:nvGrpSpPr>
      <p:grpSpPr>
        <a:xfrm>
          <a:off x="0" y="0"/>
          <a:ext cx="0" cy="0"/>
          <a:chOff x="0" y="0"/>
          <a:chExt cx="0" cy="0"/>
        </a:xfrm>
      </p:grpSpPr>
      <p:sp>
        <p:nvSpPr>
          <p:cNvPr id="133" name="Google Shape;133;p63"/>
          <p:cNvSpPr txBox="1"/>
          <p:nvPr>
            <p:ph type="title"/>
          </p:nvPr>
        </p:nvSpPr>
        <p:spPr>
          <a:xfrm>
            <a:off x="1194859" y="3200400"/>
            <a:ext cx="3657600" cy="3778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63"/>
          <p:cNvSpPr/>
          <p:nvPr>
            <p:ph idx="2" type="pic"/>
          </p:nvPr>
        </p:nvSpPr>
        <p:spPr>
          <a:xfrm>
            <a:off x="1194859" y="408517"/>
            <a:ext cx="3657600" cy="2743200"/>
          </a:xfrm>
          <a:prstGeom prst="rect">
            <a:avLst/>
          </a:prstGeom>
          <a:noFill/>
          <a:ln>
            <a:noFill/>
          </a:ln>
        </p:spPr>
      </p:sp>
      <p:sp>
        <p:nvSpPr>
          <p:cNvPr id="135" name="Google Shape;135;p63"/>
          <p:cNvSpPr txBox="1"/>
          <p:nvPr>
            <p:ph idx="1" type="body"/>
          </p:nvPr>
        </p:nvSpPr>
        <p:spPr>
          <a:xfrm>
            <a:off x="1194859" y="3578225"/>
            <a:ext cx="3657600" cy="5365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136" name="Google Shape;136;p63"/>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63"/>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63"/>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9" name="Shape 139"/>
        <p:cNvGrpSpPr/>
        <p:nvPr/>
      </p:nvGrpSpPr>
      <p:grpSpPr>
        <a:xfrm>
          <a:off x="0" y="0"/>
          <a:ext cx="0" cy="0"/>
          <a:chOff x="0" y="0"/>
          <a:chExt cx="0" cy="0"/>
        </a:xfrm>
      </p:grpSpPr>
      <p:sp>
        <p:nvSpPr>
          <p:cNvPr id="140" name="Google Shape;140;p64"/>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64"/>
          <p:cNvSpPr txBox="1"/>
          <p:nvPr>
            <p:ph idx="1" type="body"/>
          </p:nvPr>
        </p:nvSpPr>
        <p:spPr>
          <a:xfrm rot="5400000">
            <a:off x="1539346" y="-167746"/>
            <a:ext cx="3017309" cy="548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2" name="Google Shape;142;p64"/>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64"/>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64"/>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5" name="Shape 145"/>
        <p:cNvGrpSpPr/>
        <p:nvPr/>
      </p:nvGrpSpPr>
      <p:grpSpPr>
        <a:xfrm>
          <a:off x="0" y="0"/>
          <a:ext cx="0" cy="0"/>
          <a:chOff x="0" y="0"/>
          <a:chExt cx="0" cy="0"/>
        </a:xfrm>
      </p:grpSpPr>
      <p:sp>
        <p:nvSpPr>
          <p:cNvPr id="146" name="Google Shape;146;p65"/>
          <p:cNvSpPr txBox="1"/>
          <p:nvPr>
            <p:ph type="title"/>
          </p:nvPr>
        </p:nvSpPr>
        <p:spPr>
          <a:xfrm rot="5400000">
            <a:off x="3154892" y="1447800"/>
            <a:ext cx="3901017" cy="1371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65"/>
          <p:cNvSpPr txBox="1"/>
          <p:nvPr>
            <p:ph idx="1" type="body"/>
          </p:nvPr>
        </p:nvSpPr>
        <p:spPr>
          <a:xfrm rot="5400000">
            <a:off x="360892" y="127000"/>
            <a:ext cx="3901017" cy="401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8" name="Google Shape;148;p65"/>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65"/>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65"/>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52" name="Shape 52"/>
        <p:cNvGrpSpPr/>
        <p:nvPr/>
      </p:nvGrpSpPr>
      <p:grpSpPr>
        <a:xfrm>
          <a:off x="0" y="0"/>
          <a:ext cx="0" cy="0"/>
          <a:chOff x="0" y="0"/>
          <a:chExt cx="0" cy="0"/>
        </a:xfrm>
      </p:grpSpPr>
      <p:sp>
        <p:nvSpPr>
          <p:cNvPr id="53" name="Google Shape;53;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57" name="Shape 57"/>
        <p:cNvGrpSpPr/>
        <p:nvPr/>
      </p:nvGrpSpPr>
      <p:grpSpPr>
        <a:xfrm>
          <a:off x="0" y="0"/>
          <a:ext cx="0" cy="0"/>
          <a:chOff x="0" y="0"/>
          <a:chExt cx="0" cy="0"/>
        </a:xfrm>
      </p:grpSpPr>
      <p:sp>
        <p:nvSpPr>
          <p:cNvPr id="58" name="Google Shape;58;p5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2"/>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5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7F7F7F"/>
              </a:buClr>
              <a:buSzPts val="2400"/>
              <a:buNone/>
              <a:defRPr sz="2400"/>
            </a:lvl1pPr>
            <a:lvl2pPr lvl="1" algn="ctr">
              <a:lnSpc>
                <a:spcPct val="90000"/>
              </a:lnSpc>
              <a:spcBef>
                <a:spcPts val="500"/>
              </a:spcBef>
              <a:spcAft>
                <a:spcPts val="0"/>
              </a:spcAft>
              <a:buClr>
                <a:srgbClr val="7F7F7F"/>
              </a:buClr>
              <a:buSzPts val="2000"/>
              <a:buNone/>
              <a:defRPr sz="2000"/>
            </a:lvl2pPr>
            <a:lvl3pPr lvl="2" algn="ctr">
              <a:lnSpc>
                <a:spcPct val="90000"/>
              </a:lnSpc>
              <a:spcBef>
                <a:spcPts val="500"/>
              </a:spcBef>
              <a:spcAft>
                <a:spcPts val="0"/>
              </a:spcAft>
              <a:buClr>
                <a:srgbClr val="7F7F7F"/>
              </a:buClr>
              <a:buSzPts val="1800"/>
              <a:buNone/>
              <a:defRPr sz="1800"/>
            </a:lvl3pPr>
            <a:lvl4pPr lvl="3" algn="ctr">
              <a:lnSpc>
                <a:spcPct val="90000"/>
              </a:lnSpc>
              <a:spcBef>
                <a:spcPts val="500"/>
              </a:spcBef>
              <a:spcAft>
                <a:spcPts val="0"/>
              </a:spcAft>
              <a:buClr>
                <a:srgbClr val="7F7F7F"/>
              </a:buClr>
              <a:buSzPts val="1600"/>
              <a:buNone/>
              <a:defRPr sz="1600"/>
            </a:lvl4pPr>
            <a:lvl5pPr lvl="4" algn="ctr">
              <a:lnSpc>
                <a:spcPct val="90000"/>
              </a:lnSpc>
              <a:spcBef>
                <a:spcPts val="500"/>
              </a:spcBef>
              <a:spcAft>
                <a:spcPts val="0"/>
              </a:spcAft>
              <a:buClr>
                <a:srgbClr val="7F7F7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0" name="Google Shape;60;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3" name="Shape 63"/>
        <p:cNvGrpSpPr/>
        <p:nvPr/>
      </p:nvGrpSpPr>
      <p:grpSpPr>
        <a:xfrm>
          <a:off x="0" y="0"/>
          <a:ext cx="0" cy="0"/>
          <a:chOff x="0" y="0"/>
          <a:chExt cx="0" cy="0"/>
        </a:xfrm>
      </p:grpSpPr>
      <p:sp>
        <p:nvSpPr>
          <p:cNvPr id="64" name="Google Shape;64;p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54"/>
          <p:cNvSpPr/>
          <p:nvPr>
            <p:ph idx="2" type="pic"/>
          </p:nvPr>
        </p:nvSpPr>
        <p:spPr>
          <a:xfrm>
            <a:off x="5183188" y="987425"/>
            <a:ext cx="6172200" cy="4873625"/>
          </a:xfrm>
          <a:prstGeom prst="rect">
            <a:avLst/>
          </a:prstGeom>
          <a:noFill/>
          <a:ln>
            <a:noFill/>
          </a:ln>
        </p:spPr>
      </p:sp>
      <p:sp>
        <p:nvSpPr>
          <p:cNvPr id="66" name="Google Shape;66;p5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600"/>
              <a:buNone/>
              <a:defRPr sz="1600"/>
            </a:lvl1pPr>
            <a:lvl2pPr indent="-228600" lvl="1" marL="914400" algn="l">
              <a:lnSpc>
                <a:spcPct val="90000"/>
              </a:lnSpc>
              <a:spcBef>
                <a:spcPts val="500"/>
              </a:spcBef>
              <a:spcAft>
                <a:spcPts val="0"/>
              </a:spcAft>
              <a:buClr>
                <a:srgbClr val="7F7F7F"/>
              </a:buClr>
              <a:buSzPts val="1400"/>
              <a:buNone/>
              <a:defRPr sz="1400"/>
            </a:lvl2pPr>
            <a:lvl3pPr indent="-228600" lvl="2" marL="1371600" algn="l">
              <a:lnSpc>
                <a:spcPct val="90000"/>
              </a:lnSpc>
              <a:spcBef>
                <a:spcPts val="500"/>
              </a:spcBef>
              <a:spcAft>
                <a:spcPts val="0"/>
              </a:spcAft>
              <a:buClr>
                <a:srgbClr val="7F7F7F"/>
              </a:buClr>
              <a:buSzPts val="1200"/>
              <a:buNone/>
              <a:defRPr sz="1200"/>
            </a:lvl3pPr>
            <a:lvl4pPr indent="-228600" lvl="3" marL="1828800" algn="l">
              <a:lnSpc>
                <a:spcPct val="90000"/>
              </a:lnSpc>
              <a:spcBef>
                <a:spcPts val="500"/>
              </a:spcBef>
              <a:spcAft>
                <a:spcPts val="0"/>
              </a:spcAft>
              <a:buClr>
                <a:srgbClr val="7F7F7F"/>
              </a:buClr>
              <a:buSzPts val="1000"/>
              <a:buNone/>
              <a:defRPr sz="1000"/>
            </a:lvl4pPr>
            <a:lvl5pPr indent="-228600" lvl="4" marL="2286000" algn="l">
              <a:lnSpc>
                <a:spcPct val="90000"/>
              </a:lnSpc>
              <a:spcBef>
                <a:spcPts val="500"/>
              </a:spcBef>
              <a:spcAft>
                <a:spcPts val="0"/>
              </a:spcAft>
              <a:buClr>
                <a:srgbClr val="7F7F7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70" name="Shape 70"/>
        <p:cNvGrpSpPr/>
        <p:nvPr/>
      </p:nvGrpSpPr>
      <p:grpSpPr>
        <a:xfrm>
          <a:off x="0" y="0"/>
          <a:ext cx="0" cy="0"/>
          <a:chOff x="0" y="0"/>
          <a:chExt cx="0" cy="0"/>
        </a:xfrm>
      </p:grpSpPr>
      <p:sp>
        <p:nvSpPr>
          <p:cNvPr id="71" name="Google Shape;71;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7F7F7F"/>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
        <p:nvSpPr>
          <p:cNvPr id="83" name="Google Shape;83;p5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5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5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56"/>
          <p:cNvSpPr txBox="1"/>
          <p:nvPr>
            <p:ph type="ctrTitle"/>
          </p:nvPr>
        </p:nvSpPr>
        <p:spPr>
          <a:xfrm>
            <a:off x="457200" y="1420283"/>
            <a:ext cx="5181600" cy="98001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56"/>
          <p:cNvSpPr txBox="1"/>
          <p:nvPr>
            <p:ph idx="1" type="subTitle"/>
          </p:nvPr>
        </p:nvSpPr>
        <p:spPr>
          <a:xfrm>
            <a:off x="914400" y="2590800"/>
            <a:ext cx="4267200" cy="1168400"/>
          </a:xfrm>
          <a:prstGeom prst="rect">
            <a:avLst/>
          </a:prstGeom>
          <a:noFill/>
          <a:ln>
            <a:noFill/>
          </a:ln>
        </p:spPr>
        <p:txBody>
          <a:bodyPr anchorCtr="0" anchor="t" bIns="45700" lIns="91425" spcFirstLastPara="1" rIns="91425" wrap="square" tIns="4570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p:txBody>
      </p:sp>
      <p:sp>
        <p:nvSpPr>
          <p:cNvPr id="89" name="Google Shape;89;p56"/>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56"/>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56"/>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57"/>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57"/>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5" name="Google Shape;95;p57"/>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57"/>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57"/>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58"/>
          <p:cNvSpPr txBox="1"/>
          <p:nvPr>
            <p:ph type="title"/>
          </p:nvPr>
        </p:nvSpPr>
        <p:spPr>
          <a:xfrm>
            <a:off x="481542" y="2937934"/>
            <a:ext cx="5181600" cy="9080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667"/>
              <a:buFont typeface="Calibri"/>
              <a:buNone/>
              <a:defRPr b="1" sz="2667"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58"/>
          <p:cNvSpPr txBox="1"/>
          <p:nvPr>
            <p:ph idx="1" type="body"/>
          </p:nvPr>
        </p:nvSpPr>
        <p:spPr>
          <a:xfrm>
            <a:off x="481542" y="1937809"/>
            <a:ext cx="5181600" cy="1000125"/>
          </a:xfrm>
          <a:prstGeom prst="rect">
            <a:avLst/>
          </a:prstGeom>
          <a:noFill/>
          <a:ln>
            <a:noFill/>
          </a:ln>
        </p:spPr>
        <p:txBody>
          <a:bodyPr anchorCtr="0" anchor="b" bIns="45700" lIns="91425" spcFirstLastPara="1" rIns="91425" wrap="square" tIns="45700">
            <a:normAutofit/>
          </a:bodyPr>
          <a:lstStyle>
            <a:lvl1pPr indent="-228600" lvl="0" marL="457200" algn="l">
              <a:spcBef>
                <a:spcPts val="267"/>
              </a:spcBef>
              <a:spcAft>
                <a:spcPts val="0"/>
              </a:spcAft>
              <a:buClr>
                <a:srgbClr val="888888"/>
              </a:buClr>
              <a:buSzPts val="1333"/>
              <a:buNone/>
              <a:defRPr sz="1333">
                <a:solidFill>
                  <a:srgbClr val="888888"/>
                </a:solidFill>
              </a:defRPr>
            </a:lvl1pPr>
            <a:lvl2pPr indent="-228600" lvl="1" marL="914400" algn="l">
              <a:spcBef>
                <a:spcPts val="240"/>
              </a:spcBef>
              <a:spcAft>
                <a:spcPts val="0"/>
              </a:spcAft>
              <a:buClr>
                <a:srgbClr val="888888"/>
              </a:buClr>
              <a:buSzPts val="1200"/>
              <a:buNone/>
              <a:defRPr sz="1200">
                <a:solidFill>
                  <a:srgbClr val="888888"/>
                </a:solidFill>
              </a:defRPr>
            </a:lvl2pPr>
            <a:lvl3pPr indent="-228600" lvl="2" marL="1371600" algn="l">
              <a:spcBef>
                <a:spcPts val="213"/>
              </a:spcBef>
              <a:spcAft>
                <a:spcPts val="0"/>
              </a:spcAft>
              <a:buClr>
                <a:srgbClr val="888888"/>
              </a:buClr>
              <a:buSzPts val="1067"/>
              <a:buNone/>
              <a:defRPr sz="1067">
                <a:solidFill>
                  <a:srgbClr val="888888"/>
                </a:solidFill>
              </a:defRPr>
            </a:lvl3pPr>
            <a:lvl4pPr indent="-228600" lvl="3" marL="1828800" algn="l">
              <a:spcBef>
                <a:spcPts val="187"/>
              </a:spcBef>
              <a:spcAft>
                <a:spcPts val="0"/>
              </a:spcAft>
              <a:buClr>
                <a:srgbClr val="888888"/>
              </a:buClr>
              <a:buSzPts val="933"/>
              <a:buNone/>
              <a:defRPr sz="933">
                <a:solidFill>
                  <a:srgbClr val="888888"/>
                </a:solidFill>
              </a:defRPr>
            </a:lvl4pPr>
            <a:lvl5pPr indent="-228600" lvl="4" marL="2286000" algn="l">
              <a:spcBef>
                <a:spcPts val="187"/>
              </a:spcBef>
              <a:spcAft>
                <a:spcPts val="0"/>
              </a:spcAft>
              <a:buClr>
                <a:srgbClr val="888888"/>
              </a:buClr>
              <a:buSzPts val="933"/>
              <a:buNone/>
              <a:defRPr sz="933">
                <a:solidFill>
                  <a:srgbClr val="888888"/>
                </a:solidFill>
              </a:defRPr>
            </a:lvl5pPr>
            <a:lvl6pPr indent="-228600" lvl="5" marL="2743200" algn="l">
              <a:spcBef>
                <a:spcPts val="187"/>
              </a:spcBef>
              <a:spcAft>
                <a:spcPts val="0"/>
              </a:spcAft>
              <a:buClr>
                <a:srgbClr val="888888"/>
              </a:buClr>
              <a:buSzPts val="933"/>
              <a:buNone/>
              <a:defRPr sz="933">
                <a:solidFill>
                  <a:srgbClr val="888888"/>
                </a:solidFill>
              </a:defRPr>
            </a:lvl6pPr>
            <a:lvl7pPr indent="-228600" lvl="6" marL="3200400" algn="l">
              <a:spcBef>
                <a:spcPts val="187"/>
              </a:spcBef>
              <a:spcAft>
                <a:spcPts val="0"/>
              </a:spcAft>
              <a:buClr>
                <a:srgbClr val="888888"/>
              </a:buClr>
              <a:buSzPts val="933"/>
              <a:buNone/>
              <a:defRPr sz="933">
                <a:solidFill>
                  <a:srgbClr val="888888"/>
                </a:solidFill>
              </a:defRPr>
            </a:lvl7pPr>
            <a:lvl8pPr indent="-228600" lvl="7" marL="3657600" algn="l">
              <a:spcBef>
                <a:spcPts val="187"/>
              </a:spcBef>
              <a:spcAft>
                <a:spcPts val="0"/>
              </a:spcAft>
              <a:buClr>
                <a:srgbClr val="888888"/>
              </a:buClr>
              <a:buSzPts val="933"/>
              <a:buNone/>
              <a:defRPr sz="933">
                <a:solidFill>
                  <a:srgbClr val="888888"/>
                </a:solidFill>
              </a:defRPr>
            </a:lvl8pPr>
            <a:lvl9pPr indent="-228600" lvl="8" marL="4114800" algn="l">
              <a:spcBef>
                <a:spcPts val="187"/>
              </a:spcBef>
              <a:spcAft>
                <a:spcPts val="0"/>
              </a:spcAft>
              <a:buClr>
                <a:srgbClr val="888888"/>
              </a:buClr>
              <a:buSzPts val="933"/>
              <a:buNone/>
              <a:defRPr sz="933">
                <a:solidFill>
                  <a:srgbClr val="888888"/>
                </a:solidFill>
              </a:defRPr>
            </a:lvl9pPr>
          </a:lstStyle>
          <a:p/>
        </p:txBody>
      </p:sp>
      <p:sp>
        <p:nvSpPr>
          <p:cNvPr id="101" name="Google Shape;101;p58"/>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58"/>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58"/>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xml"/><Relationship Id="rId10" Type="http://schemas.openxmlformats.org/officeDocument/2006/relationships/image" Target="../media/image11.png"/><Relationship Id="rId13" Type="http://schemas.openxmlformats.org/officeDocument/2006/relationships/slideLayout" Target="../slideLayouts/slideLayout3.xml"/><Relationship Id="rId12" Type="http://schemas.openxmlformats.org/officeDocument/2006/relationships/slideLayout" Target="../slideLayouts/slideLayout2.xml"/><Relationship Id="rId1" Type="http://schemas.openxmlformats.org/officeDocument/2006/relationships/image" Target="../media/image7.png"/><Relationship Id="rId2" Type="http://schemas.openxmlformats.org/officeDocument/2006/relationships/image" Target="../media/image4.png"/><Relationship Id="rId3"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4.png"/><Relationship Id="rId15" Type="http://schemas.openxmlformats.org/officeDocument/2006/relationships/slideLayout" Target="../slideLayouts/slideLayout5.xml"/><Relationship Id="rId14" Type="http://schemas.openxmlformats.org/officeDocument/2006/relationships/slideLayout" Target="../slideLayouts/slideLayout4.xml"/><Relationship Id="rId16" Type="http://schemas.openxmlformats.org/officeDocument/2006/relationships/theme" Target="../theme/theme2.xml"/><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9.png"/><Relationship Id="rId8"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0" Type="http://schemas.openxmlformats.org/officeDocument/2006/relationships/slideLayout" Target="../slideLayouts/slideLayout15.xml"/><Relationship Id="rId12" Type="http://schemas.openxmlformats.org/officeDocument/2006/relationships/theme" Target="../theme/theme3.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EF"/>
        </a:solidFill>
      </p:bgPr>
    </p:bg>
    <p:spTree>
      <p:nvGrpSpPr>
        <p:cNvPr id="9" name="Shape 9"/>
        <p:cNvGrpSpPr/>
        <p:nvPr/>
      </p:nvGrpSpPr>
      <p:grpSpPr>
        <a:xfrm>
          <a:off x="0" y="0"/>
          <a:ext cx="0" cy="0"/>
          <a:chOff x="0" y="0"/>
          <a:chExt cx="0" cy="0"/>
        </a:xfrm>
      </p:grpSpPr>
      <p:sp>
        <p:nvSpPr>
          <p:cNvPr id="10" name="Google Shape;10;p48"/>
          <p:cNvSpPr txBox="1"/>
          <p:nvPr/>
        </p:nvSpPr>
        <p:spPr>
          <a:xfrm>
            <a:off x="0" y="-712232"/>
            <a:ext cx="12192000"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2400" u="none" cap="none" strike="noStrike">
                <a:solidFill>
                  <a:srgbClr val="CFCFCF"/>
                </a:solidFill>
                <a:latin typeface="Arial"/>
                <a:ea typeface="Arial"/>
                <a:cs typeface="Arial"/>
                <a:sym typeface="Arial"/>
              </a:rPr>
              <a:t>www.9slide.vn</a:t>
            </a:r>
            <a:endParaRPr/>
          </a:p>
        </p:txBody>
      </p:sp>
      <p:sp>
        <p:nvSpPr>
          <p:cNvPr id="11" name="Google Shape;11;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4400"/>
              <a:buFont typeface="Arial"/>
              <a:buNone/>
              <a:defRPr b="0" i="0" sz="44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7F7F7F"/>
              </a:buClr>
              <a:buSzPts val="2800"/>
              <a:buFont typeface="Arial"/>
              <a:buChar char="•"/>
              <a:defRPr b="0" i="0" sz="2800" u="none" cap="none" strike="noStrike">
                <a:solidFill>
                  <a:srgbClr val="7F7F7F"/>
                </a:solidFill>
                <a:latin typeface="Arial"/>
                <a:ea typeface="Arial"/>
                <a:cs typeface="Arial"/>
                <a:sym typeface="Arial"/>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rial"/>
                <a:ea typeface="Arial"/>
                <a:cs typeface="Arial"/>
                <a:sym typeface="Arial"/>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6" name="Google Shape;16;p48"/>
          <p:cNvGrpSpPr/>
          <p:nvPr/>
        </p:nvGrpSpPr>
        <p:grpSpPr>
          <a:xfrm>
            <a:off x="-2202100" y="-2224223"/>
            <a:ext cx="16596200" cy="11284323"/>
            <a:chOff x="-2202100" y="-2224223"/>
            <a:chExt cx="16596200" cy="11284323"/>
          </a:xfrm>
        </p:grpSpPr>
        <p:sp>
          <p:nvSpPr>
            <p:cNvPr id="17" name="Google Shape;17;p48"/>
            <p:cNvSpPr/>
            <p:nvPr/>
          </p:nvSpPr>
          <p:spPr>
            <a:xfrm>
              <a:off x="4851540" y="8494776"/>
              <a:ext cx="2488920" cy="565324"/>
            </a:xfrm>
            <a:prstGeom prst="rect">
              <a:avLst/>
            </a:prstGeom>
            <a:noFill/>
            <a:ln cap="flat" cmpd="sng" w="21575">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8" name="Google Shape;18;p48"/>
            <p:cNvSpPr/>
            <p:nvPr/>
          </p:nvSpPr>
          <p:spPr>
            <a:xfrm>
              <a:off x="5006988" y="8647176"/>
              <a:ext cx="2178025" cy="260524"/>
            </a:xfrm>
            <a:custGeom>
              <a:rect b="b" l="l" r="r" t="t"/>
              <a:pathLst>
                <a:path extrusionOk="0" h="260524" w="2178025">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700" u="none" cap="none" strike="noStrike">
                <a:solidFill>
                  <a:srgbClr val="BFBFBF"/>
                </a:solidFill>
                <a:latin typeface="Oi"/>
                <a:ea typeface="Oi"/>
                <a:cs typeface="Oi"/>
                <a:sym typeface="Oi"/>
              </a:endParaRPr>
            </a:p>
          </p:txBody>
        </p:sp>
        <p:sp>
          <p:nvSpPr>
            <p:cNvPr id="19" name="Google Shape;19;p48"/>
            <p:cNvSpPr/>
            <p:nvPr/>
          </p:nvSpPr>
          <p:spPr>
            <a:xfrm>
              <a:off x="-2202100" y="-2224223"/>
              <a:ext cx="16596200" cy="1128432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20" name="Google Shape;20;p48"/>
          <p:cNvSpPr/>
          <p:nvPr/>
        </p:nvSpPr>
        <p:spPr>
          <a:xfrm>
            <a:off x="6091428" y="-8915400"/>
            <a:ext cx="9144" cy="9144"/>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 name="Google Shape;21;p48"/>
          <p:cNvSpPr/>
          <p:nvPr/>
        </p:nvSpPr>
        <p:spPr>
          <a:xfrm>
            <a:off x="6091428" y="15764256"/>
            <a:ext cx="9144" cy="9144"/>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 name="Google Shape;22;p48"/>
          <p:cNvSpPr/>
          <p:nvPr/>
        </p:nvSpPr>
        <p:spPr>
          <a:xfrm>
            <a:off x="0" y="0"/>
            <a:ext cx="12192000" cy="6858000"/>
          </a:xfrm>
          <a:prstGeom prst="rect">
            <a:avLst/>
          </a:prstGeom>
          <a:solidFill>
            <a:srgbClr val="FFF5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Black, Outline, Star, Yellow, White, Five, Cartoon - Cartoon Stars  Transparent PNG - 640x607 - Free Download on NicePNG" id="23" name="Google Shape;23;p48"/>
          <p:cNvPicPr preferRelativeResize="0"/>
          <p:nvPr/>
        </p:nvPicPr>
        <p:blipFill rotWithShape="1">
          <a:blip r:embed="rId1">
            <a:alphaModFix/>
          </a:blip>
          <a:srcRect b="0" l="0" r="0" t="0"/>
          <a:stretch/>
        </p:blipFill>
        <p:spPr>
          <a:xfrm>
            <a:off x="11610797" y="5349184"/>
            <a:ext cx="360808" cy="323850"/>
          </a:xfrm>
          <a:prstGeom prst="rect">
            <a:avLst/>
          </a:prstGeom>
          <a:noFill/>
          <a:ln>
            <a:noFill/>
          </a:ln>
        </p:spPr>
      </p:pic>
      <p:pic>
        <p:nvPicPr>
          <p:cNvPr descr="Black, Outline, Star, Yellow, White, Five, Cartoon - Cartoon Stars  Transparent PNG - 640x607 - Free Download on NicePNG" id="24" name="Google Shape;24;p48"/>
          <p:cNvPicPr preferRelativeResize="0"/>
          <p:nvPr/>
        </p:nvPicPr>
        <p:blipFill rotWithShape="1">
          <a:blip r:embed="rId2">
            <a:alphaModFix/>
          </a:blip>
          <a:srcRect b="0" l="0" r="0" t="0"/>
          <a:stretch/>
        </p:blipFill>
        <p:spPr>
          <a:xfrm>
            <a:off x="1377043" y="152400"/>
            <a:ext cx="326571" cy="293120"/>
          </a:xfrm>
          <a:prstGeom prst="rect">
            <a:avLst/>
          </a:prstGeom>
          <a:noFill/>
          <a:ln>
            <a:noFill/>
          </a:ln>
        </p:spPr>
      </p:pic>
      <p:pic>
        <p:nvPicPr>
          <p:cNvPr descr="Black, Outline, Star, Yellow, White, Five, Cartoon - Cartoon Stars  Transparent PNG - 640x607 - Free Download on NicePNG" id="25" name="Google Shape;25;p48"/>
          <p:cNvPicPr preferRelativeResize="0"/>
          <p:nvPr/>
        </p:nvPicPr>
        <p:blipFill rotWithShape="1">
          <a:blip r:embed="rId3">
            <a:alphaModFix/>
          </a:blip>
          <a:srcRect b="0" l="0" r="0" t="0"/>
          <a:stretch/>
        </p:blipFill>
        <p:spPr>
          <a:xfrm>
            <a:off x="5257800" y="240280"/>
            <a:ext cx="326571" cy="293120"/>
          </a:xfrm>
          <a:prstGeom prst="rect">
            <a:avLst/>
          </a:prstGeom>
          <a:noFill/>
          <a:ln>
            <a:noFill/>
          </a:ln>
        </p:spPr>
      </p:pic>
      <p:pic>
        <p:nvPicPr>
          <p:cNvPr descr="Black, Outline, Star, Yellow, White, Five, Cartoon - Cartoon Stars  Transparent PNG - 640x607 - Free Download on NicePNG" id="26" name="Google Shape;26;p48"/>
          <p:cNvPicPr preferRelativeResize="0"/>
          <p:nvPr/>
        </p:nvPicPr>
        <p:blipFill rotWithShape="1">
          <a:blip r:embed="rId4">
            <a:alphaModFix/>
          </a:blip>
          <a:srcRect b="0" l="0" r="0" t="0"/>
          <a:stretch/>
        </p:blipFill>
        <p:spPr>
          <a:xfrm>
            <a:off x="9448800" y="341370"/>
            <a:ext cx="326571" cy="293120"/>
          </a:xfrm>
          <a:prstGeom prst="rect">
            <a:avLst/>
          </a:prstGeom>
          <a:noFill/>
          <a:ln>
            <a:noFill/>
          </a:ln>
        </p:spPr>
      </p:pic>
      <p:pic>
        <p:nvPicPr>
          <p:cNvPr descr="Black, Outline, Star, Yellow, White, Five, Cartoon - Cartoon Stars  Transparent PNG - 640x607 - Free Download on NicePNG" id="27" name="Google Shape;27;p48"/>
          <p:cNvPicPr preferRelativeResize="0"/>
          <p:nvPr/>
        </p:nvPicPr>
        <p:blipFill rotWithShape="1">
          <a:blip r:embed="rId3">
            <a:alphaModFix/>
          </a:blip>
          <a:srcRect b="0" l="0" r="0" t="0"/>
          <a:stretch/>
        </p:blipFill>
        <p:spPr>
          <a:xfrm>
            <a:off x="11125200" y="295503"/>
            <a:ext cx="326571" cy="293120"/>
          </a:xfrm>
          <a:prstGeom prst="rect">
            <a:avLst/>
          </a:prstGeom>
          <a:noFill/>
          <a:ln>
            <a:noFill/>
          </a:ln>
        </p:spPr>
      </p:pic>
      <p:pic>
        <p:nvPicPr>
          <p:cNvPr descr="Black, Outline, Star, Yellow, White, Five, Cartoon - Cartoon Stars  Transparent PNG - 640x607 - Free Download on NicePNG" id="28" name="Google Shape;28;p48"/>
          <p:cNvPicPr preferRelativeResize="0"/>
          <p:nvPr/>
        </p:nvPicPr>
        <p:blipFill rotWithShape="1">
          <a:blip r:embed="rId5">
            <a:alphaModFix/>
          </a:blip>
          <a:srcRect b="0" l="0" r="0" t="0"/>
          <a:stretch/>
        </p:blipFill>
        <p:spPr>
          <a:xfrm>
            <a:off x="11577889" y="1164062"/>
            <a:ext cx="326571" cy="293120"/>
          </a:xfrm>
          <a:prstGeom prst="rect">
            <a:avLst/>
          </a:prstGeom>
          <a:noFill/>
          <a:ln>
            <a:noFill/>
          </a:ln>
        </p:spPr>
      </p:pic>
      <p:pic>
        <p:nvPicPr>
          <p:cNvPr descr="Black, Outline, Star, Yellow, White, Five, Cartoon - Cartoon Stars  Transparent PNG - 640x607 - Free Download on NicePNG" id="29" name="Google Shape;29;p48"/>
          <p:cNvPicPr preferRelativeResize="0"/>
          <p:nvPr/>
        </p:nvPicPr>
        <p:blipFill rotWithShape="1">
          <a:blip r:embed="rId6">
            <a:alphaModFix/>
          </a:blip>
          <a:srcRect b="0" l="0" r="0" t="0"/>
          <a:stretch/>
        </p:blipFill>
        <p:spPr>
          <a:xfrm>
            <a:off x="11683464" y="3824164"/>
            <a:ext cx="326571" cy="293120"/>
          </a:xfrm>
          <a:prstGeom prst="rect">
            <a:avLst/>
          </a:prstGeom>
          <a:noFill/>
          <a:ln>
            <a:noFill/>
          </a:ln>
        </p:spPr>
      </p:pic>
      <p:pic>
        <p:nvPicPr>
          <p:cNvPr descr="Black, Outline, Star, Yellow, White, Five, Cartoon - Cartoon Stars  Transparent PNG - 640x607 - Free Download on NicePNG" id="30" name="Google Shape;30;p48"/>
          <p:cNvPicPr preferRelativeResize="0"/>
          <p:nvPr/>
        </p:nvPicPr>
        <p:blipFill rotWithShape="1">
          <a:blip r:embed="rId4">
            <a:alphaModFix/>
          </a:blip>
          <a:srcRect b="0" l="0" r="0" t="0"/>
          <a:stretch/>
        </p:blipFill>
        <p:spPr>
          <a:xfrm>
            <a:off x="136708" y="4263880"/>
            <a:ext cx="326571" cy="293120"/>
          </a:xfrm>
          <a:prstGeom prst="rect">
            <a:avLst/>
          </a:prstGeom>
          <a:noFill/>
          <a:ln>
            <a:noFill/>
          </a:ln>
        </p:spPr>
      </p:pic>
      <p:pic>
        <p:nvPicPr>
          <p:cNvPr descr="Black, Outline, Star, Yellow, White, Five, Cartoon - Cartoon Stars  Transparent PNG - 640x607 - Free Download on NicePNG" id="31" name="Google Shape;31;p48"/>
          <p:cNvPicPr preferRelativeResize="0"/>
          <p:nvPr/>
        </p:nvPicPr>
        <p:blipFill rotWithShape="1">
          <a:blip r:embed="rId7">
            <a:alphaModFix/>
          </a:blip>
          <a:srcRect b="0" l="0" r="0" t="0"/>
          <a:stretch/>
        </p:blipFill>
        <p:spPr>
          <a:xfrm>
            <a:off x="191572" y="3132989"/>
            <a:ext cx="186341" cy="167254"/>
          </a:xfrm>
          <a:prstGeom prst="rect">
            <a:avLst/>
          </a:prstGeom>
          <a:noFill/>
          <a:ln>
            <a:noFill/>
          </a:ln>
        </p:spPr>
      </p:pic>
      <p:pic>
        <p:nvPicPr>
          <p:cNvPr descr="Black, Outline, Star, Yellow, White, Five, Cartoon - Cartoon Stars  Transparent PNG - 640x607 - Free Download on NicePNG" id="32" name="Google Shape;32;p48"/>
          <p:cNvPicPr preferRelativeResize="0"/>
          <p:nvPr/>
        </p:nvPicPr>
        <p:blipFill rotWithShape="1">
          <a:blip r:embed="rId2">
            <a:alphaModFix/>
          </a:blip>
          <a:srcRect b="0" l="0" r="0" t="0"/>
          <a:stretch/>
        </p:blipFill>
        <p:spPr>
          <a:xfrm>
            <a:off x="151672" y="5196454"/>
            <a:ext cx="326571" cy="293120"/>
          </a:xfrm>
          <a:prstGeom prst="rect">
            <a:avLst/>
          </a:prstGeom>
          <a:noFill/>
          <a:ln>
            <a:noFill/>
          </a:ln>
        </p:spPr>
      </p:pic>
      <p:pic>
        <p:nvPicPr>
          <p:cNvPr descr="Black, Outline, Star, Yellow, White, Five, Cartoon - Cartoon Stars  Transparent PNG - 640x607 - Free Download on NicePNG" id="33" name="Google Shape;33;p48"/>
          <p:cNvPicPr preferRelativeResize="0"/>
          <p:nvPr/>
        </p:nvPicPr>
        <p:blipFill rotWithShape="1">
          <a:blip r:embed="rId2">
            <a:alphaModFix/>
          </a:blip>
          <a:srcRect b="0" l="0" r="0" t="0"/>
          <a:stretch/>
        </p:blipFill>
        <p:spPr>
          <a:xfrm>
            <a:off x="2109976" y="6468475"/>
            <a:ext cx="326571" cy="293120"/>
          </a:xfrm>
          <a:prstGeom prst="rect">
            <a:avLst/>
          </a:prstGeom>
          <a:noFill/>
          <a:ln>
            <a:noFill/>
          </a:ln>
        </p:spPr>
      </p:pic>
      <p:pic>
        <p:nvPicPr>
          <p:cNvPr descr="Black, Outline, Star, Yellow, White, Five, Cartoon - Cartoon Stars  Transparent PNG - 640x607 - Free Download on NicePNG" id="34" name="Google Shape;34;p48"/>
          <p:cNvPicPr preferRelativeResize="0"/>
          <p:nvPr/>
        </p:nvPicPr>
        <p:blipFill rotWithShape="1">
          <a:blip r:embed="rId2">
            <a:alphaModFix/>
          </a:blip>
          <a:srcRect b="0" l="0" r="0" t="0"/>
          <a:stretch/>
        </p:blipFill>
        <p:spPr>
          <a:xfrm>
            <a:off x="3429379" y="487930"/>
            <a:ext cx="326571" cy="293120"/>
          </a:xfrm>
          <a:prstGeom prst="rect">
            <a:avLst/>
          </a:prstGeom>
          <a:noFill/>
          <a:ln>
            <a:noFill/>
          </a:ln>
        </p:spPr>
      </p:pic>
      <p:pic>
        <p:nvPicPr>
          <p:cNvPr descr="Black, Outline, Star, Yellow, White, Five, Cartoon - Cartoon Stars  Transparent PNG - 640x607 - Free Download on NicePNG" id="35" name="Google Shape;35;p48"/>
          <p:cNvPicPr preferRelativeResize="0"/>
          <p:nvPr/>
        </p:nvPicPr>
        <p:blipFill rotWithShape="1">
          <a:blip r:embed="rId8">
            <a:alphaModFix/>
          </a:blip>
          <a:srcRect b="0" l="0" r="0" t="0"/>
          <a:stretch/>
        </p:blipFill>
        <p:spPr>
          <a:xfrm>
            <a:off x="5838901" y="427322"/>
            <a:ext cx="186341" cy="167254"/>
          </a:xfrm>
          <a:prstGeom prst="rect">
            <a:avLst/>
          </a:prstGeom>
          <a:noFill/>
          <a:ln>
            <a:noFill/>
          </a:ln>
        </p:spPr>
      </p:pic>
      <p:pic>
        <p:nvPicPr>
          <p:cNvPr descr="Black, Outline, Star, Yellow, White, Five, Cartoon - Cartoon Stars  Transparent PNG - 640x607 - Free Download on NicePNG" id="36" name="Google Shape;36;p48"/>
          <p:cNvPicPr preferRelativeResize="0"/>
          <p:nvPr/>
        </p:nvPicPr>
        <p:blipFill rotWithShape="1">
          <a:blip r:embed="rId8">
            <a:alphaModFix/>
          </a:blip>
          <a:srcRect b="0" l="0" r="0" t="0"/>
          <a:stretch/>
        </p:blipFill>
        <p:spPr>
          <a:xfrm>
            <a:off x="7912630" y="587234"/>
            <a:ext cx="186341" cy="167254"/>
          </a:xfrm>
          <a:prstGeom prst="rect">
            <a:avLst/>
          </a:prstGeom>
          <a:noFill/>
          <a:ln>
            <a:noFill/>
          </a:ln>
        </p:spPr>
      </p:pic>
      <p:pic>
        <p:nvPicPr>
          <p:cNvPr descr="Black, Outline, Star, Yellow, White, Five, Cartoon - Cartoon Stars  Transparent PNG - 640x607 - Free Download on NicePNG" id="37" name="Google Shape;37;p48"/>
          <p:cNvPicPr preferRelativeResize="0"/>
          <p:nvPr/>
        </p:nvPicPr>
        <p:blipFill rotWithShape="1">
          <a:blip r:embed="rId7">
            <a:alphaModFix/>
          </a:blip>
          <a:srcRect b="0" l="0" r="0" t="0"/>
          <a:stretch/>
        </p:blipFill>
        <p:spPr>
          <a:xfrm>
            <a:off x="11758166" y="2264570"/>
            <a:ext cx="186341" cy="167254"/>
          </a:xfrm>
          <a:prstGeom prst="rect">
            <a:avLst/>
          </a:prstGeom>
          <a:noFill/>
          <a:ln>
            <a:noFill/>
          </a:ln>
        </p:spPr>
      </p:pic>
      <p:pic>
        <p:nvPicPr>
          <p:cNvPr descr="Black, Outline, Star, Yellow, White, Five, Cartoon - Cartoon Stars  Transparent PNG - 640x607 - Free Download on NicePNG" id="38" name="Google Shape;38;p48"/>
          <p:cNvPicPr preferRelativeResize="0"/>
          <p:nvPr/>
        </p:nvPicPr>
        <p:blipFill rotWithShape="1">
          <a:blip r:embed="rId9">
            <a:alphaModFix/>
          </a:blip>
          <a:srcRect b="0" l="0" r="0" t="0"/>
          <a:stretch/>
        </p:blipFill>
        <p:spPr>
          <a:xfrm>
            <a:off x="11714579" y="1670560"/>
            <a:ext cx="186341" cy="167254"/>
          </a:xfrm>
          <a:prstGeom prst="rect">
            <a:avLst/>
          </a:prstGeom>
          <a:noFill/>
          <a:ln>
            <a:noFill/>
          </a:ln>
        </p:spPr>
      </p:pic>
      <p:pic>
        <p:nvPicPr>
          <p:cNvPr descr="Black, Outline, Star, Yellow, White, Five, Cartoon - Cartoon Stars  Transparent PNG - 640x607 - Free Download on NicePNG" id="39" name="Google Shape;39;p48"/>
          <p:cNvPicPr preferRelativeResize="0"/>
          <p:nvPr/>
        </p:nvPicPr>
        <p:blipFill rotWithShape="1">
          <a:blip r:embed="rId10">
            <a:alphaModFix/>
          </a:blip>
          <a:srcRect b="0" l="0" r="0" t="0"/>
          <a:stretch/>
        </p:blipFill>
        <p:spPr>
          <a:xfrm>
            <a:off x="11916865" y="3107759"/>
            <a:ext cx="186341" cy="167254"/>
          </a:xfrm>
          <a:prstGeom prst="rect">
            <a:avLst/>
          </a:prstGeom>
          <a:noFill/>
          <a:ln>
            <a:noFill/>
          </a:ln>
        </p:spPr>
      </p:pic>
      <p:pic>
        <p:nvPicPr>
          <p:cNvPr descr="Black, Outline, Star, Yellow, White, Five, Cartoon - Cartoon Stars  Transparent PNG - 640x607 - Free Download on NicePNG" id="40" name="Google Shape;40;p48"/>
          <p:cNvPicPr preferRelativeResize="0"/>
          <p:nvPr/>
        </p:nvPicPr>
        <p:blipFill rotWithShape="1">
          <a:blip r:embed="rId7">
            <a:alphaModFix/>
          </a:blip>
          <a:srcRect b="0" l="0" r="0" t="0"/>
          <a:stretch/>
        </p:blipFill>
        <p:spPr>
          <a:xfrm>
            <a:off x="11714578" y="6172824"/>
            <a:ext cx="186341" cy="167254"/>
          </a:xfrm>
          <a:prstGeom prst="rect">
            <a:avLst/>
          </a:prstGeom>
          <a:noFill/>
          <a:ln>
            <a:noFill/>
          </a:ln>
        </p:spPr>
      </p:pic>
      <p:pic>
        <p:nvPicPr>
          <p:cNvPr descr="Black, Outline, Star, Yellow, White, Five, Cartoon - Cartoon Stars  Transparent PNG - 640x607 - Free Download on NicePNG" id="41" name="Google Shape;41;p48"/>
          <p:cNvPicPr preferRelativeResize="0"/>
          <p:nvPr/>
        </p:nvPicPr>
        <p:blipFill rotWithShape="1">
          <a:blip r:embed="rId7">
            <a:alphaModFix/>
          </a:blip>
          <a:srcRect b="0" l="0" r="0" t="0"/>
          <a:stretch/>
        </p:blipFill>
        <p:spPr>
          <a:xfrm>
            <a:off x="1447157" y="6511119"/>
            <a:ext cx="186341" cy="167254"/>
          </a:xfrm>
          <a:prstGeom prst="rect">
            <a:avLst/>
          </a:prstGeom>
          <a:noFill/>
          <a:ln>
            <a:noFill/>
          </a:ln>
        </p:spPr>
      </p:pic>
      <p:pic>
        <p:nvPicPr>
          <p:cNvPr descr="Black, Outline, Star, Yellow, White, Five, Cartoon - Cartoon Stars  Transparent PNG - 640x607 - Free Download on NicePNG" id="42" name="Google Shape;42;p48"/>
          <p:cNvPicPr preferRelativeResize="0"/>
          <p:nvPr/>
        </p:nvPicPr>
        <p:blipFill rotWithShape="1">
          <a:blip r:embed="rId10">
            <a:alphaModFix/>
          </a:blip>
          <a:srcRect b="0" l="0" r="0" t="0"/>
          <a:stretch/>
        </p:blipFill>
        <p:spPr>
          <a:xfrm>
            <a:off x="214458" y="5753100"/>
            <a:ext cx="186341" cy="167254"/>
          </a:xfrm>
          <a:prstGeom prst="rect">
            <a:avLst/>
          </a:prstGeom>
          <a:noFill/>
          <a:ln>
            <a:noFill/>
          </a:ln>
        </p:spPr>
      </p:pic>
      <p:pic>
        <p:nvPicPr>
          <p:cNvPr descr="Black, Outline, Star, Yellow, White, Five, Cartoon - Cartoon Stars  Transparent PNG - 640x607 - Free Download on NicePNG" id="43" name="Google Shape;43;p48"/>
          <p:cNvPicPr preferRelativeResize="0"/>
          <p:nvPr/>
        </p:nvPicPr>
        <p:blipFill rotWithShape="1">
          <a:blip r:embed="rId7">
            <a:alphaModFix/>
          </a:blip>
          <a:srcRect b="0" l="0" r="0" t="0"/>
          <a:stretch/>
        </p:blipFill>
        <p:spPr>
          <a:xfrm>
            <a:off x="4724400" y="6531408"/>
            <a:ext cx="186341" cy="167254"/>
          </a:xfrm>
          <a:prstGeom prst="rect">
            <a:avLst/>
          </a:prstGeom>
          <a:noFill/>
          <a:ln>
            <a:noFill/>
          </a:ln>
        </p:spPr>
      </p:pic>
      <p:pic>
        <p:nvPicPr>
          <p:cNvPr descr="Black, Outline, Star, Yellow, White, Five, Cartoon - Cartoon Stars  Transparent PNG - 640x607 - Free Download on NicePNG" id="44" name="Google Shape;44;p48"/>
          <p:cNvPicPr preferRelativeResize="0"/>
          <p:nvPr/>
        </p:nvPicPr>
        <p:blipFill rotWithShape="1">
          <a:blip r:embed="rId3">
            <a:alphaModFix/>
          </a:blip>
          <a:srcRect b="0" l="0" r="0" t="0"/>
          <a:stretch/>
        </p:blipFill>
        <p:spPr>
          <a:xfrm>
            <a:off x="658107" y="341370"/>
            <a:ext cx="326571" cy="293120"/>
          </a:xfrm>
          <a:prstGeom prst="rect">
            <a:avLst/>
          </a:prstGeom>
          <a:noFill/>
          <a:ln>
            <a:noFill/>
          </a:ln>
        </p:spPr>
      </p:pic>
      <p:pic>
        <p:nvPicPr>
          <p:cNvPr descr="Black, Outline, Star, Yellow, White, Five, Cartoon - Cartoon Stars  Transparent PNG - 640x607 - Free Download on NicePNG" id="45" name="Google Shape;45;p48"/>
          <p:cNvPicPr preferRelativeResize="0"/>
          <p:nvPr/>
        </p:nvPicPr>
        <p:blipFill rotWithShape="1">
          <a:blip r:embed="rId7">
            <a:alphaModFix/>
          </a:blip>
          <a:srcRect b="0" l="0" r="0" t="0"/>
          <a:stretch/>
        </p:blipFill>
        <p:spPr>
          <a:xfrm>
            <a:off x="173488" y="510949"/>
            <a:ext cx="186341" cy="167254"/>
          </a:xfrm>
          <a:prstGeom prst="rect">
            <a:avLst/>
          </a:prstGeom>
          <a:noFill/>
          <a:ln>
            <a:noFill/>
          </a:ln>
        </p:spPr>
      </p:pic>
      <p:pic>
        <p:nvPicPr>
          <p:cNvPr descr="Black, Outline, Star, Yellow, White, Five, Cartoon - Cartoon Stars  Transparent PNG - 640x607 - Free Download on NicePNG" id="46" name="Google Shape;46;p48"/>
          <p:cNvPicPr preferRelativeResize="0"/>
          <p:nvPr/>
        </p:nvPicPr>
        <p:blipFill rotWithShape="1">
          <a:blip r:embed="rId4">
            <a:alphaModFix/>
          </a:blip>
          <a:srcRect b="0" l="0" r="0" t="0"/>
          <a:stretch/>
        </p:blipFill>
        <p:spPr>
          <a:xfrm>
            <a:off x="7961882" y="6448186"/>
            <a:ext cx="326571" cy="293120"/>
          </a:xfrm>
          <a:prstGeom prst="rect">
            <a:avLst/>
          </a:prstGeom>
          <a:noFill/>
          <a:ln>
            <a:noFill/>
          </a:ln>
        </p:spPr>
      </p:pic>
      <p:pic>
        <p:nvPicPr>
          <p:cNvPr descr="Black, Outline, Star, Yellow, White, Five, Cartoon - Cartoon Stars  Transparent PNG - 640x607 - Free Download on NicePNG" id="47" name="Google Shape;47;p48"/>
          <p:cNvPicPr preferRelativeResize="0"/>
          <p:nvPr/>
        </p:nvPicPr>
        <p:blipFill rotWithShape="1">
          <a:blip r:embed="rId5">
            <a:alphaModFix/>
          </a:blip>
          <a:srcRect b="0" l="0" r="0" t="0"/>
          <a:stretch/>
        </p:blipFill>
        <p:spPr>
          <a:xfrm>
            <a:off x="136707" y="2099642"/>
            <a:ext cx="326571" cy="29312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11"/>
    <p:sldLayoutId id="2147483650" r:id="rId12"/>
    <p:sldLayoutId id="2147483651" r:id="rId13"/>
    <p:sldLayoutId id="2147483652" r:id="rId14"/>
    <p:sldLayoutId id="2147483653" r:id="rId15"/>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 name="Shape 76"/>
        <p:cNvGrpSpPr/>
        <p:nvPr/>
      </p:nvGrpSpPr>
      <p:grpSpPr>
        <a:xfrm>
          <a:off x="0" y="0"/>
          <a:ext cx="0" cy="0"/>
          <a:chOff x="0" y="0"/>
          <a:chExt cx="0" cy="0"/>
        </a:xfrm>
      </p:grpSpPr>
      <p:sp>
        <p:nvSpPr>
          <p:cNvPr id="77" name="Google Shape;77;p50"/>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2933"/>
              <a:buFont typeface="Calibri"/>
              <a:buNone/>
              <a:defRPr b="0" i="0" sz="293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Google Shape;78;p50"/>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64045" lvl="0" marL="4572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1pPr>
            <a:lvl2pPr indent="-347154" lvl="1" marL="914400" marR="0" rtl="0" algn="l">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79" name="Google Shape;79;p5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5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5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rgbClr val="888888"/>
                </a:solidFill>
                <a:latin typeface="Calibri"/>
                <a:ea typeface="Calibri"/>
                <a:cs typeface="Calibri"/>
                <a:sym typeface="Calibri"/>
              </a:defRPr>
            </a:lvl1pPr>
            <a:lvl2pPr indent="0" lvl="1" marL="0" marR="0" rtl="0" algn="r">
              <a:spcBef>
                <a:spcPts val="0"/>
              </a:spcBef>
              <a:buNone/>
              <a:defRPr b="0" i="0" sz="800" u="none" cap="none" strike="noStrike">
                <a:solidFill>
                  <a:srgbClr val="888888"/>
                </a:solidFill>
                <a:latin typeface="Calibri"/>
                <a:ea typeface="Calibri"/>
                <a:cs typeface="Calibri"/>
                <a:sym typeface="Calibri"/>
              </a:defRPr>
            </a:lvl2pPr>
            <a:lvl3pPr indent="0" lvl="2" marL="0" marR="0" rtl="0" algn="r">
              <a:spcBef>
                <a:spcPts val="0"/>
              </a:spcBef>
              <a:buNone/>
              <a:defRPr b="0" i="0" sz="800" u="none" cap="none" strike="noStrike">
                <a:solidFill>
                  <a:srgbClr val="888888"/>
                </a:solidFill>
                <a:latin typeface="Calibri"/>
                <a:ea typeface="Calibri"/>
                <a:cs typeface="Calibri"/>
                <a:sym typeface="Calibri"/>
              </a:defRPr>
            </a:lvl3pPr>
            <a:lvl4pPr indent="0" lvl="3" marL="0" marR="0" rtl="0" algn="r">
              <a:spcBef>
                <a:spcPts val="0"/>
              </a:spcBef>
              <a:buNone/>
              <a:defRPr b="0" i="0" sz="800" u="none" cap="none" strike="noStrike">
                <a:solidFill>
                  <a:srgbClr val="888888"/>
                </a:solidFill>
                <a:latin typeface="Calibri"/>
                <a:ea typeface="Calibri"/>
                <a:cs typeface="Calibri"/>
                <a:sym typeface="Calibri"/>
              </a:defRPr>
            </a:lvl4pPr>
            <a:lvl5pPr indent="0" lvl="4" marL="0" marR="0" rtl="0" algn="r">
              <a:spcBef>
                <a:spcPts val="0"/>
              </a:spcBef>
              <a:buNone/>
              <a:defRPr b="0" i="0" sz="800" u="none" cap="none" strike="noStrike">
                <a:solidFill>
                  <a:srgbClr val="888888"/>
                </a:solidFill>
                <a:latin typeface="Calibri"/>
                <a:ea typeface="Calibri"/>
                <a:cs typeface="Calibri"/>
                <a:sym typeface="Calibri"/>
              </a:defRPr>
            </a:lvl5pPr>
            <a:lvl6pPr indent="0" lvl="5" marL="0" marR="0" rtl="0" algn="r">
              <a:spcBef>
                <a:spcPts val="0"/>
              </a:spcBef>
              <a:buNone/>
              <a:defRPr b="0" i="0" sz="800" u="none" cap="none" strike="noStrike">
                <a:solidFill>
                  <a:srgbClr val="888888"/>
                </a:solidFill>
                <a:latin typeface="Calibri"/>
                <a:ea typeface="Calibri"/>
                <a:cs typeface="Calibri"/>
                <a:sym typeface="Calibri"/>
              </a:defRPr>
            </a:lvl6pPr>
            <a:lvl7pPr indent="0" lvl="6" marL="0" marR="0" rtl="0" algn="r">
              <a:spcBef>
                <a:spcPts val="0"/>
              </a:spcBef>
              <a:buNone/>
              <a:defRPr b="0" i="0" sz="800" u="none" cap="none" strike="noStrike">
                <a:solidFill>
                  <a:srgbClr val="888888"/>
                </a:solidFill>
                <a:latin typeface="Calibri"/>
                <a:ea typeface="Calibri"/>
                <a:cs typeface="Calibri"/>
                <a:sym typeface="Calibri"/>
              </a:defRPr>
            </a:lvl7pPr>
            <a:lvl8pPr indent="0" lvl="7" marL="0" marR="0" rtl="0" algn="r">
              <a:spcBef>
                <a:spcPts val="0"/>
              </a:spcBef>
              <a:buNone/>
              <a:defRPr b="0" i="0" sz="800" u="none" cap="none" strike="noStrike">
                <a:solidFill>
                  <a:srgbClr val="888888"/>
                </a:solidFill>
                <a:latin typeface="Calibri"/>
                <a:ea typeface="Calibri"/>
                <a:cs typeface="Calibri"/>
                <a:sym typeface="Calibri"/>
              </a:defRPr>
            </a:lvl8pPr>
            <a:lvl9pPr indent="0" lvl="8" marL="0" marR="0" rtl="0" algn="r">
              <a:spcBef>
                <a:spcPts val="0"/>
              </a:spcBef>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5.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39.png"/><Relationship Id="rId5" Type="http://schemas.openxmlformats.org/officeDocument/2006/relationships/image" Target="../media/image5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39.png"/><Relationship Id="rId5" Type="http://schemas.openxmlformats.org/officeDocument/2006/relationships/image" Target="../media/image5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7.jpg"/><Relationship Id="rId4" Type="http://schemas.openxmlformats.org/officeDocument/2006/relationships/image" Target="../media/image17.jpg"/><Relationship Id="rId5"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6.jpg"/><Relationship Id="rId4" Type="http://schemas.openxmlformats.org/officeDocument/2006/relationships/image" Target="../media/image52.jpg"/><Relationship Id="rId5" Type="http://schemas.openxmlformats.org/officeDocument/2006/relationships/image" Target="../media/image3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37.png"/><Relationship Id="rId5"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37.png"/><Relationship Id="rId5"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5.jpg"/><Relationship Id="rId4" Type="http://schemas.openxmlformats.org/officeDocument/2006/relationships/image" Target="../media/image40.jpg"/><Relationship Id="rId5" Type="http://schemas.openxmlformats.org/officeDocument/2006/relationships/image" Target="../media/image49.jpg"/><Relationship Id="rId6" Type="http://schemas.openxmlformats.org/officeDocument/2006/relationships/image" Target="../media/image59.jpg"/><Relationship Id="rId7" Type="http://schemas.openxmlformats.org/officeDocument/2006/relationships/image" Target="../media/image4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0"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5.gif"/><Relationship Id="rId4" Type="http://schemas.openxmlformats.org/officeDocument/2006/relationships/image" Target="../media/image67.png"/><Relationship Id="rId9" Type="http://schemas.openxmlformats.org/officeDocument/2006/relationships/image" Target="../media/image42.jpg"/><Relationship Id="rId5" Type="http://schemas.openxmlformats.org/officeDocument/2006/relationships/image" Target="../media/image55.jpg"/><Relationship Id="rId6" Type="http://schemas.openxmlformats.org/officeDocument/2006/relationships/image" Target="../media/image40.jpg"/><Relationship Id="rId7" Type="http://schemas.openxmlformats.org/officeDocument/2006/relationships/image" Target="../media/image49.jpg"/><Relationship Id="rId8" Type="http://schemas.openxmlformats.org/officeDocument/2006/relationships/image" Target="../media/image5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7.jpg"/><Relationship Id="rId4" Type="http://schemas.openxmlformats.org/officeDocument/2006/relationships/image" Target="../media/image17.jpg"/><Relationship Id="rId5"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6.png"/><Relationship Id="rId4" Type="http://schemas.openxmlformats.org/officeDocument/2006/relationships/image" Target="../media/image73.jpg"/><Relationship Id="rId5" Type="http://schemas.openxmlformats.org/officeDocument/2006/relationships/image" Target="../media/image78.png"/><Relationship Id="rId6" Type="http://schemas.openxmlformats.org/officeDocument/2006/relationships/image" Target="../media/image6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7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73.jpg"/><Relationship Id="rId4" Type="http://schemas.openxmlformats.org/officeDocument/2006/relationships/image" Target="../media/image78.png"/><Relationship Id="rId5" Type="http://schemas.openxmlformats.org/officeDocument/2006/relationships/image" Target="../media/image65.png"/><Relationship Id="rId6"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6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6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6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6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7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6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7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7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7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4" name="Shape 154"/>
        <p:cNvGrpSpPr/>
        <p:nvPr/>
      </p:nvGrpSpPr>
      <p:grpSpPr>
        <a:xfrm>
          <a:off x="0" y="0"/>
          <a:ext cx="0" cy="0"/>
          <a:chOff x="0" y="0"/>
          <a:chExt cx="0" cy="0"/>
        </a:xfrm>
      </p:grpSpPr>
      <p:sp>
        <p:nvSpPr>
          <p:cNvPr id="155" name="Google Shape;155;p1"/>
          <p:cNvSpPr txBox="1"/>
          <p:nvPr/>
        </p:nvSpPr>
        <p:spPr>
          <a:xfrm>
            <a:off x="1219200" y="5786322"/>
            <a:ext cx="9753600" cy="911211"/>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2800" u="none" cap="none" strike="noStrike">
                <a:solidFill>
                  <a:srgbClr val="062151"/>
                </a:solidFill>
                <a:latin typeface="Times New Roman"/>
                <a:ea typeface="Times New Roman"/>
                <a:cs typeface="Times New Roman"/>
                <a:sym typeface="Times New Roman"/>
              </a:rPr>
              <a:t>Dòng điện do dynamo tạo ra có đặc điểm gì? Có sự chuyển hóa năng lượng nào xảy ra trong quá trình này? </a:t>
            </a:r>
            <a:endParaRPr/>
          </a:p>
        </p:txBody>
      </p:sp>
      <p:pic>
        <p:nvPicPr>
          <p:cNvPr descr="Bulb, electricity, idea, light, physics, science icon - Download on  Iconfinder" id="156" name="Google Shape;156;p1"/>
          <p:cNvPicPr preferRelativeResize="0"/>
          <p:nvPr/>
        </p:nvPicPr>
        <p:blipFill rotWithShape="1">
          <a:blip r:embed="rId3">
            <a:alphaModFix/>
          </a:blip>
          <a:srcRect b="0" l="0" r="0" t="0"/>
          <a:stretch/>
        </p:blipFill>
        <p:spPr>
          <a:xfrm>
            <a:off x="152400" y="5791200"/>
            <a:ext cx="914400" cy="914400"/>
          </a:xfrm>
          <a:prstGeom prst="rect">
            <a:avLst/>
          </a:prstGeom>
          <a:noFill/>
          <a:ln>
            <a:noFill/>
          </a:ln>
        </p:spPr>
      </p:pic>
      <p:pic>
        <p:nvPicPr>
          <p:cNvPr descr="Bulb, electricity, idea, light, physics, science icon - Download on  Iconfinder" id="157" name="Google Shape;157;p1"/>
          <p:cNvPicPr preferRelativeResize="0"/>
          <p:nvPr/>
        </p:nvPicPr>
        <p:blipFill rotWithShape="1">
          <a:blip r:embed="rId3">
            <a:alphaModFix/>
          </a:blip>
          <a:srcRect b="0" l="0" r="0" t="0"/>
          <a:stretch/>
        </p:blipFill>
        <p:spPr>
          <a:xfrm>
            <a:off x="11125201" y="5833947"/>
            <a:ext cx="914400" cy="914400"/>
          </a:xfrm>
          <a:prstGeom prst="rect">
            <a:avLst/>
          </a:prstGeom>
          <a:noFill/>
          <a:ln>
            <a:noFill/>
          </a:ln>
        </p:spPr>
      </p:pic>
      <p:pic>
        <p:nvPicPr>
          <p:cNvPr id="158" name="Google Shape;158;p1"/>
          <p:cNvPicPr preferRelativeResize="0"/>
          <p:nvPr/>
        </p:nvPicPr>
        <p:blipFill rotWithShape="1">
          <a:blip r:embed="rId4">
            <a:alphaModFix/>
          </a:blip>
          <a:srcRect b="0" l="0" r="0" t="0"/>
          <a:stretch/>
        </p:blipFill>
        <p:spPr>
          <a:xfrm>
            <a:off x="1825588" y="457200"/>
            <a:ext cx="8540823" cy="526060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5" name="Shape 285"/>
        <p:cNvGrpSpPr/>
        <p:nvPr/>
      </p:nvGrpSpPr>
      <p:grpSpPr>
        <a:xfrm>
          <a:off x="0" y="0"/>
          <a:ext cx="0" cy="0"/>
          <a:chOff x="0" y="0"/>
          <a:chExt cx="0" cy="0"/>
        </a:xfrm>
      </p:grpSpPr>
      <p:sp>
        <p:nvSpPr>
          <p:cNvPr id="286" name="Google Shape;286;p10"/>
          <p:cNvSpPr/>
          <p:nvPr/>
        </p:nvSpPr>
        <p:spPr>
          <a:xfrm>
            <a:off x="800100" y="1314450"/>
            <a:ext cx="8343900" cy="3638550"/>
          </a:xfrm>
          <a:prstGeom prst="roundRect">
            <a:avLst>
              <a:gd fmla="val 16667" name="adj"/>
            </a:avLst>
          </a:prstGeom>
          <a:noFill/>
          <a:ln cap="flat" cmpd="sng" w="28575">
            <a:solidFill>
              <a:srgbClr val="0092AC"/>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287" name="Google Shape;287;p10"/>
          <p:cNvGrpSpPr/>
          <p:nvPr/>
        </p:nvGrpSpPr>
        <p:grpSpPr>
          <a:xfrm>
            <a:off x="2770871" y="933449"/>
            <a:ext cx="3886200" cy="592132"/>
            <a:chOff x="381000" y="143568"/>
            <a:chExt cx="3429000" cy="522469"/>
          </a:xfrm>
        </p:grpSpPr>
        <p:sp>
          <p:nvSpPr>
            <p:cNvPr id="288" name="Google Shape;288;p10"/>
            <p:cNvSpPr/>
            <p:nvPr/>
          </p:nvSpPr>
          <p:spPr>
            <a:xfrm>
              <a:off x="381000" y="143568"/>
              <a:ext cx="3429000" cy="522469"/>
            </a:xfrm>
            <a:prstGeom prst="roundRect">
              <a:avLst>
                <a:gd fmla="val 31252" name="adj"/>
              </a:avLst>
            </a:prstGeom>
            <a:solidFill>
              <a:srgbClr val="EAF7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lt1"/>
                </a:solidFill>
                <a:latin typeface="Arial"/>
                <a:ea typeface="Arial"/>
                <a:cs typeface="Arial"/>
                <a:sym typeface="Arial"/>
              </a:endParaRPr>
            </a:p>
          </p:txBody>
        </p:sp>
        <p:sp>
          <p:nvSpPr>
            <p:cNvPr id="289" name="Google Shape;289;p10"/>
            <p:cNvSpPr txBox="1"/>
            <p:nvPr/>
          </p:nvSpPr>
          <p:spPr>
            <a:xfrm>
              <a:off x="710929" y="182361"/>
              <a:ext cx="2769142" cy="41431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800" u="none" cap="none" strike="noStrike">
                  <a:solidFill>
                    <a:srgbClr val="000000"/>
                  </a:solidFill>
                  <a:latin typeface="Arial"/>
                  <a:ea typeface="Arial"/>
                  <a:cs typeface="Arial"/>
                  <a:sym typeface="Arial"/>
                </a:rPr>
                <a:t>PHIẾU HỌC TẬP 1</a:t>
              </a:r>
              <a:endParaRPr b="1" i="0" sz="2800" u="none" cap="none" strike="noStrike">
                <a:solidFill>
                  <a:srgbClr val="000000"/>
                </a:solidFill>
                <a:latin typeface="Arial"/>
                <a:ea typeface="Arial"/>
                <a:cs typeface="Arial"/>
                <a:sym typeface="Arial"/>
              </a:endParaRPr>
            </a:p>
          </p:txBody>
        </p:sp>
      </p:grpSp>
      <p:sp>
        <p:nvSpPr>
          <p:cNvPr id="290" name="Google Shape;290;p10"/>
          <p:cNvSpPr txBox="1"/>
          <p:nvPr/>
        </p:nvSpPr>
        <p:spPr>
          <a:xfrm>
            <a:off x="800100" y="2345587"/>
            <a:ext cx="8343900" cy="13962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600" u="none" cap="none" strike="noStrike">
                <a:solidFill>
                  <a:srgbClr val="000000"/>
                </a:solidFill>
                <a:latin typeface="Arial"/>
                <a:ea typeface="Arial"/>
                <a:cs typeface="Arial"/>
                <a:sym typeface="Arial"/>
              </a:rPr>
              <a:t>Ví dụ: Dòng điện xoay chiều chạy qua bình nước nóng, ấm đun nước, máy sấy tóc,… có tác dụng nhiệt.</a:t>
            </a:r>
            <a:endParaRPr b="1" i="0" sz="2600" u="none" cap="none" strike="noStrike">
              <a:solidFill>
                <a:srgbClr val="000000"/>
              </a:solidFill>
              <a:latin typeface="Arial"/>
              <a:ea typeface="Arial"/>
              <a:cs typeface="Arial"/>
              <a:sym typeface="Arial"/>
            </a:endParaRPr>
          </a:p>
        </p:txBody>
      </p:sp>
      <p:pic>
        <p:nvPicPr>
          <p:cNvPr id="291" name="Google Shape;291;p10"/>
          <p:cNvPicPr preferRelativeResize="0"/>
          <p:nvPr/>
        </p:nvPicPr>
        <p:blipFill rotWithShape="1">
          <a:blip r:embed="rId3">
            <a:alphaModFix/>
          </a:blip>
          <a:srcRect b="0" l="0" r="0" t="0"/>
          <a:stretch/>
        </p:blipFill>
        <p:spPr>
          <a:xfrm>
            <a:off x="8838046" y="4038600"/>
            <a:ext cx="3365986" cy="3365986"/>
          </a:xfrm>
          <a:prstGeom prst="rect">
            <a:avLst/>
          </a:prstGeom>
          <a:noFill/>
          <a:ln>
            <a:noFill/>
          </a:ln>
        </p:spPr>
      </p:pic>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1"/>
          <p:cNvSpPr/>
          <p:nvPr/>
        </p:nvSpPr>
        <p:spPr>
          <a:xfrm>
            <a:off x="2644484" y="2029596"/>
            <a:ext cx="8763000" cy="3377390"/>
          </a:xfrm>
          <a:prstGeom prst="roundRect">
            <a:avLst>
              <a:gd fmla="val 16667" name="adj"/>
            </a:avLst>
          </a:prstGeom>
          <a:noFill/>
          <a:ln cap="flat" cmpd="sng" w="28575">
            <a:solidFill>
              <a:srgbClr val="FFC100"/>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Times New Roman"/>
              <a:ea typeface="Times New Roman"/>
              <a:cs typeface="Times New Roman"/>
              <a:sym typeface="Times New Roman"/>
            </a:endParaRPr>
          </a:p>
        </p:txBody>
      </p:sp>
      <p:sp>
        <p:nvSpPr>
          <p:cNvPr id="297" name="Google Shape;297;p11"/>
          <p:cNvSpPr txBox="1"/>
          <p:nvPr/>
        </p:nvSpPr>
        <p:spPr>
          <a:xfrm>
            <a:off x="5628483" y="2579976"/>
            <a:ext cx="5779001" cy="150605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262626"/>
              </a:buClr>
              <a:buSzPts val="2800"/>
              <a:buFont typeface="Times New Roman"/>
              <a:buNone/>
            </a:pPr>
            <a:r>
              <a:rPr b="1" i="0" lang="en-US" sz="2800" u="none" cap="none" strike="noStrike">
                <a:solidFill>
                  <a:srgbClr val="262626"/>
                </a:solidFill>
                <a:latin typeface="Times New Roman"/>
                <a:ea typeface="Times New Roman"/>
                <a:cs typeface="Times New Roman"/>
                <a:sym typeface="Times New Roman"/>
              </a:rPr>
              <a:t>Dòng điện xoay chiều chạy qua vật dẫn làm nó nóng lên, chứng tỏ dòng điện xoay chiều có tác dụng nhiệt.</a:t>
            </a:r>
            <a:endParaRPr b="1" i="0" sz="2800" u="none" cap="none" strike="noStrike">
              <a:solidFill>
                <a:srgbClr val="262626"/>
              </a:solidFill>
              <a:latin typeface="Times New Roman"/>
              <a:ea typeface="Times New Roman"/>
              <a:cs typeface="Times New Roman"/>
              <a:sym typeface="Times New Roman"/>
            </a:endParaRPr>
          </a:p>
        </p:txBody>
      </p:sp>
      <p:pic>
        <p:nvPicPr>
          <p:cNvPr id="298" name="Google Shape;298;p11"/>
          <p:cNvPicPr preferRelativeResize="0"/>
          <p:nvPr/>
        </p:nvPicPr>
        <p:blipFill rotWithShape="1">
          <a:blip r:embed="rId3">
            <a:alphaModFix/>
          </a:blip>
          <a:srcRect b="0" l="0" r="0" t="0"/>
          <a:stretch/>
        </p:blipFill>
        <p:spPr>
          <a:xfrm>
            <a:off x="318378" y="2937013"/>
            <a:ext cx="2298032" cy="2298032"/>
          </a:xfrm>
          <a:prstGeom prst="rect">
            <a:avLst/>
          </a:prstGeom>
          <a:noFill/>
          <a:ln>
            <a:noFill/>
          </a:ln>
        </p:spPr>
      </p:pic>
      <p:grpSp>
        <p:nvGrpSpPr>
          <p:cNvPr id="299" name="Google Shape;299;p11"/>
          <p:cNvGrpSpPr/>
          <p:nvPr/>
        </p:nvGrpSpPr>
        <p:grpSpPr>
          <a:xfrm>
            <a:off x="5149012" y="1451014"/>
            <a:ext cx="2524672" cy="684578"/>
            <a:chOff x="316595" y="1283102"/>
            <a:chExt cx="11775091" cy="684578"/>
          </a:xfrm>
        </p:grpSpPr>
        <p:sp>
          <p:nvSpPr>
            <p:cNvPr id="300" name="Google Shape;300;p11"/>
            <p:cNvSpPr/>
            <p:nvPr/>
          </p:nvSpPr>
          <p:spPr>
            <a:xfrm>
              <a:off x="316595" y="1283102"/>
              <a:ext cx="11749683" cy="684578"/>
            </a:xfrm>
            <a:custGeom>
              <a:rect b="b" l="l" r="r" t="t"/>
              <a:pathLst>
                <a:path extrusionOk="0" h="2048697" w="6806271">
                  <a:moveTo>
                    <a:pt x="638088" y="1023"/>
                  </a:moveTo>
                  <a:cubicBezTo>
                    <a:pt x="1559771" y="-22528"/>
                    <a:pt x="2481453" y="371420"/>
                    <a:pt x="3403136" y="97369"/>
                  </a:cubicBezTo>
                  <a:cubicBezTo>
                    <a:pt x="4537514" y="-239924"/>
                    <a:pt x="5671893" y="434662"/>
                    <a:pt x="6806271" y="97369"/>
                  </a:cubicBezTo>
                  <a:lnTo>
                    <a:pt x="6806271" y="534698"/>
                  </a:lnTo>
                  <a:lnTo>
                    <a:pt x="6806271" y="1514000"/>
                  </a:lnTo>
                  <a:lnTo>
                    <a:pt x="6806271" y="1951329"/>
                  </a:lnTo>
                  <a:cubicBezTo>
                    <a:pt x="5671893" y="2288622"/>
                    <a:pt x="4537514" y="1614036"/>
                    <a:pt x="3403136" y="1951329"/>
                  </a:cubicBezTo>
                  <a:cubicBezTo>
                    <a:pt x="2268757" y="2288622"/>
                    <a:pt x="1134379" y="1614036"/>
                    <a:pt x="0" y="1951329"/>
                  </a:cubicBezTo>
                  <a:lnTo>
                    <a:pt x="0" y="1514000"/>
                  </a:lnTo>
                  <a:lnTo>
                    <a:pt x="0" y="534698"/>
                  </a:lnTo>
                  <a:lnTo>
                    <a:pt x="0" y="97369"/>
                  </a:lnTo>
                  <a:cubicBezTo>
                    <a:pt x="212696" y="34127"/>
                    <a:pt x="425392" y="6458"/>
                    <a:pt x="638088" y="1023"/>
                  </a:cubicBezTo>
                  <a:close/>
                </a:path>
              </a:pathLst>
            </a:custGeom>
            <a:solidFill>
              <a:srgbClr val="D8EDC2"/>
            </a:solidFill>
            <a:ln cap="flat" cmpd="sng" w="38100">
              <a:solidFill>
                <a:srgbClr val="F5C06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01" name="Google Shape;301;p11"/>
            <p:cNvSpPr txBox="1"/>
            <p:nvPr/>
          </p:nvSpPr>
          <p:spPr>
            <a:xfrm>
              <a:off x="342003" y="1450097"/>
              <a:ext cx="11749683" cy="374718"/>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2400" u="none" cap="none" strike="noStrike">
                  <a:solidFill>
                    <a:srgbClr val="262626"/>
                  </a:solidFill>
                  <a:latin typeface="Times New Roman"/>
                  <a:ea typeface="Times New Roman"/>
                  <a:cs typeface="Times New Roman"/>
                  <a:sym typeface="Times New Roman"/>
                </a:rPr>
                <a:t>KẾT LUẬN</a:t>
              </a:r>
              <a:endParaRPr b="1" i="0" sz="2400" u="none" cap="none" strike="noStrike">
                <a:solidFill>
                  <a:srgbClr val="262626"/>
                </a:solidFill>
                <a:latin typeface="Times New Roman"/>
                <a:ea typeface="Times New Roman"/>
                <a:cs typeface="Times New Roman"/>
                <a:sym typeface="Times New Roman"/>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AEF"/>
        </a:solidFill>
      </p:bgPr>
    </p:bg>
    <p:spTree>
      <p:nvGrpSpPr>
        <p:cNvPr id="305" name="Shape 305"/>
        <p:cNvGrpSpPr/>
        <p:nvPr/>
      </p:nvGrpSpPr>
      <p:grpSpPr>
        <a:xfrm>
          <a:off x="0" y="0"/>
          <a:ext cx="0" cy="0"/>
          <a:chOff x="0" y="0"/>
          <a:chExt cx="0" cy="0"/>
        </a:xfrm>
      </p:grpSpPr>
      <p:sp>
        <p:nvSpPr>
          <p:cNvPr id="306" name="Google Shape;306;p12"/>
          <p:cNvSpPr/>
          <p:nvPr/>
        </p:nvSpPr>
        <p:spPr>
          <a:xfrm>
            <a:off x="654620" y="320115"/>
            <a:ext cx="3580068" cy="519196"/>
          </a:xfrm>
          <a:prstGeom prst="roundRect">
            <a:avLst>
              <a:gd fmla="val 16667" name="adj"/>
            </a:avLst>
          </a:prstGeom>
          <a:solidFill>
            <a:srgbClr val="DCF3FB">
              <a:alpha val="1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07" name="Google Shape;307;p12"/>
          <p:cNvSpPr txBox="1"/>
          <p:nvPr/>
        </p:nvSpPr>
        <p:spPr>
          <a:xfrm>
            <a:off x="917902" y="2250527"/>
            <a:ext cx="5130571" cy="1924758"/>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667"/>
              <a:buFont typeface="Times New Roman"/>
              <a:buNone/>
            </a:pPr>
            <a:r>
              <a:rPr b="0" i="0" lang="en-US" sz="2667" u="none" cap="none" strike="noStrike">
                <a:solidFill>
                  <a:srgbClr val="000000"/>
                </a:solidFill>
                <a:latin typeface="Times New Roman"/>
                <a:ea typeface="Times New Roman"/>
                <a:cs typeface="Times New Roman"/>
                <a:sym typeface="Times New Roman"/>
              </a:rPr>
              <a:t>Dòng điện xoay chiều làm dây tóc nóng tới nhiệt độ cao và phát sáng ta nói dòng điện xoay chiều có </a:t>
            </a:r>
            <a:r>
              <a:rPr b="0" i="0" lang="en-US" sz="2667" u="none" cap="none" strike="noStrike">
                <a:solidFill>
                  <a:srgbClr val="FF0000"/>
                </a:solidFill>
                <a:latin typeface="Times New Roman"/>
                <a:ea typeface="Times New Roman"/>
                <a:cs typeface="Times New Roman"/>
                <a:sym typeface="Times New Roman"/>
              </a:rPr>
              <a:t>tác dụng nhiệt</a:t>
            </a:r>
            <a:endParaRPr b="0" i="0" sz="2667" u="none" cap="none" strike="noStrike">
              <a:solidFill>
                <a:srgbClr val="FF0000"/>
              </a:solidFill>
              <a:latin typeface="Times New Roman"/>
              <a:ea typeface="Times New Roman"/>
              <a:cs typeface="Times New Roman"/>
              <a:sym typeface="Times New Roman"/>
            </a:endParaRPr>
          </a:p>
        </p:txBody>
      </p:sp>
      <p:sp>
        <p:nvSpPr>
          <p:cNvPr id="308" name="Google Shape;308;p12"/>
          <p:cNvSpPr/>
          <p:nvPr/>
        </p:nvSpPr>
        <p:spPr>
          <a:xfrm>
            <a:off x="7162800" y="1765106"/>
            <a:ext cx="1909543" cy="1518738"/>
          </a:xfrm>
          <a:prstGeom prst="ellipse">
            <a:avLst/>
          </a:prstGeom>
          <a:gradFill>
            <a:gsLst>
              <a:gs pos="0">
                <a:srgbClr val="E3E300"/>
              </a:gs>
              <a:gs pos="100000">
                <a:srgbClr val="FFFF00">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grpSp>
        <p:nvGrpSpPr>
          <p:cNvPr id="309" name="Google Shape;309;p12"/>
          <p:cNvGrpSpPr/>
          <p:nvPr/>
        </p:nvGrpSpPr>
        <p:grpSpPr>
          <a:xfrm>
            <a:off x="10639928" y="2682979"/>
            <a:ext cx="397329" cy="560075"/>
            <a:chOff x="3587" y="1680"/>
            <a:chExt cx="384" cy="576"/>
          </a:xfrm>
        </p:grpSpPr>
        <p:sp>
          <p:nvSpPr>
            <p:cNvPr id="310" name="Google Shape;310;p12"/>
            <p:cNvSpPr/>
            <p:nvPr/>
          </p:nvSpPr>
          <p:spPr>
            <a:xfrm>
              <a:off x="3587" y="1680"/>
              <a:ext cx="384" cy="576"/>
            </a:xfrm>
            <a:prstGeom prst="rect">
              <a:avLst/>
            </a:prstGeom>
            <a:solidFill>
              <a:srgbClr val="4F81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311" name="Google Shape;311;p12"/>
            <p:cNvSpPr/>
            <p:nvPr/>
          </p:nvSpPr>
          <p:spPr>
            <a:xfrm>
              <a:off x="3726" y="2025"/>
              <a:ext cx="96" cy="96"/>
            </a:xfrm>
            <a:prstGeom prst="ellipse">
              <a:avLst/>
            </a:prstGeom>
            <a:solidFill>
              <a:srgbClr val="4F81BD"/>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312" name="Google Shape;312;p12"/>
            <p:cNvSpPr/>
            <p:nvPr/>
          </p:nvSpPr>
          <p:spPr>
            <a:xfrm>
              <a:off x="3722" y="1815"/>
              <a:ext cx="96" cy="96"/>
            </a:xfrm>
            <a:prstGeom prst="ellipse">
              <a:avLst/>
            </a:prstGeom>
            <a:solidFill>
              <a:srgbClr val="4F81BD"/>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grpSp>
      <p:grpSp>
        <p:nvGrpSpPr>
          <p:cNvPr id="313" name="Google Shape;313;p12"/>
          <p:cNvGrpSpPr/>
          <p:nvPr/>
        </p:nvGrpSpPr>
        <p:grpSpPr>
          <a:xfrm>
            <a:off x="7931133" y="2763689"/>
            <a:ext cx="2510282" cy="1021870"/>
            <a:chOff x="1008" y="1750"/>
            <a:chExt cx="2426" cy="1050"/>
          </a:xfrm>
        </p:grpSpPr>
        <p:grpSp>
          <p:nvGrpSpPr>
            <p:cNvPr id="314" name="Google Shape;314;p12"/>
            <p:cNvGrpSpPr/>
            <p:nvPr/>
          </p:nvGrpSpPr>
          <p:grpSpPr>
            <a:xfrm>
              <a:off x="2666" y="1750"/>
              <a:ext cx="768" cy="432"/>
              <a:chOff x="2640" y="1776"/>
              <a:chExt cx="768" cy="432"/>
            </a:xfrm>
          </p:grpSpPr>
          <p:sp>
            <p:nvSpPr>
              <p:cNvPr id="315" name="Google Shape;315;p12"/>
              <p:cNvSpPr/>
              <p:nvPr/>
            </p:nvSpPr>
            <p:spPr>
              <a:xfrm rot="-5400000">
                <a:off x="2808" y="1608"/>
                <a:ext cx="432" cy="768"/>
              </a:xfrm>
              <a:custGeom>
                <a:rect b="b" l="l" r="r" t="t"/>
                <a:pathLst>
                  <a:path extrusionOk="0" h="21600" w="21600">
                    <a:moveTo>
                      <a:pt x="150" y="10800"/>
                    </a:moveTo>
                    <a:cubicBezTo>
                      <a:pt x="150" y="4918"/>
                      <a:pt x="4918" y="150"/>
                      <a:pt x="10800" y="150"/>
                    </a:cubicBezTo>
                    <a:cubicBezTo>
                      <a:pt x="16681" y="149"/>
                      <a:pt x="21449" y="4918"/>
                      <a:pt x="21450" y="10799"/>
                    </a:cubicBezTo>
                    <a:lnTo>
                      <a:pt x="21600" y="10800"/>
                    </a:lnTo>
                    <a:cubicBezTo>
                      <a:pt x="21600" y="4835"/>
                      <a:pt x="16764" y="0"/>
                      <a:pt x="10800" y="0"/>
                    </a:cubicBezTo>
                    <a:cubicBezTo>
                      <a:pt x="4835" y="0"/>
                      <a:pt x="0" y="4835"/>
                      <a:pt x="0" y="10800"/>
                    </a:cubicBezTo>
                    <a:close/>
                  </a:path>
                </a:pathLst>
              </a:custGeom>
              <a:solidFill>
                <a:srgbClr val="4F81BD"/>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cxnSp>
            <p:nvCxnSpPr>
              <p:cNvPr id="316" name="Google Shape;316;p12"/>
              <p:cNvCxnSpPr/>
              <p:nvPr/>
            </p:nvCxnSpPr>
            <p:spPr>
              <a:xfrm rot="-5400000">
                <a:off x="2808" y="1992"/>
                <a:ext cx="432" cy="0"/>
              </a:xfrm>
              <a:prstGeom prst="straightConnector1">
                <a:avLst/>
              </a:prstGeom>
              <a:noFill/>
              <a:ln cap="flat" cmpd="sng" w="38100">
                <a:solidFill>
                  <a:srgbClr val="000000"/>
                </a:solidFill>
                <a:prstDash val="solid"/>
                <a:round/>
                <a:headEnd len="med" w="med" type="none"/>
                <a:tailEnd len="med" w="med" type="none"/>
              </a:ln>
            </p:spPr>
          </p:cxnSp>
          <p:cxnSp>
            <p:nvCxnSpPr>
              <p:cNvPr id="317" name="Google Shape;317;p12"/>
              <p:cNvCxnSpPr/>
              <p:nvPr/>
            </p:nvCxnSpPr>
            <p:spPr>
              <a:xfrm rot="10800000">
                <a:off x="3120" y="2015"/>
                <a:ext cx="0" cy="192"/>
              </a:xfrm>
              <a:prstGeom prst="straightConnector1">
                <a:avLst/>
              </a:prstGeom>
              <a:noFill/>
              <a:ln cap="flat" cmpd="sng" w="57150">
                <a:solidFill>
                  <a:srgbClr val="000000"/>
                </a:solidFill>
                <a:prstDash val="solid"/>
                <a:round/>
                <a:headEnd len="med" w="med" type="none"/>
                <a:tailEnd len="med" w="med" type="none"/>
              </a:ln>
            </p:spPr>
          </p:cxnSp>
          <p:cxnSp>
            <p:nvCxnSpPr>
              <p:cNvPr id="318" name="Google Shape;318;p12"/>
              <p:cNvCxnSpPr/>
              <p:nvPr/>
            </p:nvCxnSpPr>
            <p:spPr>
              <a:xfrm rot="10800000">
                <a:off x="3120" y="1797"/>
                <a:ext cx="0" cy="192"/>
              </a:xfrm>
              <a:prstGeom prst="straightConnector1">
                <a:avLst/>
              </a:prstGeom>
              <a:noFill/>
              <a:ln cap="flat" cmpd="sng" w="57150">
                <a:solidFill>
                  <a:srgbClr val="000000"/>
                </a:solidFill>
                <a:prstDash val="solid"/>
                <a:round/>
                <a:headEnd len="med" w="med" type="none"/>
                <a:tailEnd len="med" w="med" type="none"/>
              </a:ln>
            </p:spPr>
          </p:cxnSp>
        </p:grpSp>
        <p:grpSp>
          <p:nvGrpSpPr>
            <p:cNvPr id="319" name="Google Shape;319;p12"/>
            <p:cNvGrpSpPr/>
            <p:nvPr/>
          </p:nvGrpSpPr>
          <p:grpSpPr>
            <a:xfrm>
              <a:off x="1008" y="1888"/>
              <a:ext cx="1680" cy="912"/>
              <a:chOff x="1008" y="1888"/>
              <a:chExt cx="1680" cy="912"/>
            </a:xfrm>
          </p:grpSpPr>
          <p:sp>
            <p:nvSpPr>
              <p:cNvPr id="320" name="Google Shape;320;p12"/>
              <p:cNvSpPr/>
              <p:nvPr/>
            </p:nvSpPr>
            <p:spPr>
              <a:xfrm>
                <a:off x="1152" y="1888"/>
                <a:ext cx="1536" cy="912"/>
              </a:xfrm>
              <a:custGeom>
                <a:rect b="b" l="l" r="r" t="t"/>
                <a:pathLst>
                  <a:path extrusionOk="0" h="912" w="1536">
                    <a:moveTo>
                      <a:pt x="0" y="656"/>
                    </a:moveTo>
                    <a:cubicBezTo>
                      <a:pt x="4" y="732"/>
                      <a:pt x="8" y="808"/>
                      <a:pt x="48" y="848"/>
                    </a:cubicBezTo>
                    <a:cubicBezTo>
                      <a:pt x="88" y="888"/>
                      <a:pt x="136" y="912"/>
                      <a:pt x="240" y="896"/>
                    </a:cubicBezTo>
                    <a:cubicBezTo>
                      <a:pt x="344" y="880"/>
                      <a:pt x="568" y="864"/>
                      <a:pt x="672" y="752"/>
                    </a:cubicBezTo>
                    <a:cubicBezTo>
                      <a:pt x="776" y="640"/>
                      <a:pt x="792" y="344"/>
                      <a:pt x="864" y="224"/>
                    </a:cubicBezTo>
                    <a:cubicBezTo>
                      <a:pt x="936" y="104"/>
                      <a:pt x="992" y="64"/>
                      <a:pt x="1104" y="32"/>
                    </a:cubicBezTo>
                    <a:cubicBezTo>
                      <a:pt x="1216" y="0"/>
                      <a:pt x="1376" y="16"/>
                      <a:pt x="1536" y="32"/>
                    </a:cubicBez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321" name="Google Shape;321;p12"/>
              <p:cNvSpPr/>
              <p:nvPr/>
            </p:nvSpPr>
            <p:spPr>
              <a:xfrm>
                <a:off x="1008" y="1968"/>
                <a:ext cx="1680" cy="816"/>
              </a:xfrm>
              <a:custGeom>
                <a:rect b="b" l="l" r="r" t="t"/>
                <a:pathLst>
                  <a:path extrusionOk="0" h="912" w="1536">
                    <a:moveTo>
                      <a:pt x="0" y="656"/>
                    </a:moveTo>
                    <a:cubicBezTo>
                      <a:pt x="4" y="732"/>
                      <a:pt x="8" y="808"/>
                      <a:pt x="48" y="848"/>
                    </a:cubicBezTo>
                    <a:cubicBezTo>
                      <a:pt x="88" y="888"/>
                      <a:pt x="136" y="912"/>
                      <a:pt x="240" y="896"/>
                    </a:cubicBezTo>
                    <a:cubicBezTo>
                      <a:pt x="344" y="880"/>
                      <a:pt x="568" y="864"/>
                      <a:pt x="672" y="752"/>
                    </a:cubicBezTo>
                    <a:cubicBezTo>
                      <a:pt x="776" y="640"/>
                      <a:pt x="792" y="344"/>
                      <a:pt x="864" y="224"/>
                    </a:cubicBezTo>
                    <a:cubicBezTo>
                      <a:pt x="936" y="104"/>
                      <a:pt x="992" y="64"/>
                      <a:pt x="1104" y="32"/>
                    </a:cubicBezTo>
                    <a:cubicBezTo>
                      <a:pt x="1216" y="0"/>
                      <a:pt x="1376" y="16"/>
                      <a:pt x="1536" y="32"/>
                    </a:cubicBez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grpSp>
      </p:grpSp>
      <p:grpSp>
        <p:nvGrpSpPr>
          <p:cNvPr id="322" name="Google Shape;322;p12"/>
          <p:cNvGrpSpPr/>
          <p:nvPr/>
        </p:nvGrpSpPr>
        <p:grpSpPr>
          <a:xfrm>
            <a:off x="7944723" y="2745456"/>
            <a:ext cx="3129575" cy="1073970"/>
            <a:chOff x="2160" y="2880"/>
            <a:chExt cx="3024" cy="1104"/>
          </a:xfrm>
        </p:grpSpPr>
        <p:sp>
          <p:nvSpPr>
            <p:cNvPr id="323" name="Google Shape;323;p12"/>
            <p:cNvSpPr/>
            <p:nvPr/>
          </p:nvSpPr>
          <p:spPr>
            <a:xfrm>
              <a:off x="2304" y="2976"/>
              <a:ext cx="2112" cy="1008"/>
            </a:xfrm>
            <a:custGeom>
              <a:rect b="b" l="l" r="r" t="t"/>
              <a:pathLst>
                <a:path extrusionOk="0" h="912" w="1536">
                  <a:moveTo>
                    <a:pt x="0" y="656"/>
                  </a:moveTo>
                  <a:cubicBezTo>
                    <a:pt x="4" y="732"/>
                    <a:pt x="8" y="808"/>
                    <a:pt x="48" y="848"/>
                  </a:cubicBezTo>
                  <a:cubicBezTo>
                    <a:pt x="88" y="888"/>
                    <a:pt x="136" y="912"/>
                    <a:pt x="240" y="896"/>
                  </a:cubicBezTo>
                  <a:cubicBezTo>
                    <a:pt x="344" y="880"/>
                    <a:pt x="568" y="864"/>
                    <a:pt x="672" y="752"/>
                  </a:cubicBezTo>
                  <a:cubicBezTo>
                    <a:pt x="776" y="640"/>
                    <a:pt x="792" y="344"/>
                    <a:pt x="864" y="224"/>
                  </a:cubicBezTo>
                  <a:cubicBezTo>
                    <a:pt x="936" y="104"/>
                    <a:pt x="992" y="64"/>
                    <a:pt x="1104" y="32"/>
                  </a:cubicBezTo>
                  <a:cubicBezTo>
                    <a:pt x="1216" y="0"/>
                    <a:pt x="1376" y="16"/>
                    <a:pt x="1536" y="32"/>
                  </a:cubicBez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324" name="Google Shape;324;p12"/>
            <p:cNvSpPr/>
            <p:nvPr/>
          </p:nvSpPr>
          <p:spPr>
            <a:xfrm>
              <a:off x="2160" y="3120"/>
              <a:ext cx="2304" cy="848"/>
            </a:xfrm>
            <a:custGeom>
              <a:rect b="b" l="l" r="r" t="t"/>
              <a:pathLst>
                <a:path extrusionOk="0" h="912" w="1536">
                  <a:moveTo>
                    <a:pt x="0" y="656"/>
                  </a:moveTo>
                  <a:cubicBezTo>
                    <a:pt x="4" y="732"/>
                    <a:pt x="8" y="808"/>
                    <a:pt x="48" y="848"/>
                  </a:cubicBezTo>
                  <a:cubicBezTo>
                    <a:pt x="88" y="888"/>
                    <a:pt x="136" y="912"/>
                    <a:pt x="240" y="896"/>
                  </a:cubicBezTo>
                  <a:cubicBezTo>
                    <a:pt x="344" y="880"/>
                    <a:pt x="568" y="864"/>
                    <a:pt x="672" y="752"/>
                  </a:cubicBezTo>
                  <a:cubicBezTo>
                    <a:pt x="776" y="640"/>
                    <a:pt x="792" y="344"/>
                    <a:pt x="864" y="224"/>
                  </a:cubicBezTo>
                  <a:cubicBezTo>
                    <a:pt x="936" y="104"/>
                    <a:pt x="992" y="64"/>
                    <a:pt x="1104" y="32"/>
                  </a:cubicBezTo>
                  <a:cubicBezTo>
                    <a:pt x="1216" y="0"/>
                    <a:pt x="1376" y="16"/>
                    <a:pt x="1536" y="32"/>
                  </a:cubicBez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grpSp>
          <p:nvGrpSpPr>
            <p:cNvPr id="325" name="Google Shape;325;p12"/>
            <p:cNvGrpSpPr/>
            <p:nvPr/>
          </p:nvGrpSpPr>
          <p:grpSpPr>
            <a:xfrm>
              <a:off x="4416" y="2880"/>
              <a:ext cx="768" cy="432"/>
              <a:chOff x="2640" y="1776"/>
              <a:chExt cx="768" cy="432"/>
            </a:xfrm>
          </p:grpSpPr>
          <p:sp>
            <p:nvSpPr>
              <p:cNvPr id="326" name="Google Shape;326;p12"/>
              <p:cNvSpPr/>
              <p:nvPr/>
            </p:nvSpPr>
            <p:spPr>
              <a:xfrm rot="-5400000">
                <a:off x="2808" y="1608"/>
                <a:ext cx="432" cy="768"/>
              </a:xfrm>
              <a:custGeom>
                <a:rect b="b" l="l" r="r" t="t"/>
                <a:pathLst>
                  <a:path extrusionOk="0" h="21600" w="21600">
                    <a:moveTo>
                      <a:pt x="150" y="10800"/>
                    </a:moveTo>
                    <a:cubicBezTo>
                      <a:pt x="150" y="4918"/>
                      <a:pt x="4918" y="150"/>
                      <a:pt x="10800" y="150"/>
                    </a:cubicBezTo>
                    <a:cubicBezTo>
                      <a:pt x="16681" y="149"/>
                      <a:pt x="21449" y="4918"/>
                      <a:pt x="21450" y="10799"/>
                    </a:cubicBezTo>
                    <a:lnTo>
                      <a:pt x="21600" y="10800"/>
                    </a:lnTo>
                    <a:cubicBezTo>
                      <a:pt x="21600" y="4835"/>
                      <a:pt x="16764" y="0"/>
                      <a:pt x="10800" y="0"/>
                    </a:cubicBezTo>
                    <a:cubicBezTo>
                      <a:pt x="4835" y="0"/>
                      <a:pt x="0" y="4835"/>
                      <a:pt x="0" y="10800"/>
                    </a:cubicBezTo>
                    <a:close/>
                  </a:path>
                </a:pathLst>
              </a:custGeom>
              <a:solidFill>
                <a:srgbClr val="4F81BD"/>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cxnSp>
            <p:nvCxnSpPr>
              <p:cNvPr id="327" name="Google Shape;327;p12"/>
              <p:cNvCxnSpPr/>
              <p:nvPr/>
            </p:nvCxnSpPr>
            <p:spPr>
              <a:xfrm rot="-5400000">
                <a:off x="2808" y="1992"/>
                <a:ext cx="432" cy="0"/>
              </a:xfrm>
              <a:prstGeom prst="straightConnector1">
                <a:avLst/>
              </a:prstGeom>
              <a:noFill/>
              <a:ln cap="flat" cmpd="sng" w="38100">
                <a:solidFill>
                  <a:srgbClr val="000000"/>
                </a:solidFill>
                <a:prstDash val="solid"/>
                <a:round/>
                <a:headEnd len="med" w="med" type="none"/>
                <a:tailEnd len="med" w="med" type="none"/>
              </a:ln>
            </p:spPr>
          </p:cxnSp>
          <p:cxnSp>
            <p:nvCxnSpPr>
              <p:cNvPr id="328" name="Google Shape;328;p12"/>
              <p:cNvCxnSpPr/>
              <p:nvPr/>
            </p:nvCxnSpPr>
            <p:spPr>
              <a:xfrm rot="10800000">
                <a:off x="3120" y="2015"/>
                <a:ext cx="0" cy="192"/>
              </a:xfrm>
              <a:prstGeom prst="straightConnector1">
                <a:avLst/>
              </a:prstGeom>
              <a:noFill/>
              <a:ln cap="flat" cmpd="sng" w="57150">
                <a:solidFill>
                  <a:srgbClr val="000000"/>
                </a:solidFill>
                <a:prstDash val="solid"/>
                <a:round/>
                <a:headEnd len="med" w="med" type="none"/>
                <a:tailEnd len="med" w="med" type="none"/>
              </a:ln>
            </p:spPr>
          </p:cxnSp>
          <p:cxnSp>
            <p:nvCxnSpPr>
              <p:cNvPr id="329" name="Google Shape;329;p12"/>
              <p:cNvCxnSpPr/>
              <p:nvPr/>
            </p:nvCxnSpPr>
            <p:spPr>
              <a:xfrm rot="10800000">
                <a:off x="3120" y="1797"/>
                <a:ext cx="0" cy="192"/>
              </a:xfrm>
              <a:prstGeom prst="straightConnector1">
                <a:avLst/>
              </a:prstGeom>
              <a:noFill/>
              <a:ln cap="flat" cmpd="sng" w="57150">
                <a:solidFill>
                  <a:srgbClr val="000000"/>
                </a:solidFill>
                <a:prstDash val="solid"/>
                <a:round/>
                <a:headEnd len="med" w="med" type="none"/>
                <a:tailEnd len="med" w="med" type="none"/>
              </a:ln>
            </p:spPr>
          </p:cxnSp>
        </p:grpSp>
      </p:grpSp>
      <p:sp>
        <p:nvSpPr>
          <p:cNvPr id="330" name="Google Shape;330;p12"/>
          <p:cNvSpPr/>
          <p:nvPr/>
        </p:nvSpPr>
        <p:spPr>
          <a:xfrm>
            <a:off x="7596911" y="3353885"/>
            <a:ext cx="875004" cy="340816"/>
          </a:xfrm>
          <a:prstGeom prst="parallelogram">
            <a:avLst>
              <a:gd fmla="val 55072" name="adj"/>
            </a:avLst>
          </a:prstGeom>
          <a:solidFill>
            <a:srgbClr val="4F81BD"/>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grpSp>
        <p:nvGrpSpPr>
          <p:cNvPr id="331" name="Google Shape;331;p12"/>
          <p:cNvGrpSpPr/>
          <p:nvPr/>
        </p:nvGrpSpPr>
        <p:grpSpPr>
          <a:xfrm>
            <a:off x="7655903" y="2167252"/>
            <a:ext cx="951538" cy="1209955"/>
            <a:chOff x="1056" y="576"/>
            <a:chExt cx="449" cy="696"/>
          </a:xfrm>
        </p:grpSpPr>
        <p:sp>
          <p:nvSpPr>
            <p:cNvPr id="332" name="Google Shape;332;p12"/>
            <p:cNvSpPr/>
            <p:nvPr/>
          </p:nvSpPr>
          <p:spPr>
            <a:xfrm>
              <a:off x="1056" y="576"/>
              <a:ext cx="449" cy="645"/>
            </a:xfrm>
            <a:custGeom>
              <a:rect b="b" l="l" r="r" t="t"/>
              <a:pathLst>
                <a:path extrusionOk="0" h="21600" w="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extrusionOk="0" h="21600" w="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FF"/>
            </a:solidFill>
            <a:ln cap="flat" cmpd="sng" w="9525">
              <a:solidFill>
                <a:srgbClr val="FFCC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grpSp>
          <p:nvGrpSpPr>
            <p:cNvPr id="333" name="Google Shape;333;p12"/>
            <p:cNvGrpSpPr/>
            <p:nvPr/>
          </p:nvGrpSpPr>
          <p:grpSpPr>
            <a:xfrm>
              <a:off x="1056" y="576"/>
              <a:ext cx="449" cy="696"/>
              <a:chOff x="1402" y="2202"/>
              <a:chExt cx="449" cy="696"/>
            </a:xfrm>
          </p:grpSpPr>
          <p:sp>
            <p:nvSpPr>
              <p:cNvPr id="334" name="Google Shape;334;p12"/>
              <p:cNvSpPr/>
              <p:nvPr/>
            </p:nvSpPr>
            <p:spPr>
              <a:xfrm>
                <a:off x="1402" y="2202"/>
                <a:ext cx="449" cy="645"/>
              </a:xfrm>
              <a:custGeom>
                <a:rect b="b" l="l" r="r" t="t"/>
                <a:pathLst>
                  <a:path extrusionOk="0" h="21600" w="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extrusionOk="0" h="21600" w="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FF"/>
              </a:solidFill>
              <a:ln cap="flat" cmpd="sng" w="9525">
                <a:solidFill>
                  <a:srgbClr val="FFCC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335" name="Google Shape;335;p12"/>
              <p:cNvSpPr/>
              <p:nvPr/>
            </p:nvSpPr>
            <p:spPr>
              <a:xfrm>
                <a:off x="1453" y="2774"/>
                <a:ext cx="350" cy="124"/>
              </a:xfrm>
              <a:prstGeom prst="ellipse">
                <a:avLst/>
              </a:prstGeom>
              <a:solidFill>
                <a:srgbClr val="00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336" name="Google Shape;336;p12"/>
              <p:cNvSpPr/>
              <p:nvPr/>
            </p:nvSpPr>
            <p:spPr>
              <a:xfrm rot="-5400000">
                <a:off x="1541" y="2687"/>
                <a:ext cx="172" cy="161"/>
              </a:xfrm>
              <a:prstGeom prst="flowChartOnlineStorage">
                <a:avLst/>
              </a:prstGeom>
              <a:gradFill>
                <a:gsLst>
                  <a:gs pos="0">
                    <a:srgbClr val="375A85"/>
                  </a:gs>
                  <a:gs pos="50000">
                    <a:srgbClr val="4F81BD"/>
                  </a:gs>
                  <a:gs pos="100000">
                    <a:srgbClr val="375A85"/>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grpSp>
      </p:grpSp>
      <p:sp>
        <p:nvSpPr>
          <p:cNvPr id="337" name="Google Shape;337;p12"/>
          <p:cNvSpPr txBox="1"/>
          <p:nvPr/>
        </p:nvSpPr>
        <p:spPr>
          <a:xfrm>
            <a:off x="965429" y="4507881"/>
            <a:ext cx="5130571" cy="1432252"/>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667"/>
              <a:buFont typeface="Times New Roman"/>
              <a:buNone/>
            </a:pPr>
            <a:r>
              <a:rPr b="0" i="0" lang="en-US" sz="2667" u="none" cap="none" strike="noStrike">
                <a:solidFill>
                  <a:srgbClr val="000000"/>
                </a:solidFill>
                <a:latin typeface="Times New Roman"/>
                <a:ea typeface="Times New Roman"/>
                <a:cs typeface="Times New Roman"/>
                <a:sym typeface="Times New Roman"/>
              </a:rPr>
              <a:t>Dòng điện xoay chiều chạy qua dây điện trở nhiệt trong máy sưởi làm dây nóng lên</a:t>
            </a:r>
            <a:endParaRPr b="0" i="0" sz="2667" u="none" cap="none" strike="noStrike">
              <a:solidFill>
                <a:srgbClr val="FF0000"/>
              </a:solidFill>
              <a:latin typeface="Times New Roman"/>
              <a:ea typeface="Times New Roman"/>
              <a:cs typeface="Times New Roman"/>
              <a:sym typeface="Times New Roman"/>
            </a:endParaRPr>
          </a:p>
        </p:txBody>
      </p:sp>
      <p:pic>
        <p:nvPicPr>
          <p:cNvPr id="338" name="Google Shape;338;p12"/>
          <p:cNvPicPr preferRelativeResize="0"/>
          <p:nvPr/>
        </p:nvPicPr>
        <p:blipFill rotWithShape="1">
          <a:blip r:embed="rId3">
            <a:alphaModFix/>
          </a:blip>
          <a:srcRect b="0" l="0" r="0" t="0"/>
          <a:stretch/>
        </p:blipFill>
        <p:spPr>
          <a:xfrm>
            <a:off x="7310161" y="3929155"/>
            <a:ext cx="3948386" cy="2826505"/>
          </a:xfrm>
          <a:prstGeom prst="rect">
            <a:avLst/>
          </a:prstGeom>
          <a:noFill/>
          <a:ln>
            <a:noFill/>
          </a:ln>
        </p:spPr>
      </p:pic>
      <p:sp>
        <p:nvSpPr>
          <p:cNvPr id="339" name="Google Shape;339;p12"/>
          <p:cNvSpPr txBox="1"/>
          <p:nvPr/>
        </p:nvSpPr>
        <p:spPr>
          <a:xfrm>
            <a:off x="800774" y="928472"/>
            <a:ext cx="9899444" cy="986617"/>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262626"/>
              </a:buClr>
              <a:buSzPts val="2800"/>
              <a:buFont typeface="Times New Roman"/>
              <a:buNone/>
            </a:pPr>
            <a:r>
              <a:rPr b="1" i="0" lang="en-US" sz="2800" u="none" cap="none" strike="noStrike">
                <a:solidFill>
                  <a:srgbClr val="262626"/>
                </a:solidFill>
                <a:latin typeface="Times New Roman"/>
                <a:ea typeface="Times New Roman"/>
                <a:cs typeface="Times New Roman"/>
                <a:sym typeface="Times New Roman"/>
              </a:rPr>
              <a:t>Dòng điện xoay chiều chạy qua vật dẫn làm nó nóng lên, chứng tỏ dòng điện xoay chiều có tác dụng nhiệt.</a:t>
            </a:r>
            <a:endParaRPr b="1" i="0" sz="2800" u="none" cap="none" strike="noStrike">
              <a:solidFill>
                <a:srgbClr val="262626"/>
              </a:solidFill>
              <a:latin typeface="Times New Roman"/>
              <a:ea typeface="Times New Roman"/>
              <a:cs typeface="Times New Roman"/>
              <a:sym typeface="Times New Roman"/>
            </a:endParaRPr>
          </a:p>
        </p:txBody>
      </p:sp>
      <p:sp>
        <p:nvSpPr>
          <p:cNvPr id="340" name="Google Shape;340;p12"/>
          <p:cNvSpPr txBox="1"/>
          <p:nvPr/>
        </p:nvSpPr>
        <p:spPr>
          <a:xfrm>
            <a:off x="1067432" y="340371"/>
            <a:ext cx="2667000" cy="40241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400" u="none" cap="none" strike="noStrike">
                <a:solidFill>
                  <a:srgbClr val="000000"/>
                </a:solidFill>
                <a:latin typeface="Times New Roman"/>
                <a:ea typeface="Times New Roman"/>
                <a:cs typeface="Times New Roman"/>
                <a:sym typeface="Times New Roman"/>
              </a:rPr>
              <a:t>Tác dụng nhiệt</a:t>
            </a:r>
            <a:endParaRPr b="1" i="0" sz="2400" u="none" cap="none" strike="noStrike">
              <a:solidFill>
                <a:srgbClr val="000000"/>
              </a:solidFill>
              <a:latin typeface="Times New Roman"/>
              <a:ea typeface="Times New Roman"/>
              <a:cs typeface="Times New Roman"/>
              <a:sym typeface="Times New Roman"/>
            </a:endParaRPr>
          </a:p>
        </p:txBody>
      </p:sp>
      <p:grpSp>
        <p:nvGrpSpPr>
          <p:cNvPr id="341" name="Google Shape;341;p12"/>
          <p:cNvGrpSpPr/>
          <p:nvPr/>
        </p:nvGrpSpPr>
        <p:grpSpPr>
          <a:xfrm>
            <a:off x="281608" y="301337"/>
            <a:ext cx="683821" cy="604922"/>
            <a:chOff x="2473991" y="2385441"/>
            <a:chExt cx="2065808" cy="1827457"/>
          </a:xfrm>
        </p:grpSpPr>
        <p:sp>
          <p:nvSpPr>
            <p:cNvPr id="342" name="Google Shape;342;p12"/>
            <p:cNvSpPr/>
            <p:nvPr/>
          </p:nvSpPr>
          <p:spPr>
            <a:xfrm>
              <a:off x="2473991" y="2385441"/>
              <a:ext cx="2065808" cy="1827457"/>
            </a:xfrm>
            <a:custGeom>
              <a:rect b="b" l="l" r="r" t="t"/>
              <a:pathLst>
                <a:path extrusionOk="0" h="2902" w="2667">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rgbClr val="DAF2FA"/>
            </a:solidFill>
            <a:ln>
              <a:noFill/>
            </a:ln>
          </p:spPr>
          <p:txBody>
            <a:bodyPr anchorCtr="0" anchor="ctr" bIns="60950" lIns="60950" spcFirstLastPara="1" rIns="60950" wrap="square" tIns="60950">
              <a:noAutofit/>
            </a:bodyPr>
            <a:lstStyle/>
            <a:p>
              <a:pPr indent="0" lvl="0" marL="0" marR="0" rtl="0" algn="ctr">
                <a:spcBef>
                  <a:spcPts val="0"/>
                </a:spcBef>
                <a:spcAft>
                  <a:spcPts val="0"/>
                </a:spcAft>
                <a:buNone/>
              </a:pPr>
              <a:r>
                <a:t/>
              </a:r>
              <a:endParaRPr b="1" i="0" sz="4800" u="none" cap="none" strike="noStrike">
                <a:solidFill>
                  <a:srgbClr val="000000"/>
                </a:solidFill>
                <a:latin typeface="Times New Roman"/>
                <a:ea typeface="Times New Roman"/>
                <a:cs typeface="Times New Roman"/>
                <a:sym typeface="Times New Roman"/>
              </a:endParaRPr>
            </a:p>
          </p:txBody>
        </p:sp>
        <p:pic>
          <p:nvPicPr>
            <p:cNvPr id="343" name="Google Shape;343;p12"/>
            <p:cNvPicPr preferRelativeResize="0"/>
            <p:nvPr/>
          </p:nvPicPr>
          <p:blipFill rotWithShape="1">
            <a:blip r:embed="rId4">
              <a:alphaModFix/>
            </a:blip>
            <a:srcRect b="0" l="0" r="0" t="0"/>
            <a:stretch/>
          </p:blipFill>
          <p:spPr>
            <a:xfrm>
              <a:off x="2855395" y="2495033"/>
              <a:ext cx="1394842" cy="1394842"/>
            </a:xfrm>
            <a:prstGeom prst="rect">
              <a:avLst/>
            </a:prstGeom>
            <a:noFill/>
            <a:ln>
              <a:noFill/>
            </a:ln>
          </p:spPr>
        </p:pic>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500"/>
                                        <p:tgtEl>
                                          <p:spTgt spid="30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500"/>
                                        <p:tgtEl>
                                          <p:spTgt spid="308"/>
                                        </p:tgtEl>
                                        <p:attrNameLst>
                                          <p:attrName>ppt_w</p:attrName>
                                        </p:attrNameLst>
                                      </p:cBhvr>
                                      <p:tavLst>
                                        <p:tav fmla="" tm="0">
                                          <p:val>
                                            <p:strVal val="0"/>
                                          </p:val>
                                        </p:tav>
                                        <p:tav fmla="" tm="100000">
                                          <p:val>
                                            <p:strVal val="#ppt_w"/>
                                          </p:val>
                                        </p:tav>
                                      </p:tavLst>
                                    </p:anim>
                                    <p:anim calcmode="lin" valueType="num">
                                      <p:cBhvr additive="base">
                                        <p:cTn dur="500"/>
                                        <p:tgtEl>
                                          <p:spTgt spid="30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500"/>
                                        <p:tgtEl>
                                          <p:spTgt spid="337"/>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3"/>
          <p:cNvSpPr txBox="1"/>
          <p:nvPr/>
        </p:nvSpPr>
        <p:spPr>
          <a:xfrm>
            <a:off x="2514600" y="2862042"/>
            <a:ext cx="7696200" cy="737831"/>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400"/>
              <a:buFont typeface="Arial"/>
              <a:buNone/>
            </a:pPr>
            <a:r>
              <a:rPr b="1" i="0" lang="en-US" sz="4400" u="none" cap="none" strike="noStrike">
                <a:solidFill>
                  <a:srgbClr val="000000"/>
                </a:solidFill>
                <a:latin typeface="Arial"/>
                <a:ea typeface="Arial"/>
                <a:cs typeface="Arial"/>
                <a:sym typeface="Arial"/>
              </a:rPr>
              <a:t>II. TÁC DỤNG PHÁT SÁNG</a:t>
            </a:r>
            <a:endParaRPr b="1" i="0" sz="4400" u="none" cap="none" strike="noStrike">
              <a:solidFill>
                <a:srgbClr val="000000"/>
              </a:solidFill>
              <a:latin typeface="Arial"/>
              <a:ea typeface="Arial"/>
              <a:cs typeface="Arial"/>
              <a:sym typeface="Arial"/>
            </a:endParaRPr>
          </a:p>
        </p:txBody>
      </p:sp>
      <p:grpSp>
        <p:nvGrpSpPr>
          <p:cNvPr id="349" name="Google Shape;349;p13"/>
          <p:cNvGrpSpPr/>
          <p:nvPr/>
        </p:nvGrpSpPr>
        <p:grpSpPr>
          <a:xfrm>
            <a:off x="4495800" y="381000"/>
            <a:ext cx="2098841" cy="2116435"/>
            <a:chOff x="3637324" y="1969138"/>
            <a:chExt cx="2098841" cy="2116435"/>
          </a:xfrm>
        </p:grpSpPr>
        <p:sp>
          <p:nvSpPr>
            <p:cNvPr id="350" name="Google Shape;350;p13"/>
            <p:cNvSpPr/>
            <p:nvPr/>
          </p:nvSpPr>
          <p:spPr>
            <a:xfrm>
              <a:off x="3637324" y="2163066"/>
              <a:ext cx="2082802" cy="1922507"/>
            </a:xfrm>
            <a:custGeom>
              <a:rect b="b" l="l" r="r" t="t"/>
              <a:pathLst>
                <a:path extrusionOk="0" h="2902" w="2667">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rgbClr val="FFCE3C"/>
            </a:solidFill>
            <a:ln>
              <a:noFill/>
            </a:ln>
          </p:spPr>
          <p:txBody>
            <a:bodyPr anchorCtr="0" anchor="ctr" bIns="60950" lIns="60950" spcFirstLastPara="1" rIns="60950" wrap="square" tIns="60950">
              <a:noAutofit/>
            </a:bodyPr>
            <a:lstStyle/>
            <a:p>
              <a:pPr indent="0" lvl="0" marL="0" marR="0" rtl="0" algn="ctr">
                <a:spcBef>
                  <a:spcPts val="0"/>
                </a:spcBef>
                <a:spcAft>
                  <a:spcPts val="0"/>
                </a:spcAft>
                <a:buNone/>
              </a:pPr>
              <a:r>
                <a:t/>
              </a:r>
              <a:endParaRPr b="0" i="0" sz="5334" u="none" cap="none" strike="noStrike">
                <a:solidFill>
                  <a:srgbClr val="000000"/>
                </a:solidFill>
                <a:latin typeface="Arial"/>
                <a:ea typeface="Arial"/>
                <a:cs typeface="Arial"/>
                <a:sym typeface="Arial"/>
              </a:endParaRPr>
            </a:p>
          </p:txBody>
        </p:sp>
        <p:sp>
          <p:nvSpPr>
            <p:cNvPr id="351" name="Google Shape;351;p13"/>
            <p:cNvSpPr/>
            <p:nvPr/>
          </p:nvSpPr>
          <p:spPr>
            <a:xfrm>
              <a:off x="3826622" y="1969138"/>
              <a:ext cx="1909543" cy="1518738"/>
            </a:xfrm>
            <a:prstGeom prst="ellipse">
              <a:avLst/>
            </a:prstGeom>
            <a:gradFill>
              <a:gsLst>
                <a:gs pos="0">
                  <a:srgbClr val="E3E300"/>
                </a:gs>
                <a:gs pos="100000">
                  <a:srgbClr val="FFFF00">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352" name="Google Shape;352;p13"/>
            <p:cNvSpPr/>
            <p:nvPr/>
          </p:nvSpPr>
          <p:spPr>
            <a:xfrm>
              <a:off x="4260733" y="3557917"/>
              <a:ext cx="875004" cy="340816"/>
            </a:xfrm>
            <a:prstGeom prst="parallelogram">
              <a:avLst>
                <a:gd fmla="val 55072" name="adj"/>
              </a:avLst>
            </a:prstGeom>
            <a:solidFill>
              <a:srgbClr val="4F81BD"/>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nvGrpSpPr>
            <p:cNvPr id="353" name="Google Shape;353;p13"/>
            <p:cNvGrpSpPr/>
            <p:nvPr/>
          </p:nvGrpSpPr>
          <p:grpSpPr>
            <a:xfrm>
              <a:off x="4319725" y="2371284"/>
              <a:ext cx="951538" cy="1209955"/>
              <a:chOff x="1056" y="576"/>
              <a:chExt cx="449" cy="696"/>
            </a:xfrm>
          </p:grpSpPr>
          <p:sp>
            <p:nvSpPr>
              <p:cNvPr id="354" name="Google Shape;354;p13"/>
              <p:cNvSpPr/>
              <p:nvPr/>
            </p:nvSpPr>
            <p:spPr>
              <a:xfrm>
                <a:off x="1056" y="576"/>
                <a:ext cx="449" cy="645"/>
              </a:xfrm>
              <a:custGeom>
                <a:rect b="b" l="l" r="r" t="t"/>
                <a:pathLst>
                  <a:path extrusionOk="0" h="21600" w="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extrusionOk="0" h="21600" w="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FF"/>
              </a:solidFill>
              <a:ln cap="flat" cmpd="sng" w="9525">
                <a:solidFill>
                  <a:srgbClr val="FFCC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nvGrpSpPr>
              <p:cNvPr id="355" name="Google Shape;355;p13"/>
              <p:cNvGrpSpPr/>
              <p:nvPr/>
            </p:nvGrpSpPr>
            <p:grpSpPr>
              <a:xfrm>
                <a:off x="1056" y="576"/>
                <a:ext cx="449" cy="696"/>
                <a:chOff x="1402" y="2202"/>
                <a:chExt cx="449" cy="696"/>
              </a:xfrm>
            </p:grpSpPr>
            <p:sp>
              <p:nvSpPr>
                <p:cNvPr id="356" name="Google Shape;356;p13"/>
                <p:cNvSpPr/>
                <p:nvPr/>
              </p:nvSpPr>
              <p:spPr>
                <a:xfrm>
                  <a:off x="1402" y="2202"/>
                  <a:ext cx="449" cy="645"/>
                </a:xfrm>
                <a:custGeom>
                  <a:rect b="b" l="l" r="r" t="t"/>
                  <a:pathLst>
                    <a:path extrusionOk="0" h="21600" w="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extrusionOk="0" h="21600" w="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FF"/>
                </a:solidFill>
                <a:ln cap="flat" cmpd="sng" w="9525">
                  <a:solidFill>
                    <a:srgbClr val="FFCC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357" name="Google Shape;357;p13"/>
                <p:cNvSpPr/>
                <p:nvPr/>
              </p:nvSpPr>
              <p:spPr>
                <a:xfrm>
                  <a:off x="1453" y="2774"/>
                  <a:ext cx="350" cy="124"/>
                </a:xfrm>
                <a:prstGeom prst="ellipse">
                  <a:avLst/>
                </a:prstGeom>
                <a:solidFill>
                  <a:srgbClr val="00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358" name="Google Shape;358;p13"/>
                <p:cNvSpPr/>
                <p:nvPr/>
              </p:nvSpPr>
              <p:spPr>
                <a:xfrm rot="-5400000">
                  <a:off x="1541" y="2687"/>
                  <a:ext cx="172" cy="161"/>
                </a:xfrm>
                <a:prstGeom prst="flowChartOnlineStorage">
                  <a:avLst/>
                </a:prstGeom>
                <a:gradFill>
                  <a:gsLst>
                    <a:gs pos="0">
                      <a:srgbClr val="375A85"/>
                    </a:gs>
                    <a:gs pos="50000">
                      <a:srgbClr val="4F81BD"/>
                    </a:gs>
                    <a:gs pos="100000">
                      <a:srgbClr val="375A85"/>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4"/>
          <p:cNvSpPr/>
          <p:nvPr/>
        </p:nvSpPr>
        <p:spPr>
          <a:xfrm>
            <a:off x="2590800" y="609600"/>
            <a:ext cx="8763000" cy="4191000"/>
          </a:xfrm>
          <a:prstGeom prst="roundRect">
            <a:avLst>
              <a:gd fmla="val 16667" name="adj"/>
            </a:avLst>
          </a:prstGeom>
          <a:noFill/>
          <a:ln cap="flat" cmpd="sng" w="28575">
            <a:solidFill>
              <a:srgbClr val="0092AC"/>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Times New Roman"/>
              <a:ea typeface="Times New Roman"/>
              <a:cs typeface="Times New Roman"/>
              <a:sym typeface="Times New Roman"/>
            </a:endParaRPr>
          </a:p>
        </p:txBody>
      </p:sp>
      <p:sp>
        <p:nvSpPr>
          <p:cNvPr id="364" name="Google Shape;364;p14"/>
          <p:cNvSpPr txBox="1"/>
          <p:nvPr/>
        </p:nvSpPr>
        <p:spPr>
          <a:xfrm>
            <a:off x="3056607" y="1340690"/>
            <a:ext cx="8167922" cy="1506053"/>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262626"/>
              </a:buClr>
              <a:buSzPts val="2800"/>
              <a:buFont typeface="Times New Roman"/>
              <a:buNone/>
            </a:pPr>
            <a:r>
              <a:rPr b="1" i="0" lang="en-US" sz="2800" u="none" cap="none" strike="noStrike">
                <a:solidFill>
                  <a:srgbClr val="262626"/>
                </a:solidFill>
                <a:latin typeface="Times New Roman"/>
                <a:ea typeface="Times New Roman"/>
                <a:cs typeface="Times New Roman"/>
                <a:sym typeface="Times New Roman"/>
              </a:rPr>
              <a:t>Gia đình em thường sử dụng loại đèn điện nào để chiếu sáng? Dòng điện được sử dụng để chiếu sáng là dòng điện một chiều hay dòng điện xoay chiều?</a:t>
            </a:r>
            <a:endParaRPr b="1" i="0" sz="2800" u="none" cap="none" strike="noStrike">
              <a:solidFill>
                <a:srgbClr val="262626"/>
              </a:solidFill>
              <a:latin typeface="Times New Roman"/>
              <a:ea typeface="Times New Roman"/>
              <a:cs typeface="Times New Roman"/>
              <a:sym typeface="Times New Roman"/>
            </a:endParaRPr>
          </a:p>
        </p:txBody>
      </p:sp>
      <p:pic>
        <p:nvPicPr>
          <p:cNvPr id="365" name="Google Shape;365;p14"/>
          <p:cNvPicPr preferRelativeResize="0"/>
          <p:nvPr/>
        </p:nvPicPr>
        <p:blipFill rotWithShape="1">
          <a:blip r:embed="rId3">
            <a:alphaModFix/>
          </a:blip>
          <a:srcRect b="0" l="0" r="0" t="0"/>
          <a:stretch/>
        </p:blipFill>
        <p:spPr>
          <a:xfrm>
            <a:off x="272192" y="2269696"/>
            <a:ext cx="2318608" cy="2318608"/>
          </a:xfrm>
          <a:prstGeom prst="rect">
            <a:avLst/>
          </a:prstGeom>
          <a:noFill/>
          <a:ln>
            <a:noFill/>
          </a:ln>
        </p:spPr>
      </p:pic>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15"/>
          <p:cNvSpPr/>
          <p:nvPr/>
        </p:nvSpPr>
        <p:spPr>
          <a:xfrm>
            <a:off x="2220915" y="761971"/>
            <a:ext cx="8763000" cy="3377390"/>
          </a:xfrm>
          <a:prstGeom prst="roundRect">
            <a:avLst>
              <a:gd fmla="val 16667" name="adj"/>
            </a:avLst>
          </a:prstGeom>
          <a:noFill/>
          <a:ln cap="flat" cmpd="sng" w="28575">
            <a:solidFill>
              <a:srgbClr val="FFC100"/>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Times New Roman"/>
              <a:ea typeface="Times New Roman"/>
              <a:cs typeface="Times New Roman"/>
              <a:sym typeface="Times New Roman"/>
            </a:endParaRPr>
          </a:p>
        </p:txBody>
      </p:sp>
      <p:sp>
        <p:nvSpPr>
          <p:cNvPr id="371" name="Google Shape;371;p15"/>
          <p:cNvSpPr txBox="1"/>
          <p:nvPr/>
        </p:nvSpPr>
        <p:spPr>
          <a:xfrm>
            <a:off x="2362200" y="1381759"/>
            <a:ext cx="8541502" cy="15296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262626"/>
              </a:buClr>
              <a:buSzPts val="2800"/>
              <a:buFont typeface="Times New Roman"/>
              <a:buNone/>
            </a:pPr>
            <a:r>
              <a:rPr b="1" i="0" lang="en-US" sz="2800" u="none" cap="none" strike="noStrike">
                <a:solidFill>
                  <a:srgbClr val="262626"/>
                </a:solidFill>
                <a:latin typeface="Times New Roman"/>
                <a:ea typeface="Times New Roman"/>
                <a:cs typeface="Times New Roman"/>
                <a:sym typeface="Times New Roman"/>
              </a:rPr>
              <a:t>Gia đình em thường sử dụng đèn huỳnh quang, đèn led và đèn sợi đốt để chiếu sáng. Dòng điện được sử dụng để chiếu sáng là dòng xoay chiều.</a:t>
            </a:r>
            <a:endParaRPr b="1" i="0" sz="2800" u="none" cap="none" strike="noStrike">
              <a:solidFill>
                <a:srgbClr val="262626"/>
              </a:solidFill>
              <a:latin typeface="Times New Roman"/>
              <a:ea typeface="Times New Roman"/>
              <a:cs typeface="Times New Roman"/>
              <a:sym typeface="Times New Roman"/>
            </a:endParaRPr>
          </a:p>
        </p:txBody>
      </p:sp>
      <p:pic>
        <p:nvPicPr>
          <p:cNvPr id="372" name="Google Shape;372;p15"/>
          <p:cNvPicPr preferRelativeResize="0"/>
          <p:nvPr/>
        </p:nvPicPr>
        <p:blipFill rotWithShape="1">
          <a:blip r:embed="rId3">
            <a:alphaModFix/>
          </a:blip>
          <a:srcRect b="0" l="0" r="0" t="0"/>
          <a:stretch/>
        </p:blipFill>
        <p:spPr>
          <a:xfrm>
            <a:off x="201613" y="1981199"/>
            <a:ext cx="1995239" cy="2092259"/>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descr="Creative Process " id="377" name="Google Shape;377;p16"/>
          <p:cNvPicPr preferRelativeResize="0"/>
          <p:nvPr/>
        </p:nvPicPr>
        <p:blipFill rotWithShape="1">
          <a:blip r:embed="rId3">
            <a:alphaModFix/>
          </a:blip>
          <a:srcRect b="0" l="0" r="0" t="0"/>
          <a:stretch/>
        </p:blipFill>
        <p:spPr>
          <a:xfrm>
            <a:off x="1295400" y="5330491"/>
            <a:ext cx="533400" cy="533400"/>
          </a:xfrm>
          <a:prstGeom prst="rect">
            <a:avLst/>
          </a:prstGeom>
          <a:noFill/>
          <a:ln>
            <a:noFill/>
          </a:ln>
        </p:spPr>
      </p:pic>
      <p:sp>
        <p:nvSpPr>
          <p:cNvPr id="378" name="Google Shape;378;p16"/>
          <p:cNvSpPr txBox="1"/>
          <p:nvPr/>
        </p:nvSpPr>
        <p:spPr>
          <a:xfrm>
            <a:off x="1828800" y="5455702"/>
            <a:ext cx="9464752" cy="408189"/>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600" u="none" cap="none" strike="noStrike">
                <a:solidFill>
                  <a:srgbClr val="262626"/>
                </a:solidFill>
                <a:latin typeface="Times New Roman"/>
                <a:ea typeface="Times New Roman"/>
                <a:cs typeface="Times New Roman"/>
                <a:sym typeface="Times New Roman"/>
              </a:rPr>
              <a:t>Quan sát các hình và cho biết dòng điện xoay chiều có tác dụng gì?</a:t>
            </a:r>
            <a:endParaRPr b="0" i="0" sz="2600" u="none" cap="none" strike="noStrike">
              <a:solidFill>
                <a:srgbClr val="262626"/>
              </a:solidFill>
              <a:latin typeface="Times New Roman"/>
              <a:ea typeface="Times New Roman"/>
              <a:cs typeface="Times New Roman"/>
              <a:sym typeface="Times New Roman"/>
            </a:endParaRPr>
          </a:p>
        </p:txBody>
      </p:sp>
      <p:sp>
        <p:nvSpPr>
          <p:cNvPr id="379" name="Google Shape;379;p16"/>
          <p:cNvSpPr/>
          <p:nvPr/>
        </p:nvSpPr>
        <p:spPr>
          <a:xfrm>
            <a:off x="382218" y="221622"/>
            <a:ext cx="4177400" cy="522469"/>
          </a:xfrm>
          <a:prstGeom prst="roundRect">
            <a:avLst>
              <a:gd fmla="val 16667" name="adj"/>
            </a:avLst>
          </a:prstGeom>
          <a:solidFill>
            <a:srgbClr val="FFD435">
              <a:alpha val="2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80" name="Google Shape;380;p16"/>
          <p:cNvSpPr txBox="1"/>
          <p:nvPr/>
        </p:nvSpPr>
        <p:spPr>
          <a:xfrm>
            <a:off x="568248" y="249377"/>
            <a:ext cx="3869815" cy="40241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400" u="none" cap="none" strike="noStrike">
                <a:solidFill>
                  <a:srgbClr val="000000"/>
                </a:solidFill>
                <a:latin typeface="Times New Roman"/>
                <a:ea typeface="Times New Roman"/>
                <a:cs typeface="Times New Roman"/>
                <a:sym typeface="Times New Roman"/>
              </a:rPr>
              <a:t>II. Tác dụng phát sáng</a:t>
            </a:r>
            <a:endParaRPr b="1" i="0" sz="2400" u="none" cap="none" strike="noStrike">
              <a:solidFill>
                <a:srgbClr val="000000"/>
              </a:solidFill>
              <a:latin typeface="Times New Roman"/>
              <a:ea typeface="Times New Roman"/>
              <a:cs typeface="Times New Roman"/>
              <a:sym typeface="Times New Roman"/>
            </a:endParaRPr>
          </a:p>
        </p:txBody>
      </p:sp>
      <p:grpSp>
        <p:nvGrpSpPr>
          <p:cNvPr id="381" name="Google Shape;381;p16"/>
          <p:cNvGrpSpPr/>
          <p:nvPr/>
        </p:nvGrpSpPr>
        <p:grpSpPr>
          <a:xfrm>
            <a:off x="2733127" y="901626"/>
            <a:ext cx="6725745" cy="684578"/>
            <a:chOff x="316595" y="1283102"/>
            <a:chExt cx="11775091" cy="684578"/>
          </a:xfrm>
        </p:grpSpPr>
        <p:sp>
          <p:nvSpPr>
            <p:cNvPr id="382" name="Google Shape;382;p16"/>
            <p:cNvSpPr/>
            <p:nvPr/>
          </p:nvSpPr>
          <p:spPr>
            <a:xfrm>
              <a:off x="316595" y="1283102"/>
              <a:ext cx="11749683" cy="684578"/>
            </a:xfrm>
            <a:custGeom>
              <a:rect b="b" l="l" r="r" t="t"/>
              <a:pathLst>
                <a:path extrusionOk="0" h="2048697" w="6806271">
                  <a:moveTo>
                    <a:pt x="638088" y="1023"/>
                  </a:moveTo>
                  <a:cubicBezTo>
                    <a:pt x="1559771" y="-22528"/>
                    <a:pt x="2481453" y="371420"/>
                    <a:pt x="3403136" y="97369"/>
                  </a:cubicBezTo>
                  <a:cubicBezTo>
                    <a:pt x="4537514" y="-239924"/>
                    <a:pt x="5671893" y="434662"/>
                    <a:pt x="6806271" y="97369"/>
                  </a:cubicBezTo>
                  <a:lnTo>
                    <a:pt x="6806271" y="534698"/>
                  </a:lnTo>
                  <a:lnTo>
                    <a:pt x="6806271" y="1514000"/>
                  </a:lnTo>
                  <a:lnTo>
                    <a:pt x="6806271" y="1951329"/>
                  </a:lnTo>
                  <a:cubicBezTo>
                    <a:pt x="5671893" y="2288622"/>
                    <a:pt x="4537514" y="1614036"/>
                    <a:pt x="3403136" y="1951329"/>
                  </a:cubicBezTo>
                  <a:cubicBezTo>
                    <a:pt x="2268757" y="2288622"/>
                    <a:pt x="1134379" y="1614036"/>
                    <a:pt x="0" y="1951329"/>
                  </a:cubicBezTo>
                  <a:lnTo>
                    <a:pt x="0" y="1514000"/>
                  </a:lnTo>
                  <a:lnTo>
                    <a:pt x="0" y="534698"/>
                  </a:lnTo>
                  <a:lnTo>
                    <a:pt x="0" y="97369"/>
                  </a:lnTo>
                  <a:cubicBezTo>
                    <a:pt x="212696" y="34127"/>
                    <a:pt x="425392" y="6458"/>
                    <a:pt x="638088" y="1023"/>
                  </a:cubicBezTo>
                  <a:close/>
                </a:path>
              </a:pathLst>
            </a:custGeom>
            <a:solidFill>
              <a:srgbClr val="D8EDC2"/>
            </a:solidFill>
            <a:ln cap="flat" cmpd="sng" w="38100">
              <a:solidFill>
                <a:srgbClr val="F5C06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83" name="Google Shape;383;p16"/>
            <p:cNvSpPr txBox="1"/>
            <p:nvPr/>
          </p:nvSpPr>
          <p:spPr>
            <a:xfrm>
              <a:off x="342003" y="1450097"/>
              <a:ext cx="11749683" cy="374718"/>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400" u="none" cap="none" strike="noStrike">
                  <a:solidFill>
                    <a:srgbClr val="262626"/>
                  </a:solidFill>
                  <a:latin typeface="Times New Roman"/>
                  <a:ea typeface="Times New Roman"/>
                  <a:cs typeface="Times New Roman"/>
                  <a:sym typeface="Times New Roman"/>
                </a:rPr>
                <a:t>Thí nghiệm 2: Quan sát hình và cho biết</a:t>
              </a:r>
              <a:endParaRPr b="0" i="0" sz="2400" u="none" cap="none" strike="noStrike">
                <a:solidFill>
                  <a:srgbClr val="262626"/>
                </a:solidFill>
                <a:latin typeface="Times New Roman"/>
                <a:ea typeface="Times New Roman"/>
                <a:cs typeface="Times New Roman"/>
                <a:sym typeface="Times New Roman"/>
              </a:endParaRPr>
            </a:p>
          </p:txBody>
        </p:sp>
      </p:grpSp>
      <p:pic>
        <p:nvPicPr>
          <p:cNvPr id="384" name="Google Shape;384;p16"/>
          <p:cNvPicPr preferRelativeResize="0"/>
          <p:nvPr/>
        </p:nvPicPr>
        <p:blipFill rotWithShape="1">
          <a:blip r:embed="rId4">
            <a:alphaModFix/>
          </a:blip>
          <a:srcRect b="0" l="0" r="0" t="0"/>
          <a:stretch/>
        </p:blipFill>
        <p:spPr>
          <a:xfrm>
            <a:off x="7658290" y="1644027"/>
            <a:ext cx="4016262" cy="2927971"/>
          </a:xfrm>
          <a:prstGeom prst="rect">
            <a:avLst/>
          </a:prstGeom>
          <a:noFill/>
          <a:ln>
            <a:noFill/>
          </a:ln>
        </p:spPr>
      </p:pic>
      <p:pic>
        <p:nvPicPr>
          <p:cNvPr id="385" name="Google Shape;385;p16"/>
          <p:cNvPicPr preferRelativeResize="0"/>
          <p:nvPr/>
        </p:nvPicPr>
        <p:blipFill rotWithShape="1">
          <a:blip r:embed="rId5">
            <a:alphaModFix/>
          </a:blip>
          <a:srcRect b="0" l="0" r="0" t="0"/>
          <a:stretch/>
        </p:blipFill>
        <p:spPr>
          <a:xfrm>
            <a:off x="532688" y="1693858"/>
            <a:ext cx="6569201" cy="2878141"/>
          </a:xfrm>
          <a:prstGeom prst="rect">
            <a:avLst/>
          </a:prstGeom>
          <a:noFill/>
          <a:ln>
            <a:noFill/>
          </a:ln>
        </p:spPr>
      </p:pic>
      <p:grpSp>
        <p:nvGrpSpPr>
          <p:cNvPr id="386" name="Google Shape;386;p16"/>
          <p:cNvGrpSpPr/>
          <p:nvPr/>
        </p:nvGrpSpPr>
        <p:grpSpPr>
          <a:xfrm>
            <a:off x="238076" y="149929"/>
            <a:ext cx="589223" cy="594162"/>
            <a:chOff x="3637324" y="1969138"/>
            <a:chExt cx="2098841" cy="2116435"/>
          </a:xfrm>
        </p:grpSpPr>
        <p:sp>
          <p:nvSpPr>
            <p:cNvPr id="387" name="Google Shape;387;p16"/>
            <p:cNvSpPr/>
            <p:nvPr/>
          </p:nvSpPr>
          <p:spPr>
            <a:xfrm>
              <a:off x="3637324" y="2163066"/>
              <a:ext cx="2082802" cy="1922507"/>
            </a:xfrm>
            <a:custGeom>
              <a:rect b="b" l="l" r="r" t="t"/>
              <a:pathLst>
                <a:path extrusionOk="0" h="2902" w="2667">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rgbClr val="FFCE3C"/>
            </a:solidFill>
            <a:ln>
              <a:noFill/>
            </a:ln>
          </p:spPr>
          <p:txBody>
            <a:bodyPr anchorCtr="0" anchor="ctr" bIns="60950" lIns="60950" spcFirstLastPara="1" rIns="60950" wrap="square" tIns="60950">
              <a:noAutofit/>
            </a:bodyPr>
            <a:lstStyle/>
            <a:p>
              <a:pPr indent="0" lvl="0" marL="0" marR="0" rtl="0" algn="ctr">
                <a:spcBef>
                  <a:spcPts val="0"/>
                </a:spcBef>
                <a:spcAft>
                  <a:spcPts val="0"/>
                </a:spcAft>
                <a:buNone/>
              </a:pPr>
              <a:r>
                <a:t/>
              </a:r>
              <a:endParaRPr b="0" i="0" sz="5334" u="none" cap="none" strike="noStrike">
                <a:solidFill>
                  <a:srgbClr val="000000"/>
                </a:solidFill>
                <a:latin typeface="Times New Roman"/>
                <a:ea typeface="Times New Roman"/>
                <a:cs typeface="Times New Roman"/>
                <a:sym typeface="Times New Roman"/>
              </a:endParaRPr>
            </a:p>
          </p:txBody>
        </p:sp>
        <p:sp>
          <p:nvSpPr>
            <p:cNvPr id="388" name="Google Shape;388;p16"/>
            <p:cNvSpPr/>
            <p:nvPr/>
          </p:nvSpPr>
          <p:spPr>
            <a:xfrm>
              <a:off x="3826622" y="1969138"/>
              <a:ext cx="1909543" cy="1518738"/>
            </a:xfrm>
            <a:prstGeom prst="ellipse">
              <a:avLst/>
            </a:prstGeom>
            <a:gradFill>
              <a:gsLst>
                <a:gs pos="0">
                  <a:srgbClr val="E3E300"/>
                </a:gs>
                <a:gs pos="100000">
                  <a:srgbClr val="FFFF00">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389" name="Google Shape;389;p16"/>
            <p:cNvSpPr/>
            <p:nvPr/>
          </p:nvSpPr>
          <p:spPr>
            <a:xfrm>
              <a:off x="4260733" y="3557917"/>
              <a:ext cx="875004" cy="340816"/>
            </a:xfrm>
            <a:prstGeom prst="parallelogram">
              <a:avLst>
                <a:gd fmla="val 55072" name="adj"/>
              </a:avLst>
            </a:prstGeom>
            <a:solidFill>
              <a:srgbClr val="4F81BD"/>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grpSp>
          <p:nvGrpSpPr>
            <p:cNvPr id="390" name="Google Shape;390;p16"/>
            <p:cNvGrpSpPr/>
            <p:nvPr/>
          </p:nvGrpSpPr>
          <p:grpSpPr>
            <a:xfrm>
              <a:off x="4319725" y="2371284"/>
              <a:ext cx="951538" cy="1209955"/>
              <a:chOff x="1056" y="576"/>
              <a:chExt cx="449" cy="696"/>
            </a:xfrm>
          </p:grpSpPr>
          <p:sp>
            <p:nvSpPr>
              <p:cNvPr id="391" name="Google Shape;391;p16"/>
              <p:cNvSpPr/>
              <p:nvPr/>
            </p:nvSpPr>
            <p:spPr>
              <a:xfrm>
                <a:off x="1056" y="576"/>
                <a:ext cx="449" cy="645"/>
              </a:xfrm>
              <a:custGeom>
                <a:rect b="b" l="l" r="r" t="t"/>
                <a:pathLst>
                  <a:path extrusionOk="0" h="21600" w="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extrusionOk="0" h="21600" w="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FF"/>
              </a:solidFill>
              <a:ln cap="flat" cmpd="sng" w="9525">
                <a:solidFill>
                  <a:srgbClr val="FFCC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grpSp>
            <p:nvGrpSpPr>
              <p:cNvPr id="392" name="Google Shape;392;p16"/>
              <p:cNvGrpSpPr/>
              <p:nvPr/>
            </p:nvGrpSpPr>
            <p:grpSpPr>
              <a:xfrm>
                <a:off x="1056" y="576"/>
                <a:ext cx="449" cy="696"/>
                <a:chOff x="1402" y="2202"/>
                <a:chExt cx="449" cy="696"/>
              </a:xfrm>
            </p:grpSpPr>
            <p:sp>
              <p:nvSpPr>
                <p:cNvPr id="393" name="Google Shape;393;p16"/>
                <p:cNvSpPr/>
                <p:nvPr/>
              </p:nvSpPr>
              <p:spPr>
                <a:xfrm>
                  <a:off x="1402" y="2202"/>
                  <a:ext cx="449" cy="645"/>
                </a:xfrm>
                <a:custGeom>
                  <a:rect b="b" l="l" r="r" t="t"/>
                  <a:pathLst>
                    <a:path extrusionOk="0" h="21600" w="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extrusionOk="0" h="21600" w="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FF"/>
                </a:solidFill>
                <a:ln cap="flat" cmpd="sng" w="9525">
                  <a:solidFill>
                    <a:srgbClr val="FFCC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394" name="Google Shape;394;p16"/>
                <p:cNvSpPr/>
                <p:nvPr/>
              </p:nvSpPr>
              <p:spPr>
                <a:xfrm>
                  <a:off x="1453" y="2774"/>
                  <a:ext cx="350" cy="124"/>
                </a:xfrm>
                <a:prstGeom prst="ellipse">
                  <a:avLst/>
                </a:prstGeom>
                <a:solidFill>
                  <a:srgbClr val="00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395" name="Google Shape;395;p16"/>
                <p:cNvSpPr/>
                <p:nvPr/>
              </p:nvSpPr>
              <p:spPr>
                <a:xfrm rot="-5400000">
                  <a:off x="1541" y="2687"/>
                  <a:ext cx="172" cy="161"/>
                </a:xfrm>
                <a:prstGeom prst="flowChartOnlineStorage">
                  <a:avLst/>
                </a:prstGeom>
                <a:gradFill>
                  <a:gsLst>
                    <a:gs pos="0">
                      <a:srgbClr val="375A85"/>
                    </a:gs>
                    <a:gs pos="50000">
                      <a:srgbClr val="4F81BD"/>
                    </a:gs>
                    <a:gs pos="100000">
                      <a:srgbClr val="375A85"/>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grpSp>
        </p:gr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descr="Creative Process " id="400" name="Google Shape;400;p17"/>
          <p:cNvPicPr preferRelativeResize="0"/>
          <p:nvPr/>
        </p:nvPicPr>
        <p:blipFill rotWithShape="1">
          <a:blip r:embed="rId3">
            <a:alphaModFix/>
          </a:blip>
          <a:srcRect b="0" l="0" r="0" t="0"/>
          <a:stretch/>
        </p:blipFill>
        <p:spPr>
          <a:xfrm>
            <a:off x="1295400" y="5330491"/>
            <a:ext cx="533400" cy="533400"/>
          </a:xfrm>
          <a:prstGeom prst="rect">
            <a:avLst/>
          </a:prstGeom>
          <a:noFill/>
          <a:ln>
            <a:noFill/>
          </a:ln>
        </p:spPr>
      </p:pic>
      <p:sp>
        <p:nvSpPr>
          <p:cNvPr id="401" name="Google Shape;401;p17"/>
          <p:cNvSpPr txBox="1"/>
          <p:nvPr/>
        </p:nvSpPr>
        <p:spPr>
          <a:xfrm>
            <a:off x="1828800" y="5437848"/>
            <a:ext cx="8610600" cy="406009"/>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2600" u="none" cap="none" strike="noStrike">
                <a:solidFill>
                  <a:srgbClr val="262626"/>
                </a:solidFill>
                <a:latin typeface="Arial"/>
                <a:ea typeface="Arial"/>
                <a:cs typeface="Arial"/>
                <a:sym typeface="Arial"/>
              </a:rPr>
              <a:t>Dòng điện xoay chiều có tác dụng phát sáng.</a:t>
            </a:r>
            <a:endParaRPr b="1" i="0" sz="2600" u="none" cap="none" strike="noStrike">
              <a:solidFill>
                <a:srgbClr val="262626"/>
              </a:solidFill>
              <a:latin typeface="Arial"/>
              <a:ea typeface="Arial"/>
              <a:cs typeface="Arial"/>
              <a:sym typeface="Arial"/>
            </a:endParaRPr>
          </a:p>
        </p:txBody>
      </p:sp>
      <p:pic>
        <p:nvPicPr>
          <p:cNvPr id="402" name="Google Shape;402;p17"/>
          <p:cNvPicPr preferRelativeResize="0"/>
          <p:nvPr/>
        </p:nvPicPr>
        <p:blipFill rotWithShape="1">
          <a:blip r:embed="rId4">
            <a:alphaModFix/>
          </a:blip>
          <a:srcRect b="0" l="0" r="0" t="0"/>
          <a:stretch/>
        </p:blipFill>
        <p:spPr>
          <a:xfrm>
            <a:off x="7658290" y="1644027"/>
            <a:ext cx="4016262" cy="2927971"/>
          </a:xfrm>
          <a:prstGeom prst="rect">
            <a:avLst/>
          </a:prstGeom>
          <a:noFill/>
          <a:ln>
            <a:noFill/>
          </a:ln>
        </p:spPr>
      </p:pic>
      <p:pic>
        <p:nvPicPr>
          <p:cNvPr id="403" name="Google Shape;403;p17"/>
          <p:cNvPicPr preferRelativeResize="0"/>
          <p:nvPr/>
        </p:nvPicPr>
        <p:blipFill rotWithShape="1">
          <a:blip r:embed="rId5">
            <a:alphaModFix/>
          </a:blip>
          <a:srcRect b="0" l="0" r="0" t="0"/>
          <a:stretch/>
        </p:blipFill>
        <p:spPr>
          <a:xfrm>
            <a:off x="532688" y="1693858"/>
            <a:ext cx="6569201" cy="2878141"/>
          </a:xfrm>
          <a:prstGeom prst="rect">
            <a:avLst/>
          </a:prstGeom>
          <a:noFill/>
          <a:ln>
            <a:noFill/>
          </a:ln>
        </p:spPr>
      </p:pic>
      <p:sp>
        <p:nvSpPr>
          <p:cNvPr id="404" name="Google Shape;404;p17"/>
          <p:cNvSpPr/>
          <p:nvPr/>
        </p:nvSpPr>
        <p:spPr>
          <a:xfrm>
            <a:off x="382218" y="221622"/>
            <a:ext cx="4177400" cy="522469"/>
          </a:xfrm>
          <a:prstGeom prst="roundRect">
            <a:avLst>
              <a:gd fmla="val 16667" name="adj"/>
            </a:avLst>
          </a:prstGeom>
          <a:solidFill>
            <a:srgbClr val="FFD435">
              <a:alpha val="2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05" name="Google Shape;405;p17"/>
          <p:cNvSpPr txBox="1"/>
          <p:nvPr/>
        </p:nvSpPr>
        <p:spPr>
          <a:xfrm>
            <a:off x="568248" y="249377"/>
            <a:ext cx="3869815" cy="40241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400" u="none" cap="none" strike="noStrike">
                <a:solidFill>
                  <a:srgbClr val="000000"/>
                </a:solidFill>
                <a:latin typeface="Arial"/>
                <a:ea typeface="Arial"/>
                <a:cs typeface="Arial"/>
                <a:sym typeface="Arial"/>
              </a:rPr>
              <a:t>II. Tác Dụng Phát Sáng</a:t>
            </a:r>
            <a:endParaRPr b="1" i="0" sz="2400" u="none" cap="none" strike="noStrike">
              <a:solidFill>
                <a:srgbClr val="000000"/>
              </a:solidFill>
              <a:latin typeface="Arial"/>
              <a:ea typeface="Arial"/>
              <a:cs typeface="Arial"/>
              <a:sym typeface="Arial"/>
            </a:endParaRPr>
          </a:p>
        </p:txBody>
      </p:sp>
      <p:grpSp>
        <p:nvGrpSpPr>
          <p:cNvPr id="406" name="Google Shape;406;p17"/>
          <p:cNvGrpSpPr/>
          <p:nvPr/>
        </p:nvGrpSpPr>
        <p:grpSpPr>
          <a:xfrm>
            <a:off x="238076" y="149929"/>
            <a:ext cx="589223" cy="594162"/>
            <a:chOff x="3637324" y="1969138"/>
            <a:chExt cx="2098841" cy="2116435"/>
          </a:xfrm>
        </p:grpSpPr>
        <p:sp>
          <p:nvSpPr>
            <p:cNvPr id="407" name="Google Shape;407;p17"/>
            <p:cNvSpPr/>
            <p:nvPr/>
          </p:nvSpPr>
          <p:spPr>
            <a:xfrm>
              <a:off x="3637324" y="2163066"/>
              <a:ext cx="2082802" cy="1922507"/>
            </a:xfrm>
            <a:custGeom>
              <a:rect b="b" l="l" r="r" t="t"/>
              <a:pathLst>
                <a:path extrusionOk="0" h="2902" w="2667">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rgbClr val="FFCE3C"/>
            </a:solidFill>
            <a:ln>
              <a:noFill/>
            </a:ln>
          </p:spPr>
          <p:txBody>
            <a:bodyPr anchorCtr="0" anchor="ctr" bIns="60950" lIns="60950" spcFirstLastPara="1" rIns="60950" wrap="square" tIns="60950">
              <a:noAutofit/>
            </a:bodyPr>
            <a:lstStyle/>
            <a:p>
              <a:pPr indent="0" lvl="0" marL="0" marR="0" rtl="0" algn="ctr">
                <a:spcBef>
                  <a:spcPts val="0"/>
                </a:spcBef>
                <a:spcAft>
                  <a:spcPts val="0"/>
                </a:spcAft>
                <a:buNone/>
              </a:pPr>
              <a:r>
                <a:t/>
              </a:r>
              <a:endParaRPr b="0" i="0" sz="5334" u="none" cap="none" strike="noStrike">
                <a:solidFill>
                  <a:srgbClr val="000000"/>
                </a:solidFill>
                <a:latin typeface="Arial"/>
                <a:ea typeface="Arial"/>
                <a:cs typeface="Arial"/>
                <a:sym typeface="Arial"/>
              </a:endParaRPr>
            </a:p>
          </p:txBody>
        </p:sp>
        <p:sp>
          <p:nvSpPr>
            <p:cNvPr id="408" name="Google Shape;408;p17"/>
            <p:cNvSpPr/>
            <p:nvPr/>
          </p:nvSpPr>
          <p:spPr>
            <a:xfrm>
              <a:off x="3826622" y="1969138"/>
              <a:ext cx="1909543" cy="1518738"/>
            </a:xfrm>
            <a:prstGeom prst="ellipse">
              <a:avLst/>
            </a:prstGeom>
            <a:gradFill>
              <a:gsLst>
                <a:gs pos="0">
                  <a:srgbClr val="E3E300"/>
                </a:gs>
                <a:gs pos="100000">
                  <a:srgbClr val="FFFF00">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409" name="Google Shape;409;p17"/>
            <p:cNvSpPr/>
            <p:nvPr/>
          </p:nvSpPr>
          <p:spPr>
            <a:xfrm>
              <a:off x="4260733" y="3557917"/>
              <a:ext cx="875004" cy="340816"/>
            </a:xfrm>
            <a:prstGeom prst="parallelogram">
              <a:avLst>
                <a:gd fmla="val 55072" name="adj"/>
              </a:avLst>
            </a:prstGeom>
            <a:solidFill>
              <a:srgbClr val="4F81BD"/>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nvGrpSpPr>
            <p:cNvPr id="410" name="Google Shape;410;p17"/>
            <p:cNvGrpSpPr/>
            <p:nvPr/>
          </p:nvGrpSpPr>
          <p:grpSpPr>
            <a:xfrm>
              <a:off x="4319725" y="2371284"/>
              <a:ext cx="951538" cy="1209955"/>
              <a:chOff x="1056" y="576"/>
              <a:chExt cx="449" cy="696"/>
            </a:xfrm>
          </p:grpSpPr>
          <p:sp>
            <p:nvSpPr>
              <p:cNvPr id="411" name="Google Shape;411;p17"/>
              <p:cNvSpPr/>
              <p:nvPr/>
            </p:nvSpPr>
            <p:spPr>
              <a:xfrm>
                <a:off x="1056" y="576"/>
                <a:ext cx="449" cy="645"/>
              </a:xfrm>
              <a:custGeom>
                <a:rect b="b" l="l" r="r" t="t"/>
                <a:pathLst>
                  <a:path extrusionOk="0" h="21600" w="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extrusionOk="0" h="21600" w="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FF"/>
              </a:solidFill>
              <a:ln cap="flat" cmpd="sng" w="9525">
                <a:solidFill>
                  <a:srgbClr val="FFCC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nvGrpSpPr>
              <p:cNvPr id="412" name="Google Shape;412;p17"/>
              <p:cNvGrpSpPr/>
              <p:nvPr/>
            </p:nvGrpSpPr>
            <p:grpSpPr>
              <a:xfrm>
                <a:off x="1056" y="576"/>
                <a:ext cx="449" cy="696"/>
                <a:chOff x="1402" y="2202"/>
                <a:chExt cx="449" cy="696"/>
              </a:xfrm>
            </p:grpSpPr>
            <p:sp>
              <p:nvSpPr>
                <p:cNvPr id="413" name="Google Shape;413;p17"/>
                <p:cNvSpPr/>
                <p:nvPr/>
              </p:nvSpPr>
              <p:spPr>
                <a:xfrm>
                  <a:off x="1402" y="2202"/>
                  <a:ext cx="449" cy="645"/>
                </a:xfrm>
                <a:custGeom>
                  <a:rect b="b" l="l" r="r" t="t"/>
                  <a:pathLst>
                    <a:path extrusionOk="0" h="21600" w="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extrusionOk="0" h="21600" w="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FF"/>
                </a:solidFill>
                <a:ln cap="flat" cmpd="sng" w="9525">
                  <a:solidFill>
                    <a:srgbClr val="FFCC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414" name="Google Shape;414;p17"/>
                <p:cNvSpPr/>
                <p:nvPr/>
              </p:nvSpPr>
              <p:spPr>
                <a:xfrm>
                  <a:off x="1453" y="2774"/>
                  <a:ext cx="350" cy="124"/>
                </a:xfrm>
                <a:prstGeom prst="ellipse">
                  <a:avLst/>
                </a:prstGeom>
                <a:solidFill>
                  <a:srgbClr val="00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415" name="Google Shape;415;p17"/>
                <p:cNvSpPr/>
                <p:nvPr/>
              </p:nvSpPr>
              <p:spPr>
                <a:xfrm rot="-5400000">
                  <a:off x="1541" y="2687"/>
                  <a:ext cx="172" cy="161"/>
                </a:xfrm>
                <a:prstGeom prst="flowChartOnlineStorage">
                  <a:avLst/>
                </a:prstGeom>
                <a:gradFill>
                  <a:gsLst>
                    <a:gs pos="0">
                      <a:srgbClr val="375A85"/>
                    </a:gs>
                    <a:gs pos="50000">
                      <a:srgbClr val="4F81BD"/>
                    </a:gs>
                    <a:gs pos="100000">
                      <a:srgbClr val="375A85"/>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9" name="Shape 419"/>
        <p:cNvGrpSpPr/>
        <p:nvPr/>
      </p:nvGrpSpPr>
      <p:grpSpPr>
        <a:xfrm>
          <a:off x="0" y="0"/>
          <a:ext cx="0" cy="0"/>
          <a:chOff x="0" y="0"/>
          <a:chExt cx="0" cy="0"/>
        </a:xfrm>
      </p:grpSpPr>
      <p:sp>
        <p:nvSpPr>
          <p:cNvPr id="420" name="Google Shape;420;p18"/>
          <p:cNvSpPr/>
          <p:nvPr/>
        </p:nvSpPr>
        <p:spPr>
          <a:xfrm>
            <a:off x="800100" y="1314450"/>
            <a:ext cx="10515600" cy="3638550"/>
          </a:xfrm>
          <a:prstGeom prst="roundRect">
            <a:avLst>
              <a:gd fmla="val 16667" name="adj"/>
            </a:avLst>
          </a:prstGeom>
          <a:noFill/>
          <a:ln cap="flat" cmpd="sng" w="28575">
            <a:solidFill>
              <a:srgbClr val="FFC100"/>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grpSp>
        <p:nvGrpSpPr>
          <p:cNvPr id="421" name="Google Shape;421;p18"/>
          <p:cNvGrpSpPr/>
          <p:nvPr/>
        </p:nvGrpSpPr>
        <p:grpSpPr>
          <a:xfrm>
            <a:off x="4114800" y="933449"/>
            <a:ext cx="3886200" cy="592132"/>
            <a:chOff x="381000" y="143568"/>
            <a:chExt cx="3429000" cy="522469"/>
          </a:xfrm>
        </p:grpSpPr>
        <p:sp>
          <p:nvSpPr>
            <p:cNvPr id="422" name="Google Shape;422;p18"/>
            <p:cNvSpPr/>
            <p:nvPr/>
          </p:nvSpPr>
          <p:spPr>
            <a:xfrm>
              <a:off x="381000" y="143568"/>
              <a:ext cx="3429000" cy="522469"/>
            </a:xfrm>
            <a:prstGeom prst="roundRect">
              <a:avLst>
                <a:gd fmla="val 31252" name="adj"/>
              </a:avLst>
            </a:prstGeom>
            <a:solidFill>
              <a:srgbClr val="FFC1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lt1"/>
                </a:solidFill>
                <a:latin typeface="Times New Roman"/>
                <a:ea typeface="Times New Roman"/>
                <a:cs typeface="Times New Roman"/>
                <a:sym typeface="Times New Roman"/>
              </a:endParaRPr>
            </a:p>
          </p:txBody>
        </p:sp>
        <p:sp>
          <p:nvSpPr>
            <p:cNvPr id="423" name="Google Shape;423;p18"/>
            <p:cNvSpPr txBox="1"/>
            <p:nvPr/>
          </p:nvSpPr>
          <p:spPr>
            <a:xfrm>
              <a:off x="710929" y="182361"/>
              <a:ext cx="2769142" cy="41431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800" u="none" cap="none" strike="noStrike">
                  <a:solidFill>
                    <a:srgbClr val="000000"/>
                  </a:solidFill>
                  <a:latin typeface="Times New Roman"/>
                  <a:ea typeface="Times New Roman"/>
                  <a:cs typeface="Times New Roman"/>
                  <a:sym typeface="Times New Roman"/>
                </a:rPr>
                <a:t>PHIẾU HỌC TẬP 2</a:t>
              </a:r>
              <a:endParaRPr b="1" i="0" sz="2800" u="none" cap="none" strike="noStrike">
                <a:solidFill>
                  <a:srgbClr val="000000"/>
                </a:solidFill>
                <a:latin typeface="Times New Roman"/>
                <a:ea typeface="Times New Roman"/>
                <a:cs typeface="Times New Roman"/>
                <a:sym typeface="Times New Roman"/>
              </a:endParaRPr>
            </a:p>
          </p:txBody>
        </p:sp>
      </p:grpSp>
      <p:sp>
        <p:nvSpPr>
          <p:cNvPr id="424" name="Google Shape;424;p18"/>
          <p:cNvSpPr txBox="1"/>
          <p:nvPr/>
        </p:nvSpPr>
        <p:spPr>
          <a:xfrm>
            <a:off x="1392302" y="2258187"/>
            <a:ext cx="9331195" cy="1174617"/>
          </a:xfrm>
          <a:prstGeom prst="rect">
            <a:avLst/>
          </a:prstGeom>
          <a:noFill/>
          <a:ln>
            <a:noFill/>
          </a:ln>
        </p:spPr>
        <p:txBody>
          <a:bodyPr anchorCtr="0" anchor="t" bIns="0" lIns="0" spcFirstLastPara="1" rIns="0" wrap="square" tIns="0">
            <a:spAutoFit/>
          </a:bodyPr>
          <a:lstStyle/>
          <a:p>
            <a:pPr indent="0" lvl="0" marL="0" marR="0" rtl="0" algn="just">
              <a:lnSpc>
                <a:spcPct val="110000"/>
              </a:lnSpc>
              <a:spcBef>
                <a:spcPts val="0"/>
              </a:spcBef>
              <a:spcAft>
                <a:spcPts val="0"/>
              </a:spcAft>
              <a:buNone/>
            </a:pPr>
            <a:r>
              <a:rPr b="1" i="0" lang="en-US" sz="3600" u="none" cap="none" strike="noStrike">
                <a:solidFill>
                  <a:srgbClr val="262626"/>
                </a:solidFill>
                <a:latin typeface="Times New Roman"/>
                <a:ea typeface="Times New Roman"/>
                <a:cs typeface="Times New Roman"/>
                <a:sym typeface="Times New Roman"/>
              </a:rPr>
              <a:t>Nêu ví dụ trong cuộc sống chứng tỏ dòng điện xoay chiều có tác dụng phát sáng.</a:t>
            </a:r>
            <a:endParaRPr b="0" i="0" sz="3600" u="none" cap="none" strike="noStrike">
              <a:solidFill>
                <a:srgbClr val="262626"/>
              </a:solidFill>
              <a:latin typeface="Times New Roman"/>
              <a:ea typeface="Times New Roman"/>
              <a:cs typeface="Times New Roman"/>
              <a:sym typeface="Times New Roman"/>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8" name="Shape 428"/>
        <p:cNvGrpSpPr/>
        <p:nvPr/>
      </p:nvGrpSpPr>
      <p:grpSpPr>
        <a:xfrm>
          <a:off x="0" y="0"/>
          <a:ext cx="0" cy="0"/>
          <a:chOff x="0" y="0"/>
          <a:chExt cx="0" cy="0"/>
        </a:xfrm>
      </p:grpSpPr>
      <p:sp>
        <p:nvSpPr>
          <p:cNvPr id="429" name="Google Shape;429;p19"/>
          <p:cNvSpPr/>
          <p:nvPr/>
        </p:nvSpPr>
        <p:spPr>
          <a:xfrm>
            <a:off x="800100" y="1314450"/>
            <a:ext cx="10515600" cy="3638550"/>
          </a:xfrm>
          <a:prstGeom prst="roundRect">
            <a:avLst>
              <a:gd fmla="val 16667" name="adj"/>
            </a:avLst>
          </a:prstGeom>
          <a:noFill/>
          <a:ln cap="flat" cmpd="sng" w="28575">
            <a:solidFill>
              <a:srgbClr val="FFC100"/>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Times New Roman"/>
              <a:ea typeface="Times New Roman"/>
              <a:cs typeface="Times New Roman"/>
              <a:sym typeface="Times New Roman"/>
            </a:endParaRPr>
          </a:p>
        </p:txBody>
      </p:sp>
      <p:grpSp>
        <p:nvGrpSpPr>
          <p:cNvPr id="430" name="Google Shape;430;p19"/>
          <p:cNvGrpSpPr/>
          <p:nvPr/>
        </p:nvGrpSpPr>
        <p:grpSpPr>
          <a:xfrm>
            <a:off x="3352800" y="933449"/>
            <a:ext cx="5257800" cy="1315532"/>
            <a:chOff x="381000" y="143568"/>
            <a:chExt cx="3429000" cy="1160763"/>
          </a:xfrm>
        </p:grpSpPr>
        <p:sp>
          <p:nvSpPr>
            <p:cNvPr id="431" name="Google Shape;431;p19"/>
            <p:cNvSpPr/>
            <p:nvPr/>
          </p:nvSpPr>
          <p:spPr>
            <a:xfrm>
              <a:off x="381000" y="143568"/>
              <a:ext cx="3429000" cy="522469"/>
            </a:xfrm>
            <a:prstGeom prst="roundRect">
              <a:avLst>
                <a:gd fmla="val 31252" name="adj"/>
              </a:avLst>
            </a:prstGeom>
            <a:solidFill>
              <a:srgbClr val="FFC1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Times New Roman"/>
                <a:ea typeface="Times New Roman"/>
                <a:cs typeface="Times New Roman"/>
                <a:sym typeface="Times New Roman"/>
              </a:endParaRPr>
            </a:p>
          </p:txBody>
        </p:sp>
        <p:sp>
          <p:nvSpPr>
            <p:cNvPr id="432" name="Google Shape;432;p19"/>
            <p:cNvSpPr txBox="1"/>
            <p:nvPr/>
          </p:nvSpPr>
          <p:spPr>
            <a:xfrm>
              <a:off x="710929" y="182361"/>
              <a:ext cx="2769142" cy="112197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Times New Roman"/>
                  <a:ea typeface="Times New Roman"/>
                  <a:cs typeface="Times New Roman"/>
                  <a:sym typeface="Times New Roman"/>
                </a:rPr>
                <a:t>PHIẾU HỌC TẬP 2</a:t>
              </a:r>
              <a:endParaRPr b="1" i="0" sz="3600" u="none" cap="none" strike="noStrike">
                <a:solidFill>
                  <a:srgbClr val="000000"/>
                </a:solidFill>
                <a:latin typeface="Times New Roman"/>
                <a:ea typeface="Times New Roman"/>
                <a:cs typeface="Times New Roman"/>
                <a:sym typeface="Times New Roman"/>
              </a:endParaRPr>
            </a:p>
          </p:txBody>
        </p:sp>
      </p:grpSp>
      <p:sp>
        <p:nvSpPr>
          <p:cNvPr id="433" name="Google Shape;433;p19"/>
          <p:cNvSpPr txBox="1"/>
          <p:nvPr/>
        </p:nvSpPr>
        <p:spPr>
          <a:xfrm>
            <a:off x="876300" y="2118553"/>
            <a:ext cx="5663403" cy="2393412"/>
          </a:xfrm>
          <a:prstGeom prst="rect">
            <a:avLst/>
          </a:prstGeom>
          <a:noFill/>
          <a:ln>
            <a:noFill/>
          </a:ln>
        </p:spPr>
        <p:txBody>
          <a:bodyPr anchorCtr="0" anchor="t" bIns="0" lIns="0" spcFirstLastPara="1" rIns="0" wrap="square" tIns="0">
            <a:spAutoFit/>
          </a:bodyPr>
          <a:lstStyle/>
          <a:p>
            <a:pPr indent="0" lvl="0" marL="0" marR="0" rtl="0" algn="just">
              <a:lnSpc>
                <a:spcPct val="110000"/>
              </a:lnSpc>
              <a:spcBef>
                <a:spcPts val="0"/>
              </a:spcBef>
              <a:spcAft>
                <a:spcPts val="0"/>
              </a:spcAft>
              <a:buNone/>
            </a:pPr>
            <a:r>
              <a:rPr b="1" i="0" lang="en-US" sz="3600" u="none" cap="none" strike="noStrike">
                <a:solidFill>
                  <a:srgbClr val="262626"/>
                </a:solidFill>
                <a:latin typeface="Times New Roman"/>
                <a:ea typeface="Times New Roman"/>
                <a:cs typeface="Times New Roman"/>
                <a:sym typeface="Times New Roman"/>
              </a:rPr>
              <a:t>Ví dụ: Dòng điện xoay chiều chạy qua đèn sợi đốt, đèn huỳnh quang có tác dụng phát sáng.</a:t>
            </a:r>
            <a:endParaRPr b="0" i="0" sz="3600" u="none" cap="none" strike="noStrike">
              <a:solidFill>
                <a:srgbClr val="262626"/>
              </a:solidFill>
              <a:latin typeface="Times New Roman"/>
              <a:ea typeface="Times New Roman"/>
              <a:cs typeface="Times New Roman"/>
              <a:sym typeface="Times New Roman"/>
            </a:endParaRPr>
          </a:p>
        </p:txBody>
      </p:sp>
      <p:pic>
        <p:nvPicPr>
          <p:cNvPr descr="Bí ẩn bóng đèn sợi đốt lâu nhất thế giới, dùng từ năm 1901 đến giờ chưa hỏng - Ảnh 1." id="434" name="Google Shape;434;p19"/>
          <p:cNvPicPr preferRelativeResize="0"/>
          <p:nvPr/>
        </p:nvPicPr>
        <p:blipFill rotWithShape="1">
          <a:blip r:embed="rId3">
            <a:alphaModFix/>
          </a:blip>
          <a:srcRect b="0" l="0" r="0" t="0"/>
          <a:stretch/>
        </p:blipFill>
        <p:spPr>
          <a:xfrm>
            <a:off x="6775403" y="1613138"/>
            <a:ext cx="3988425" cy="3041174"/>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2" name="Shape 162"/>
        <p:cNvGrpSpPr/>
        <p:nvPr/>
      </p:nvGrpSpPr>
      <p:grpSpPr>
        <a:xfrm>
          <a:off x="0" y="0"/>
          <a:ext cx="0" cy="0"/>
          <a:chOff x="0" y="0"/>
          <a:chExt cx="0" cy="0"/>
        </a:xfrm>
      </p:grpSpPr>
      <p:pic>
        <p:nvPicPr>
          <p:cNvPr descr="living room flat background vector free download" id="163" name="Google Shape;163;p2"/>
          <p:cNvPicPr preferRelativeResize="0"/>
          <p:nvPr/>
        </p:nvPicPr>
        <p:blipFill rotWithShape="1">
          <a:blip r:embed="rId3">
            <a:alphaModFix/>
          </a:blip>
          <a:srcRect b="0" l="0" r="0" t="0"/>
          <a:stretch/>
        </p:blipFill>
        <p:spPr>
          <a:xfrm>
            <a:off x="573419" y="515560"/>
            <a:ext cx="5029200" cy="3771900"/>
          </a:xfrm>
          <a:prstGeom prst="rect">
            <a:avLst/>
          </a:prstGeom>
          <a:noFill/>
          <a:ln cap="flat" cmpd="sng" w="57150">
            <a:solidFill>
              <a:srgbClr val="F5C063"/>
            </a:solidFill>
            <a:prstDash val="solid"/>
            <a:round/>
            <a:headEnd len="sm" w="sm" type="none"/>
            <a:tailEnd len="sm" w="sm" type="none"/>
          </a:ln>
        </p:spPr>
      </p:pic>
      <p:pic>
        <p:nvPicPr>
          <p:cNvPr descr="Kitchen interior Royalty Free Vector Image - VectorStock" id="164" name="Google Shape;164;p2"/>
          <p:cNvPicPr preferRelativeResize="0"/>
          <p:nvPr/>
        </p:nvPicPr>
        <p:blipFill rotWithShape="1">
          <a:blip r:embed="rId4">
            <a:alphaModFix/>
          </a:blip>
          <a:srcRect b="0" l="0" r="0" t="0"/>
          <a:stretch/>
        </p:blipFill>
        <p:spPr>
          <a:xfrm>
            <a:off x="6324600" y="533400"/>
            <a:ext cx="5446381" cy="3776472"/>
          </a:xfrm>
          <a:prstGeom prst="rect">
            <a:avLst/>
          </a:prstGeom>
          <a:noFill/>
          <a:ln cap="flat" cmpd="sng" w="57150">
            <a:solidFill>
              <a:srgbClr val="F5C063"/>
            </a:solidFill>
            <a:prstDash val="solid"/>
            <a:round/>
            <a:headEnd len="sm" w="sm" type="none"/>
            <a:tailEnd len="sm" w="sm" type="none"/>
          </a:ln>
        </p:spPr>
      </p:pic>
      <p:sp>
        <p:nvSpPr>
          <p:cNvPr id="165" name="Google Shape;165;p2"/>
          <p:cNvSpPr txBox="1"/>
          <p:nvPr/>
        </p:nvSpPr>
        <p:spPr>
          <a:xfrm>
            <a:off x="1855768" y="4698479"/>
            <a:ext cx="8480463" cy="1385187"/>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2800" u="none" cap="none" strike="noStrike">
                <a:solidFill>
                  <a:srgbClr val="062151"/>
                </a:solidFill>
                <a:latin typeface="Arial"/>
                <a:ea typeface="Arial"/>
                <a:cs typeface="Arial"/>
                <a:sym typeface="Arial"/>
              </a:rPr>
              <a:t>Các thiết bị điện trong gia đình </a:t>
            </a:r>
            <a:endParaRPr/>
          </a:p>
          <a:p>
            <a:pPr indent="0" lvl="0" marL="0" marR="0" rtl="0" algn="ctr">
              <a:lnSpc>
                <a:spcPct val="110000"/>
              </a:lnSpc>
              <a:spcBef>
                <a:spcPts val="0"/>
              </a:spcBef>
              <a:spcAft>
                <a:spcPts val="0"/>
              </a:spcAft>
              <a:buNone/>
            </a:pPr>
            <a:r>
              <a:rPr b="1" i="0" lang="en-US" sz="2800" u="none" cap="none" strike="noStrike">
                <a:solidFill>
                  <a:srgbClr val="062151"/>
                </a:solidFill>
                <a:latin typeface="Arial"/>
                <a:ea typeface="Arial"/>
                <a:cs typeface="Arial"/>
                <a:sym typeface="Arial"/>
              </a:rPr>
              <a:t>đều sử dụng dòng điện xoay chiều</a:t>
            </a:r>
            <a:endParaRPr b="1" i="0" sz="2800" u="none" cap="none" strike="noStrike">
              <a:solidFill>
                <a:srgbClr val="062151"/>
              </a:solidFill>
              <a:latin typeface="Arial"/>
              <a:ea typeface="Arial"/>
              <a:cs typeface="Arial"/>
              <a:sym typeface="Arial"/>
            </a:endParaRPr>
          </a:p>
          <a:p>
            <a:pPr indent="0" lvl="0" marL="0" marR="0" rtl="0" algn="ctr">
              <a:lnSpc>
                <a:spcPct val="110000"/>
              </a:lnSpc>
              <a:spcBef>
                <a:spcPts val="0"/>
              </a:spcBef>
              <a:spcAft>
                <a:spcPts val="0"/>
              </a:spcAft>
              <a:buNone/>
            </a:pPr>
            <a:r>
              <a:rPr b="1" i="0" lang="en-US" sz="2800" u="none" cap="none" strike="noStrike">
                <a:solidFill>
                  <a:srgbClr val="062151"/>
                </a:solidFill>
                <a:latin typeface="Arial"/>
                <a:ea typeface="Arial"/>
                <a:cs typeface="Arial"/>
                <a:sym typeface="Arial"/>
              </a:rPr>
              <a:t>Vậy, dòng điện xoay chiều có những tác dụng gì?</a:t>
            </a:r>
            <a:endParaRPr b="1" i="0" sz="2800" u="none" cap="none" strike="noStrike">
              <a:solidFill>
                <a:srgbClr val="062151"/>
              </a:solidFill>
              <a:latin typeface="Arial"/>
              <a:ea typeface="Arial"/>
              <a:cs typeface="Arial"/>
              <a:sym typeface="Arial"/>
            </a:endParaRPr>
          </a:p>
        </p:txBody>
      </p:sp>
      <p:pic>
        <p:nvPicPr>
          <p:cNvPr descr="Bulb, electricity, idea, light, physics, science icon - Download on  Iconfinder" id="166" name="Google Shape;166;p2"/>
          <p:cNvPicPr preferRelativeResize="0"/>
          <p:nvPr/>
        </p:nvPicPr>
        <p:blipFill rotWithShape="1">
          <a:blip r:embed="rId5">
            <a:alphaModFix/>
          </a:blip>
          <a:srcRect b="0" l="0" r="0" t="0"/>
          <a:stretch/>
        </p:blipFill>
        <p:spPr>
          <a:xfrm>
            <a:off x="2286000" y="4653655"/>
            <a:ext cx="914400" cy="914400"/>
          </a:xfrm>
          <a:prstGeom prst="rect">
            <a:avLst/>
          </a:prstGeom>
          <a:noFill/>
          <a:ln>
            <a:noFill/>
          </a:ln>
        </p:spPr>
      </p:pic>
      <p:pic>
        <p:nvPicPr>
          <p:cNvPr descr="Bulb, electricity, idea, light, physics, science icon - Download on  Iconfinder" id="167" name="Google Shape;167;p2"/>
          <p:cNvPicPr preferRelativeResize="0"/>
          <p:nvPr/>
        </p:nvPicPr>
        <p:blipFill rotWithShape="1">
          <a:blip r:embed="rId5">
            <a:alphaModFix/>
          </a:blip>
          <a:srcRect b="0" l="0" r="0" t="0"/>
          <a:stretch/>
        </p:blipFill>
        <p:spPr>
          <a:xfrm>
            <a:off x="8991600" y="4653655"/>
            <a:ext cx="914400" cy="9144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20"/>
          <p:cNvSpPr/>
          <p:nvPr/>
        </p:nvSpPr>
        <p:spPr>
          <a:xfrm>
            <a:off x="800100" y="1847850"/>
            <a:ext cx="10515600" cy="3638550"/>
          </a:xfrm>
          <a:prstGeom prst="roundRect">
            <a:avLst>
              <a:gd fmla="val 16667" name="adj"/>
            </a:avLst>
          </a:prstGeom>
          <a:noFill/>
          <a:ln cap="flat" cmpd="sng" w="28575">
            <a:solidFill>
              <a:srgbClr val="0092AC"/>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Arial"/>
              <a:buNone/>
            </a:pPr>
            <a:r>
              <a:t/>
            </a:r>
            <a:endParaRPr b="0" i="0" sz="3600" u="none" cap="none" strike="noStrike">
              <a:solidFill>
                <a:srgbClr val="FFFFFF"/>
              </a:solidFill>
              <a:latin typeface="Times New Roman"/>
              <a:ea typeface="Times New Roman"/>
              <a:cs typeface="Times New Roman"/>
              <a:sym typeface="Times New Roman"/>
            </a:endParaRPr>
          </a:p>
        </p:txBody>
      </p:sp>
      <p:grpSp>
        <p:nvGrpSpPr>
          <p:cNvPr id="440" name="Google Shape;440;p20"/>
          <p:cNvGrpSpPr/>
          <p:nvPr/>
        </p:nvGrpSpPr>
        <p:grpSpPr>
          <a:xfrm>
            <a:off x="4114800" y="1466849"/>
            <a:ext cx="3886200" cy="650734"/>
            <a:chOff x="381000" y="143568"/>
            <a:chExt cx="3429000" cy="574177"/>
          </a:xfrm>
        </p:grpSpPr>
        <p:sp>
          <p:nvSpPr>
            <p:cNvPr id="441" name="Google Shape;441;p20"/>
            <p:cNvSpPr/>
            <p:nvPr/>
          </p:nvSpPr>
          <p:spPr>
            <a:xfrm>
              <a:off x="381000" y="143568"/>
              <a:ext cx="3429000" cy="522469"/>
            </a:xfrm>
            <a:prstGeom prst="roundRect">
              <a:avLst>
                <a:gd fmla="val 31252" name="adj"/>
              </a:avLst>
            </a:prstGeom>
            <a:solidFill>
              <a:srgbClr val="EAF7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Arial"/>
                <a:buNone/>
              </a:pPr>
              <a:r>
                <a:t/>
              </a:r>
              <a:endParaRPr b="0" i="0" sz="3600" u="none" cap="none" strike="noStrike">
                <a:solidFill>
                  <a:srgbClr val="FFFFFF"/>
                </a:solidFill>
                <a:latin typeface="Times New Roman"/>
                <a:ea typeface="Times New Roman"/>
                <a:cs typeface="Times New Roman"/>
                <a:sym typeface="Times New Roman"/>
              </a:endParaRPr>
            </a:p>
          </p:txBody>
        </p:sp>
        <p:sp>
          <p:nvSpPr>
            <p:cNvPr id="442" name="Google Shape;442;p20"/>
            <p:cNvSpPr txBox="1"/>
            <p:nvPr/>
          </p:nvSpPr>
          <p:spPr>
            <a:xfrm>
              <a:off x="710929" y="182361"/>
              <a:ext cx="2769142" cy="53538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3600"/>
                <a:buFont typeface="Times New Roman"/>
                <a:buNone/>
              </a:pPr>
              <a:r>
                <a:rPr b="1" i="0" lang="en-US" sz="3600" u="none" cap="none" strike="noStrike">
                  <a:solidFill>
                    <a:srgbClr val="000000"/>
                  </a:solidFill>
                  <a:latin typeface="Times New Roman"/>
                  <a:ea typeface="Times New Roman"/>
                  <a:cs typeface="Times New Roman"/>
                  <a:sym typeface="Times New Roman"/>
                </a:rPr>
                <a:t>KẾT LUẬN</a:t>
              </a:r>
              <a:endParaRPr b="1" i="0" sz="3600" u="none" cap="none" strike="noStrike">
                <a:solidFill>
                  <a:srgbClr val="000000"/>
                </a:solidFill>
                <a:latin typeface="Times New Roman"/>
                <a:ea typeface="Times New Roman"/>
                <a:cs typeface="Times New Roman"/>
                <a:sym typeface="Times New Roman"/>
              </a:endParaRPr>
            </a:p>
          </p:txBody>
        </p:sp>
      </p:grpSp>
      <p:sp>
        <p:nvSpPr>
          <p:cNvPr id="443" name="Google Shape;443;p20"/>
          <p:cNvSpPr txBox="1"/>
          <p:nvPr/>
        </p:nvSpPr>
        <p:spPr>
          <a:xfrm>
            <a:off x="2000250" y="2498392"/>
            <a:ext cx="8191500" cy="1936364"/>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3600"/>
              <a:buFont typeface="Times New Roman"/>
              <a:buNone/>
            </a:pPr>
            <a:r>
              <a:rPr b="1" i="0" lang="en-US" sz="3600" u="none" cap="none" strike="noStrike">
                <a:solidFill>
                  <a:srgbClr val="000000"/>
                </a:solidFill>
                <a:latin typeface="Times New Roman"/>
                <a:ea typeface="Times New Roman"/>
                <a:cs typeface="Times New Roman"/>
                <a:sym typeface="Times New Roman"/>
              </a:rPr>
              <a:t>Dòng điện xoay chiều chạy qua đèn sợi đốt làm đèn phát sáng chứng tỏ dòng điện xoay chiều có tác dụng phát sáng.</a:t>
            </a:r>
            <a:endParaRPr b="1" i="0" sz="3600" u="none" cap="none" strike="noStrike">
              <a:solidFill>
                <a:srgbClr val="000000"/>
              </a:solidFill>
              <a:latin typeface="Times New Roman"/>
              <a:ea typeface="Times New Roman"/>
              <a:cs typeface="Times New Roman"/>
              <a:sym typeface="Times New Roman"/>
            </a:endParaRPr>
          </a:p>
        </p:txBody>
      </p:sp>
      <p:sp>
        <p:nvSpPr>
          <p:cNvPr id="444" name="Google Shape;444;p20"/>
          <p:cNvSpPr/>
          <p:nvPr/>
        </p:nvSpPr>
        <p:spPr>
          <a:xfrm>
            <a:off x="382218" y="609600"/>
            <a:ext cx="5485182" cy="522469"/>
          </a:xfrm>
          <a:prstGeom prst="roundRect">
            <a:avLst>
              <a:gd fmla="val 16667" name="adj"/>
            </a:avLst>
          </a:prstGeom>
          <a:solidFill>
            <a:srgbClr val="FFD435">
              <a:alpha val="2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Times New Roman"/>
              <a:ea typeface="Times New Roman"/>
              <a:cs typeface="Times New Roman"/>
              <a:sym typeface="Times New Roman"/>
            </a:endParaRPr>
          </a:p>
        </p:txBody>
      </p:sp>
      <p:sp>
        <p:nvSpPr>
          <p:cNvPr id="445" name="Google Shape;445;p20"/>
          <p:cNvSpPr txBox="1"/>
          <p:nvPr/>
        </p:nvSpPr>
        <p:spPr>
          <a:xfrm>
            <a:off x="506867" y="554317"/>
            <a:ext cx="5354780" cy="60676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Times New Roman"/>
                <a:ea typeface="Times New Roman"/>
                <a:cs typeface="Times New Roman"/>
                <a:sym typeface="Times New Roman"/>
              </a:rPr>
              <a:t>II. Tác dụng phát sáng</a:t>
            </a:r>
            <a:endParaRPr b="1" i="0" sz="3600" u="none" cap="none" strike="noStrike">
              <a:solidFill>
                <a:srgbClr val="000000"/>
              </a:solidFill>
              <a:latin typeface="Times New Roman"/>
              <a:ea typeface="Times New Roman"/>
              <a:cs typeface="Times New Roman"/>
              <a:sym typeface="Times New Roman"/>
            </a:endParaRPr>
          </a:p>
        </p:txBody>
      </p:sp>
      <p:grpSp>
        <p:nvGrpSpPr>
          <p:cNvPr id="446" name="Google Shape;446;p20"/>
          <p:cNvGrpSpPr/>
          <p:nvPr/>
        </p:nvGrpSpPr>
        <p:grpSpPr>
          <a:xfrm>
            <a:off x="238076" y="533400"/>
            <a:ext cx="589223" cy="594162"/>
            <a:chOff x="3637324" y="1969138"/>
            <a:chExt cx="2098841" cy="2116435"/>
          </a:xfrm>
        </p:grpSpPr>
        <p:sp>
          <p:nvSpPr>
            <p:cNvPr id="447" name="Google Shape;447;p20"/>
            <p:cNvSpPr/>
            <p:nvPr/>
          </p:nvSpPr>
          <p:spPr>
            <a:xfrm>
              <a:off x="3637324" y="2163066"/>
              <a:ext cx="2082802" cy="1922507"/>
            </a:xfrm>
            <a:custGeom>
              <a:rect b="b" l="l" r="r" t="t"/>
              <a:pathLst>
                <a:path extrusionOk="0" h="2902" w="2667">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rgbClr val="FFCE3C"/>
            </a:solidFill>
            <a:ln>
              <a:noFill/>
            </a:ln>
          </p:spPr>
          <p:txBody>
            <a:bodyPr anchorCtr="0" anchor="ctr" bIns="60950" lIns="60950" spcFirstLastPara="1" rIns="60950" wrap="square" tIns="60950">
              <a:noAutofit/>
            </a:bodyPr>
            <a:lstStyle/>
            <a:p>
              <a:pPr indent="0" lvl="0" marL="0" marR="0" rtl="0" algn="ctr">
                <a:spcBef>
                  <a:spcPts val="0"/>
                </a:spcBef>
                <a:spcAft>
                  <a:spcPts val="0"/>
                </a:spcAft>
                <a:buNone/>
              </a:pPr>
              <a:r>
                <a:t/>
              </a:r>
              <a:endParaRPr b="0" i="0" sz="3600" u="none" cap="none" strike="noStrike">
                <a:solidFill>
                  <a:srgbClr val="000000"/>
                </a:solidFill>
                <a:latin typeface="Times New Roman"/>
                <a:ea typeface="Times New Roman"/>
                <a:cs typeface="Times New Roman"/>
                <a:sym typeface="Times New Roman"/>
              </a:endParaRPr>
            </a:p>
          </p:txBody>
        </p:sp>
        <p:sp>
          <p:nvSpPr>
            <p:cNvPr id="448" name="Google Shape;448;p20"/>
            <p:cNvSpPr/>
            <p:nvPr/>
          </p:nvSpPr>
          <p:spPr>
            <a:xfrm>
              <a:off x="3826622" y="1969138"/>
              <a:ext cx="1909543" cy="1518738"/>
            </a:xfrm>
            <a:prstGeom prst="ellipse">
              <a:avLst/>
            </a:prstGeom>
            <a:gradFill>
              <a:gsLst>
                <a:gs pos="0">
                  <a:srgbClr val="E3E300"/>
                </a:gs>
                <a:gs pos="100000">
                  <a:srgbClr val="FFFF00">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3600" u="none" cap="none" strike="noStrike">
                <a:solidFill>
                  <a:srgbClr val="000000"/>
                </a:solidFill>
                <a:latin typeface="Times New Roman"/>
                <a:ea typeface="Times New Roman"/>
                <a:cs typeface="Times New Roman"/>
                <a:sym typeface="Times New Roman"/>
              </a:endParaRPr>
            </a:p>
          </p:txBody>
        </p:sp>
        <p:sp>
          <p:nvSpPr>
            <p:cNvPr id="449" name="Google Shape;449;p20"/>
            <p:cNvSpPr/>
            <p:nvPr/>
          </p:nvSpPr>
          <p:spPr>
            <a:xfrm>
              <a:off x="4260733" y="3557917"/>
              <a:ext cx="875004" cy="340816"/>
            </a:xfrm>
            <a:prstGeom prst="parallelogram">
              <a:avLst>
                <a:gd fmla="val 55072" name="adj"/>
              </a:avLst>
            </a:prstGeom>
            <a:solidFill>
              <a:srgbClr val="4F81BD"/>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Arial"/>
                <a:buNone/>
              </a:pPr>
              <a:r>
                <a:t/>
              </a:r>
              <a:endParaRPr b="0" i="0" sz="3600" u="none" cap="none" strike="noStrike">
                <a:solidFill>
                  <a:srgbClr val="000000"/>
                </a:solidFill>
                <a:latin typeface="Times New Roman"/>
                <a:ea typeface="Times New Roman"/>
                <a:cs typeface="Times New Roman"/>
                <a:sym typeface="Times New Roman"/>
              </a:endParaRPr>
            </a:p>
          </p:txBody>
        </p:sp>
        <p:grpSp>
          <p:nvGrpSpPr>
            <p:cNvPr id="450" name="Google Shape;450;p20"/>
            <p:cNvGrpSpPr/>
            <p:nvPr/>
          </p:nvGrpSpPr>
          <p:grpSpPr>
            <a:xfrm>
              <a:off x="4319725" y="2371284"/>
              <a:ext cx="951538" cy="1209955"/>
              <a:chOff x="1056" y="576"/>
              <a:chExt cx="449" cy="696"/>
            </a:xfrm>
          </p:grpSpPr>
          <p:sp>
            <p:nvSpPr>
              <p:cNvPr id="451" name="Google Shape;451;p20"/>
              <p:cNvSpPr/>
              <p:nvPr/>
            </p:nvSpPr>
            <p:spPr>
              <a:xfrm>
                <a:off x="1056" y="576"/>
                <a:ext cx="449" cy="645"/>
              </a:xfrm>
              <a:custGeom>
                <a:rect b="b" l="l" r="r" t="t"/>
                <a:pathLst>
                  <a:path extrusionOk="0" h="21600" w="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extrusionOk="0" h="21600" w="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FF"/>
              </a:solidFill>
              <a:ln cap="flat" cmpd="sng" w="9525">
                <a:solidFill>
                  <a:srgbClr val="FFCC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Arial"/>
                  <a:buNone/>
                </a:pPr>
                <a:r>
                  <a:t/>
                </a:r>
                <a:endParaRPr b="0" i="0" sz="3600" u="none" cap="none" strike="noStrike">
                  <a:solidFill>
                    <a:srgbClr val="000000"/>
                  </a:solidFill>
                  <a:latin typeface="Times New Roman"/>
                  <a:ea typeface="Times New Roman"/>
                  <a:cs typeface="Times New Roman"/>
                  <a:sym typeface="Times New Roman"/>
                </a:endParaRPr>
              </a:p>
            </p:txBody>
          </p:sp>
          <p:grpSp>
            <p:nvGrpSpPr>
              <p:cNvPr id="452" name="Google Shape;452;p20"/>
              <p:cNvGrpSpPr/>
              <p:nvPr/>
            </p:nvGrpSpPr>
            <p:grpSpPr>
              <a:xfrm>
                <a:off x="1056" y="576"/>
                <a:ext cx="449" cy="696"/>
                <a:chOff x="1402" y="2202"/>
                <a:chExt cx="449" cy="696"/>
              </a:xfrm>
            </p:grpSpPr>
            <p:sp>
              <p:nvSpPr>
                <p:cNvPr id="453" name="Google Shape;453;p20"/>
                <p:cNvSpPr/>
                <p:nvPr/>
              </p:nvSpPr>
              <p:spPr>
                <a:xfrm>
                  <a:off x="1402" y="2202"/>
                  <a:ext cx="449" cy="645"/>
                </a:xfrm>
                <a:custGeom>
                  <a:rect b="b" l="l" r="r" t="t"/>
                  <a:pathLst>
                    <a:path extrusionOk="0" h="21600" w="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extrusionOk="0" h="21600" w="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FF"/>
                </a:solidFill>
                <a:ln cap="flat" cmpd="sng" w="9525">
                  <a:solidFill>
                    <a:srgbClr val="FFCC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Arial"/>
                    <a:buNone/>
                  </a:pPr>
                  <a:r>
                    <a:t/>
                  </a:r>
                  <a:endParaRPr b="0" i="0" sz="3600" u="none" cap="none" strike="noStrike">
                    <a:solidFill>
                      <a:srgbClr val="000000"/>
                    </a:solidFill>
                    <a:latin typeface="Times New Roman"/>
                    <a:ea typeface="Times New Roman"/>
                    <a:cs typeface="Times New Roman"/>
                    <a:sym typeface="Times New Roman"/>
                  </a:endParaRPr>
                </a:p>
              </p:txBody>
            </p:sp>
            <p:sp>
              <p:nvSpPr>
                <p:cNvPr id="454" name="Google Shape;454;p20"/>
                <p:cNvSpPr/>
                <p:nvPr/>
              </p:nvSpPr>
              <p:spPr>
                <a:xfrm>
                  <a:off x="1453" y="2774"/>
                  <a:ext cx="350" cy="124"/>
                </a:xfrm>
                <a:prstGeom prst="ellipse">
                  <a:avLst/>
                </a:prstGeom>
                <a:solidFill>
                  <a:srgbClr val="00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Arial"/>
                    <a:buNone/>
                  </a:pPr>
                  <a:r>
                    <a:t/>
                  </a:r>
                  <a:endParaRPr b="0" i="0" sz="3600" u="none" cap="none" strike="noStrike">
                    <a:solidFill>
                      <a:srgbClr val="000000"/>
                    </a:solidFill>
                    <a:latin typeface="Times New Roman"/>
                    <a:ea typeface="Times New Roman"/>
                    <a:cs typeface="Times New Roman"/>
                    <a:sym typeface="Times New Roman"/>
                  </a:endParaRPr>
                </a:p>
              </p:txBody>
            </p:sp>
            <p:sp>
              <p:nvSpPr>
                <p:cNvPr id="455" name="Google Shape;455;p20"/>
                <p:cNvSpPr/>
                <p:nvPr/>
              </p:nvSpPr>
              <p:spPr>
                <a:xfrm rot="-5400000">
                  <a:off x="1541" y="2687"/>
                  <a:ext cx="172" cy="161"/>
                </a:xfrm>
                <a:prstGeom prst="flowChartOnlineStorage">
                  <a:avLst/>
                </a:prstGeom>
                <a:gradFill>
                  <a:gsLst>
                    <a:gs pos="0">
                      <a:srgbClr val="375A85"/>
                    </a:gs>
                    <a:gs pos="50000">
                      <a:srgbClr val="4F81BD"/>
                    </a:gs>
                    <a:gs pos="100000">
                      <a:srgbClr val="375A85"/>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Arial"/>
                    <a:buNone/>
                  </a:pPr>
                  <a:r>
                    <a:t/>
                  </a:r>
                  <a:endParaRPr b="0" i="0" sz="3600" u="none" cap="none" strike="noStrike">
                    <a:solidFill>
                      <a:srgbClr val="000000"/>
                    </a:solidFill>
                    <a:latin typeface="Times New Roman"/>
                    <a:ea typeface="Times New Roman"/>
                    <a:cs typeface="Times New Roman"/>
                    <a:sym typeface="Times New Roman"/>
                  </a:endParaRPr>
                </a:p>
              </p:txBody>
            </p:sp>
          </p:grpSp>
        </p:grpSp>
      </p:grpSp>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459" name="Shape 459"/>
        <p:cNvGrpSpPr/>
        <p:nvPr/>
      </p:nvGrpSpPr>
      <p:grpSpPr>
        <a:xfrm>
          <a:off x="0" y="0"/>
          <a:ext cx="0" cy="0"/>
          <a:chOff x="0" y="0"/>
          <a:chExt cx="0" cy="0"/>
        </a:xfrm>
      </p:grpSpPr>
      <p:pic>
        <p:nvPicPr>
          <p:cNvPr descr="Đèn quay có còi 24V - BẢO HỘ LINH ANH" id="460" name="Google Shape;460;p21"/>
          <p:cNvPicPr preferRelativeResize="0"/>
          <p:nvPr/>
        </p:nvPicPr>
        <p:blipFill rotWithShape="1">
          <a:blip r:embed="rId3">
            <a:alphaModFix/>
          </a:blip>
          <a:srcRect b="0" l="0" r="0" t="0"/>
          <a:stretch/>
        </p:blipFill>
        <p:spPr>
          <a:xfrm>
            <a:off x="7391400" y="3320644"/>
            <a:ext cx="3537356" cy="3537356"/>
          </a:xfrm>
          <a:prstGeom prst="rect">
            <a:avLst/>
          </a:prstGeom>
          <a:noFill/>
          <a:ln>
            <a:noFill/>
          </a:ln>
        </p:spPr>
      </p:pic>
      <p:pic>
        <p:nvPicPr>
          <p:cNvPr id="461" name="Google Shape;461;p21"/>
          <p:cNvPicPr preferRelativeResize="0"/>
          <p:nvPr/>
        </p:nvPicPr>
        <p:blipFill rotWithShape="1">
          <a:blip r:embed="rId4">
            <a:alphaModFix/>
          </a:blip>
          <a:srcRect b="8065" l="0" r="0" t="0"/>
          <a:stretch/>
        </p:blipFill>
        <p:spPr>
          <a:xfrm>
            <a:off x="7121318" y="431051"/>
            <a:ext cx="3537355" cy="2845549"/>
          </a:xfrm>
          <a:prstGeom prst="rect">
            <a:avLst/>
          </a:prstGeom>
          <a:noFill/>
          <a:ln>
            <a:noFill/>
          </a:ln>
        </p:spPr>
      </p:pic>
      <p:sp>
        <p:nvSpPr>
          <p:cNvPr id="462" name="Google Shape;462;p21"/>
          <p:cNvSpPr/>
          <p:nvPr/>
        </p:nvSpPr>
        <p:spPr>
          <a:xfrm>
            <a:off x="789429" y="2171864"/>
            <a:ext cx="5763771" cy="148861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Times New Roman"/>
              <a:buNone/>
            </a:pPr>
            <a:r>
              <a:rPr b="0" i="0" lang="en-US" sz="2600" u="none" cap="none" strike="noStrike">
                <a:solidFill>
                  <a:srgbClr val="000000"/>
                </a:solidFill>
                <a:latin typeface="Times New Roman"/>
                <a:ea typeface="Times New Roman"/>
                <a:cs typeface="Times New Roman"/>
                <a:sym typeface="Times New Roman"/>
              </a:rPr>
              <a:t>Tác dụng phát sáng được ứng dụng trong các thiết bị như đèn LED, bút thử điện, đèn huỳnh quang, ….</a:t>
            </a:r>
            <a:endParaRPr b="0" i="0" sz="2600" u="none" cap="none" strike="noStrike">
              <a:solidFill>
                <a:srgbClr val="000000"/>
              </a:solidFill>
              <a:latin typeface="Times New Roman"/>
              <a:ea typeface="Times New Roman"/>
              <a:cs typeface="Times New Roman"/>
              <a:sym typeface="Times New Roman"/>
            </a:endParaRPr>
          </a:p>
        </p:txBody>
      </p:sp>
      <p:pic>
        <p:nvPicPr>
          <p:cNvPr descr="Bóng Compact UT5 80W công suất cao E40" id="463" name="Google Shape;463;p21"/>
          <p:cNvPicPr preferRelativeResize="0"/>
          <p:nvPr/>
        </p:nvPicPr>
        <p:blipFill rotWithShape="1">
          <a:blip r:embed="rId5">
            <a:alphaModFix/>
          </a:blip>
          <a:srcRect b="0" l="29008" r="23724" t="0"/>
          <a:stretch/>
        </p:blipFill>
        <p:spPr>
          <a:xfrm>
            <a:off x="10619229" y="314944"/>
            <a:ext cx="1572771" cy="3327400"/>
          </a:xfrm>
          <a:prstGeom prst="rect">
            <a:avLst/>
          </a:prstGeom>
          <a:noFill/>
          <a:ln>
            <a:noFill/>
          </a:ln>
        </p:spPr>
      </p:pic>
      <p:sp>
        <p:nvSpPr>
          <p:cNvPr id="464" name="Google Shape;464;p21"/>
          <p:cNvSpPr/>
          <p:nvPr/>
        </p:nvSpPr>
        <p:spPr>
          <a:xfrm>
            <a:off x="766517" y="4435084"/>
            <a:ext cx="5763771" cy="100848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Times New Roman"/>
              <a:buNone/>
            </a:pPr>
            <a:r>
              <a:rPr b="0" i="0" lang="en-US" sz="2600" u="none" cap="none" strike="noStrike">
                <a:solidFill>
                  <a:srgbClr val="000000"/>
                </a:solidFill>
                <a:latin typeface="Times New Roman"/>
                <a:ea typeface="Times New Roman"/>
                <a:cs typeface="Times New Roman"/>
                <a:sym typeface="Times New Roman"/>
              </a:rPr>
              <a:t>Dòng điện xoay chiều chạy qua bóng đèn làm đèn cảnh báo phát sáng</a:t>
            </a:r>
            <a:endParaRPr b="0" i="0" sz="2600" u="none" cap="none" strike="noStrike">
              <a:solidFill>
                <a:srgbClr val="000000"/>
              </a:solidFill>
              <a:latin typeface="Times New Roman"/>
              <a:ea typeface="Times New Roman"/>
              <a:cs typeface="Times New Roman"/>
              <a:sym typeface="Times New Roman"/>
            </a:endParaRPr>
          </a:p>
        </p:txBody>
      </p:sp>
      <p:sp>
        <p:nvSpPr>
          <p:cNvPr id="465" name="Google Shape;465;p21"/>
          <p:cNvSpPr/>
          <p:nvPr/>
        </p:nvSpPr>
        <p:spPr>
          <a:xfrm>
            <a:off x="857516" y="1151246"/>
            <a:ext cx="4177400" cy="522469"/>
          </a:xfrm>
          <a:prstGeom prst="roundRect">
            <a:avLst>
              <a:gd fmla="val 16667" name="adj"/>
            </a:avLst>
          </a:prstGeom>
          <a:solidFill>
            <a:srgbClr val="FFD435">
              <a:alpha val="2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66" name="Google Shape;466;p21"/>
          <p:cNvSpPr txBox="1"/>
          <p:nvPr/>
        </p:nvSpPr>
        <p:spPr>
          <a:xfrm>
            <a:off x="1043546" y="1179001"/>
            <a:ext cx="3869815" cy="40241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400" u="none" cap="none" strike="noStrike">
                <a:solidFill>
                  <a:srgbClr val="000000"/>
                </a:solidFill>
                <a:latin typeface="Times New Roman"/>
                <a:ea typeface="Times New Roman"/>
                <a:cs typeface="Times New Roman"/>
                <a:sym typeface="Times New Roman"/>
              </a:rPr>
              <a:t>II. Tác dụng phát sáng</a:t>
            </a:r>
            <a:endParaRPr b="1" i="0" sz="2400" u="none" cap="none" strike="noStrike">
              <a:solidFill>
                <a:srgbClr val="000000"/>
              </a:solidFill>
              <a:latin typeface="Times New Roman"/>
              <a:ea typeface="Times New Roman"/>
              <a:cs typeface="Times New Roman"/>
              <a:sym typeface="Times New Roman"/>
            </a:endParaRPr>
          </a:p>
        </p:txBody>
      </p:sp>
      <p:grpSp>
        <p:nvGrpSpPr>
          <p:cNvPr id="467" name="Google Shape;467;p21"/>
          <p:cNvGrpSpPr/>
          <p:nvPr/>
        </p:nvGrpSpPr>
        <p:grpSpPr>
          <a:xfrm>
            <a:off x="713374" y="1079553"/>
            <a:ext cx="589223" cy="594162"/>
            <a:chOff x="3637324" y="1969138"/>
            <a:chExt cx="2098841" cy="2116435"/>
          </a:xfrm>
        </p:grpSpPr>
        <p:sp>
          <p:nvSpPr>
            <p:cNvPr id="468" name="Google Shape;468;p21"/>
            <p:cNvSpPr/>
            <p:nvPr/>
          </p:nvSpPr>
          <p:spPr>
            <a:xfrm>
              <a:off x="3637324" y="2163066"/>
              <a:ext cx="2082802" cy="1922507"/>
            </a:xfrm>
            <a:custGeom>
              <a:rect b="b" l="l" r="r" t="t"/>
              <a:pathLst>
                <a:path extrusionOk="0" h="2902" w="2667">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rgbClr val="FFCE3C"/>
            </a:solidFill>
            <a:ln>
              <a:noFill/>
            </a:ln>
          </p:spPr>
          <p:txBody>
            <a:bodyPr anchorCtr="0" anchor="ctr" bIns="60950" lIns="60950" spcFirstLastPara="1" rIns="60950" wrap="square" tIns="60950">
              <a:noAutofit/>
            </a:bodyPr>
            <a:lstStyle/>
            <a:p>
              <a:pPr indent="0" lvl="0" marL="0" marR="0" rtl="0" algn="ctr">
                <a:spcBef>
                  <a:spcPts val="0"/>
                </a:spcBef>
                <a:spcAft>
                  <a:spcPts val="0"/>
                </a:spcAft>
                <a:buNone/>
              </a:pPr>
              <a:r>
                <a:t/>
              </a:r>
              <a:endParaRPr b="0" i="0" sz="5334" u="none" cap="none" strike="noStrike">
                <a:solidFill>
                  <a:srgbClr val="000000"/>
                </a:solidFill>
                <a:latin typeface="Times New Roman"/>
                <a:ea typeface="Times New Roman"/>
                <a:cs typeface="Times New Roman"/>
                <a:sym typeface="Times New Roman"/>
              </a:endParaRPr>
            </a:p>
          </p:txBody>
        </p:sp>
        <p:sp>
          <p:nvSpPr>
            <p:cNvPr id="469" name="Google Shape;469;p21"/>
            <p:cNvSpPr/>
            <p:nvPr/>
          </p:nvSpPr>
          <p:spPr>
            <a:xfrm>
              <a:off x="3826622" y="1969138"/>
              <a:ext cx="1909543" cy="1518738"/>
            </a:xfrm>
            <a:prstGeom prst="ellipse">
              <a:avLst/>
            </a:prstGeom>
            <a:gradFill>
              <a:gsLst>
                <a:gs pos="0">
                  <a:srgbClr val="E3E300"/>
                </a:gs>
                <a:gs pos="100000">
                  <a:srgbClr val="FFFF00">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470" name="Google Shape;470;p21"/>
            <p:cNvSpPr/>
            <p:nvPr/>
          </p:nvSpPr>
          <p:spPr>
            <a:xfrm>
              <a:off x="4260733" y="3557917"/>
              <a:ext cx="875004" cy="340816"/>
            </a:xfrm>
            <a:prstGeom prst="parallelogram">
              <a:avLst>
                <a:gd fmla="val 55072" name="adj"/>
              </a:avLst>
            </a:prstGeom>
            <a:solidFill>
              <a:srgbClr val="4F81BD"/>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grpSp>
          <p:nvGrpSpPr>
            <p:cNvPr id="471" name="Google Shape;471;p21"/>
            <p:cNvGrpSpPr/>
            <p:nvPr/>
          </p:nvGrpSpPr>
          <p:grpSpPr>
            <a:xfrm>
              <a:off x="4319725" y="2371284"/>
              <a:ext cx="951538" cy="1209955"/>
              <a:chOff x="1056" y="576"/>
              <a:chExt cx="449" cy="696"/>
            </a:xfrm>
          </p:grpSpPr>
          <p:sp>
            <p:nvSpPr>
              <p:cNvPr id="472" name="Google Shape;472;p21"/>
              <p:cNvSpPr/>
              <p:nvPr/>
            </p:nvSpPr>
            <p:spPr>
              <a:xfrm>
                <a:off x="1056" y="576"/>
                <a:ext cx="449" cy="645"/>
              </a:xfrm>
              <a:custGeom>
                <a:rect b="b" l="l" r="r" t="t"/>
                <a:pathLst>
                  <a:path extrusionOk="0" h="21600" w="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extrusionOk="0" h="21600" w="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FF"/>
              </a:solidFill>
              <a:ln cap="flat" cmpd="sng" w="9525">
                <a:solidFill>
                  <a:srgbClr val="FFCC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grpSp>
            <p:nvGrpSpPr>
              <p:cNvPr id="473" name="Google Shape;473;p21"/>
              <p:cNvGrpSpPr/>
              <p:nvPr/>
            </p:nvGrpSpPr>
            <p:grpSpPr>
              <a:xfrm>
                <a:off x="1056" y="576"/>
                <a:ext cx="449" cy="696"/>
                <a:chOff x="1402" y="2202"/>
                <a:chExt cx="449" cy="696"/>
              </a:xfrm>
            </p:grpSpPr>
            <p:sp>
              <p:nvSpPr>
                <p:cNvPr id="474" name="Google Shape;474;p21"/>
                <p:cNvSpPr/>
                <p:nvPr/>
              </p:nvSpPr>
              <p:spPr>
                <a:xfrm>
                  <a:off x="1402" y="2202"/>
                  <a:ext cx="449" cy="645"/>
                </a:xfrm>
                <a:custGeom>
                  <a:rect b="b" l="l" r="r" t="t"/>
                  <a:pathLst>
                    <a:path extrusionOk="0" h="21600" w="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extrusionOk="0" h="21600" w="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FF"/>
                </a:solidFill>
                <a:ln cap="flat" cmpd="sng" w="9525">
                  <a:solidFill>
                    <a:srgbClr val="FFCC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475" name="Google Shape;475;p21"/>
                <p:cNvSpPr/>
                <p:nvPr/>
              </p:nvSpPr>
              <p:spPr>
                <a:xfrm>
                  <a:off x="1453" y="2774"/>
                  <a:ext cx="350" cy="124"/>
                </a:xfrm>
                <a:prstGeom prst="ellipse">
                  <a:avLst/>
                </a:prstGeom>
                <a:solidFill>
                  <a:srgbClr val="00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476" name="Google Shape;476;p21"/>
                <p:cNvSpPr/>
                <p:nvPr/>
              </p:nvSpPr>
              <p:spPr>
                <a:xfrm rot="-5400000">
                  <a:off x="1541" y="2687"/>
                  <a:ext cx="172" cy="161"/>
                </a:xfrm>
                <a:prstGeom prst="flowChartOnlineStorage">
                  <a:avLst/>
                </a:prstGeom>
                <a:gradFill>
                  <a:gsLst>
                    <a:gs pos="0">
                      <a:srgbClr val="375A85"/>
                    </a:gs>
                    <a:gs pos="50000">
                      <a:srgbClr val="4F81BD"/>
                    </a:gs>
                    <a:gs pos="100000">
                      <a:srgbClr val="375A85"/>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grpSp>
        </p:gr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22"/>
          <p:cNvSpPr txBox="1"/>
          <p:nvPr/>
        </p:nvSpPr>
        <p:spPr>
          <a:xfrm>
            <a:off x="3733800" y="1447800"/>
            <a:ext cx="5638800" cy="737831"/>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4400"/>
              <a:buFont typeface="Arial"/>
              <a:buNone/>
            </a:pPr>
            <a:r>
              <a:rPr b="1" i="0" lang="en-US" sz="4400" u="none" cap="none" strike="noStrike">
                <a:solidFill>
                  <a:srgbClr val="000000"/>
                </a:solidFill>
                <a:latin typeface="Arial"/>
                <a:ea typeface="Arial"/>
                <a:cs typeface="Arial"/>
                <a:sym typeface="Arial"/>
              </a:rPr>
              <a:t>III. TÁC DỤNG TỪ</a:t>
            </a:r>
            <a:endParaRPr b="1" i="0" sz="4400" u="none" cap="none" strike="noStrike">
              <a:solidFill>
                <a:srgbClr val="000000"/>
              </a:solidFill>
              <a:latin typeface="Arial"/>
              <a:ea typeface="Arial"/>
              <a:cs typeface="Arial"/>
              <a:sym typeface="Arial"/>
            </a:endParaRPr>
          </a:p>
        </p:txBody>
      </p:sp>
      <p:grpSp>
        <p:nvGrpSpPr>
          <p:cNvPr id="482" name="Google Shape;482;p22"/>
          <p:cNvGrpSpPr/>
          <p:nvPr/>
        </p:nvGrpSpPr>
        <p:grpSpPr>
          <a:xfrm>
            <a:off x="1524000" y="859760"/>
            <a:ext cx="2065807" cy="1827456"/>
            <a:chOff x="7386367" y="2405261"/>
            <a:chExt cx="2065807" cy="1827456"/>
          </a:xfrm>
        </p:grpSpPr>
        <p:sp>
          <p:nvSpPr>
            <p:cNvPr id="483" name="Google Shape;483;p22"/>
            <p:cNvSpPr/>
            <p:nvPr/>
          </p:nvSpPr>
          <p:spPr>
            <a:xfrm>
              <a:off x="7386367" y="2405261"/>
              <a:ext cx="2065807" cy="1827456"/>
            </a:xfrm>
            <a:custGeom>
              <a:rect b="b" l="l" r="r" t="t"/>
              <a:pathLst>
                <a:path extrusionOk="0" h="2902" w="2667">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rgbClr val="FFCE3C"/>
            </a:solidFill>
            <a:ln>
              <a:noFill/>
            </a:ln>
          </p:spPr>
          <p:txBody>
            <a:bodyPr anchorCtr="0" anchor="ctr" bIns="60950" lIns="60950" spcFirstLastPara="1" rIns="60950" wrap="square" tIns="60950">
              <a:noAutofit/>
            </a:bodyPr>
            <a:lstStyle/>
            <a:p>
              <a:pPr indent="0" lvl="0" marL="0" marR="0" rtl="0" algn="ctr">
                <a:spcBef>
                  <a:spcPts val="0"/>
                </a:spcBef>
                <a:spcAft>
                  <a:spcPts val="0"/>
                </a:spcAft>
                <a:buNone/>
              </a:pPr>
              <a:r>
                <a:t/>
              </a:r>
              <a:endParaRPr b="0" i="0" sz="5334" u="none" cap="none" strike="noStrike">
                <a:solidFill>
                  <a:srgbClr val="000000"/>
                </a:solidFill>
                <a:latin typeface="Arial"/>
                <a:ea typeface="Arial"/>
                <a:cs typeface="Arial"/>
                <a:sym typeface="Arial"/>
              </a:endParaRPr>
            </a:p>
          </p:txBody>
        </p:sp>
        <p:pic>
          <p:nvPicPr>
            <p:cNvPr descr="Power" id="484" name="Google Shape;484;p22"/>
            <p:cNvPicPr preferRelativeResize="0"/>
            <p:nvPr/>
          </p:nvPicPr>
          <p:blipFill rotWithShape="1">
            <a:blip r:embed="rId3">
              <a:alphaModFix/>
            </a:blip>
            <a:srcRect b="0" l="0" r="0" t="0"/>
            <a:stretch/>
          </p:blipFill>
          <p:spPr>
            <a:xfrm>
              <a:off x="7792216" y="2668756"/>
              <a:ext cx="1295400" cy="1295400"/>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pic>
        <p:nvPicPr>
          <p:cNvPr descr="Creative Process " id="489" name="Google Shape;489;p23"/>
          <p:cNvPicPr preferRelativeResize="0"/>
          <p:nvPr/>
        </p:nvPicPr>
        <p:blipFill rotWithShape="1">
          <a:blip r:embed="rId3">
            <a:alphaModFix/>
          </a:blip>
          <a:srcRect b="0" l="0" r="0" t="0"/>
          <a:stretch/>
        </p:blipFill>
        <p:spPr>
          <a:xfrm>
            <a:off x="568248" y="4948552"/>
            <a:ext cx="533400" cy="533400"/>
          </a:xfrm>
          <a:prstGeom prst="rect">
            <a:avLst/>
          </a:prstGeom>
          <a:noFill/>
          <a:ln>
            <a:noFill/>
          </a:ln>
        </p:spPr>
      </p:pic>
      <p:sp>
        <p:nvSpPr>
          <p:cNvPr id="490" name="Google Shape;490;p23"/>
          <p:cNvSpPr txBox="1"/>
          <p:nvPr/>
        </p:nvSpPr>
        <p:spPr>
          <a:xfrm>
            <a:off x="1267425" y="4701921"/>
            <a:ext cx="10520082" cy="846129"/>
          </a:xfrm>
          <a:prstGeom prst="rect">
            <a:avLst/>
          </a:prstGeom>
          <a:noFill/>
          <a:ln>
            <a:noFill/>
          </a:ln>
        </p:spPr>
        <p:txBody>
          <a:bodyPr anchorCtr="0" anchor="t" bIns="0" lIns="0" spcFirstLastPara="1" rIns="0" wrap="square" tIns="0">
            <a:spAutoFit/>
          </a:bodyPr>
          <a:lstStyle/>
          <a:p>
            <a:pPr indent="0" lvl="0" marL="0" marR="0" rtl="0" algn="just">
              <a:lnSpc>
                <a:spcPct val="110000"/>
              </a:lnSpc>
              <a:spcBef>
                <a:spcPts val="0"/>
              </a:spcBef>
              <a:spcAft>
                <a:spcPts val="0"/>
              </a:spcAft>
              <a:buNone/>
            </a:pPr>
            <a:r>
              <a:rPr b="0" i="0" lang="en-US" sz="2600" u="none" cap="none" strike="noStrike">
                <a:solidFill>
                  <a:srgbClr val="262626"/>
                </a:solidFill>
                <a:latin typeface="Times New Roman"/>
                <a:ea typeface="Times New Roman"/>
                <a:cs typeface="Times New Roman"/>
                <a:sym typeface="Times New Roman"/>
              </a:rPr>
              <a:t>1. Khi đóng công tắc K để dòng điện xoay chiều chạy qua cuộn dây thì đinh sắt bị hút lên, chứng tỏ dòng điện có tác dụng gì?</a:t>
            </a:r>
            <a:endParaRPr/>
          </a:p>
        </p:txBody>
      </p:sp>
      <p:pic>
        <p:nvPicPr>
          <p:cNvPr descr="Creative Process " id="491" name="Google Shape;491;p23"/>
          <p:cNvPicPr preferRelativeResize="0"/>
          <p:nvPr/>
        </p:nvPicPr>
        <p:blipFill rotWithShape="1">
          <a:blip r:embed="rId3">
            <a:alphaModFix/>
          </a:blip>
          <a:srcRect b="0" l="0" r="0" t="0"/>
          <a:stretch/>
        </p:blipFill>
        <p:spPr>
          <a:xfrm>
            <a:off x="568248" y="5791200"/>
            <a:ext cx="533400" cy="533400"/>
          </a:xfrm>
          <a:prstGeom prst="rect">
            <a:avLst/>
          </a:prstGeom>
          <a:noFill/>
          <a:ln>
            <a:noFill/>
          </a:ln>
        </p:spPr>
      </p:pic>
      <p:sp>
        <p:nvSpPr>
          <p:cNvPr id="492" name="Google Shape;492;p23"/>
          <p:cNvSpPr txBox="1"/>
          <p:nvPr/>
        </p:nvSpPr>
        <p:spPr>
          <a:xfrm>
            <a:off x="1267424" y="5745438"/>
            <a:ext cx="10520081" cy="846129"/>
          </a:xfrm>
          <a:prstGeom prst="rect">
            <a:avLst/>
          </a:prstGeom>
          <a:noFill/>
          <a:ln>
            <a:noFill/>
          </a:ln>
        </p:spPr>
        <p:txBody>
          <a:bodyPr anchorCtr="0" anchor="t" bIns="0" lIns="0" spcFirstLastPara="1" rIns="0" wrap="square" tIns="0">
            <a:spAutoFit/>
          </a:bodyPr>
          <a:lstStyle/>
          <a:p>
            <a:pPr indent="0" lvl="0" marL="0" marR="0" rtl="0" algn="just">
              <a:lnSpc>
                <a:spcPct val="110000"/>
              </a:lnSpc>
              <a:spcBef>
                <a:spcPts val="0"/>
              </a:spcBef>
              <a:spcAft>
                <a:spcPts val="0"/>
              </a:spcAft>
              <a:buNone/>
            </a:pPr>
            <a:r>
              <a:rPr b="0" i="0" lang="en-US" sz="2600" u="none" cap="none" strike="noStrike">
                <a:solidFill>
                  <a:srgbClr val="262626"/>
                </a:solidFill>
                <a:latin typeface="Times New Roman"/>
                <a:ea typeface="Times New Roman"/>
                <a:cs typeface="Times New Roman"/>
                <a:sym typeface="Times New Roman"/>
              </a:rPr>
              <a:t>2. Hiện tượng xảy ra có gì khác hay không nếu thay dòng điện xoay chiều bởi dòng điện một chiều?</a:t>
            </a:r>
            <a:endParaRPr b="0" i="0" sz="2600" u="none" cap="none" strike="noStrike">
              <a:solidFill>
                <a:srgbClr val="262626"/>
              </a:solidFill>
              <a:latin typeface="Times New Roman"/>
              <a:ea typeface="Times New Roman"/>
              <a:cs typeface="Times New Roman"/>
              <a:sym typeface="Times New Roman"/>
            </a:endParaRPr>
          </a:p>
        </p:txBody>
      </p:sp>
      <p:sp>
        <p:nvSpPr>
          <p:cNvPr id="493" name="Google Shape;493;p23"/>
          <p:cNvSpPr/>
          <p:nvPr/>
        </p:nvSpPr>
        <p:spPr>
          <a:xfrm>
            <a:off x="382218" y="221622"/>
            <a:ext cx="3199182" cy="522469"/>
          </a:xfrm>
          <a:prstGeom prst="roundRect">
            <a:avLst>
              <a:gd fmla="val 16667" name="adj"/>
            </a:avLst>
          </a:prstGeom>
          <a:solidFill>
            <a:srgbClr val="FFCE3C">
              <a:alpha val="3294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94" name="Google Shape;494;p23"/>
          <p:cNvSpPr txBox="1"/>
          <p:nvPr/>
        </p:nvSpPr>
        <p:spPr>
          <a:xfrm>
            <a:off x="889298" y="260354"/>
            <a:ext cx="2403552" cy="40241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400" u="none" cap="none" strike="noStrike">
                <a:solidFill>
                  <a:srgbClr val="000000"/>
                </a:solidFill>
                <a:latin typeface="Times New Roman"/>
                <a:ea typeface="Times New Roman"/>
                <a:cs typeface="Times New Roman"/>
                <a:sym typeface="Times New Roman"/>
              </a:rPr>
              <a:t>III. Tác dụng từ</a:t>
            </a:r>
            <a:endParaRPr b="1" i="0" sz="2400" u="none" cap="none" strike="noStrike">
              <a:solidFill>
                <a:srgbClr val="000000"/>
              </a:solidFill>
              <a:latin typeface="Times New Roman"/>
              <a:ea typeface="Times New Roman"/>
              <a:cs typeface="Times New Roman"/>
              <a:sym typeface="Times New Roman"/>
            </a:endParaRPr>
          </a:p>
        </p:txBody>
      </p:sp>
      <p:grpSp>
        <p:nvGrpSpPr>
          <p:cNvPr id="495" name="Google Shape;495;p23"/>
          <p:cNvGrpSpPr/>
          <p:nvPr/>
        </p:nvGrpSpPr>
        <p:grpSpPr>
          <a:xfrm>
            <a:off x="2733127" y="860160"/>
            <a:ext cx="6725745" cy="684578"/>
            <a:chOff x="316595" y="1283102"/>
            <a:chExt cx="11775091" cy="684578"/>
          </a:xfrm>
        </p:grpSpPr>
        <p:sp>
          <p:nvSpPr>
            <p:cNvPr id="496" name="Google Shape;496;p23"/>
            <p:cNvSpPr/>
            <p:nvPr/>
          </p:nvSpPr>
          <p:spPr>
            <a:xfrm>
              <a:off x="316595" y="1283102"/>
              <a:ext cx="11749683" cy="684578"/>
            </a:xfrm>
            <a:custGeom>
              <a:rect b="b" l="l" r="r" t="t"/>
              <a:pathLst>
                <a:path extrusionOk="0" h="2048697" w="6806271">
                  <a:moveTo>
                    <a:pt x="638088" y="1023"/>
                  </a:moveTo>
                  <a:cubicBezTo>
                    <a:pt x="1559771" y="-22528"/>
                    <a:pt x="2481453" y="371420"/>
                    <a:pt x="3403136" y="97369"/>
                  </a:cubicBezTo>
                  <a:cubicBezTo>
                    <a:pt x="4537514" y="-239924"/>
                    <a:pt x="5671893" y="434662"/>
                    <a:pt x="6806271" y="97369"/>
                  </a:cubicBezTo>
                  <a:lnTo>
                    <a:pt x="6806271" y="534698"/>
                  </a:lnTo>
                  <a:lnTo>
                    <a:pt x="6806271" y="1514000"/>
                  </a:lnTo>
                  <a:lnTo>
                    <a:pt x="6806271" y="1951329"/>
                  </a:lnTo>
                  <a:cubicBezTo>
                    <a:pt x="5671893" y="2288622"/>
                    <a:pt x="4537514" y="1614036"/>
                    <a:pt x="3403136" y="1951329"/>
                  </a:cubicBezTo>
                  <a:cubicBezTo>
                    <a:pt x="2268757" y="2288622"/>
                    <a:pt x="1134379" y="1614036"/>
                    <a:pt x="0" y="1951329"/>
                  </a:cubicBezTo>
                  <a:lnTo>
                    <a:pt x="0" y="1514000"/>
                  </a:lnTo>
                  <a:lnTo>
                    <a:pt x="0" y="534698"/>
                  </a:lnTo>
                  <a:lnTo>
                    <a:pt x="0" y="97369"/>
                  </a:lnTo>
                  <a:cubicBezTo>
                    <a:pt x="212696" y="34127"/>
                    <a:pt x="425392" y="6458"/>
                    <a:pt x="638088" y="1023"/>
                  </a:cubicBezTo>
                  <a:close/>
                </a:path>
              </a:pathLst>
            </a:custGeom>
            <a:solidFill>
              <a:srgbClr val="D8EDC2"/>
            </a:solidFill>
            <a:ln cap="flat" cmpd="sng" w="38100">
              <a:solidFill>
                <a:srgbClr val="F5C06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97" name="Google Shape;497;p23"/>
            <p:cNvSpPr txBox="1"/>
            <p:nvPr/>
          </p:nvSpPr>
          <p:spPr>
            <a:xfrm>
              <a:off x="342003" y="1450097"/>
              <a:ext cx="11749683" cy="374718"/>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400" u="none" cap="none" strike="noStrike">
                  <a:solidFill>
                    <a:srgbClr val="262626"/>
                  </a:solidFill>
                  <a:latin typeface="Times New Roman"/>
                  <a:ea typeface="Times New Roman"/>
                  <a:cs typeface="Times New Roman"/>
                  <a:sym typeface="Times New Roman"/>
                </a:rPr>
                <a:t>Thí nghiệm 3: Quan sát hình và cho biết</a:t>
              </a:r>
              <a:endParaRPr b="0" i="0" sz="2400" u="none" cap="none" strike="noStrike">
                <a:solidFill>
                  <a:srgbClr val="262626"/>
                </a:solidFill>
                <a:latin typeface="Times New Roman"/>
                <a:ea typeface="Times New Roman"/>
                <a:cs typeface="Times New Roman"/>
                <a:sym typeface="Times New Roman"/>
              </a:endParaRPr>
            </a:p>
          </p:txBody>
        </p:sp>
      </p:grpSp>
      <p:pic>
        <p:nvPicPr>
          <p:cNvPr id="498" name="Google Shape;498;p23"/>
          <p:cNvPicPr preferRelativeResize="0"/>
          <p:nvPr/>
        </p:nvPicPr>
        <p:blipFill rotWithShape="1">
          <a:blip r:embed="rId4">
            <a:alphaModFix/>
          </a:blip>
          <a:srcRect b="0" l="0" r="0" t="0"/>
          <a:stretch/>
        </p:blipFill>
        <p:spPr>
          <a:xfrm>
            <a:off x="2390466" y="1742126"/>
            <a:ext cx="7411067" cy="2553344"/>
          </a:xfrm>
          <a:prstGeom prst="rect">
            <a:avLst/>
          </a:prstGeom>
          <a:noFill/>
          <a:ln>
            <a:noFill/>
          </a:ln>
        </p:spPr>
      </p:pic>
      <p:grpSp>
        <p:nvGrpSpPr>
          <p:cNvPr id="499" name="Google Shape;499;p23"/>
          <p:cNvGrpSpPr/>
          <p:nvPr/>
        </p:nvGrpSpPr>
        <p:grpSpPr>
          <a:xfrm>
            <a:off x="259538" y="212707"/>
            <a:ext cx="617420" cy="546183"/>
            <a:chOff x="7386367" y="2405261"/>
            <a:chExt cx="2065807" cy="1827456"/>
          </a:xfrm>
        </p:grpSpPr>
        <p:sp>
          <p:nvSpPr>
            <p:cNvPr id="500" name="Google Shape;500;p23"/>
            <p:cNvSpPr/>
            <p:nvPr/>
          </p:nvSpPr>
          <p:spPr>
            <a:xfrm>
              <a:off x="7386367" y="2405261"/>
              <a:ext cx="2065807" cy="1827456"/>
            </a:xfrm>
            <a:custGeom>
              <a:rect b="b" l="l" r="r" t="t"/>
              <a:pathLst>
                <a:path extrusionOk="0" h="2902" w="2667">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rgbClr val="FFCE3C"/>
            </a:solidFill>
            <a:ln>
              <a:noFill/>
            </a:ln>
          </p:spPr>
          <p:txBody>
            <a:bodyPr anchorCtr="0" anchor="ctr" bIns="60950" lIns="60950" spcFirstLastPara="1" rIns="60950" wrap="square" tIns="60950">
              <a:noAutofit/>
            </a:bodyPr>
            <a:lstStyle/>
            <a:p>
              <a:pPr indent="0" lvl="0" marL="0" marR="0" rtl="0" algn="ctr">
                <a:spcBef>
                  <a:spcPts val="0"/>
                </a:spcBef>
                <a:spcAft>
                  <a:spcPts val="0"/>
                </a:spcAft>
                <a:buNone/>
              </a:pPr>
              <a:r>
                <a:t/>
              </a:r>
              <a:endParaRPr b="0" i="0" sz="5334" u="none" cap="none" strike="noStrike">
                <a:solidFill>
                  <a:srgbClr val="000000"/>
                </a:solidFill>
                <a:latin typeface="Times New Roman"/>
                <a:ea typeface="Times New Roman"/>
                <a:cs typeface="Times New Roman"/>
                <a:sym typeface="Times New Roman"/>
              </a:endParaRPr>
            </a:p>
          </p:txBody>
        </p:sp>
        <p:pic>
          <p:nvPicPr>
            <p:cNvPr descr="Power" id="501" name="Google Shape;501;p23"/>
            <p:cNvPicPr preferRelativeResize="0"/>
            <p:nvPr/>
          </p:nvPicPr>
          <p:blipFill rotWithShape="1">
            <a:blip r:embed="rId5">
              <a:alphaModFix/>
            </a:blip>
            <a:srcRect b="0" l="0" r="0" t="0"/>
            <a:stretch/>
          </p:blipFill>
          <p:spPr>
            <a:xfrm>
              <a:off x="7792216" y="2668756"/>
              <a:ext cx="1295400" cy="1295400"/>
            </a:xfrm>
            <a:prstGeom prst="rect">
              <a:avLst/>
            </a:prstGeom>
            <a:noFill/>
            <a:ln>
              <a:noFill/>
            </a:ln>
          </p:spPr>
        </p:pic>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
                                        <p:tgtEl>
                                          <p:spTgt spid="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
                                        <p:tgtEl>
                                          <p:spTgt spid="49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pic>
        <p:nvPicPr>
          <p:cNvPr descr="Creative Process " id="506" name="Google Shape;506;p24"/>
          <p:cNvPicPr preferRelativeResize="0"/>
          <p:nvPr/>
        </p:nvPicPr>
        <p:blipFill rotWithShape="1">
          <a:blip r:embed="rId3">
            <a:alphaModFix/>
          </a:blip>
          <a:srcRect b="0" l="0" r="0" t="0"/>
          <a:stretch/>
        </p:blipFill>
        <p:spPr>
          <a:xfrm>
            <a:off x="568248" y="4948552"/>
            <a:ext cx="533400" cy="533400"/>
          </a:xfrm>
          <a:prstGeom prst="rect">
            <a:avLst/>
          </a:prstGeom>
          <a:noFill/>
          <a:ln>
            <a:noFill/>
          </a:ln>
        </p:spPr>
      </p:pic>
      <p:sp>
        <p:nvSpPr>
          <p:cNvPr id="507" name="Google Shape;507;p24"/>
          <p:cNvSpPr txBox="1"/>
          <p:nvPr/>
        </p:nvSpPr>
        <p:spPr>
          <a:xfrm>
            <a:off x="1267425" y="4701921"/>
            <a:ext cx="10520082" cy="846129"/>
          </a:xfrm>
          <a:prstGeom prst="rect">
            <a:avLst/>
          </a:prstGeom>
          <a:noFill/>
          <a:ln>
            <a:noFill/>
          </a:ln>
        </p:spPr>
        <p:txBody>
          <a:bodyPr anchorCtr="0" anchor="t" bIns="0" lIns="0" spcFirstLastPara="1" rIns="0" wrap="square" tIns="0">
            <a:spAutoFit/>
          </a:bodyPr>
          <a:lstStyle/>
          <a:p>
            <a:pPr indent="0" lvl="0" marL="0" marR="0" rtl="0" algn="just">
              <a:lnSpc>
                <a:spcPct val="110000"/>
              </a:lnSpc>
              <a:spcBef>
                <a:spcPts val="0"/>
              </a:spcBef>
              <a:spcAft>
                <a:spcPts val="0"/>
              </a:spcAft>
              <a:buNone/>
            </a:pPr>
            <a:r>
              <a:rPr b="0" i="0" lang="en-US" sz="2600" u="none" cap="none" strike="noStrike">
                <a:solidFill>
                  <a:srgbClr val="262626"/>
                </a:solidFill>
                <a:latin typeface="Times New Roman"/>
                <a:ea typeface="Times New Roman"/>
                <a:cs typeface="Times New Roman"/>
                <a:sym typeface="Times New Roman"/>
              </a:rPr>
              <a:t>1. Khi đóng công tắc K để dòng điện xoay chiều chạy qua cuộn dây thì đinh sắt bị hút lên, chứng tỏ dòng điện có tác dụng từ.</a:t>
            </a:r>
            <a:endParaRPr b="0" i="0" sz="2600" u="none" cap="none" strike="noStrike">
              <a:solidFill>
                <a:srgbClr val="262626"/>
              </a:solidFill>
              <a:latin typeface="Times New Roman"/>
              <a:ea typeface="Times New Roman"/>
              <a:cs typeface="Times New Roman"/>
              <a:sym typeface="Times New Roman"/>
            </a:endParaRPr>
          </a:p>
        </p:txBody>
      </p:sp>
      <p:pic>
        <p:nvPicPr>
          <p:cNvPr descr="Creative Process " id="508" name="Google Shape;508;p24"/>
          <p:cNvPicPr preferRelativeResize="0"/>
          <p:nvPr/>
        </p:nvPicPr>
        <p:blipFill rotWithShape="1">
          <a:blip r:embed="rId3">
            <a:alphaModFix/>
          </a:blip>
          <a:srcRect b="0" l="0" r="0" t="0"/>
          <a:stretch/>
        </p:blipFill>
        <p:spPr>
          <a:xfrm>
            <a:off x="568248" y="5791200"/>
            <a:ext cx="533400" cy="533400"/>
          </a:xfrm>
          <a:prstGeom prst="rect">
            <a:avLst/>
          </a:prstGeom>
          <a:noFill/>
          <a:ln>
            <a:noFill/>
          </a:ln>
        </p:spPr>
      </p:pic>
      <p:sp>
        <p:nvSpPr>
          <p:cNvPr id="509" name="Google Shape;509;p24"/>
          <p:cNvSpPr txBox="1"/>
          <p:nvPr/>
        </p:nvSpPr>
        <p:spPr>
          <a:xfrm>
            <a:off x="1267424" y="5745438"/>
            <a:ext cx="10520081" cy="846129"/>
          </a:xfrm>
          <a:prstGeom prst="rect">
            <a:avLst/>
          </a:prstGeom>
          <a:noFill/>
          <a:ln>
            <a:noFill/>
          </a:ln>
        </p:spPr>
        <p:txBody>
          <a:bodyPr anchorCtr="0" anchor="t" bIns="0" lIns="0" spcFirstLastPara="1" rIns="0" wrap="square" tIns="0">
            <a:spAutoFit/>
          </a:bodyPr>
          <a:lstStyle/>
          <a:p>
            <a:pPr indent="0" lvl="0" marL="0" marR="0" rtl="0" algn="just">
              <a:lnSpc>
                <a:spcPct val="110000"/>
              </a:lnSpc>
              <a:spcBef>
                <a:spcPts val="0"/>
              </a:spcBef>
              <a:spcAft>
                <a:spcPts val="0"/>
              </a:spcAft>
              <a:buNone/>
            </a:pPr>
            <a:r>
              <a:rPr b="0" i="0" lang="en-US" sz="2600" u="none" cap="none" strike="noStrike">
                <a:solidFill>
                  <a:srgbClr val="262626"/>
                </a:solidFill>
                <a:latin typeface="Times New Roman"/>
                <a:ea typeface="Times New Roman"/>
                <a:cs typeface="Times New Roman"/>
                <a:sym typeface="Times New Roman"/>
              </a:rPr>
              <a:t>2. Hiện tượng xảy ra có khác nếu thay dòng điện xoay chiều bởi dòng điện một chiều.</a:t>
            </a:r>
            <a:endParaRPr b="0" i="0" sz="2600" u="none" cap="none" strike="noStrike">
              <a:solidFill>
                <a:srgbClr val="262626"/>
              </a:solidFill>
              <a:latin typeface="Times New Roman"/>
              <a:ea typeface="Times New Roman"/>
              <a:cs typeface="Times New Roman"/>
              <a:sym typeface="Times New Roman"/>
            </a:endParaRPr>
          </a:p>
        </p:txBody>
      </p:sp>
      <p:pic>
        <p:nvPicPr>
          <p:cNvPr id="510" name="Google Shape;510;p24"/>
          <p:cNvPicPr preferRelativeResize="0"/>
          <p:nvPr/>
        </p:nvPicPr>
        <p:blipFill rotWithShape="1">
          <a:blip r:embed="rId4">
            <a:alphaModFix/>
          </a:blip>
          <a:srcRect b="0" l="0" r="0" t="0"/>
          <a:stretch/>
        </p:blipFill>
        <p:spPr>
          <a:xfrm>
            <a:off x="1809133" y="1533249"/>
            <a:ext cx="8573734" cy="2953919"/>
          </a:xfrm>
          <a:prstGeom prst="rect">
            <a:avLst/>
          </a:prstGeom>
          <a:noFill/>
          <a:ln>
            <a:noFill/>
          </a:ln>
        </p:spPr>
      </p:pic>
      <p:sp>
        <p:nvSpPr>
          <p:cNvPr id="511" name="Google Shape;511;p24"/>
          <p:cNvSpPr/>
          <p:nvPr/>
        </p:nvSpPr>
        <p:spPr>
          <a:xfrm>
            <a:off x="382218" y="221622"/>
            <a:ext cx="3199182" cy="522469"/>
          </a:xfrm>
          <a:prstGeom prst="roundRect">
            <a:avLst>
              <a:gd fmla="val 16667" name="adj"/>
            </a:avLst>
          </a:prstGeom>
          <a:solidFill>
            <a:srgbClr val="FFCE3C">
              <a:alpha val="3294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512" name="Google Shape;512;p24"/>
          <p:cNvSpPr txBox="1"/>
          <p:nvPr/>
        </p:nvSpPr>
        <p:spPr>
          <a:xfrm>
            <a:off x="889298" y="260354"/>
            <a:ext cx="2403552" cy="40241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400" u="none" cap="none" strike="noStrike">
                <a:solidFill>
                  <a:srgbClr val="000000"/>
                </a:solidFill>
                <a:latin typeface="Times New Roman"/>
                <a:ea typeface="Times New Roman"/>
                <a:cs typeface="Times New Roman"/>
                <a:sym typeface="Times New Roman"/>
              </a:rPr>
              <a:t>III. Tác dụng từ</a:t>
            </a:r>
            <a:endParaRPr b="1" i="0" sz="2400" u="none" cap="none" strike="noStrike">
              <a:solidFill>
                <a:srgbClr val="000000"/>
              </a:solidFill>
              <a:latin typeface="Times New Roman"/>
              <a:ea typeface="Times New Roman"/>
              <a:cs typeface="Times New Roman"/>
              <a:sym typeface="Times New Roman"/>
            </a:endParaRPr>
          </a:p>
        </p:txBody>
      </p:sp>
      <p:grpSp>
        <p:nvGrpSpPr>
          <p:cNvPr id="513" name="Google Shape;513;p24"/>
          <p:cNvGrpSpPr/>
          <p:nvPr/>
        </p:nvGrpSpPr>
        <p:grpSpPr>
          <a:xfrm>
            <a:off x="259538" y="212707"/>
            <a:ext cx="617420" cy="546183"/>
            <a:chOff x="7386367" y="2405261"/>
            <a:chExt cx="2065807" cy="1827456"/>
          </a:xfrm>
        </p:grpSpPr>
        <p:sp>
          <p:nvSpPr>
            <p:cNvPr id="514" name="Google Shape;514;p24"/>
            <p:cNvSpPr/>
            <p:nvPr/>
          </p:nvSpPr>
          <p:spPr>
            <a:xfrm>
              <a:off x="7386367" y="2405261"/>
              <a:ext cx="2065807" cy="1827456"/>
            </a:xfrm>
            <a:custGeom>
              <a:rect b="b" l="l" r="r" t="t"/>
              <a:pathLst>
                <a:path extrusionOk="0" h="2902" w="2667">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rgbClr val="FFCE3C"/>
            </a:solidFill>
            <a:ln>
              <a:noFill/>
            </a:ln>
          </p:spPr>
          <p:txBody>
            <a:bodyPr anchorCtr="0" anchor="ctr" bIns="60950" lIns="60950" spcFirstLastPara="1" rIns="60950" wrap="square" tIns="60950">
              <a:noAutofit/>
            </a:bodyPr>
            <a:lstStyle/>
            <a:p>
              <a:pPr indent="0" lvl="0" marL="0" marR="0" rtl="0" algn="ctr">
                <a:spcBef>
                  <a:spcPts val="0"/>
                </a:spcBef>
                <a:spcAft>
                  <a:spcPts val="0"/>
                </a:spcAft>
                <a:buNone/>
              </a:pPr>
              <a:r>
                <a:t/>
              </a:r>
              <a:endParaRPr b="0" i="0" sz="5334" u="none" cap="none" strike="noStrike">
                <a:solidFill>
                  <a:srgbClr val="000000"/>
                </a:solidFill>
                <a:latin typeface="Times New Roman"/>
                <a:ea typeface="Times New Roman"/>
                <a:cs typeface="Times New Roman"/>
                <a:sym typeface="Times New Roman"/>
              </a:endParaRPr>
            </a:p>
          </p:txBody>
        </p:sp>
        <p:pic>
          <p:nvPicPr>
            <p:cNvPr descr="Power" id="515" name="Google Shape;515;p24"/>
            <p:cNvPicPr preferRelativeResize="0"/>
            <p:nvPr/>
          </p:nvPicPr>
          <p:blipFill rotWithShape="1">
            <a:blip r:embed="rId5">
              <a:alphaModFix/>
            </a:blip>
            <a:srcRect b="0" l="0" r="0" t="0"/>
            <a:stretch/>
          </p:blipFill>
          <p:spPr>
            <a:xfrm>
              <a:off x="7792216" y="2668756"/>
              <a:ext cx="1295400" cy="1295400"/>
            </a:xfrm>
            <a:prstGeom prst="rect">
              <a:avLst/>
            </a:prstGeom>
            <a:noFill/>
            <a:ln>
              <a:noFill/>
            </a:ln>
          </p:spPr>
        </p:pic>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25"/>
          <p:cNvSpPr/>
          <p:nvPr/>
        </p:nvSpPr>
        <p:spPr>
          <a:xfrm>
            <a:off x="800100" y="1314450"/>
            <a:ext cx="10515600" cy="3638550"/>
          </a:xfrm>
          <a:prstGeom prst="roundRect">
            <a:avLst>
              <a:gd fmla="val 16667" name="adj"/>
            </a:avLst>
          </a:prstGeom>
          <a:noFill/>
          <a:ln cap="flat" cmpd="sng" w="28575">
            <a:solidFill>
              <a:srgbClr val="0092AC"/>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Times New Roman"/>
              <a:ea typeface="Times New Roman"/>
              <a:cs typeface="Times New Roman"/>
              <a:sym typeface="Times New Roman"/>
            </a:endParaRPr>
          </a:p>
        </p:txBody>
      </p:sp>
      <p:grpSp>
        <p:nvGrpSpPr>
          <p:cNvPr id="521" name="Google Shape;521;p25"/>
          <p:cNvGrpSpPr/>
          <p:nvPr/>
        </p:nvGrpSpPr>
        <p:grpSpPr>
          <a:xfrm>
            <a:off x="3657600" y="897795"/>
            <a:ext cx="5257800" cy="627785"/>
            <a:chOff x="381000" y="112109"/>
            <a:chExt cx="3636953" cy="553928"/>
          </a:xfrm>
        </p:grpSpPr>
        <p:sp>
          <p:nvSpPr>
            <p:cNvPr id="522" name="Google Shape;522;p25"/>
            <p:cNvSpPr/>
            <p:nvPr/>
          </p:nvSpPr>
          <p:spPr>
            <a:xfrm>
              <a:off x="381000" y="143568"/>
              <a:ext cx="3429000" cy="522469"/>
            </a:xfrm>
            <a:prstGeom prst="roundRect">
              <a:avLst>
                <a:gd fmla="val 31252" name="adj"/>
              </a:avLst>
            </a:prstGeom>
            <a:solidFill>
              <a:srgbClr val="EAF7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Times New Roman"/>
                <a:ea typeface="Times New Roman"/>
                <a:cs typeface="Times New Roman"/>
                <a:sym typeface="Times New Roman"/>
              </a:endParaRPr>
            </a:p>
          </p:txBody>
        </p:sp>
        <p:sp>
          <p:nvSpPr>
            <p:cNvPr id="523" name="Google Shape;523;p25"/>
            <p:cNvSpPr txBox="1"/>
            <p:nvPr/>
          </p:nvSpPr>
          <p:spPr>
            <a:xfrm>
              <a:off x="381000" y="112109"/>
              <a:ext cx="3636953" cy="53538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Times New Roman"/>
                  <a:ea typeface="Times New Roman"/>
                  <a:cs typeface="Times New Roman"/>
                  <a:sym typeface="Times New Roman"/>
                </a:rPr>
                <a:t>PHIẾU HỌC TẬP 3</a:t>
              </a:r>
              <a:endParaRPr b="1" i="0" sz="3600" u="none" cap="none" strike="noStrike">
                <a:solidFill>
                  <a:srgbClr val="000000"/>
                </a:solidFill>
                <a:latin typeface="Times New Roman"/>
                <a:ea typeface="Times New Roman"/>
                <a:cs typeface="Times New Roman"/>
                <a:sym typeface="Times New Roman"/>
              </a:endParaRPr>
            </a:p>
          </p:txBody>
        </p:sp>
      </p:grpSp>
      <p:sp>
        <p:nvSpPr>
          <p:cNvPr id="524" name="Google Shape;524;p25"/>
          <p:cNvSpPr txBox="1"/>
          <p:nvPr/>
        </p:nvSpPr>
        <p:spPr>
          <a:xfrm>
            <a:off x="1619250" y="2301447"/>
            <a:ext cx="8953500" cy="1271567"/>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3600" u="none" cap="none" strike="noStrike">
                <a:solidFill>
                  <a:srgbClr val="000000"/>
                </a:solidFill>
                <a:latin typeface="Times New Roman"/>
                <a:ea typeface="Times New Roman"/>
                <a:cs typeface="Times New Roman"/>
                <a:sym typeface="Times New Roman"/>
              </a:rPr>
              <a:t>Nêu ví dụ trong cuộc sống chứng tỏ dòng điện xoay chiều có tác dụng từ.</a:t>
            </a:r>
            <a:endParaRPr b="1" i="0" sz="3600" u="none" cap="none" strike="noStrike">
              <a:solidFill>
                <a:srgbClr val="000000"/>
              </a:solidFill>
              <a:latin typeface="Times New Roman"/>
              <a:ea typeface="Times New Roman"/>
              <a:cs typeface="Times New Roman"/>
              <a:sym typeface="Times New Roman"/>
            </a:endParaRPr>
          </a:p>
        </p:txBody>
      </p:sp>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26"/>
          <p:cNvSpPr/>
          <p:nvPr/>
        </p:nvSpPr>
        <p:spPr>
          <a:xfrm>
            <a:off x="800100" y="1314450"/>
            <a:ext cx="10515600" cy="4095750"/>
          </a:xfrm>
          <a:prstGeom prst="roundRect">
            <a:avLst>
              <a:gd fmla="val 16667" name="adj"/>
            </a:avLst>
          </a:prstGeom>
          <a:noFill/>
          <a:ln cap="flat" cmpd="sng" w="28575">
            <a:solidFill>
              <a:srgbClr val="0092AC"/>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530" name="Google Shape;530;p26"/>
          <p:cNvGrpSpPr/>
          <p:nvPr/>
        </p:nvGrpSpPr>
        <p:grpSpPr>
          <a:xfrm>
            <a:off x="4114800" y="933449"/>
            <a:ext cx="3886200" cy="592132"/>
            <a:chOff x="381000" y="143568"/>
            <a:chExt cx="3429000" cy="522469"/>
          </a:xfrm>
        </p:grpSpPr>
        <p:sp>
          <p:nvSpPr>
            <p:cNvPr id="531" name="Google Shape;531;p26"/>
            <p:cNvSpPr/>
            <p:nvPr/>
          </p:nvSpPr>
          <p:spPr>
            <a:xfrm>
              <a:off x="381000" y="143568"/>
              <a:ext cx="3429000" cy="522469"/>
            </a:xfrm>
            <a:prstGeom prst="roundRect">
              <a:avLst>
                <a:gd fmla="val 31252" name="adj"/>
              </a:avLst>
            </a:prstGeom>
            <a:solidFill>
              <a:srgbClr val="EAF7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lt1"/>
                </a:solidFill>
                <a:latin typeface="Arial"/>
                <a:ea typeface="Arial"/>
                <a:cs typeface="Arial"/>
                <a:sym typeface="Arial"/>
              </a:endParaRPr>
            </a:p>
          </p:txBody>
        </p:sp>
        <p:sp>
          <p:nvSpPr>
            <p:cNvPr id="532" name="Google Shape;532;p26"/>
            <p:cNvSpPr txBox="1"/>
            <p:nvPr/>
          </p:nvSpPr>
          <p:spPr>
            <a:xfrm>
              <a:off x="710929" y="182361"/>
              <a:ext cx="2769142" cy="41431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800" u="none" cap="none" strike="noStrike">
                  <a:solidFill>
                    <a:srgbClr val="000000"/>
                  </a:solidFill>
                  <a:latin typeface="Arial"/>
                  <a:ea typeface="Arial"/>
                  <a:cs typeface="Arial"/>
                  <a:sym typeface="Arial"/>
                </a:rPr>
                <a:t>PHIẾU HỌC TẬP 3</a:t>
              </a:r>
              <a:endParaRPr b="1" i="0" sz="2800" u="none" cap="none" strike="noStrike">
                <a:solidFill>
                  <a:srgbClr val="000000"/>
                </a:solidFill>
                <a:latin typeface="Arial"/>
                <a:ea typeface="Arial"/>
                <a:cs typeface="Arial"/>
                <a:sym typeface="Arial"/>
              </a:endParaRPr>
            </a:p>
          </p:txBody>
        </p:sp>
      </p:grpSp>
      <p:sp>
        <p:nvSpPr>
          <p:cNvPr id="533" name="Google Shape;533;p26"/>
          <p:cNvSpPr txBox="1"/>
          <p:nvPr/>
        </p:nvSpPr>
        <p:spPr>
          <a:xfrm>
            <a:off x="1006613" y="2010579"/>
            <a:ext cx="5143500" cy="2020746"/>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800" u="none" cap="none" strike="noStrike">
                <a:solidFill>
                  <a:srgbClr val="000000"/>
                </a:solidFill>
                <a:latin typeface="Arial"/>
                <a:ea typeface="Arial"/>
                <a:cs typeface="Arial"/>
                <a:sym typeface="Arial"/>
              </a:rPr>
              <a:t>Ví dụ: Dòng điện xoay chiều chạy trong dây dẫn thẳng hay trong cuộn dây dẫn sinh ra từ trường.</a:t>
            </a:r>
            <a:endParaRPr b="1" i="0" sz="2800" u="none" cap="none" strike="noStrike">
              <a:solidFill>
                <a:srgbClr val="000000"/>
              </a:solidFill>
              <a:latin typeface="Arial"/>
              <a:ea typeface="Arial"/>
              <a:cs typeface="Arial"/>
              <a:sym typeface="Arial"/>
            </a:endParaRPr>
          </a:p>
        </p:txBody>
      </p:sp>
      <p:sp>
        <p:nvSpPr>
          <p:cNvPr id="534" name="Google Shape;534;p26"/>
          <p:cNvSpPr/>
          <p:nvPr/>
        </p:nvSpPr>
        <p:spPr>
          <a:xfrm>
            <a:off x="8712200" y="2600288"/>
            <a:ext cx="2032000" cy="50800"/>
          </a:xfrm>
          <a:prstGeom prst="rect">
            <a:avLst/>
          </a:prstGeom>
          <a:solidFill>
            <a:srgbClr val="4F81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535" name="Google Shape;535;p26"/>
          <p:cNvSpPr/>
          <p:nvPr/>
        </p:nvSpPr>
        <p:spPr>
          <a:xfrm>
            <a:off x="9017000" y="2485988"/>
            <a:ext cx="508000" cy="63500"/>
          </a:xfrm>
          <a:prstGeom prst="rect">
            <a:avLst/>
          </a:prstGeom>
          <a:solidFill>
            <a:srgbClr val="4F81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536" name="Google Shape;536;p26"/>
          <p:cNvSpPr/>
          <p:nvPr/>
        </p:nvSpPr>
        <p:spPr>
          <a:xfrm>
            <a:off x="10134600" y="2366397"/>
            <a:ext cx="30692" cy="30691"/>
          </a:xfrm>
          <a:prstGeom prst="ellipse">
            <a:avLst/>
          </a:prstGeom>
          <a:solidFill>
            <a:srgbClr val="FF9900"/>
          </a:solidFill>
          <a:ln cap="flat" cmpd="sng" w="9525">
            <a:solidFill>
              <a:srgbClr val="FF99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537" name="Google Shape;537;p26"/>
          <p:cNvSpPr/>
          <p:nvPr/>
        </p:nvSpPr>
        <p:spPr>
          <a:xfrm>
            <a:off x="9931400" y="2466938"/>
            <a:ext cx="533400" cy="82550"/>
          </a:xfrm>
          <a:prstGeom prst="rect">
            <a:avLst/>
          </a:prstGeom>
          <a:solidFill>
            <a:srgbClr val="4F81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538" name="Google Shape;538;p26"/>
          <p:cNvSpPr/>
          <p:nvPr/>
        </p:nvSpPr>
        <p:spPr>
          <a:xfrm rot="10800000">
            <a:off x="9525000" y="2041488"/>
            <a:ext cx="558800" cy="355600"/>
          </a:xfrm>
          <a:custGeom>
            <a:rect b="b" l="l" r="r" t="t"/>
            <a:pathLst>
              <a:path extrusionOk="0" h="171" w="492">
                <a:moveTo>
                  <a:pt x="0" y="11"/>
                </a:moveTo>
                <a:cubicBezTo>
                  <a:pt x="10" y="32"/>
                  <a:pt x="29" y="122"/>
                  <a:pt x="60" y="138"/>
                </a:cubicBezTo>
                <a:cubicBezTo>
                  <a:pt x="91" y="154"/>
                  <a:pt x="147" y="103"/>
                  <a:pt x="186" y="108"/>
                </a:cubicBezTo>
                <a:cubicBezTo>
                  <a:pt x="225" y="113"/>
                  <a:pt x="257" y="163"/>
                  <a:pt x="294" y="167"/>
                </a:cubicBezTo>
                <a:cubicBezTo>
                  <a:pt x="331" y="171"/>
                  <a:pt x="375" y="160"/>
                  <a:pt x="408" y="132"/>
                </a:cubicBezTo>
                <a:cubicBezTo>
                  <a:pt x="441" y="104"/>
                  <a:pt x="474" y="28"/>
                  <a:pt x="492" y="0"/>
                </a:cubicBezTo>
              </a:path>
            </a:pathLst>
          </a:custGeom>
          <a:no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539" name="Google Shape;539;p26"/>
          <p:cNvSpPr/>
          <p:nvPr/>
        </p:nvSpPr>
        <p:spPr>
          <a:xfrm>
            <a:off x="10134600" y="2366397"/>
            <a:ext cx="30692" cy="30691"/>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540" name="Google Shape;540;p26"/>
          <p:cNvSpPr/>
          <p:nvPr/>
        </p:nvSpPr>
        <p:spPr>
          <a:xfrm>
            <a:off x="10439400" y="2366397"/>
            <a:ext cx="30692" cy="30691"/>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nvGrpSpPr>
          <p:cNvPr id="541" name="Google Shape;541;p26"/>
          <p:cNvGrpSpPr/>
          <p:nvPr/>
        </p:nvGrpSpPr>
        <p:grpSpPr>
          <a:xfrm rot="-155071">
            <a:off x="9779000" y="2092288"/>
            <a:ext cx="711200" cy="609600"/>
            <a:chOff x="1218" y="2010"/>
            <a:chExt cx="432" cy="432"/>
          </a:xfrm>
        </p:grpSpPr>
        <p:cxnSp>
          <p:nvCxnSpPr>
            <p:cNvPr id="542" name="Google Shape;542;p26"/>
            <p:cNvCxnSpPr/>
            <p:nvPr/>
          </p:nvCxnSpPr>
          <p:spPr>
            <a:xfrm flipH="1" rot="10800000">
              <a:off x="1440" y="2064"/>
              <a:ext cx="144" cy="144"/>
            </a:xfrm>
            <a:prstGeom prst="straightConnector1">
              <a:avLst/>
            </a:prstGeom>
            <a:noFill/>
            <a:ln cap="flat" cmpd="sng" w="38100">
              <a:solidFill>
                <a:srgbClr val="FF3300"/>
              </a:solidFill>
              <a:prstDash val="solid"/>
              <a:round/>
              <a:headEnd len="med" w="med" type="none"/>
              <a:tailEnd len="med" w="med" type="none"/>
            </a:ln>
          </p:spPr>
        </p:cxnSp>
        <p:sp>
          <p:nvSpPr>
            <p:cNvPr id="543" name="Google Shape;543;p26"/>
            <p:cNvSpPr/>
            <p:nvPr/>
          </p:nvSpPr>
          <p:spPr>
            <a:xfrm>
              <a:off x="1218" y="2010"/>
              <a:ext cx="432" cy="432"/>
            </a:xfrm>
            <a:prstGeom prst="ellipse">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grpSp>
      <p:sp>
        <p:nvSpPr>
          <p:cNvPr id="544" name="Google Shape;544;p26"/>
          <p:cNvSpPr/>
          <p:nvPr/>
        </p:nvSpPr>
        <p:spPr>
          <a:xfrm>
            <a:off x="10033000" y="2346288"/>
            <a:ext cx="50800" cy="101600"/>
          </a:xfrm>
          <a:prstGeom prst="plus">
            <a:avLst>
              <a:gd fmla="val 25000" name="adj"/>
            </a:avLst>
          </a:prstGeom>
          <a:gradFill>
            <a:gsLst>
              <a:gs pos="0">
                <a:srgbClr val="525252"/>
              </a:gs>
              <a:gs pos="50000">
                <a:srgbClr val="B2B2B2"/>
              </a:gs>
              <a:gs pos="100000">
                <a:srgbClr val="52525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545" name="Google Shape;545;p26"/>
          <p:cNvSpPr/>
          <p:nvPr/>
        </p:nvSpPr>
        <p:spPr>
          <a:xfrm>
            <a:off x="10053109" y="2346288"/>
            <a:ext cx="30691" cy="30692"/>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pic>
        <p:nvPicPr>
          <p:cNvPr descr="cuondaykhongloi" id="546" name="Google Shape;546;p26"/>
          <p:cNvPicPr preferRelativeResize="0"/>
          <p:nvPr/>
        </p:nvPicPr>
        <p:blipFill rotWithShape="1">
          <a:blip r:embed="rId3">
            <a:alphaModFix/>
          </a:blip>
          <a:srcRect b="23221" l="14817" r="4111" t="28242"/>
          <a:stretch/>
        </p:blipFill>
        <p:spPr>
          <a:xfrm flipH="1" rot="-5454910">
            <a:off x="7721071" y="2417726"/>
            <a:ext cx="1019175" cy="666750"/>
          </a:xfrm>
          <a:prstGeom prst="rect">
            <a:avLst/>
          </a:prstGeom>
          <a:solidFill>
            <a:srgbClr val="FF0000"/>
          </a:solidFill>
          <a:ln>
            <a:noFill/>
          </a:ln>
        </p:spPr>
      </p:pic>
      <p:sp>
        <p:nvSpPr>
          <p:cNvPr id="547" name="Google Shape;547;p26"/>
          <p:cNvSpPr/>
          <p:nvPr/>
        </p:nvSpPr>
        <p:spPr>
          <a:xfrm rot="5400000">
            <a:off x="8458200" y="3108288"/>
            <a:ext cx="50800" cy="508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548" name="Google Shape;548;p26"/>
          <p:cNvSpPr/>
          <p:nvPr/>
        </p:nvSpPr>
        <p:spPr>
          <a:xfrm rot="5400000">
            <a:off x="8458200" y="2320888"/>
            <a:ext cx="50800" cy="508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549" name="Google Shape;549;p26"/>
          <p:cNvSpPr/>
          <p:nvPr/>
        </p:nvSpPr>
        <p:spPr>
          <a:xfrm>
            <a:off x="8509000" y="2236221"/>
            <a:ext cx="762000" cy="211667"/>
          </a:xfrm>
          <a:custGeom>
            <a:rect b="b" l="l" r="r" t="t"/>
            <a:pathLst>
              <a:path extrusionOk="0" h="248" w="960">
                <a:moveTo>
                  <a:pt x="0" y="104"/>
                </a:moveTo>
                <a:cubicBezTo>
                  <a:pt x="28" y="60"/>
                  <a:pt x="56" y="16"/>
                  <a:pt x="144" y="8"/>
                </a:cubicBezTo>
                <a:cubicBezTo>
                  <a:pt x="232" y="0"/>
                  <a:pt x="392" y="16"/>
                  <a:pt x="528" y="56"/>
                </a:cubicBezTo>
                <a:cubicBezTo>
                  <a:pt x="664" y="96"/>
                  <a:pt x="888" y="224"/>
                  <a:pt x="960" y="248"/>
                </a:cubicBez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550" name="Google Shape;550;p26"/>
          <p:cNvSpPr/>
          <p:nvPr/>
        </p:nvSpPr>
        <p:spPr>
          <a:xfrm>
            <a:off x="8458200" y="2346288"/>
            <a:ext cx="2692400" cy="812800"/>
          </a:xfrm>
          <a:custGeom>
            <a:rect b="b" l="l" r="r" t="t"/>
            <a:pathLst>
              <a:path extrusionOk="0" h="816" w="3024">
                <a:moveTo>
                  <a:pt x="2256" y="0"/>
                </a:moveTo>
                <a:cubicBezTo>
                  <a:pt x="2275" y="29"/>
                  <a:pt x="2281" y="164"/>
                  <a:pt x="2369" y="172"/>
                </a:cubicBezTo>
                <a:cubicBezTo>
                  <a:pt x="2457" y="179"/>
                  <a:pt x="2690" y="53"/>
                  <a:pt x="2784" y="45"/>
                </a:cubicBezTo>
                <a:cubicBezTo>
                  <a:pt x="2878" y="36"/>
                  <a:pt x="2910" y="40"/>
                  <a:pt x="2932" y="123"/>
                </a:cubicBezTo>
                <a:cubicBezTo>
                  <a:pt x="2954" y="206"/>
                  <a:pt x="3024" y="447"/>
                  <a:pt x="2919" y="545"/>
                </a:cubicBezTo>
                <a:cubicBezTo>
                  <a:pt x="2814" y="643"/>
                  <a:pt x="2622" y="669"/>
                  <a:pt x="2304" y="712"/>
                </a:cubicBezTo>
                <a:cubicBezTo>
                  <a:pt x="1986" y="755"/>
                  <a:pt x="1392" y="786"/>
                  <a:pt x="1008" y="801"/>
                </a:cubicBezTo>
                <a:cubicBezTo>
                  <a:pt x="624" y="816"/>
                  <a:pt x="312" y="809"/>
                  <a:pt x="0" y="801"/>
                </a:cubicBez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pic>
        <p:nvPicPr>
          <p:cNvPr descr="kimgam2007" id="551" name="Google Shape;551;p26"/>
          <p:cNvPicPr preferRelativeResize="0"/>
          <p:nvPr/>
        </p:nvPicPr>
        <p:blipFill rotWithShape="1">
          <a:blip r:embed="rId4">
            <a:alphaModFix/>
          </a:blip>
          <a:srcRect b="39757" l="15506" r="6219" t="37708"/>
          <a:stretch/>
        </p:blipFill>
        <p:spPr>
          <a:xfrm>
            <a:off x="7797800" y="4683088"/>
            <a:ext cx="921809" cy="236009"/>
          </a:xfrm>
          <a:prstGeom prst="rect">
            <a:avLst/>
          </a:prstGeom>
          <a:solidFill>
            <a:srgbClr val="000000"/>
          </a:solidFill>
          <a:ln>
            <a:noFill/>
          </a:ln>
        </p:spPr>
      </p:pic>
      <p:pic>
        <p:nvPicPr>
          <p:cNvPr descr="kimgam2007" id="552" name="Google Shape;552;p26"/>
          <p:cNvPicPr preferRelativeResize="0"/>
          <p:nvPr/>
        </p:nvPicPr>
        <p:blipFill rotWithShape="1">
          <a:blip r:embed="rId5">
            <a:alphaModFix/>
          </a:blip>
          <a:srcRect b="39757" l="15506" r="6219" t="37708"/>
          <a:stretch/>
        </p:blipFill>
        <p:spPr>
          <a:xfrm>
            <a:off x="7493001" y="4530689"/>
            <a:ext cx="734483" cy="188383"/>
          </a:xfrm>
          <a:prstGeom prst="rect">
            <a:avLst/>
          </a:prstGeom>
          <a:solidFill>
            <a:srgbClr val="000000"/>
          </a:solidFill>
          <a:ln>
            <a:noFill/>
          </a:ln>
        </p:spPr>
      </p:pic>
      <p:pic>
        <p:nvPicPr>
          <p:cNvPr descr="kimgam2007" id="553" name="Google Shape;553;p26"/>
          <p:cNvPicPr preferRelativeResize="0"/>
          <p:nvPr/>
        </p:nvPicPr>
        <p:blipFill rotWithShape="1">
          <a:blip r:embed="rId6">
            <a:alphaModFix/>
          </a:blip>
          <a:srcRect b="15506" l="37708" r="39757" t="6219"/>
          <a:stretch/>
        </p:blipFill>
        <p:spPr>
          <a:xfrm rot="4999532">
            <a:off x="7744884" y="4431205"/>
            <a:ext cx="207433" cy="812800"/>
          </a:xfrm>
          <a:prstGeom prst="rect">
            <a:avLst/>
          </a:prstGeom>
          <a:solidFill>
            <a:srgbClr val="000000"/>
          </a:solidFill>
          <a:ln>
            <a:noFill/>
          </a:ln>
        </p:spPr>
      </p:pic>
      <p:pic>
        <p:nvPicPr>
          <p:cNvPr descr="kimgam2007" id="554" name="Google Shape;554;p26"/>
          <p:cNvPicPr preferRelativeResize="0"/>
          <p:nvPr/>
        </p:nvPicPr>
        <p:blipFill rotWithShape="1">
          <a:blip r:embed="rId7">
            <a:alphaModFix/>
          </a:blip>
          <a:srcRect b="39757" l="15506" r="6219" t="37708"/>
          <a:stretch/>
        </p:blipFill>
        <p:spPr>
          <a:xfrm>
            <a:off x="8051800" y="4429088"/>
            <a:ext cx="801159" cy="204259"/>
          </a:xfrm>
          <a:prstGeom prst="rect">
            <a:avLst/>
          </a:prstGeom>
          <a:solidFill>
            <a:srgbClr val="000000"/>
          </a:solidFill>
          <a:ln>
            <a:noFill/>
          </a:ln>
        </p:spPr>
      </p:pic>
      <p:pic>
        <p:nvPicPr>
          <p:cNvPr descr="kimgam2007" id="555" name="Google Shape;555;p26"/>
          <p:cNvPicPr preferRelativeResize="0"/>
          <p:nvPr/>
        </p:nvPicPr>
        <p:blipFill rotWithShape="1">
          <a:blip r:embed="rId7">
            <a:alphaModFix/>
          </a:blip>
          <a:srcRect b="39757" l="15506" r="6219" t="37708"/>
          <a:stretch/>
        </p:blipFill>
        <p:spPr>
          <a:xfrm>
            <a:off x="7992533" y="4809030"/>
            <a:ext cx="801159" cy="204258"/>
          </a:xfrm>
          <a:prstGeom prst="rect">
            <a:avLst/>
          </a:prstGeom>
          <a:solidFill>
            <a:srgbClr val="000000"/>
          </a:solidFill>
          <a:ln>
            <a:noFill/>
          </a:ln>
        </p:spPr>
      </p:pic>
      <p:pic>
        <p:nvPicPr>
          <p:cNvPr descr="kimgam2007" id="556" name="Google Shape;556;p26"/>
          <p:cNvPicPr preferRelativeResize="0"/>
          <p:nvPr/>
        </p:nvPicPr>
        <p:blipFill rotWithShape="1">
          <a:blip r:embed="rId6">
            <a:alphaModFix/>
          </a:blip>
          <a:srcRect b="15506" l="37708" r="39757" t="6219"/>
          <a:stretch/>
        </p:blipFill>
        <p:spPr>
          <a:xfrm rot="4758263">
            <a:off x="8456084" y="4431205"/>
            <a:ext cx="207433" cy="812800"/>
          </a:xfrm>
          <a:prstGeom prst="rect">
            <a:avLst/>
          </a:prstGeom>
          <a:solidFill>
            <a:srgbClr val="000000"/>
          </a:solidFill>
          <a:ln>
            <a:noFill/>
          </a:ln>
        </p:spPr>
      </p:pic>
      <p:sp>
        <p:nvSpPr>
          <p:cNvPr id="557" name="Google Shape;557;p26"/>
          <p:cNvSpPr/>
          <p:nvPr/>
        </p:nvSpPr>
        <p:spPr>
          <a:xfrm>
            <a:off x="9067800" y="2295488"/>
            <a:ext cx="355600" cy="203200"/>
          </a:xfrm>
          <a:prstGeom prst="roundRect">
            <a:avLst>
              <a:gd fmla="val 16667" name="adj"/>
            </a:avLst>
          </a:prstGeom>
          <a:solidFill>
            <a:srgbClr val="F6EE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558" name="Google Shape;558;p26"/>
          <p:cNvSpPr txBox="1"/>
          <p:nvPr/>
        </p:nvSpPr>
        <p:spPr>
          <a:xfrm>
            <a:off x="9118600" y="2295488"/>
            <a:ext cx="304800" cy="3794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933" u="none" cap="none" strike="noStrike">
                <a:solidFill>
                  <a:srgbClr val="000000"/>
                </a:solidFill>
                <a:latin typeface="Calibri"/>
                <a:ea typeface="Calibri"/>
                <a:cs typeface="Calibri"/>
                <a:sym typeface="Calibri"/>
              </a:rPr>
              <a:t>AC</a:t>
            </a:r>
            <a:endParaRPr/>
          </a:p>
        </p:txBody>
      </p:sp>
      <p:sp>
        <p:nvSpPr>
          <p:cNvPr id="559" name="Google Shape;559;p26"/>
          <p:cNvSpPr/>
          <p:nvPr/>
        </p:nvSpPr>
        <p:spPr>
          <a:xfrm>
            <a:off x="9525000" y="2346288"/>
            <a:ext cx="50800" cy="101600"/>
          </a:xfrm>
          <a:prstGeom prst="plus">
            <a:avLst>
              <a:gd fmla="val 25000" name="adj"/>
            </a:avLst>
          </a:prstGeom>
          <a:gradFill>
            <a:gsLst>
              <a:gs pos="0">
                <a:srgbClr val="525252"/>
              </a:gs>
              <a:gs pos="50000">
                <a:srgbClr val="B2B2B2"/>
              </a:gs>
              <a:gs pos="100000">
                <a:srgbClr val="52525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560" name="Google Shape;560;p26"/>
          <p:cNvSpPr/>
          <p:nvPr/>
        </p:nvSpPr>
        <p:spPr>
          <a:xfrm>
            <a:off x="8061325" y="2113455"/>
            <a:ext cx="101600" cy="182033"/>
          </a:xfrm>
          <a:prstGeom prst="flowChartMagneticDisk">
            <a:avLst/>
          </a:prstGeom>
          <a:solidFill>
            <a:srgbClr val="969696"/>
          </a:solidFill>
          <a:ln cap="flat" cmpd="sng" w="28575">
            <a:solidFill>
              <a:srgbClr val="EEECE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561" name="Google Shape;561;p26"/>
          <p:cNvSpPr/>
          <p:nvPr/>
        </p:nvSpPr>
        <p:spPr>
          <a:xfrm rot="5400000">
            <a:off x="7254875" y="2048897"/>
            <a:ext cx="35983" cy="355600"/>
          </a:xfrm>
          <a:prstGeom prst="rect">
            <a:avLst/>
          </a:prstGeom>
          <a:gradFill>
            <a:gsLst>
              <a:gs pos="0">
                <a:srgbClr val="375A85"/>
              </a:gs>
              <a:gs pos="100000">
                <a:srgbClr val="4F81BD"/>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62" name="Google Shape;562;p26"/>
          <p:cNvSpPr/>
          <p:nvPr/>
        </p:nvSpPr>
        <p:spPr>
          <a:xfrm>
            <a:off x="7086600" y="3880872"/>
            <a:ext cx="812800" cy="291042"/>
          </a:xfrm>
          <a:prstGeom prst="parallelogram">
            <a:avLst>
              <a:gd fmla="val 82683" name="adj"/>
            </a:avLst>
          </a:prstGeom>
          <a:solidFill>
            <a:srgbClr val="C0C0C0"/>
          </a:solidFill>
          <a:ln cap="flat" cmpd="sng" w="5715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563" name="Google Shape;563;p26"/>
          <p:cNvSpPr/>
          <p:nvPr/>
        </p:nvSpPr>
        <p:spPr>
          <a:xfrm>
            <a:off x="7450667" y="2193889"/>
            <a:ext cx="62442" cy="1882775"/>
          </a:xfrm>
          <a:prstGeom prst="rect">
            <a:avLst/>
          </a:prstGeom>
          <a:gradFill>
            <a:gsLst>
              <a:gs pos="0">
                <a:srgbClr val="375A85"/>
              </a:gs>
              <a:gs pos="100000">
                <a:srgbClr val="4F81BD"/>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64" name="Google Shape;564;p26"/>
          <p:cNvSpPr/>
          <p:nvPr/>
        </p:nvSpPr>
        <p:spPr>
          <a:xfrm flipH="1" rot="5400000">
            <a:off x="7898342" y="1786430"/>
            <a:ext cx="52917" cy="863600"/>
          </a:xfrm>
          <a:prstGeom prst="rect">
            <a:avLst/>
          </a:prstGeom>
          <a:gradFill>
            <a:gsLst>
              <a:gs pos="0">
                <a:srgbClr val="375A85"/>
              </a:gs>
              <a:gs pos="100000">
                <a:srgbClr val="4F81BD"/>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65" name="Google Shape;565;p26"/>
          <p:cNvSpPr/>
          <p:nvPr/>
        </p:nvSpPr>
        <p:spPr>
          <a:xfrm flipH="1" rot="8971318">
            <a:off x="8058150" y="2106047"/>
            <a:ext cx="152400" cy="37041"/>
          </a:xfrm>
          <a:prstGeom prst="ellipse">
            <a:avLst/>
          </a:prstGeom>
          <a:solidFill>
            <a:srgbClr val="96969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500"/>
                                        <p:tgtEl>
                                          <p:spTgt spid="5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par>
                                <p:cTn fill="hold" nodeType="with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500"/>
                                        <p:tgtEl>
                                          <p:spTgt spid="554"/>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par>
                                <p:cTn fill="hold" nodeType="with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500"/>
                                        <p:tgtEl>
                                          <p:spTgt spid="551"/>
                                        </p:tgtEl>
                                      </p:cBhvr>
                                    </p:animEffect>
                                  </p:childTnLst>
                                </p:cTn>
                              </p:par>
                              <p:par>
                                <p:cTn fill="hold" nodeType="with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500"/>
                                        <p:tgtEl>
                                          <p:spTgt spid="555"/>
                                        </p:tgtEl>
                                      </p:cBhvr>
                                    </p:animEffect>
                                  </p:childTnLst>
                                </p:cTn>
                              </p:par>
                              <p:par>
                                <p:cTn fill="hold" nodeType="with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par>
                                <p:cTn fill="hold" nodeType="with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500"/>
                                        <p:tgtEl>
                                          <p:spTgt spid="534"/>
                                        </p:tgtEl>
                                      </p:cBhvr>
                                    </p:animEffect>
                                  </p:childTnLst>
                                </p:cTn>
                              </p:par>
                              <p:par>
                                <p:cTn fill="hold" nodeType="with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par>
                                <p:cTn fill="hold" nodeType="with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par>
                                <p:cTn fill="hold" nodeType="with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500"/>
                                        <p:tgtEl>
                                          <p:spTgt spid="538"/>
                                        </p:tgtEl>
                                      </p:cBhvr>
                                    </p:animEffect>
                                  </p:childTnLst>
                                </p:cTn>
                              </p:par>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par>
                                <p:cTn fill="hold" nodeType="with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500"/>
                                        <p:tgtEl>
                                          <p:spTgt spid="544"/>
                                        </p:tgtEl>
                                      </p:cBhvr>
                                    </p:animEffect>
                                  </p:childTnLst>
                                </p:cTn>
                              </p:par>
                              <p:par>
                                <p:cTn fill="hold" nodeType="with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par>
                                <p:cTn fill="hold" nodeType="with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par>
                                <p:cTn fill="hold" nodeType="with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500"/>
                                        <p:tgtEl>
                                          <p:spTgt spid="557"/>
                                        </p:tgtEl>
                                      </p:cBhvr>
                                    </p:animEffect>
                                  </p:childTnLst>
                                </p:cTn>
                              </p:par>
                              <p:par>
                                <p:cTn fill="hold" nodeType="with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par>
                                <p:cTn fill="hold" nodeType="with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500"/>
                                        <p:tgtEl>
                                          <p:spTgt spid="559"/>
                                        </p:tgtEl>
                                      </p:cBhvr>
                                    </p:animEffect>
                                  </p:childTnLst>
                                </p:cTn>
                              </p:par>
                              <p:par>
                                <p:cTn fill="hold" nodeType="with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par>
                                <p:cTn fill="hold" nodeType="with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500"/>
                                        <p:tgtEl>
                                          <p:spTgt spid="561"/>
                                        </p:tgtEl>
                                      </p:cBhvr>
                                    </p:animEffect>
                                  </p:childTnLst>
                                </p:cTn>
                              </p:par>
                              <p:par>
                                <p:cTn fill="hold" nodeType="with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par>
                                <p:cTn fill="hold" nodeType="with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par>
                                <p:cTn fill="hold" nodeType="with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par>
                                <p:cTn fill="hold" nodeType="with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500"/>
                                        <p:tgtEl>
                                          <p:spTgt spid="5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541"/>
                                        </p:tgtEl>
                                        <p:attrNameLst>
                                          <p:attrName>r</p:attrName>
                                        </p:attrNameLst>
                                      </p:cBhvr>
                                    </p:animRot>
                                  </p:childTnLst>
                                </p:cTn>
                              </p:par>
                            </p:childTnLst>
                          </p:cTn>
                        </p:par>
                        <p:par>
                          <p:cTn fill="hold">
                            <p:stCondLst>
                              <p:cond delay="2000"/>
                            </p:stCondLst>
                            <p:childTnLst>
                              <p:par>
                                <p:cTn fill="hold" nodeType="afterEffect" presetClass="emph" presetID="8" presetSubtype="0">
                                  <p:stCondLst>
                                    <p:cond delay="0"/>
                                  </p:stCondLst>
                                  <p:childTnLst>
                                    <p:animRot by="-21600000">
                                      <p:cBhvr>
                                        <p:cTn dur="2000" fill="hold"/>
                                        <p:tgtEl>
                                          <p:spTgt spid="554"/>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553"/>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552"/>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551"/>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555"/>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556"/>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27"/>
          <p:cNvSpPr/>
          <p:nvPr/>
        </p:nvSpPr>
        <p:spPr>
          <a:xfrm>
            <a:off x="1600200" y="1340582"/>
            <a:ext cx="8763000" cy="3377390"/>
          </a:xfrm>
          <a:prstGeom prst="roundRect">
            <a:avLst>
              <a:gd fmla="val 16667" name="adj"/>
            </a:avLst>
          </a:prstGeom>
          <a:noFill/>
          <a:ln cap="flat" cmpd="sng" w="28575">
            <a:solidFill>
              <a:srgbClr val="FFC100"/>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Times New Roman"/>
              <a:ea typeface="Times New Roman"/>
              <a:cs typeface="Times New Roman"/>
              <a:sym typeface="Times New Roman"/>
            </a:endParaRPr>
          </a:p>
        </p:txBody>
      </p:sp>
      <p:sp>
        <p:nvSpPr>
          <p:cNvPr id="571" name="Google Shape;571;p27"/>
          <p:cNvSpPr txBox="1"/>
          <p:nvPr/>
        </p:nvSpPr>
        <p:spPr>
          <a:xfrm>
            <a:off x="1864895" y="2277436"/>
            <a:ext cx="8305800" cy="1503681"/>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262626"/>
              </a:buClr>
              <a:buSzPts val="2800"/>
              <a:buFont typeface="Times New Roman"/>
              <a:buNone/>
            </a:pPr>
            <a:r>
              <a:rPr b="1" i="0" lang="en-US" sz="2800" u="none" cap="none" strike="noStrike">
                <a:solidFill>
                  <a:srgbClr val="262626"/>
                </a:solidFill>
                <a:latin typeface="Times New Roman"/>
                <a:ea typeface="Times New Roman"/>
                <a:cs typeface="Times New Roman"/>
                <a:sym typeface="Times New Roman"/>
              </a:rPr>
              <a:t>Dòng điện xoay chiều chạy trong dây dẫn thẳng hay trong cuộn dây dẫn sinh ra từ trường chứng tỏ dòng điện xoay chiều có tác dụng từ.</a:t>
            </a:r>
            <a:endParaRPr b="1" i="0" sz="2800" u="none" cap="none" strike="noStrike">
              <a:solidFill>
                <a:srgbClr val="262626"/>
              </a:solidFill>
              <a:latin typeface="Times New Roman"/>
              <a:ea typeface="Times New Roman"/>
              <a:cs typeface="Times New Roman"/>
              <a:sym typeface="Times New Roman"/>
            </a:endParaRPr>
          </a:p>
        </p:txBody>
      </p:sp>
      <p:grpSp>
        <p:nvGrpSpPr>
          <p:cNvPr id="572" name="Google Shape;572;p27"/>
          <p:cNvGrpSpPr/>
          <p:nvPr/>
        </p:nvGrpSpPr>
        <p:grpSpPr>
          <a:xfrm>
            <a:off x="4755459" y="914400"/>
            <a:ext cx="2524672" cy="684578"/>
            <a:chOff x="316595" y="1283102"/>
            <a:chExt cx="11775091" cy="684578"/>
          </a:xfrm>
        </p:grpSpPr>
        <p:sp>
          <p:nvSpPr>
            <p:cNvPr id="573" name="Google Shape;573;p27"/>
            <p:cNvSpPr/>
            <p:nvPr/>
          </p:nvSpPr>
          <p:spPr>
            <a:xfrm>
              <a:off x="316595" y="1283102"/>
              <a:ext cx="11749683" cy="684578"/>
            </a:xfrm>
            <a:custGeom>
              <a:rect b="b" l="l" r="r" t="t"/>
              <a:pathLst>
                <a:path extrusionOk="0" h="2048697" w="6806271">
                  <a:moveTo>
                    <a:pt x="638088" y="1023"/>
                  </a:moveTo>
                  <a:cubicBezTo>
                    <a:pt x="1559771" y="-22528"/>
                    <a:pt x="2481453" y="371420"/>
                    <a:pt x="3403136" y="97369"/>
                  </a:cubicBezTo>
                  <a:cubicBezTo>
                    <a:pt x="4537514" y="-239924"/>
                    <a:pt x="5671893" y="434662"/>
                    <a:pt x="6806271" y="97369"/>
                  </a:cubicBezTo>
                  <a:lnTo>
                    <a:pt x="6806271" y="534698"/>
                  </a:lnTo>
                  <a:lnTo>
                    <a:pt x="6806271" y="1514000"/>
                  </a:lnTo>
                  <a:lnTo>
                    <a:pt x="6806271" y="1951329"/>
                  </a:lnTo>
                  <a:cubicBezTo>
                    <a:pt x="5671893" y="2288622"/>
                    <a:pt x="4537514" y="1614036"/>
                    <a:pt x="3403136" y="1951329"/>
                  </a:cubicBezTo>
                  <a:cubicBezTo>
                    <a:pt x="2268757" y="2288622"/>
                    <a:pt x="1134379" y="1614036"/>
                    <a:pt x="0" y="1951329"/>
                  </a:cubicBezTo>
                  <a:lnTo>
                    <a:pt x="0" y="1514000"/>
                  </a:lnTo>
                  <a:lnTo>
                    <a:pt x="0" y="534698"/>
                  </a:lnTo>
                  <a:lnTo>
                    <a:pt x="0" y="97369"/>
                  </a:lnTo>
                  <a:cubicBezTo>
                    <a:pt x="212696" y="34127"/>
                    <a:pt x="425392" y="6458"/>
                    <a:pt x="638088" y="1023"/>
                  </a:cubicBezTo>
                  <a:close/>
                </a:path>
              </a:pathLst>
            </a:custGeom>
            <a:solidFill>
              <a:srgbClr val="D8EDC2"/>
            </a:solidFill>
            <a:ln cap="flat" cmpd="sng" w="38100">
              <a:solidFill>
                <a:srgbClr val="F5C06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574" name="Google Shape;574;p27"/>
            <p:cNvSpPr txBox="1"/>
            <p:nvPr/>
          </p:nvSpPr>
          <p:spPr>
            <a:xfrm>
              <a:off x="342003" y="1450097"/>
              <a:ext cx="11749683" cy="374718"/>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2400" u="none" cap="none" strike="noStrike">
                  <a:solidFill>
                    <a:srgbClr val="262626"/>
                  </a:solidFill>
                  <a:latin typeface="Times New Roman"/>
                  <a:ea typeface="Times New Roman"/>
                  <a:cs typeface="Times New Roman"/>
                  <a:sym typeface="Times New Roman"/>
                </a:rPr>
                <a:t>KẾT LUẬN</a:t>
              </a:r>
              <a:endParaRPr b="1" i="0" sz="2400" u="none" cap="none" strike="noStrike">
                <a:solidFill>
                  <a:srgbClr val="262626"/>
                </a:solidFill>
                <a:latin typeface="Times New Roman"/>
                <a:ea typeface="Times New Roman"/>
                <a:cs typeface="Times New Roman"/>
                <a:sym typeface="Times New Roman"/>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500"/>
                                        <p:tgtEl>
                                          <p:spTgt spid="5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578" name="Shape 578"/>
        <p:cNvGrpSpPr/>
        <p:nvPr/>
      </p:nvGrpSpPr>
      <p:grpSpPr>
        <a:xfrm>
          <a:off x="0" y="0"/>
          <a:ext cx="0" cy="0"/>
          <a:chOff x="0" y="0"/>
          <a:chExt cx="0" cy="0"/>
        </a:xfrm>
      </p:grpSpPr>
      <p:pic>
        <p:nvPicPr>
          <p:cNvPr descr="Tìm hiểu về loa điện động" id="579" name="Google Shape;579;p28"/>
          <p:cNvPicPr preferRelativeResize="0"/>
          <p:nvPr/>
        </p:nvPicPr>
        <p:blipFill rotWithShape="1">
          <a:blip r:embed="rId3">
            <a:alphaModFix/>
          </a:blip>
          <a:srcRect b="0" l="0" r="0" t="0"/>
          <a:stretch/>
        </p:blipFill>
        <p:spPr>
          <a:xfrm>
            <a:off x="6263208" y="3291453"/>
            <a:ext cx="4669884" cy="3116533"/>
          </a:xfrm>
          <a:prstGeom prst="rect">
            <a:avLst/>
          </a:prstGeom>
          <a:noFill/>
          <a:ln>
            <a:noFill/>
          </a:ln>
        </p:spPr>
      </p:pic>
      <p:pic>
        <p:nvPicPr>
          <p:cNvPr descr="Vật lý 7 Bài 23: Tác dụng từ, tác dụng hóa học và tác dụng sinh lý của dòng  điện - Trường Tiểu học Thủ Lệ - The first knowledge sharing application in  Vietnam" id="580" name="Google Shape;580;p28"/>
          <p:cNvPicPr preferRelativeResize="0"/>
          <p:nvPr/>
        </p:nvPicPr>
        <p:blipFill rotWithShape="1">
          <a:blip r:embed="rId4">
            <a:alphaModFix/>
          </a:blip>
          <a:srcRect b="0" l="0" r="0" t="0"/>
          <a:stretch/>
        </p:blipFill>
        <p:spPr>
          <a:xfrm>
            <a:off x="2743200" y="3563634"/>
            <a:ext cx="2971800" cy="3170309"/>
          </a:xfrm>
          <a:prstGeom prst="rect">
            <a:avLst/>
          </a:prstGeom>
          <a:noFill/>
          <a:ln>
            <a:noFill/>
          </a:ln>
        </p:spPr>
      </p:pic>
      <p:sp>
        <p:nvSpPr>
          <p:cNvPr id="581" name="Google Shape;581;p28"/>
          <p:cNvSpPr/>
          <p:nvPr/>
        </p:nvSpPr>
        <p:spPr>
          <a:xfrm>
            <a:off x="771859" y="1450218"/>
            <a:ext cx="6036407" cy="152458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67"/>
              <a:buFont typeface="Times New Roman"/>
              <a:buNone/>
            </a:pPr>
            <a:r>
              <a:rPr b="0" i="0" lang="en-US" sz="2667" u="none" cap="none" strike="noStrike">
                <a:solidFill>
                  <a:srgbClr val="000000"/>
                </a:solidFill>
                <a:latin typeface="Times New Roman"/>
                <a:ea typeface="Times New Roman"/>
                <a:cs typeface="Times New Roman"/>
                <a:sym typeface="Times New Roman"/>
              </a:rPr>
              <a:t>Dòng điện xoay chiều chạy qua ống dây có lõi sắt hút được đinh sắt ta nói dòng điện xoay chiều có </a:t>
            </a:r>
            <a:r>
              <a:rPr b="0" i="0" lang="en-US" sz="2667" u="none" cap="none" strike="noStrike">
                <a:solidFill>
                  <a:srgbClr val="FF0000"/>
                </a:solidFill>
                <a:latin typeface="Times New Roman"/>
                <a:ea typeface="Times New Roman"/>
                <a:cs typeface="Times New Roman"/>
                <a:sym typeface="Times New Roman"/>
              </a:rPr>
              <a:t>tác dụng từ</a:t>
            </a:r>
            <a:endParaRPr b="0" i="0" sz="2667" u="none" cap="none" strike="noStrike">
              <a:solidFill>
                <a:srgbClr val="FF0000"/>
              </a:solidFill>
              <a:latin typeface="Times New Roman"/>
              <a:ea typeface="Times New Roman"/>
              <a:cs typeface="Times New Roman"/>
              <a:sym typeface="Times New Roman"/>
            </a:endParaRPr>
          </a:p>
        </p:txBody>
      </p:sp>
      <p:sp>
        <p:nvSpPr>
          <p:cNvPr id="582" name="Google Shape;582;p28"/>
          <p:cNvSpPr/>
          <p:nvPr/>
        </p:nvSpPr>
        <p:spPr>
          <a:xfrm>
            <a:off x="8953749" y="686619"/>
            <a:ext cx="2032000" cy="50800"/>
          </a:xfrm>
          <a:prstGeom prst="rect">
            <a:avLst/>
          </a:prstGeom>
          <a:solidFill>
            <a:srgbClr val="4F81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583" name="Google Shape;583;p28"/>
          <p:cNvSpPr/>
          <p:nvPr/>
        </p:nvSpPr>
        <p:spPr>
          <a:xfrm>
            <a:off x="9258549" y="572319"/>
            <a:ext cx="508000" cy="63500"/>
          </a:xfrm>
          <a:prstGeom prst="rect">
            <a:avLst/>
          </a:prstGeom>
          <a:solidFill>
            <a:srgbClr val="4F81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584" name="Google Shape;584;p28"/>
          <p:cNvSpPr/>
          <p:nvPr/>
        </p:nvSpPr>
        <p:spPr>
          <a:xfrm>
            <a:off x="10376149" y="452728"/>
            <a:ext cx="30692" cy="30691"/>
          </a:xfrm>
          <a:prstGeom prst="ellipse">
            <a:avLst/>
          </a:prstGeom>
          <a:solidFill>
            <a:srgbClr val="FF9900"/>
          </a:solidFill>
          <a:ln cap="flat" cmpd="sng" w="9525">
            <a:solidFill>
              <a:srgbClr val="FF99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585" name="Google Shape;585;p28"/>
          <p:cNvSpPr/>
          <p:nvPr/>
        </p:nvSpPr>
        <p:spPr>
          <a:xfrm>
            <a:off x="10172949" y="553269"/>
            <a:ext cx="533400" cy="82550"/>
          </a:xfrm>
          <a:prstGeom prst="rect">
            <a:avLst/>
          </a:prstGeom>
          <a:solidFill>
            <a:srgbClr val="4F81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586" name="Google Shape;586;p28"/>
          <p:cNvSpPr/>
          <p:nvPr/>
        </p:nvSpPr>
        <p:spPr>
          <a:xfrm rot="10800000">
            <a:off x="9766549" y="127819"/>
            <a:ext cx="558800" cy="355600"/>
          </a:xfrm>
          <a:custGeom>
            <a:rect b="b" l="l" r="r" t="t"/>
            <a:pathLst>
              <a:path extrusionOk="0" h="171" w="492">
                <a:moveTo>
                  <a:pt x="0" y="11"/>
                </a:moveTo>
                <a:cubicBezTo>
                  <a:pt x="10" y="32"/>
                  <a:pt x="29" y="122"/>
                  <a:pt x="60" y="138"/>
                </a:cubicBezTo>
                <a:cubicBezTo>
                  <a:pt x="91" y="154"/>
                  <a:pt x="147" y="103"/>
                  <a:pt x="186" y="108"/>
                </a:cubicBezTo>
                <a:cubicBezTo>
                  <a:pt x="225" y="113"/>
                  <a:pt x="257" y="163"/>
                  <a:pt x="294" y="167"/>
                </a:cubicBezTo>
                <a:cubicBezTo>
                  <a:pt x="331" y="171"/>
                  <a:pt x="375" y="160"/>
                  <a:pt x="408" y="132"/>
                </a:cubicBezTo>
                <a:cubicBezTo>
                  <a:pt x="441" y="104"/>
                  <a:pt x="474" y="28"/>
                  <a:pt x="492" y="0"/>
                </a:cubicBezTo>
              </a:path>
            </a:pathLst>
          </a:custGeom>
          <a:noFill/>
          <a:ln cap="flat"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587" name="Google Shape;587;p28"/>
          <p:cNvSpPr/>
          <p:nvPr/>
        </p:nvSpPr>
        <p:spPr>
          <a:xfrm>
            <a:off x="10376149" y="452728"/>
            <a:ext cx="30692" cy="30691"/>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588" name="Google Shape;588;p28"/>
          <p:cNvSpPr/>
          <p:nvPr/>
        </p:nvSpPr>
        <p:spPr>
          <a:xfrm>
            <a:off x="10680949" y="452728"/>
            <a:ext cx="30692" cy="30691"/>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grpSp>
        <p:nvGrpSpPr>
          <p:cNvPr id="589" name="Google Shape;589;p28"/>
          <p:cNvGrpSpPr/>
          <p:nvPr/>
        </p:nvGrpSpPr>
        <p:grpSpPr>
          <a:xfrm rot="-155071">
            <a:off x="10020549" y="178619"/>
            <a:ext cx="711200" cy="609600"/>
            <a:chOff x="1218" y="2010"/>
            <a:chExt cx="432" cy="432"/>
          </a:xfrm>
        </p:grpSpPr>
        <p:cxnSp>
          <p:nvCxnSpPr>
            <p:cNvPr id="590" name="Google Shape;590;p28"/>
            <p:cNvCxnSpPr/>
            <p:nvPr/>
          </p:nvCxnSpPr>
          <p:spPr>
            <a:xfrm flipH="1" rot="10800000">
              <a:off x="1440" y="2064"/>
              <a:ext cx="144" cy="144"/>
            </a:xfrm>
            <a:prstGeom prst="straightConnector1">
              <a:avLst/>
            </a:prstGeom>
            <a:noFill/>
            <a:ln cap="flat" cmpd="sng" w="38100">
              <a:solidFill>
                <a:srgbClr val="FF3300"/>
              </a:solidFill>
              <a:prstDash val="solid"/>
              <a:round/>
              <a:headEnd len="med" w="med" type="none"/>
              <a:tailEnd len="med" w="med" type="none"/>
            </a:ln>
          </p:spPr>
        </p:cxnSp>
        <p:sp>
          <p:nvSpPr>
            <p:cNvPr id="591" name="Google Shape;591;p28"/>
            <p:cNvSpPr/>
            <p:nvPr/>
          </p:nvSpPr>
          <p:spPr>
            <a:xfrm>
              <a:off x="1218" y="2010"/>
              <a:ext cx="432" cy="432"/>
            </a:xfrm>
            <a:prstGeom prst="ellipse">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grpSp>
      <p:sp>
        <p:nvSpPr>
          <p:cNvPr id="592" name="Google Shape;592;p28"/>
          <p:cNvSpPr/>
          <p:nvPr/>
        </p:nvSpPr>
        <p:spPr>
          <a:xfrm>
            <a:off x="10274549" y="432619"/>
            <a:ext cx="50800" cy="101600"/>
          </a:xfrm>
          <a:prstGeom prst="plus">
            <a:avLst>
              <a:gd fmla="val 25000" name="adj"/>
            </a:avLst>
          </a:prstGeom>
          <a:gradFill>
            <a:gsLst>
              <a:gs pos="0">
                <a:srgbClr val="525252"/>
              </a:gs>
              <a:gs pos="50000">
                <a:srgbClr val="B2B2B2"/>
              </a:gs>
              <a:gs pos="100000">
                <a:srgbClr val="52525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593" name="Google Shape;593;p28"/>
          <p:cNvSpPr/>
          <p:nvPr/>
        </p:nvSpPr>
        <p:spPr>
          <a:xfrm>
            <a:off x="10294658" y="432619"/>
            <a:ext cx="30691" cy="30692"/>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pic>
        <p:nvPicPr>
          <p:cNvPr descr="cuondaykhongloi" id="594" name="Google Shape;594;p28"/>
          <p:cNvPicPr preferRelativeResize="0"/>
          <p:nvPr/>
        </p:nvPicPr>
        <p:blipFill rotWithShape="1">
          <a:blip r:embed="rId5">
            <a:alphaModFix/>
          </a:blip>
          <a:srcRect b="23221" l="14817" r="4111" t="28242"/>
          <a:stretch/>
        </p:blipFill>
        <p:spPr>
          <a:xfrm flipH="1" rot="-5454910">
            <a:off x="7962620" y="504057"/>
            <a:ext cx="1019175" cy="666750"/>
          </a:xfrm>
          <a:prstGeom prst="rect">
            <a:avLst/>
          </a:prstGeom>
          <a:solidFill>
            <a:srgbClr val="FF0000"/>
          </a:solidFill>
          <a:ln>
            <a:noFill/>
          </a:ln>
        </p:spPr>
      </p:pic>
      <p:sp>
        <p:nvSpPr>
          <p:cNvPr id="595" name="Google Shape;595;p28"/>
          <p:cNvSpPr/>
          <p:nvPr/>
        </p:nvSpPr>
        <p:spPr>
          <a:xfrm rot="5400000">
            <a:off x="8699749" y="1194619"/>
            <a:ext cx="50800" cy="508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596" name="Google Shape;596;p28"/>
          <p:cNvSpPr/>
          <p:nvPr/>
        </p:nvSpPr>
        <p:spPr>
          <a:xfrm rot="5400000">
            <a:off x="8699749" y="407219"/>
            <a:ext cx="50800" cy="508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597" name="Google Shape;597;p28"/>
          <p:cNvSpPr/>
          <p:nvPr/>
        </p:nvSpPr>
        <p:spPr>
          <a:xfrm>
            <a:off x="8750549" y="322552"/>
            <a:ext cx="762000" cy="211667"/>
          </a:xfrm>
          <a:custGeom>
            <a:rect b="b" l="l" r="r" t="t"/>
            <a:pathLst>
              <a:path extrusionOk="0" h="248" w="960">
                <a:moveTo>
                  <a:pt x="0" y="104"/>
                </a:moveTo>
                <a:cubicBezTo>
                  <a:pt x="28" y="60"/>
                  <a:pt x="56" y="16"/>
                  <a:pt x="144" y="8"/>
                </a:cubicBezTo>
                <a:cubicBezTo>
                  <a:pt x="232" y="0"/>
                  <a:pt x="392" y="16"/>
                  <a:pt x="528" y="56"/>
                </a:cubicBezTo>
                <a:cubicBezTo>
                  <a:pt x="664" y="96"/>
                  <a:pt x="888" y="224"/>
                  <a:pt x="960" y="248"/>
                </a:cubicBez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598" name="Google Shape;598;p28"/>
          <p:cNvSpPr/>
          <p:nvPr/>
        </p:nvSpPr>
        <p:spPr>
          <a:xfrm>
            <a:off x="8699749" y="432619"/>
            <a:ext cx="2692400" cy="812800"/>
          </a:xfrm>
          <a:custGeom>
            <a:rect b="b" l="l" r="r" t="t"/>
            <a:pathLst>
              <a:path extrusionOk="0" h="816" w="3024">
                <a:moveTo>
                  <a:pt x="2256" y="0"/>
                </a:moveTo>
                <a:cubicBezTo>
                  <a:pt x="2275" y="29"/>
                  <a:pt x="2281" y="164"/>
                  <a:pt x="2369" y="172"/>
                </a:cubicBezTo>
                <a:cubicBezTo>
                  <a:pt x="2457" y="179"/>
                  <a:pt x="2690" y="53"/>
                  <a:pt x="2784" y="45"/>
                </a:cubicBezTo>
                <a:cubicBezTo>
                  <a:pt x="2878" y="36"/>
                  <a:pt x="2910" y="40"/>
                  <a:pt x="2932" y="123"/>
                </a:cubicBezTo>
                <a:cubicBezTo>
                  <a:pt x="2954" y="206"/>
                  <a:pt x="3024" y="447"/>
                  <a:pt x="2919" y="545"/>
                </a:cubicBezTo>
                <a:cubicBezTo>
                  <a:pt x="2814" y="643"/>
                  <a:pt x="2622" y="669"/>
                  <a:pt x="2304" y="712"/>
                </a:cubicBezTo>
                <a:cubicBezTo>
                  <a:pt x="1986" y="755"/>
                  <a:pt x="1392" y="786"/>
                  <a:pt x="1008" y="801"/>
                </a:cubicBezTo>
                <a:cubicBezTo>
                  <a:pt x="624" y="816"/>
                  <a:pt x="312" y="809"/>
                  <a:pt x="0" y="801"/>
                </a:cubicBezTo>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pic>
        <p:nvPicPr>
          <p:cNvPr descr="kimgam2007" id="599" name="Google Shape;599;p28"/>
          <p:cNvPicPr preferRelativeResize="0"/>
          <p:nvPr/>
        </p:nvPicPr>
        <p:blipFill rotWithShape="1">
          <a:blip r:embed="rId6">
            <a:alphaModFix/>
          </a:blip>
          <a:srcRect b="39757" l="15506" r="6219" t="37708"/>
          <a:stretch/>
        </p:blipFill>
        <p:spPr>
          <a:xfrm>
            <a:off x="8039349" y="2769419"/>
            <a:ext cx="921809" cy="236009"/>
          </a:xfrm>
          <a:prstGeom prst="rect">
            <a:avLst/>
          </a:prstGeom>
          <a:solidFill>
            <a:srgbClr val="000000"/>
          </a:solidFill>
          <a:ln>
            <a:noFill/>
          </a:ln>
        </p:spPr>
      </p:pic>
      <p:pic>
        <p:nvPicPr>
          <p:cNvPr descr="kimgam2007" id="600" name="Google Shape;600;p28"/>
          <p:cNvPicPr preferRelativeResize="0"/>
          <p:nvPr/>
        </p:nvPicPr>
        <p:blipFill rotWithShape="1">
          <a:blip r:embed="rId7">
            <a:alphaModFix/>
          </a:blip>
          <a:srcRect b="39757" l="15506" r="6219" t="37708"/>
          <a:stretch/>
        </p:blipFill>
        <p:spPr>
          <a:xfrm>
            <a:off x="7734550" y="2617020"/>
            <a:ext cx="734483" cy="188383"/>
          </a:xfrm>
          <a:prstGeom prst="rect">
            <a:avLst/>
          </a:prstGeom>
          <a:solidFill>
            <a:srgbClr val="000000"/>
          </a:solidFill>
          <a:ln>
            <a:noFill/>
          </a:ln>
        </p:spPr>
      </p:pic>
      <p:pic>
        <p:nvPicPr>
          <p:cNvPr descr="kimgam2007" id="601" name="Google Shape;601;p28"/>
          <p:cNvPicPr preferRelativeResize="0"/>
          <p:nvPr/>
        </p:nvPicPr>
        <p:blipFill rotWithShape="1">
          <a:blip r:embed="rId8">
            <a:alphaModFix/>
          </a:blip>
          <a:srcRect b="15506" l="37708" r="39757" t="6219"/>
          <a:stretch/>
        </p:blipFill>
        <p:spPr>
          <a:xfrm rot="4999532">
            <a:off x="7986433" y="2517536"/>
            <a:ext cx="207433" cy="812800"/>
          </a:xfrm>
          <a:prstGeom prst="rect">
            <a:avLst/>
          </a:prstGeom>
          <a:solidFill>
            <a:srgbClr val="000000"/>
          </a:solidFill>
          <a:ln>
            <a:noFill/>
          </a:ln>
        </p:spPr>
      </p:pic>
      <p:pic>
        <p:nvPicPr>
          <p:cNvPr descr="kimgam2007" id="602" name="Google Shape;602;p28"/>
          <p:cNvPicPr preferRelativeResize="0"/>
          <p:nvPr/>
        </p:nvPicPr>
        <p:blipFill rotWithShape="1">
          <a:blip r:embed="rId9">
            <a:alphaModFix/>
          </a:blip>
          <a:srcRect b="39757" l="15506" r="6219" t="37708"/>
          <a:stretch/>
        </p:blipFill>
        <p:spPr>
          <a:xfrm>
            <a:off x="8293349" y="2515419"/>
            <a:ext cx="801159" cy="204259"/>
          </a:xfrm>
          <a:prstGeom prst="rect">
            <a:avLst/>
          </a:prstGeom>
          <a:solidFill>
            <a:srgbClr val="000000"/>
          </a:solidFill>
          <a:ln>
            <a:noFill/>
          </a:ln>
        </p:spPr>
      </p:pic>
      <p:pic>
        <p:nvPicPr>
          <p:cNvPr descr="kimgam2007" id="603" name="Google Shape;603;p28"/>
          <p:cNvPicPr preferRelativeResize="0"/>
          <p:nvPr/>
        </p:nvPicPr>
        <p:blipFill rotWithShape="1">
          <a:blip r:embed="rId9">
            <a:alphaModFix/>
          </a:blip>
          <a:srcRect b="39757" l="15506" r="6219" t="37708"/>
          <a:stretch/>
        </p:blipFill>
        <p:spPr>
          <a:xfrm>
            <a:off x="8234082" y="2895361"/>
            <a:ext cx="801159" cy="204258"/>
          </a:xfrm>
          <a:prstGeom prst="rect">
            <a:avLst/>
          </a:prstGeom>
          <a:solidFill>
            <a:srgbClr val="000000"/>
          </a:solidFill>
          <a:ln>
            <a:noFill/>
          </a:ln>
        </p:spPr>
      </p:pic>
      <p:pic>
        <p:nvPicPr>
          <p:cNvPr descr="kimgam2007" id="604" name="Google Shape;604;p28"/>
          <p:cNvPicPr preferRelativeResize="0"/>
          <p:nvPr/>
        </p:nvPicPr>
        <p:blipFill rotWithShape="1">
          <a:blip r:embed="rId8">
            <a:alphaModFix/>
          </a:blip>
          <a:srcRect b="15506" l="37708" r="39757" t="6219"/>
          <a:stretch/>
        </p:blipFill>
        <p:spPr>
          <a:xfrm rot="4758263">
            <a:off x="8697633" y="2517536"/>
            <a:ext cx="207433" cy="812800"/>
          </a:xfrm>
          <a:prstGeom prst="rect">
            <a:avLst/>
          </a:prstGeom>
          <a:solidFill>
            <a:srgbClr val="000000"/>
          </a:solidFill>
          <a:ln>
            <a:noFill/>
          </a:ln>
        </p:spPr>
      </p:pic>
      <p:sp>
        <p:nvSpPr>
          <p:cNvPr id="605" name="Google Shape;605;p28"/>
          <p:cNvSpPr/>
          <p:nvPr/>
        </p:nvSpPr>
        <p:spPr>
          <a:xfrm>
            <a:off x="9309349" y="381819"/>
            <a:ext cx="355600" cy="203200"/>
          </a:xfrm>
          <a:prstGeom prst="roundRect">
            <a:avLst>
              <a:gd fmla="val 16667" name="adj"/>
            </a:avLst>
          </a:prstGeom>
          <a:solidFill>
            <a:srgbClr val="F6EEB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606" name="Google Shape;606;p28"/>
          <p:cNvSpPr txBox="1"/>
          <p:nvPr/>
        </p:nvSpPr>
        <p:spPr>
          <a:xfrm>
            <a:off x="9360149" y="381819"/>
            <a:ext cx="304800" cy="3794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33"/>
              <a:buFont typeface="Times New Roman"/>
              <a:buNone/>
            </a:pPr>
            <a:r>
              <a:rPr b="0" i="0" lang="en-US" sz="933" u="none" cap="none" strike="noStrike">
                <a:solidFill>
                  <a:srgbClr val="000000"/>
                </a:solidFill>
                <a:latin typeface="Times New Roman"/>
                <a:ea typeface="Times New Roman"/>
                <a:cs typeface="Times New Roman"/>
                <a:sym typeface="Times New Roman"/>
              </a:rPr>
              <a:t>AC</a:t>
            </a:r>
            <a:endParaRPr/>
          </a:p>
        </p:txBody>
      </p:sp>
      <p:sp>
        <p:nvSpPr>
          <p:cNvPr id="607" name="Google Shape;607;p28"/>
          <p:cNvSpPr/>
          <p:nvPr/>
        </p:nvSpPr>
        <p:spPr>
          <a:xfrm>
            <a:off x="9766549" y="432619"/>
            <a:ext cx="50800" cy="101600"/>
          </a:xfrm>
          <a:prstGeom prst="plus">
            <a:avLst>
              <a:gd fmla="val 25000" name="adj"/>
            </a:avLst>
          </a:prstGeom>
          <a:gradFill>
            <a:gsLst>
              <a:gs pos="0">
                <a:srgbClr val="525252"/>
              </a:gs>
              <a:gs pos="50000">
                <a:srgbClr val="B2B2B2"/>
              </a:gs>
              <a:gs pos="100000">
                <a:srgbClr val="52525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608" name="Google Shape;608;p28"/>
          <p:cNvSpPr/>
          <p:nvPr/>
        </p:nvSpPr>
        <p:spPr>
          <a:xfrm>
            <a:off x="8302874" y="199786"/>
            <a:ext cx="101600" cy="182033"/>
          </a:xfrm>
          <a:prstGeom prst="flowChartMagneticDisk">
            <a:avLst/>
          </a:prstGeom>
          <a:solidFill>
            <a:srgbClr val="969696"/>
          </a:solidFill>
          <a:ln cap="flat" cmpd="sng" w="28575">
            <a:solidFill>
              <a:srgbClr val="EEECE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609" name="Google Shape;609;p28"/>
          <p:cNvSpPr/>
          <p:nvPr/>
        </p:nvSpPr>
        <p:spPr>
          <a:xfrm rot="5400000">
            <a:off x="7496424" y="135228"/>
            <a:ext cx="35983" cy="355600"/>
          </a:xfrm>
          <a:prstGeom prst="rect">
            <a:avLst/>
          </a:prstGeom>
          <a:gradFill>
            <a:gsLst>
              <a:gs pos="0">
                <a:srgbClr val="375A85"/>
              </a:gs>
              <a:gs pos="100000">
                <a:srgbClr val="4F81BD"/>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610" name="Google Shape;610;p28"/>
          <p:cNvSpPr/>
          <p:nvPr/>
        </p:nvSpPr>
        <p:spPr>
          <a:xfrm>
            <a:off x="7328149" y="1967203"/>
            <a:ext cx="812800" cy="291042"/>
          </a:xfrm>
          <a:prstGeom prst="parallelogram">
            <a:avLst>
              <a:gd fmla="val 82683" name="adj"/>
            </a:avLst>
          </a:prstGeom>
          <a:solidFill>
            <a:srgbClr val="C0C0C0"/>
          </a:solidFill>
          <a:ln cap="flat" cmpd="sng" w="5715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611" name="Google Shape;611;p28"/>
          <p:cNvSpPr/>
          <p:nvPr/>
        </p:nvSpPr>
        <p:spPr>
          <a:xfrm>
            <a:off x="7692216" y="280220"/>
            <a:ext cx="62442" cy="1882775"/>
          </a:xfrm>
          <a:prstGeom prst="rect">
            <a:avLst/>
          </a:prstGeom>
          <a:gradFill>
            <a:gsLst>
              <a:gs pos="0">
                <a:srgbClr val="375A85"/>
              </a:gs>
              <a:gs pos="100000">
                <a:srgbClr val="4F81BD"/>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612" name="Google Shape;612;p28"/>
          <p:cNvSpPr/>
          <p:nvPr/>
        </p:nvSpPr>
        <p:spPr>
          <a:xfrm flipH="1" rot="5400000">
            <a:off x="8139891" y="-127239"/>
            <a:ext cx="52917" cy="863600"/>
          </a:xfrm>
          <a:prstGeom prst="rect">
            <a:avLst/>
          </a:prstGeom>
          <a:gradFill>
            <a:gsLst>
              <a:gs pos="0">
                <a:srgbClr val="375A85"/>
              </a:gs>
              <a:gs pos="100000">
                <a:srgbClr val="4F81BD"/>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613" name="Google Shape;613;p28"/>
          <p:cNvSpPr/>
          <p:nvPr/>
        </p:nvSpPr>
        <p:spPr>
          <a:xfrm flipH="1" rot="8971318">
            <a:off x="8299699" y="192378"/>
            <a:ext cx="152400" cy="37041"/>
          </a:xfrm>
          <a:prstGeom prst="ellipse">
            <a:avLst/>
          </a:prstGeom>
          <a:solidFill>
            <a:srgbClr val="96969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614" name="Google Shape;614;p28"/>
          <p:cNvSpPr/>
          <p:nvPr/>
        </p:nvSpPr>
        <p:spPr>
          <a:xfrm>
            <a:off x="791037" y="3050056"/>
            <a:ext cx="11629563" cy="53957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Times New Roman"/>
              <a:buNone/>
            </a:pPr>
            <a:r>
              <a:rPr b="0" i="0" lang="en-US" sz="2600" u="none" cap="none" strike="noStrike">
                <a:solidFill>
                  <a:srgbClr val="000000"/>
                </a:solidFill>
                <a:latin typeface="Times New Roman"/>
                <a:ea typeface="Times New Roman"/>
                <a:cs typeface="Times New Roman"/>
                <a:sym typeface="Times New Roman"/>
              </a:rPr>
              <a:t>Tác dụng từ được ứng dụng trong các thiết bị như chuông điện, loa điện …</a:t>
            </a:r>
            <a:endParaRPr b="0" i="0" sz="2600" u="none" cap="none" strike="noStrike">
              <a:solidFill>
                <a:srgbClr val="FF0000"/>
              </a:solidFill>
              <a:latin typeface="Times New Roman"/>
              <a:ea typeface="Times New Roman"/>
              <a:cs typeface="Times New Roman"/>
              <a:sym typeface="Times New Roman"/>
            </a:endParaRPr>
          </a:p>
        </p:txBody>
      </p:sp>
      <p:sp>
        <p:nvSpPr>
          <p:cNvPr id="615" name="Google Shape;615;p28"/>
          <p:cNvSpPr/>
          <p:nvPr/>
        </p:nvSpPr>
        <p:spPr>
          <a:xfrm>
            <a:off x="939788" y="649340"/>
            <a:ext cx="3199182" cy="522469"/>
          </a:xfrm>
          <a:prstGeom prst="roundRect">
            <a:avLst>
              <a:gd fmla="val 16667" name="adj"/>
            </a:avLst>
          </a:prstGeom>
          <a:solidFill>
            <a:srgbClr val="FFCE3C">
              <a:alpha val="3294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16" name="Google Shape;616;p28"/>
          <p:cNvSpPr txBox="1"/>
          <p:nvPr/>
        </p:nvSpPr>
        <p:spPr>
          <a:xfrm>
            <a:off x="1446868" y="688072"/>
            <a:ext cx="2403552" cy="40241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400" u="none" cap="none" strike="noStrike">
                <a:solidFill>
                  <a:srgbClr val="000000"/>
                </a:solidFill>
                <a:latin typeface="Times New Roman"/>
                <a:ea typeface="Times New Roman"/>
                <a:cs typeface="Times New Roman"/>
                <a:sym typeface="Times New Roman"/>
              </a:rPr>
              <a:t>III. Tác dụng từ</a:t>
            </a:r>
            <a:endParaRPr b="1" i="0" sz="2400" u="none" cap="none" strike="noStrike">
              <a:solidFill>
                <a:srgbClr val="000000"/>
              </a:solidFill>
              <a:latin typeface="Times New Roman"/>
              <a:ea typeface="Times New Roman"/>
              <a:cs typeface="Times New Roman"/>
              <a:sym typeface="Times New Roman"/>
            </a:endParaRPr>
          </a:p>
        </p:txBody>
      </p:sp>
      <p:grpSp>
        <p:nvGrpSpPr>
          <p:cNvPr id="617" name="Google Shape;617;p28"/>
          <p:cNvGrpSpPr/>
          <p:nvPr/>
        </p:nvGrpSpPr>
        <p:grpSpPr>
          <a:xfrm>
            <a:off x="817108" y="640425"/>
            <a:ext cx="617420" cy="546183"/>
            <a:chOff x="7386367" y="2405261"/>
            <a:chExt cx="2065807" cy="1827456"/>
          </a:xfrm>
        </p:grpSpPr>
        <p:sp>
          <p:nvSpPr>
            <p:cNvPr id="618" name="Google Shape;618;p28"/>
            <p:cNvSpPr/>
            <p:nvPr/>
          </p:nvSpPr>
          <p:spPr>
            <a:xfrm>
              <a:off x="7386367" y="2405261"/>
              <a:ext cx="2065807" cy="1827456"/>
            </a:xfrm>
            <a:custGeom>
              <a:rect b="b" l="l" r="r" t="t"/>
              <a:pathLst>
                <a:path extrusionOk="0" h="2902" w="2667">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rgbClr val="FFCE3C"/>
            </a:solidFill>
            <a:ln>
              <a:noFill/>
            </a:ln>
          </p:spPr>
          <p:txBody>
            <a:bodyPr anchorCtr="0" anchor="ctr" bIns="60950" lIns="60950" spcFirstLastPara="1" rIns="60950" wrap="square" tIns="60950">
              <a:noAutofit/>
            </a:bodyPr>
            <a:lstStyle/>
            <a:p>
              <a:pPr indent="0" lvl="0" marL="0" marR="0" rtl="0" algn="ctr">
                <a:spcBef>
                  <a:spcPts val="0"/>
                </a:spcBef>
                <a:spcAft>
                  <a:spcPts val="0"/>
                </a:spcAft>
                <a:buNone/>
              </a:pPr>
              <a:r>
                <a:t/>
              </a:r>
              <a:endParaRPr b="0" i="0" sz="5334" u="none" cap="none" strike="noStrike">
                <a:solidFill>
                  <a:srgbClr val="000000"/>
                </a:solidFill>
                <a:latin typeface="Times New Roman"/>
                <a:ea typeface="Times New Roman"/>
                <a:cs typeface="Times New Roman"/>
                <a:sym typeface="Times New Roman"/>
              </a:endParaRPr>
            </a:p>
          </p:txBody>
        </p:sp>
        <p:pic>
          <p:nvPicPr>
            <p:cNvPr descr="Power" id="619" name="Google Shape;619;p28"/>
            <p:cNvPicPr preferRelativeResize="0"/>
            <p:nvPr/>
          </p:nvPicPr>
          <p:blipFill rotWithShape="1">
            <a:blip r:embed="rId10">
              <a:alphaModFix/>
            </a:blip>
            <a:srcRect b="0" l="0" r="0" t="0"/>
            <a:stretch/>
          </p:blipFill>
          <p:spPr>
            <a:xfrm>
              <a:off x="7792216" y="2668756"/>
              <a:ext cx="1295400" cy="1295400"/>
            </a:xfrm>
            <a:prstGeom prst="rect">
              <a:avLst/>
            </a:prstGeom>
            <a:noFill/>
            <a:ln>
              <a:noFill/>
            </a:ln>
          </p:spPr>
        </p:pic>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par>
                                <p:cTn fill="hold" nodeType="with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par>
                                <p:cTn fill="hold" nodeType="with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par>
                                <p:cTn fill="hold" nodeType="with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par>
                                <p:cTn fill="hold" nodeType="with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500"/>
                                        <p:tgtEl>
                                          <p:spTgt spid="599"/>
                                        </p:tgtEl>
                                      </p:cBhvr>
                                    </p:animEffect>
                                  </p:childTnLst>
                                </p:cTn>
                              </p:par>
                              <p:par>
                                <p:cTn fill="hold" nodeType="with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par>
                                <p:cTn fill="hold" nodeType="with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par>
                                <p:cTn fill="hold" nodeType="with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500"/>
                                        <p:tgtEl>
                                          <p:spTgt spid="582"/>
                                        </p:tgtEl>
                                      </p:cBhvr>
                                    </p:animEffect>
                                  </p:childTnLst>
                                </p:cTn>
                              </p:par>
                              <p:par>
                                <p:cTn fill="hold" nodeType="with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500"/>
                                        <p:tgtEl>
                                          <p:spTgt spid="583"/>
                                        </p:tgtEl>
                                      </p:cBhvr>
                                    </p:animEffect>
                                  </p:childTnLst>
                                </p:cTn>
                              </p:par>
                              <p:par>
                                <p:cTn fill="hold" nodeType="with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500"/>
                                        <p:tgtEl>
                                          <p:spTgt spid="584"/>
                                        </p:tgtEl>
                                      </p:cBhvr>
                                    </p:animEffect>
                                  </p:childTnLst>
                                </p:cTn>
                              </p:par>
                              <p:par>
                                <p:cTn fill="hold" nodeType="with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par>
                                <p:cTn fill="hold" nodeType="with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
                                        <p:tgtEl>
                                          <p:spTgt spid="586"/>
                                        </p:tgtEl>
                                      </p:cBhvr>
                                    </p:animEffect>
                                  </p:childTnLst>
                                </p:cTn>
                              </p:par>
                              <p:par>
                                <p:cTn fill="hold" nodeType="with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
                                        <p:tgtEl>
                                          <p:spTgt spid="587"/>
                                        </p:tgtEl>
                                      </p:cBhvr>
                                    </p:animEffect>
                                  </p:childTnLst>
                                </p:cTn>
                              </p:par>
                              <p:par>
                                <p:cTn fill="hold" nodeType="with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500"/>
                                        <p:tgtEl>
                                          <p:spTgt spid="588"/>
                                        </p:tgtEl>
                                      </p:cBhvr>
                                    </p:animEffect>
                                  </p:childTnLst>
                                </p:cTn>
                              </p:par>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par>
                                <p:cTn fill="hold" nodeType="with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par>
                                <p:cTn fill="hold" nodeType="with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par>
                                <p:cTn fill="hold" nodeType="with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500"/>
                                        <p:tgtEl>
                                          <p:spTgt spid="595"/>
                                        </p:tgtEl>
                                      </p:cBhvr>
                                    </p:animEffect>
                                  </p:childTnLst>
                                </p:cTn>
                              </p:par>
                              <p:par>
                                <p:cTn fill="hold" nodeType="with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500"/>
                                        <p:tgtEl>
                                          <p:spTgt spid="596"/>
                                        </p:tgtEl>
                                      </p:cBhvr>
                                    </p:animEffect>
                                  </p:childTnLst>
                                </p:cTn>
                              </p:par>
                              <p:par>
                                <p:cTn fill="hold" nodeType="with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500"/>
                                        <p:tgtEl>
                                          <p:spTgt spid="597"/>
                                        </p:tgtEl>
                                      </p:cBhvr>
                                    </p:animEffect>
                                  </p:childTnLst>
                                </p:cTn>
                              </p:par>
                              <p:par>
                                <p:cTn fill="hold" nodeType="with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500"/>
                                        <p:tgtEl>
                                          <p:spTgt spid="598"/>
                                        </p:tgtEl>
                                      </p:cBhvr>
                                    </p:animEffect>
                                  </p:childTnLst>
                                </p:cTn>
                              </p:par>
                              <p:par>
                                <p:cTn fill="hold" nodeType="with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500"/>
                                        <p:tgtEl>
                                          <p:spTgt spid="605"/>
                                        </p:tgtEl>
                                      </p:cBhvr>
                                    </p:animEffect>
                                  </p:childTnLst>
                                </p:cTn>
                              </p:par>
                              <p:par>
                                <p:cTn fill="hold" nodeType="with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par>
                                <p:cTn fill="hold" nodeType="with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par>
                                <p:cTn fill="hold" nodeType="with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500"/>
                                        <p:tgtEl>
                                          <p:spTgt spid="608"/>
                                        </p:tgtEl>
                                      </p:cBhvr>
                                    </p:animEffect>
                                  </p:childTnLst>
                                </p:cTn>
                              </p:par>
                              <p:par>
                                <p:cTn fill="hold" nodeType="with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500"/>
                                        <p:tgtEl>
                                          <p:spTgt spid="609"/>
                                        </p:tgtEl>
                                      </p:cBhvr>
                                    </p:animEffect>
                                  </p:childTnLst>
                                </p:cTn>
                              </p:par>
                              <p:par>
                                <p:cTn fill="hold" nodeType="with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500"/>
                                        <p:tgtEl>
                                          <p:spTgt spid="610"/>
                                        </p:tgtEl>
                                      </p:cBhvr>
                                    </p:animEffect>
                                  </p:childTnLst>
                                </p:cTn>
                              </p:par>
                              <p:par>
                                <p:cTn fill="hold" nodeType="with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500"/>
                                        <p:tgtEl>
                                          <p:spTgt spid="612"/>
                                        </p:tgtEl>
                                      </p:cBhvr>
                                    </p:animEffect>
                                  </p:childTnLst>
                                </p:cTn>
                              </p:par>
                              <p:par>
                                <p:cTn fill="hold" nodeType="with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500"/>
                                        <p:tgtEl>
                                          <p:spTgt spid="6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589"/>
                                        </p:tgtEl>
                                        <p:attrNameLst>
                                          <p:attrName>r</p:attrName>
                                        </p:attrNameLst>
                                      </p:cBhvr>
                                    </p:animRot>
                                  </p:childTnLst>
                                </p:cTn>
                              </p:par>
                            </p:childTnLst>
                          </p:cTn>
                        </p:par>
                        <p:par>
                          <p:cTn fill="hold">
                            <p:stCondLst>
                              <p:cond delay="2000"/>
                            </p:stCondLst>
                            <p:childTnLst>
                              <p:par>
                                <p:cTn fill="hold" nodeType="afterEffect" presetClass="emph" presetID="8" presetSubtype="0">
                                  <p:stCondLst>
                                    <p:cond delay="0"/>
                                  </p:stCondLst>
                                  <p:childTnLst>
                                    <p:animRot by="-21600000">
                                      <p:cBhvr>
                                        <p:cTn dur="2000" fill="hold"/>
                                        <p:tgtEl>
                                          <p:spTgt spid="602"/>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601"/>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600"/>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599"/>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603"/>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604"/>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1000"/>
                                        <p:tgtEl>
                                          <p:spTgt spid="61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500"/>
                                        <p:tgtEl>
                                          <p:spTgt spid="58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500"/>
                                        <p:tgtEl>
                                          <p:spTgt spid="5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29"/>
          <p:cNvSpPr txBox="1"/>
          <p:nvPr/>
        </p:nvSpPr>
        <p:spPr>
          <a:xfrm>
            <a:off x="1981201" y="2771775"/>
            <a:ext cx="8534400" cy="80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800" u="none" cap="none" strike="noStrike">
                <a:solidFill>
                  <a:srgbClr val="000000"/>
                </a:solidFill>
                <a:latin typeface="Times New Roman"/>
                <a:ea typeface="Times New Roman"/>
                <a:cs typeface="Times New Roman"/>
                <a:sym typeface="Times New Roman"/>
              </a:rPr>
              <a:t>IV. TÁC DỤNG SINH LÍ</a:t>
            </a:r>
            <a:endParaRPr b="1" i="0" sz="4800" u="none" cap="none" strike="noStrike">
              <a:solidFill>
                <a:srgbClr val="000000"/>
              </a:solidFill>
              <a:latin typeface="Times New Roman"/>
              <a:ea typeface="Times New Roman"/>
              <a:cs typeface="Times New Roman"/>
              <a:sym typeface="Times New Roman"/>
            </a:endParaRPr>
          </a:p>
        </p:txBody>
      </p:sp>
      <p:grpSp>
        <p:nvGrpSpPr>
          <p:cNvPr id="625" name="Google Shape;625;p29"/>
          <p:cNvGrpSpPr/>
          <p:nvPr/>
        </p:nvGrpSpPr>
        <p:grpSpPr>
          <a:xfrm>
            <a:off x="4488142" y="914400"/>
            <a:ext cx="2067327" cy="1828800"/>
            <a:chOff x="2473991" y="2385441"/>
            <a:chExt cx="2065808" cy="1827457"/>
          </a:xfrm>
        </p:grpSpPr>
        <p:sp>
          <p:nvSpPr>
            <p:cNvPr id="626" name="Google Shape;626;p29"/>
            <p:cNvSpPr/>
            <p:nvPr/>
          </p:nvSpPr>
          <p:spPr>
            <a:xfrm>
              <a:off x="2473991" y="2385441"/>
              <a:ext cx="2065808" cy="1827457"/>
            </a:xfrm>
            <a:custGeom>
              <a:rect b="b" l="l" r="r" t="t"/>
              <a:pathLst>
                <a:path extrusionOk="0" h="2902" w="2667">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rgbClr val="DAF2FA"/>
            </a:solidFill>
            <a:ln>
              <a:noFill/>
            </a:ln>
          </p:spPr>
          <p:txBody>
            <a:bodyPr anchorCtr="0" anchor="ctr" bIns="60950" lIns="60950" spcFirstLastPara="1" rIns="60950" wrap="square" tIns="60950">
              <a:noAutofit/>
            </a:bodyPr>
            <a:lstStyle/>
            <a:p>
              <a:pPr indent="0" lvl="0" marL="0" marR="0" rtl="0" algn="ctr">
                <a:spcBef>
                  <a:spcPts val="0"/>
                </a:spcBef>
                <a:spcAft>
                  <a:spcPts val="0"/>
                </a:spcAft>
                <a:buNone/>
              </a:pPr>
              <a:r>
                <a:t/>
              </a:r>
              <a:endParaRPr b="1" i="0" sz="4800" u="none" cap="none" strike="noStrike">
                <a:solidFill>
                  <a:srgbClr val="000000"/>
                </a:solidFill>
                <a:latin typeface="Arial"/>
                <a:ea typeface="Arial"/>
                <a:cs typeface="Arial"/>
                <a:sym typeface="Arial"/>
              </a:endParaRPr>
            </a:p>
          </p:txBody>
        </p:sp>
        <p:pic>
          <p:nvPicPr>
            <p:cNvPr id="627" name="Google Shape;627;p29"/>
            <p:cNvPicPr preferRelativeResize="0"/>
            <p:nvPr/>
          </p:nvPicPr>
          <p:blipFill rotWithShape="1">
            <a:blip r:embed="rId3">
              <a:alphaModFix/>
            </a:blip>
            <a:srcRect b="0" l="0" r="0" t="0"/>
            <a:stretch/>
          </p:blipFill>
          <p:spPr>
            <a:xfrm>
              <a:off x="2855395" y="2495033"/>
              <a:ext cx="1394842" cy="1394842"/>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1" name="Shape 171"/>
        <p:cNvGrpSpPr/>
        <p:nvPr/>
      </p:nvGrpSpPr>
      <p:grpSpPr>
        <a:xfrm>
          <a:off x="0" y="0"/>
          <a:ext cx="0" cy="0"/>
          <a:chOff x="0" y="0"/>
          <a:chExt cx="0" cy="0"/>
        </a:xfrm>
      </p:grpSpPr>
      <p:pic>
        <p:nvPicPr>
          <p:cNvPr descr="living room flat background vector free download" id="172" name="Google Shape;172;p3"/>
          <p:cNvPicPr preferRelativeResize="0"/>
          <p:nvPr/>
        </p:nvPicPr>
        <p:blipFill rotWithShape="1">
          <a:blip r:embed="rId3">
            <a:alphaModFix/>
          </a:blip>
          <a:srcRect b="0" l="0" r="0" t="0"/>
          <a:stretch/>
        </p:blipFill>
        <p:spPr>
          <a:xfrm>
            <a:off x="573419" y="515560"/>
            <a:ext cx="5029200" cy="3771900"/>
          </a:xfrm>
          <a:prstGeom prst="rect">
            <a:avLst/>
          </a:prstGeom>
          <a:noFill/>
          <a:ln cap="flat" cmpd="sng" w="57150">
            <a:solidFill>
              <a:srgbClr val="F5C063"/>
            </a:solidFill>
            <a:prstDash val="solid"/>
            <a:round/>
            <a:headEnd len="sm" w="sm" type="none"/>
            <a:tailEnd len="sm" w="sm" type="none"/>
          </a:ln>
        </p:spPr>
      </p:pic>
      <p:pic>
        <p:nvPicPr>
          <p:cNvPr descr="Kitchen interior Royalty Free Vector Image - VectorStock" id="173" name="Google Shape;173;p3"/>
          <p:cNvPicPr preferRelativeResize="0"/>
          <p:nvPr/>
        </p:nvPicPr>
        <p:blipFill rotWithShape="1">
          <a:blip r:embed="rId4">
            <a:alphaModFix/>
          </a:blip>
          <a:srcRect b="0" l="0" r="0" t="0"/>
          <a:stretch/>
        </p:blipFill>
        <p:spPr>
          <a:xfrm>
            <a:off x="6324600" y="533400"/>
            <a:ext cx="5446381" cy="3776472"/>
          </a:xfrm>
          <a:prstGeom prst="rect">
            <a:avLst/>
          </a:prstGeom>
          <a:noFill/>
          <a:ln cap="flat" cmpd="sng" w="57150">
            <a:solidFill>
              <a:srgbClr val="F5C063"/>
            </a:solidFill>
            <a:prstDash val="solid"/>
            <a:round/>
            <a:headEnd len="sm" w="sm" type="none"/>
            <a:tailEnd len="sm" w="sm" type="none"/>
          </a:ln>
        </p:spPr>
      </p:pic>
      <p:sp>
        <p:nvSpPr>
          <p:cNvPr id="174" name="Google Shape;174;p3"/>
          <p:cNvSpPr txBox="1"/>
          <p:nvPr/>
        </p:nvSpPr>
        <p:spPr>
          <a:xfrm>
            <a:off x="2729064" y="4800600"/>
            <a:ext cx="7191071" cy="911211"/>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2800" u="none" cap="none" strike="noStrike">
                <a:solidFill>
                  <a:srgbClr val="062151"/>
                </a:solidFill>
                <a:latin typeface="Arial"/>
                <a:ea typeface="Arial"/>
                <a:cs typeface="Arial"/>
                <a:sym typeface="Arial"/>
              </a:rPr>
              <a:t>Dòng điện xoay chiều có những tác dụng:</a:t>
            </a:r>
            <a:endParaRPr/>
          </a:p>
          <a:p>
            <a:pPr indent="0" lvl="0" marL="0" marR="0" rtl="0" algn="ctr">
              <a:lnSpc>
                <a:spcPct val="110000"/>
              </a:lnSpc>
              <a:spcBef>
                <a:spcPts val="0"/>
              </a:spcBef>
              <a:spcAft>
                <a:spcPts val="0"/>
              </a:spcAft>
              <a:buNone/>
            </a:pPr>
            <a:r>
              <a:rPr b="1" i="0" lang="en-US" sz="2800" u="none" cap="none" strike="noStrike">
                <a:solidFill>
                  <a:srgbClr val="062151"/>
                </a:solidFill>
                <a:latin typeface="Arial"/>
                <a:ea typeface="Arial"/>
                <a:cs typeface="Arial"/>
                <a:sym typeface="Arial"/>
              </a:rPr>
              <a:t>nhiệt, phát sáng, từ, sinh lí,…</a:t>
            </a:r>
            <a:endParaRPr b="1" i="0" sz="2800" u="none" cap="none" strike="noStrike">
              <a:solidFill>
                <a:srgbClr val="062151"/>
              </a:solidFill>
              <a:latin typeface="Arial"/>
              <a:ea typeface="Arial"/>
              <a:cs typeface="Arial"/>
              <a:sym typeface="Arial"/>
            </a:endParaRPr>
          </a:p>
        </p:txBody>
      </p:sp>
      <p:pic>
        <p:nvPicPr>
          <p:cNvPr descr="Bulb, electricity, idea, light, physics, science icon - Download on  Iconfinder" id="175" name="Google Shape;175;p3"/>
          <p:cNvPicPr preferRelativeResize="0"/>
          <p:nvPr/>
        </p:nvPicPr>
        <p:blipFill rotWithShape="1">
          <a:blip r:embed="rId5">
            <a:alphaModFix/>
          </a:blip>
          <a:srcRect b="0" l="0" r="0" t="0"/>
          <a:stretch/>
        </p:blipFill>
        <p:spPr>
          <a:xfrm>
            <a:off x="1814664" y="5296546"/>
            <a:ext cx="914400" cy="914400"/>
          </a:xfrm>
          <a:prstGeom prst="rect">
            <a:avLst/>
          </a:prstGeom>
          <a:noFill/>
          <a:ln>
            <a:noFill/>
          </a:ln>
        </p:spPr>
      </p:pic>
      <p:pic>
        <p:nvPicPr>
          <p:cNvPr descr="Bulb, electricity, idea, light, physics, science icon - Download on  Iconfinder" id="176" name="Google Shape;176;p3"/>
          <p:cNvPicPr preferRelativeResize="0"/>
          <p:nvPr/>
        </p:nvPicPr>
        <p:blipFill rotWithShape="1">
          <a:blip r:embed="rId5">
            <a:alphaModFix/>
          </a:blip>
          <a:srcRect b="0" l="0" r="0" t="0"/>
          <a:stretch/>
        </p:blipFill>
        <p:spPr>
          <a:xfrm>
            <a:off x="9920135" y="5410200"/>
            <a:ext cx="914400" cy="9144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30"/>
          <p:cNvSpPr/>
          <p:nvPr/>
        </p:nvSpPr>
        <p:spPr>
          <a:xfrm>
            <a:off x="382218" y="221622"/>
            <a:ext cx="4177400" cy="522469"/>
          </a:xfrm>
          <a:prstGeom prst="roundRect">
            <a:avLst>
              <a:gd fmla="val 16667" name="adj"/>
            </a:avLst>
          </a:prstGeom>
          <a:solidFill>
            <a:srgbClr val="EAF7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33" name="Google Shape;633;p30"/>
          <p:cNvSpPr txBox="1"/>
          <p:nvPr/>
        </p:nvSpPr>
        <p:spPr>
          <a:xfrm>
            <a:off x="568248" y="249377"/>
            <a:ext cx="3869815" cy="40241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400" u="none" cap="none" strike="noStrike">
                <a:solidFill>
                  <a:srgbClr val="000000"/>
                </a:solidFill>
                <a:latin typeface="Arial"/>
                <a:ea typeface="Arial"/>
                <a:cs typeface="Arial"/>
                <a:sym typeface="Arial"/>
              </a:rPr>
              <a:t>IV. Tác Dụng Sinh Lí</a:t>
            </a:r>
            <a:endParaRPr b="1" i="0" sz="2400" u="none" cap="none" strike="noStrike">
              <a:solidFill>
                <a:srgbClr val="000000"/>
              </a:solidFill>
              <a:latin typeface="Arial"/>
              <a:ea typeface="Arial"/>
              <a:cs typeface="Arial"/>
              <a:sym typeface="Arial"/>
            </a:endParaRPr>
          </a:p>
        </p:txBody>
      </p:sp>
      <p:grpSp>
        <p:nvGrpSpPr>
          <p:cNvPr id="634" name="Google Shape;634;p30"/>
          <p:cNvGrpSpPr/>
          <p:nvPr/>
        </p:nvGrpSpPr>
        <p:grpSpPr>
          <a:xfrm>
            <a:off x="74840" y="168603"/>
            <a:ext cx="678359" cy="600090"/>
            <a:chOff x="2473991" y="2385441"/>
            <a:chExt cx="2065808" cy="1827457"/>
          </a:xfrm>
        </p:grpSpPr>
        <p:sp>
          <p:nvSpPr>
            <p:cNvPr id="635" name="Google Shape;635;p30"/>
            <p:cNvSpPr/>
            <p:nvPr/>
          </p:nvSpPr>
          <p:spPr>
            <a:xfrm>
              <a:off x="2473991" y="2385441"/>
              <a:ext cx="2065808" cy="1827457"/>
            </a:xfrm>
            <a:custGeom>
              <a:rect b="b" l="l" r="r" t="t"/>
              <a:pathLst>
                <a:path extrusionOk="0" h="2902" w="2667">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rgbClr val="DAF2FA"/>
            </a:solidFill>
            <a:ln>
              <a:noFill/>
            </a:ln>
          </p:spPr>
          <p:txBody>
            <a:bodyPr anchorCtr="0" anchor="ctr" bIns="60950" lIns="60950" spcFirstLastPara="1" rIns="60950" wrap="square" tIns="60950">
              <a:noAutofit/>
            </a:bodyPr>
            <a:lstStyle/>
            <a:p>
              <a:pPr indent="0" lvl="0" marL="0" marR="0" rtl="0" algn="ctr">
                <a:spcBef>
                  <a:spcPts val="0"/>
                </a:spcBef>
                <a:spcAft>
                  <a:spcPts val="0"/>
                </a:spcAft>
                <a:buNone/>
              </a:pPr>
              <a:r>
                <a:t/>
              </a:r>
              <a:endParaRPr b="1" i="0" sz="4800" u="none" cap="none" strike="noStrike">
                <a:solidFill>
                  <a:srgbClr val="000000"/>
                </a:solidFill>
                <a:latin typeface="Arial"/>
                <a:ea typeface="Arial"/>
                <a:cs typeface="Arial"/>
                <a:sym typeface="Arial"/>
              </a:endParaRPr>
            </a:p>
          </p:txBody>
        </p:sp>
        <p:pic>
          <p:nvPicPr>
            <p:cNvPr id="636" name="Google Shape;636;p30"/>
            <p:cNvPicPr preferRelativeResize="0"/>
            <p:nvPr/>
          </p:nvPicPr>
          <p:blipFill rotWithShape="1">
            <a:blip r:embed="rId3">
              <a:alphaModFix/>
            </a:blip>
            <a:srcRect b="0" l="0" r="0" t="0"/>
            <a:stretch/>
          </p:blipFill>
          <p:spPr>
            <a:xfrm>
              <a:off x="2855395" y="2495033"/>
              <a:ext cx="1394842" cy="1394842"/>
            </a:xfrm>
            <a:prstGeom prst="rect">
              <a:avLst/>
            </a:prstGeom>
            <a:noFill/>
            <a:ln>
              <a:noFill/>
            </a:ln>
          </p:spPr>
        </p:pic>
      </p:grpSp>
      <p:sp>
        <p:nvSpPr>
          <p:cNvPr id="637" name="Google Shape;637;p30"/>
          <p:cNvSpPr/>
          <p:nvPr/>
        </p:nvSpPr>
        <p:spPr>
          <a:xfrm>
            <a:off x="764914" y="1299039"/>
            <a:ext cx="6227392" cy="100848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600" u="none" cap="none" strike="noStrike">
                <a:solidFill>
                  <a:srgbClr val="000000"/>
                </a:solidFill>
                <a:latin typeface="Arial"/>
                <a:ea typeface="Arial"/>
                <a:cs typeface="Arial"/>
                <a:sym typeface="Arial"/>
              </a:rPr>
              <a:t>Tác dụng sinh lí được ứng dụng trong máy châm cứu, máy đốt điện cao tần ….</a:t>
            </a:r>
            <a:endParaRPr b="0" i="0" sz="2600" u="none" cap="none" strike="noStrike">
              <a:solidFill>
                <a:srgbClr val="000000"/>
              </a:solidFill>
              <a:latin typeface="Arial"/>
              <a:ea typeface="Arial"/>
              <a:cs typeface="Arial"/>
              <a:sym typeface="Arial"/>
            </a:endParaRPr>
          </a:p>
        </p:txBody>
      </p:sp>
      <p:sp>
        <p:nvSpPr>
          <p:cNvPr id="638" name="Google Shape;638;p30"/>
          <p:cNvSpPr/>
          <p:nvPr/>
        </p:nvSpPr>
        <p:spPr>
          <a:xfrm>
            <a:off x="763359" y="2556175"/>
            <a:ext cx="6061932" cy="1968744"/>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600" u="none" cap="none" strike="noStrike">
                <a:solidFill>
                  <a:srgbClr val="000000"/>
                </a:solidFill>
                <a:latin typeface="Arial"/>
                <a:ea typeface="Arial"/>
                <a:cs typeface="Arial"/>
                <a:sym typeface="Arial"/>
              </a:rPr>
              <a:t>Dòng điện xoay chiều đi qua cơ thể người có thể gây co giật, khó thở, làm tim ngừng đập, tê liệt thần kinh và có thể gây tử vong</a:t>
            </a:r>
            <a:endParaRPr b="0" i="0" sz="2600" u="none" cap="none" strike="noStrike">
              <a:solidFill>
                <a:srgbClr val="000000"/>
              </a:solidFill>
              <a:latin typeface="Arial"/>
              <a:ea typeface="Arial"/>
              <a:cs typeface="Arial"/>
              <a:sym typeface="Arial"/>
            </a:endParaRPr>
          </a:p>
        </p:txBody>
      </p:sp>
      <p:pic>
        <p:nvPicPr>
          <p:cNvPr descr="Máy đốt điện cao tần" id="639" name="Google Shape;639;p30"/>
          <p:cNvPicPr preferRelativeResize="0"/>
          <p:nvPr/>
        </p:nvPicPr>
        <p:blipFill rotWithShape="1">
          <a:blip r:embed="rId4">
            <a:alphaModFix/>
          </a:blip>
          <a:srcRect b="8666" l="0" r="0" t="10000"/>
          <a:stretch/>
        </p:blipFill>
        <p:spPr>
          <a:xfrm>
            <a:off x="7429726" y="221622"/>
            <a:ext cx="3811250" cy="3099817"/>
          </a:xfrm>
          <a:prstGeom prst="rect">
            <a:avLst/>
          </a:prstGeom>
          <a:noFill/>
          <a:ln>
            <a:noFill/>
          </a:ln>
        </p:spPr>
      </p:pic>
      <p:pic>
        <p:nvPicPr>
          <p:cNvPr descr="KĨ NĂNG SƠ CỨU CHO TRẺ" id="640" name="Google Shape;640;p30"/>
          <p:cNvPicPr preferRelativeResize="0"/>
          <p:nvPr/>
        </p:nvPicPr>
        <p:blipFill rotWithShape="1">
          <a:blip r:embed="rId5">
            <a:alphaModFix/>
          </a:blip>
          <a:srcRect b="0" l="0" r="0" t="0"/>
          <a:stretch/>
        </p:blipFill>
        <p:spPr>
          <a:xfrm flipH="1">
            <a:off x="6121400" y="2895600"/>
            <a:ext cx="6426540" cy="4368039"/>
          </a:xfrm>
          <a:prstGeom prst="rect">
            <a:avLst/>
          </a:prstGeom>
          <a:noFill/>
          <a:ln>
            <a:noFill/>
          </a:ln>
        </p:spPr>
      </p:pic>
      <p:sp>
        <p:nvSpPr>
          <p:cNvPr id="641" name="Google Shape;641;p30"/>
          <p:cNvSpPr/>
          <p:nvPr/>
        </p:nvSpPr>
        <p:spPr>
          <a:xfrm>
            <a:off x="1887970" y="4800600"/>
            <a:ext cx="4953000" cy="103207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2667" u="none" cap="none" strike="noStrike">
                <a:solidFill>
                  <a:srgbClr val="000000"/>
                </a:solidFill>
                <a:latin typeface="Arial"/>
                <a:ea typeface="Arial"/>
                <a:cs typeface="Arial"/>
                <a:sym typeface="Arial"/>
              </a:rPr>
              <a:t>Cần tuân thủ các quy tắc an toàn khi sử dụng điện đã học</a:t>
            </a:r>
            <a:endParaRPr b="1" i="0" sz="2667" u="none" cap="none" strike="noStrike">
              <a:solidFill>
                <a:srgbClr val="000000"/>
              </a:solidFill>
              <a:latin typeface="Arial"/>
              <a:ea typeface="Arial"/>
              <a:cs typeface="Arial"/>
              <a:sym typeface="Arial"/>
            </a:endParaRPr>
          </a:p>
        </p:txBody>
      </p:sp>
      <p:pic>
        <p:nvPicPr>
          <p:cNvPr descr="Arrow Slight curve" id="642" name="Google Shape;642;p30"/>
          <p:cNvPicPr preferRelativeResize="0"/>
          <p:nvPr/>
        </p:nvPicPr>
        <p:blipFill rotWithShape="1">
          <a:blip r:embed="rId6">
            <a:alphaModFix/>
          </a:blip>
          <a:srcRect b="0" l="0" r="0" t="0"/>
          <a:stretch/>
        </p:blipFill>
        <p:spPr>
          <a:xfrm>
            <a:off x="973570" y="4773574"/>
            <a:ext cx="914400" cy="9144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1000"/>
                                        <p:tgtEl>
                                          <p:spTgt spid="63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1000"/>
                                        <p:tgtEl>
                                          <p:spTgt spid="63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500"/>
                                        <p:tgtEl>
                                          <p:spTgt spid="6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500"/>
                                        <p:tgtEl>
                                          <p:spTgt spid="6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31"/>
          <p:cNvSpPr/>
          <p:nvPr/>
        </p:nvSpPr>
        <p:spPr>
          <a:xfrm>
            <a:off x="800100" y="1314450"/>
            <a:ext cx="10515600" cy="2876550"/>
          </a:xfrm>
          <a:prstGeom prst="roundRect">
            <a:avLst>
              <a:gd fmla="val 16667" name="adj"/>
            </a:avLst>
          </a:prstGeom>
          <a:noFill/>
          <a:ln cap="flat" cmpd="sng" w="28575">
            <a:solidFill>
              <a:srgbClr val="FFC100"/>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nvGrpSpPr>
          <p:cNvPr id="648" name="Google Shape;648;p31"/>
          <p:cNvGrpSpPr/>
          <p:nvPr/>
        </p:nvGrpSpPr>
        <p:grpSpPr>
          <a:xfrm>
            <a:off x="4114800" y="933449"/>
            <a:ext cx="3886200" cy="592132"/>
            <a:chOff x="381000" y="143568"/>
            <a:chExt cx="3429000" cy="522469"/>
          </a:xfrm>
        </p:grpSpPr>
        <p:sp>
          <p:nvSpPr>
            <p:cNvPr id="649" name="Google Shape;649;p31"/>
            <p:cNvSpPr/>
            <p:nvPr/>
          </p:nvSpPr>
          <p:spPr>
            <a:xfrm>
              <a:off x="381000" y="143568"/>
              <a:ext cx="3429000" cy="522469"/>
            </a:xfrm>
            <a:prstGeom prst="roundRect">
              <a:avLst>
                <a:gd fmla="val 31252" name="adj"/>
              </a:avLst>
            </a:prstGeom>
            <a:solidFill>
              <a:srgbClr val="FFC1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Times New Roman"/>
                <a:ea typeface="Times New Roman"/>
                <a:cs typeface="Times New Roman"/>
                <a:sym typeface="Times New Roman"/>
              </a:endParaRPr>
            </a:p>
          </p:txBody>
        </p:sp>
        <p:sp>
          <p:nvSpPr>
            <p:cNvPr id="650" name="Google Shape;650;p31"/>
            <p:cNvSpPr txBox="1"/>
            <p:nvPr/>
          </p:nvSpPr>
          <p:spPr>
            <a:xfrm>
              <a:off x="710929" y="182361"/>
              <a:ext cx="2769142" cy="41431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US" sz="2800">
                  <a:solidFill>
                    <a:srgbClr val="000000"/>
                  </a:solidFill>
                  <a:latin typeface="Times New Roman"/>
                  <a:ea typeface="Times New Roman"/>
                  <a:cs typeface="Times New Roman"/>
                  <a:sym typeface="Times New Roman"/>
                </a:rPr>
                <a:t>PHIẾU HỌC TẬP 4</a:t>
              </a:r>
              <a:endParaRPr b="1" sz="2800">
                <a:solidFill>
                  <a:srgbClr val="000000"/>
                </a:solidFill>
                <a:latin typeface="Times New Roman"/>
                <a:ea typeface="Times New Roman"/>
                <a:cs typeface="Times New Roman"/>
                <a:sym typeface="Times New Roman"/>
              </a:endParaRPr>
            </a:p>
          </p:txBody>
        </p:sp>
      </p:grpSp>
      <p:sp>
        <p:nvSpPr>
          <p:cNvPr id="651" name="Google Shape;651;p31"/>
          <p:cNvSpPr txBox="1"/>
          <p:nvPr/>
        </p:nvSpPr>
        <p:spPr>
          <a:xfrm>
            <a:off x="1430402" y="1887168"/>
            <a:ext cx="9331195" cy="846129"/>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2600">
                <a:solidFill>
                  <a:srgbClr val="262626"/>
                </a:solidFill>
                <a:latin typeface="Times New Roman"/>
                <a:ea typeface="Times New Roman"/>
                <a:cs typeface="Times New Roman"/>
                <a:sym typeface="Times New Roman"/>
              </a:rPr>
              <a:t>1. Nêu ví dụ trong cuộc sống chứng tỏ dòng điện xoay chiều có tác dụng sinh lí.</a:t>
            </a:r>
            <a:endParaRPr sz="2600">
              <a:solidFill>
                <a:srgbClr val="262626"/>
              </a:solidFill>
              <a:latin typeface="Times New Roman"/>
              <a:ea typeface="Times New Roman"/>
              <a:cs typeface="Times New Roman"/>
              <a:sym typeface="Times New Roman"/>
            </a:endParaRPr>
          </a:p>
        </p:txBody>
      </p:sp>
      <p:sp>
        <p:nvSpPr>
          <p:cNvPr id="652" name="Google Shape;652;p31"/>
          <p:cNvSpPr txBox="1"/>
          <p:nvPr/>
        </p:nvSpPr>
        <p:spPr>
          <a:xfrm>
            <a:off x="1430402" y="2829489"/>
            <a:ext cx="9500993" cy="846129"/>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2600">
                <a:solidFill>
                  <a:srgbClr val="262626"/>
                </a:solidFill>
                <a:latin typeface="Times New Roman"/>
                <a:ea typeface="Times New Roman"/>
                <a:cs typeface="Times New Roman"/>
                <a:sym typeface="Times New Roman"/>
              </a:rPr>
              <a:t>2. Nêu một số ứng dụng của dòng điện xoay chiều trong y tế để điều trị cho bệnh nhân.</a:t>
            </a:r>
            <a:endParaRPr sz="2600">
              <a:solidFill>
                <a:srgbClr val="262626"/>
              </a:solidFill>
              <a:latin typeface="Times New Roman"/>
              <a:ea typeface="Times New Roman"/>
              <a:cs typeface="Times New Roman"/>
              <a:sym typeface="Times New Roman"/>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500"/>
                                        <p:tgtEl>
                                          <p:spTgt spid="65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500"/>
                                        <p:tgtEl>
                                          <p:spTgt spid="6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32"/>
          <p:cNvSpPr/>
          <p:nvPr/>
        </p:nvSpPr>
        <p:spPr>
          <a:xfrm>
            <a:off x="457200" y="787879"/>
            <a:ext cx="10896600" cy="4765670"/>
          </a:xfrm>
          <a:prstGeom prst="roundRect">
            <a:avLst>
              <a:gd fmla="val 16667" name="adj"/>
            </a:avLst>
          </a:prstGeom>
          <a:noFill/>
          <a:ln cap="flat" cmpd="sng" w="28575">
            <a:solidFill>
              <a:srgbClr val="FFC100"/>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nvGrpSpPr>
          <p:cNvPr id="658" name="Google Shape;658;p32"/>
          <p:cNvGrpSpPr/>
          <p:nvPr/>
        </p:nvGrpSpPr>
        <p:grpSpPr>
          <a:xfrm>
            <a:off x="4119500" y="390524"/>
            <a:ext cx="3886200" cy="592132"/>
            <a:chOff x="381000" y="143568"/>
            <a:chExt cx="3429000" cy="522469"/>
          </a:xfrm>
        </p:grpSpPr>
        <p:sp>
          <p:nvSpPr>
            <p:cNvPr id="659" name="Google Shape;659;p32"/>
            <p:cNvSpPr/>
            <p:nvPr/>
          </p:nvSpPr>
          <p:spPr>
            <a:xfrm>
              <a:off x="381000" y="143568"/>
              <a:ext cx="3429000" cy="522469"/>
            </a:xfrm>
            <a:prstGeom prst="roundRect">
              <a:avLst>
                <a:gd fmla="val 31252" name="adj"/>
              </a:avLst>
            </a:prstGeom>
            <a:solidFill>
              <a:srgbClr val="FFC1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Times New Roman"/>
                <a:ea typeface="Times New Roman"/>
                <a:cs typeface="Times New Roman"/>
                <a:sym typeface="Times New Roman"/>
              </a:endParaRPr>
            </a:p>
          </p:txBody>
        </p:sp>
        <p:sp>
          <p:nvSpPr>
            <p:cNvPr id="660" name="Google Shape;660;p32"/>
            <p:cNvSpPr txBox="1"/>
            <p:nvPr/>
          </p:nvSpPr>
          <p:spPr>
            <a:xfrm>
              <a:off x="710929" y="182361"/>
              <a:ext cx="2769142" cy="41431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2800">
                  <a:solidFill>
                    <a:srgbClr val="000000"/>
                  </a:solidFill>
                  <a:latin typeface="Times New Roman"/>
                  <a:ea typeface="Times New Roman"/>
                  <a:cs typeface="Times New Roman"/>
                  <a:sym typeface="Times New Roman"/>
                </a:rPr>
                <a:t>PHIẾU HỌC TẬP 4</a:t>
              </a:r>
              <a:endParaRPr b="1" sz="2800">
                <a:solidFill>
                  <a:srgbClr val="000000"/>
                </a:solidFill>
                <a:latin typeface="Times New Roman"/>
                <a:ea typeface="Times New Roman"/>
                <a:cs typeface="Times New Roman"/>
                <a:sym typeface="Times New Roman"/>
              </a:endParaRPr>
            </a:p>
          </p:txBody>
        </p:sp>
      </p:grpSp>
      <p:sp>
        <p:nvSpPr>
          <p:cNvPr id="661" name="Google Shape;661;p32"/>
          <p:cNvSpPr txBox="1"/>
          <p:nvPr/>
        </p:nvSpPr>
        <p:spPr>
          <a:xfrm>
            <a:off x="685801" y="1304451"/>
            <a:ext cx="5674704" cy="172637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2600">
                <a:solidFill>
                  <a:srgbClr val="262626"/>
                </a:solidFill>
                <a:latin typeface="Times New Roman"/>
                <a:ea typeface="Times New Roman"/>
                <a:cs typeface="Times New Roman"/>
                <a:sym typeface="Times New Roman"/>
              </a:rPr>
              <a:t>1. Ví dụ: Dòng điện xoay chiều đi qua cơ thể sẽ làm các cơ co giật, có thể làm tim ngừng đập, ngạt thở, thần kinh bị tê liệt,…</a:t>
            </a:r>
            <a:endParaRPr sz="2600">
              <a:solidFill>
                <a:srgbClr val="262626"/>
              </a:solidFill>
              <a:latin typeface="Times New Roman"/>
              <a:ea typeface="Times New Roman"/>
              <a:cs typeface="Times New Roman"/>
              <a:sym typeface="Times New Roman"/>
            </a:endParaRPr>
          </a:p>
        </p:txBody>
      </p:sp>
      <p:sp>
        <p:nvSpPr>
          <p:cNvPr id="662" name="Google Shape;662;p32"/>
          <p:cNvSpPr txBox="1"/>
          <p:nvPr/>
        </p:nvSpPr>
        <p:spPr>
          <a:xfrm>
            <a:off x="685800" y="3352616"/>
            <a:ext cx="5674703" cy="1288494"/>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2600">
                <a:solidFill>
                  <a:srgbClr val="262626"/>
                </a:solidFill>
                <a:latin typeface="Times New Roman"/>
                <a:ea typeface="Times New Roman"/>
                <a:cs typeface="Times New Roman"/>
                <a:sym typeface="Times New Roman"/>
              </a:rPr>
              <a:t>2. Một số ứng dụng của dòng điện xoay chiều trong y tế để điều trị cho bệnh nhân: Máy khử rung tim,…</a:t>
            </a:r>
            <a:endParaRPr sz="2600">
              <a:solidFill>
                <a:srgbClr val="262626"/>
              </a:solidFill>
              <a:latin typeface="Times New Roman"/>
              <a:ea typeface="Times New Roman"/>
              <a:cs typeface="Times New Roman"/>
              <a:sym typeface="Times New Roman"/>
            </a:endParaRPr>
          </a:p>
        </p:txBody>
      </p:sp>
      <p:pic>
        <p:nvPicPr>
          <p:cNvPr id="663" name="Google Shape;663;p32"/>
          <p:cNvPicPr preferRelativeResize="0"/>
          <p:nvPr/>
        </p:nvPicPr>
        <p:blipFill rotWithShape="1">
          <a:blip r:embed="rId3">
            <a:alphaModFix/>
          </a:blip>
          <a:srcRect b="0" l="0" r="0" t="0"/>
          <a:stretch/>
        </p:blipFill>
        <p:spPr>
          <a:xfrm>
            <a:off x="7140614" y="1268067"/>
            <a:ext cx="3621378" cy="3052277"/>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500"/>
                                        <p:tgtEl>
                                          <p:spTgt spid="66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500"/>
                                        <p:tgtEl>
                                          <p:spTgt spid="6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667" name="Shape 667"/>
        <p:cNvGrpSpPr/>
        <p:nvPr/>
      </p:nvGrpSpPr>
      <p:grpSpPr>
        <a:xfrm>
          <a:off x="0" y="0"/>
          <a:ext cx="0" cy="0"/>
          <a:chOff x="0" y="0"/>
          <a:chExt cx="0" cy="0"/>
        </a:xfrm>
      </p:grpSpPr>
      <p:sp>
        <p:nvSpPr>
          <p:cNvPr id="668" name="Google Shape;668;p33"/>
          <p:cNvSpPr/>
          <p:nvPr/>
        </p:nvSpPr>
        <p:spPr>
          <a:xfrm>
            <a:off x="688122" y="1453741"/>
            <a:ext cx="6227392" cy="100848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Times New Roman"/>
              <a:buNone/>
            </a:pPr>
            <a:r>
              <a:rPr b="0" i="0" lang="en-US" sz="2600" u="none" cap="none" strike="noStrike">
                <a:solidFill>
                  <a:srgbClr val="000000"/>
                </a:solidFill>
                <a:latin typeface="Times New Roman"/>
                <a:ea typeface="Times New Roman"/>
                <a:cs typeface="Times New Roman"/>
                <a:sym typeface="Times New Roman"/>
              </a:rPr>
              <a:t>Tác dụng sinh lí được ứng dụng trong máy châm cứu, máy đốt điện cao tần ….</a:t>
            </a:r>
            <a:endParaRPr b="0" i="0" sz="2600" u="none" cap="none" strike="noStrike">
              <a:solidFill>
                <a:srgbClr val="000000"/>
              </a:solidFill>
              <a:latin typeface="Times New Roman"/>
              <a:ea typeface="Times New Roman"/>
              <a:cs typeface="Times New Roman"/>
              <a:sym typeface="Times New Roman"/>
            </a:endParaRPr>
          </a:p>
        </p:txBody>
      </p:sp>
      <p:sp>
        <p:nvSpPr>
          <p:cNvPr id="669" name="Google Shape;669;p33"/>
          <p:cNvSpPr/>
          <p:nvPr/>
        </p:nvSpPr>
        <p:spPr>
          <a:xfrm>
            <a:off x="686567" y="2710877"/>
            <a:ext cx="6061932" cy="149079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Times New Roman"/>
              <a:buNone/>
            </a:pPr>
            <a:r>
              <a:rPr b="0" i="0" lang="en-US" sz="2600" u="none" cap="none" strike="noStrike">
                <a:solidFill>
                  <a:srgbClr val="000000"/>
                </a:solidFill>
                <a:latin typeface="Times New Roman"/>
                <a:ea typeface="Times New Roman"/>
                <a:cs typeface="Times New Roman"/>
                <a:sym typeface="Times New Roman"/>
              </a:rPr>
              <a:t>Dòng điện xoay chiều đi qua cơ thể người có thể gây co giật, khó thở, làm tim ngừng đập, tê liệt thần kinh và có thể gây tử vong</a:t>
            </a:r>
            <a:endParaRPr b="0" i="0" sz="2600" u="none" cap="none" strike="noStrike">
              <a:solidFill>
                <a:srgbClr val="000000"/>
              </a:solidFill>
              <a:latin typeface="Times New Roman"/>
              <a:ea typeface="Times New Roman"/>
              <a:cs typeface="Times New Roman"/>
              <a:sym typeface="Times New Roman"/>
            </a:endParaRPr>
          </a:p>
        </p:txBody>
      </p:sp>
      <p:pic>
        <p:nvPicPr>
          <p:cNvPr descr="Máy đốt điện cao tần" id="670" name="Google Shape;670;p33"/>
          <p:cNvPicPr preferRelativeResize="0"/>
          <p:nvPr/>
        </p:nvPicPr>
        <p:blipFill rotWithShape="1">
          <a:blip r:embed="rId3">
            <a:alphaModFix/>
          </a:blip>
          <a:srcRect b="8666" l="0" r="0" t="10000"/>
          <a:stretch/>
        </p:blipFill>
        <p:spPr>
          <a:xfrm>
            <a:off x="7313591" y="225956"/>
            <a:ext cx="3811250" cy="3099817"/>
          </a:xfrm>
          <a:prstGeom prst="rect">
            <a:avLst/>
          </a:prstGeom>
          <a:noFill/>
          <a:ln>
            <a:noFill/>
          </a:ln>
        </p:spPr>
      </p:pic>
      <p:pic>
        <p:nvPicPr>
          <p:cNvPr descr="KĨ NĂNG SƠ CỨU CHO TRẺ" id="671" name="Google Shape;671;p33"/>
          <p:cNvPicPr preferRelativeResize="0"/>
          <p:nvPr/>
        </p:nvPicPr>
        <p:blipFill rotWithShape="1">
          <a:blip r:embed="rId4">
            <a:alphaModFix/>
          </a:blip>
          <a:srcRect b="0" l="0" r="0" t="0"/>
          <a:stretch/>
        </p:blipFill>
        <p:spPr>
          <a:xfrm flipH="1">
            <a:off x="6096000" y="2775839"/>
            <a:ext cx="6426540" cy="4368039"/>
          </a:xfrm>
          <a:prstGeom prst="rect">
            <a:avLst/>
          </a:prstGeom>
          <a:noFill/>
          <a:ln>
            <a:noFill/>
          </a:ln>
        </p:spPr>
      </p:pic>
      <p:pic>
        <p:nvPicPr>
          <p:cNvPr descr="Arrow Slight curve" id="672" name="Google Shape;672;p33"/>
          <p:cNvPicPr preferRelativeResize="0"/>
          <p:nvPr/>
        </p:nvPicPr>
        <p:blipFill rotWithShape="1">
          <a:blip r:embed="rId5">
            <a:alphaModFix/>
          </a:blip>
          <a:srcRect b="0" l="0" r="0" t="0"/>
          <a:stretch/>
        </p:blipFill>
        <p:spPr>
          <a:xfrm>
            <a:off x="763072" y="5072979"/>
            <a:ext cx="914400" cy="914400"/>
          </a:xfrm>
          <a:prstGeom prst="rect">
            <a:avLst/>
          </a:prstGeom>
          <a:noFill/>
          <a:ln>
            <a:noFill/>
          </a:ln>
        </p:spPr>
      </p:pic>
      <p:sp>
        <p:nvSpPr>
          <p:cNvPr id="673" name="Google Shape;673;p33"/>
          <p:cNvSpPr/>
          <p:nvPr/>
        </p:nvSpPr>
        <p:spPr>
          <a:xfrm>
            <a:off x="1811178" y="4955302"/>
            <a:ext cx="4953000" cy="103207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67"/>
              <a:buFont typeface="Times New Roman"/>
              <a:buNone/>
            </a:pPr>
            <a:r>
              <a:rPr b="1" i="0" lang="en-US" sz="2667" u="none" cap="none" strike="noStrike">
                <a:solidFill>
                  <a:srgbClr val="000000"/>
                </a:solidFill>
                <a:latin typeface="Times New Roman"/>
                <a:ea typeface="Times New Roman"/>
                <a:cs typeface="Times New Roman"/>
                <a:sym typeface="Times New Roman"/>
              </a:rPr>
              <a:t>Cần tuân thủ các quy tắc an toàn khi sử dụng điện đã học</a:t>
            </a:r>
            <a:endParaRPr b="1" i="0" sz="2667" u="none" cap="none" strike="noStrike">
              <a:solidFill>
                <a:srgbClr val="000000"/>
              </a:solidFill>
              <a:latin typeface="Times New Roman"/>
              <a:ea typeface="Times New Roman"/>
              <a:cs typeface="Times New Roman"/>
              <a:sym typeface="Times New Roman"/>
            </a:endParaRPr>
          </a:p>
        </p:txBody>
      </p:sp>
      <p:sp>
        <p:nvSpPr>
          <p:cNvPr id="674" name="Google Shape;674;p33"/>
          <p:cNvSpPr/>
          <p:nvPr/>
        </p:nvSpPr>
        <p:spPr>
          <a:xfrm>
            <a:off x="804570" y="353245"/>
            <a:ext cx="4177400" cy="522469"/>
          </a:xfrm>
          <a:prstGeom prst="roundRect">
            <a:avLst>
              <a:gd fmla="val 16667" name="adj"/>
            </a:avLst>
          </a:prstGeom>
          <a:solidFill>
            <a:srgbClr val="EAF7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675" name="Google Shape;675;p33"/>
          <p:cNvSpPr txBox="1"/>
          <p:nvPr/>
        </p:nvSpPr>
        <p:spPr>
          <a:xfrm>
            <a:off x="990600" y="381000"/>
            <a:ext cx="3869815" cy="40241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2400">
                <a:solidFill>
                  <a:srgbClr val="000000"/>
                </a:solidFill>
                <a:latin typeface="Times New Roman"/>
                <a:ea typeface="Times New Roman"/>
                <a:cs typeface="Times New Roman"/>
                <a:sym typeface="Times New Roman"/>
              </a:rPr>
              <a:t>IV. Tác dụng sinh lí</a:t>
            </a:r>
            <a:endParaRPr b="1" sz="2400">
              <a:solidFill>
                <a:srgbClr val="000000"/>
              </a:solidFill>
              <a:latin typeface="Times New Roman"/>
              <a:ea typeface="Times New Roman"/>
              <a:cs typeface="Times New Roman"/>
              <a:sym typeface="Times New Roman"/>
            </a:endParaRPr>
          </a:p>
        </p:txBody>
      </p:sp>
      <p:grpSp>
        <p:nvGrpSpPr>
          <p:cNvPr id="676" name="Google Shape;676;p33"/>
          <p:cNvGrpSpPr/>
          <p:nvPr/>
        </p:nvGrpSpPr>
        <p:grpSpPr>
          <a:xfrm>
            <a:off x="497192" y="300226"/>
            <a:ext cx="678359" cy="600090"/>
            <a:chOff x="2473991" y="2385441"/>
            <a:chExt cx="2065808" cy="1827457"/>
          </a:xfrm>
        </p:grpSpPr>
        <p:sp>
          <p:nvSpPr>
            <p:cNvPr id="677" name="Google Shape;677;p33"/>
            <p:cNvSpPr/>
            <p:nvPr/>
          </p:nvSpPr>
          <p:spPr>
            <a:xfrm>
              <a:off x="2473991" y="2385441"/>
              <a:ext cx="2065808" cy="1827457"/>
            </a:xfrm>
            <a:custGeom>
              <a:rect b="b" l="l" r="r" t="t"/>
              <a:pathLst>
                <a:path extrusionOk="0" h="2902" w="2667">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rgbClr val="DAF2FA"/>
            </a:solidFill>
            <a:ln>
              <a:noFill/>
            </a:ln>
          </p:spPr>
          <p:txBody>
            <a:bodyPr anchorCtr="0" anchor="ctr" bIns="60950" lIns="60950" spcFirstLastPara="1" rIns="60950" wrap="square" tIns="60950">
              <a:noAutofit/>
            </a:bodyPr>
            <a:lstStyle/>
            <a:p>
              <a:pPr indent="0" lvl="0" marL="0" marR="0" rtl="0" algn="ctr">
                <a:spcBef>
                  <a:spcPts val="0"/>
                </a:spcBef>
                <a:spcAft>
                  <a:spcPts val="0"/>
                </a:spcAft>
                <a:buNone/>
              </a:pPr>
              <a:r>
                <a:t/>
              </a:r>
              <a:endParaRPr b="1" sz="4800">
                <a:solidFill>
                  <a:srgbClr val="000000"/>
                </a:solidFill>
                <a:latin typeface="Times New Roman"/>
                <a:ea typeface="Times New Roman"/>
                <a:cs typeface="Times New Roman"/>
                <a:sym typeface="Times New Roman"/>
              </a:endParaRPr>
            </a:p>
          </p:txBody>
        </p:sp>
        <p:pic>
          <p:nvPicPr>
            <p:cNvPr id="678" name="Google Shape;678;p33"/>
            <p:cNvPicPr preferRelativeResize="0"/>
            <p:nvPr/>
          </p:nvPicPr>
          <p:blipFill rotWithShape="1">
            <a:blip r:embed="rId6">
              <a:alphaModFix/>
            </a:blip>
            <a:srcRect b="0" l="0" r="0" t="0"/>
            <a:stretch/>
          </p:blipFill>
          <p:spPr>
            <a:xfrm>
              <a:off x="2855395" y="2495033"/>
              <a:ext cx="1394842" cy="1394842"/>
            </a:xfrm>
            <a:prstGeom prst="rect">
              <a:avLst/>
            </a:prstGeom>
            <a:noFill/>
            <a:ln>
              <a:noFill/>
            </a:ln>
          </p:spPr>
        </p:pic>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1000"/>
                                        <p:tgtEl>
                                          <p:spTgt spid="66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1000"/>
                                        <p:tgtEl>
                                          <p:spTgt spid="66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500"/>
                                        <p:tgtEl>
                                          <p:spTgt spid="6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500"/>
                                        <p:tgtEl>
                                          <p:spTgt spid="67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500"/>
                                        <p:tgtEl>
                                          <p:spTgt spid="6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82" name="Shape 682"/>
        <p:cNvGrpSpPr/>
        <p:nvPr/>
      </p:nvGrpSpPr>
      <p:grpSpPr>
        <a:xfrm>
          <a:off x="0" y="0"/>
          <a:ext cx="0" cy="0"/>
          <a:chOff x="0" y="0"/>
          <a:chExt cx="0" cy="0"/>
        </a:xfrm>
      </p:grpSpPr>
      <p:sp>
        <p:nvSpPr>
          <p:cNvPr id="683" name="Google Shape;683;p34"/>
          <p:cNvSpPr/>
          <p:nvPr/>
        </p:nvSpPr>
        <p:spPr>
          <a:xfrm>
            <a:off x="2533097" y="1524000"/>
            <a:ext cx="8763000" cy="4191000"/>
          </a:xfrm>
          <a:prstGeom prst="roundRect">
            <a:avLst>
              <a:gd fmla="val 16667" name="adj"/>
            </a:avLst>
          </a:prstGeom>
          <a:noFill/>
          <a:ln cap="flat" cmpd="sng" w="28575">
            <a:solidFill>
              <a:srgbClr val="0092AC"/>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84" name="Google Shape;684;p34"/>
          <p:cNvSpPr txBox="1"/>
          <p:nvPr/>
        </p:nvSpPr>
        <p:spPr>
          <a:xfrm>
            <a:off x="3355702" y="2362200"/>
            <a:ext cx="7539781" cy="1506053"/>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262626"/>
              </a:buClr>
              <a:buSzPts val="2800"/>
              <a:buFont typeface="Times New Roman"/>
              <a:buNone/>
            </a:pPr>
            <a:r>
              <a:rPr b="1" i="0" lang="en-US" sz="2800" u="none" cap="none" strike="noStrike">
                <a:solidFill>
                  <a:srgbClr val="262626"/>
                </a:solidFill>
                <a:latin typeface="Times New Roman"/>
                <a:ea typeface="Times New Roman"/>
                <a:cs typeface="Times New Roman"/>
                <a:sym typeface="Times New Roman"/>
              </a:rPr>
              <a:t>Dựa vào tác dụng sinh lí của dòng điện xoay chiều, hãy nêu một số quy tắc cần thiết để đảm bảo an toàn trong sử dụng điện. </a:t>
            </a:r>
            <a:endParaRPr b="1" i="0" sz="2800" u="none" cap="none" strike="noStrike">
              <a:solidFill>
                <a:srgbClr val="262626"/>
              </a:solidFill>
              <a:latin typeface="Times New Roman"/>
              <a:ea typeface="Times New Roman"/>
              <a:cs typeface="Times New Roman"/>
              <a:sym typeface="Times New Roman"/>
            </a:endParaRPr>
          </a:p>
        </p:txBody>
      </p:sp>
      <p:pic>
        <p:nvPicPr>
          <p:cNvPr id="685" name="Google Shape;685;p34"/>
          <p:cNvPicPr preferRelativeResize="0"/>
          <p:nvPr/>
        </p:nvPicPr>
        <p:blipFill rotWithShape="1">
          <a:blip r:embed="rId3">
            <a:alphaModFix/>
          </a:blip>
          <a:srcRect b="0" l="0" r="0" t="0"/>
          <a:stretch/>
        </p:blipFill>
        <p:spPr>
          <a:xfrm>
            <a:off x="0" y="2362200"/>
            <a:ext cx="2699084" cy="2699084"/>
          </a:xfrm>
          <a:prstGeom prst="rect">
            <a:avLst/>
          </a:prstGeom>
          <a:noFill/>
          <a:ln>
            <a:noFill/>
          </a:ln>
        </p:spPr>
      </p:pic>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35"/>
          <p:cNvSpPr txBox="1"/>
          <p:nvPr/>
        </p:nvSpPr>
        <p:spPr>
          <a:xfrm>
            <a:off x="1600200" y="5967411"/>
            <a:ext cx="8839200" cy="86177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62626"/>
              </a:buClr>
              <a:buSzPts val="2800"/>
              <a:buFont typeface="Times New Roman"/>
              <a:buNone/>
            </a:pPr>
            <a:r>
              <a:rPr b="1" i="0" lang="en-US" sz="2800" u="none" cap="none" strike="noStrike">
                <a:solidFill>
                  <a:srgbClr val="262626"/>
                </a:solidFill>
                <a:latin typeface="Times New Roman"/>
                <a:ea typeface="Times New Roman"/>
                <a:cs typeface="Times New Roman"/>
                <a:sym typeface="Times New Roman"/>
              </a:rPr>
              <a:t>Không tiếp xúc trực tiếp với nguồn điện hoặc các dòng điện trên 10 mA. </a:t>
            </a:r>
            <a:endParaRPr b="1" i="0" sz="2800" u="none" cap="none" strike="noStrike">
              <a:solidFill>
                <a:srgbClr val="262626"/>
              </a:solidFill>
              <a:latin typeface="Times New Roman"/>
              <a:ea typeface="Times New Roman"/>
              <a:cs typeface="Times New Roman"/>
              <a:sym typeface="Times New Roman"/>
            </a:endParaRPr>
          </a:p>
        </p:txBody>
      </p:sp>
      <p:pic>
        <p:nvPicPr>
          <p:cNvPr id="691" name="Google Shape;691;p35"/>
          <p:cNvPicPr preferRelativeResize="0"/>
          <p:nvPr/>
        </p:nvPicPr>
        <p:blipFill rotWithShape="1">
          <a:blip r:embed="rId3">
            <a:alphaModFix/>
          </a:blip>
          <a:srcRect b="0" l="0" r="0" t="0"/>
          <a:stretch/>
        </p:blipFill>
        <p:spPr>
          <a:xfrm>
            <a:off x="0" y="-1"/>
            <a:ext cx="12192000" cy="597693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500"/>
                                        <p:tgtEl>
                                          <p:spTgt spid="6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36"/>
          <p:cNvSpPr txBox="1"/>
          <p:nvPr/>
        </p:nvSpPr>
        <p:spPr>
          <a:xfrm>
            <a:off x="1676400" y="5791200"/>
            <a:ext cx="8839200" cy="86177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62626"/>
              </a:buClr>
              <a:buSzPts val="2800"/>
              <a:buFont typeface="Times New Roman"/>
              <a:buNone/>
            </a:pPr>
            <a:r>
              <a:rPr b="1" i="0" lang="en-US" sz="2800" u="none" cap="none" strike="noStrike">
                <a:solidFill>
                  <a:srgbClr val="262626"/>
                </a:solidFill>
                <a:latin typeface="Times New Roman"/>
                <a:ea typeface="Times New Roman"/>
                <a:cs typeface="Times New Roman"/>
                <a:sym typeface="Times New Roman"/>
              </a:rPr>
              <a:t>Sử dụng dây dẫn điện chất lượng tốt để tránh rò ri điện, gây giật điện hoặc cháy nổ. </a:t>
            </a:r>
            <a:endParaRPr b="1" i="0" sz="2800" u="none" cap="none" strike="noStrike">
              <a:solidFill>
                <a:srgbClr val="262626"/>
              </a:solidFill>
              <a:latin typeface="Times New Roman"/>
              <a:ea typeface="Times New Roman"/>
              <a:cs typeface="Times New Roman"/>
              <a:sym typeface="Times New Roman"/>
            </a:endParaRPr>
          </a:p>
        </p:txBody>
      </p:sp>
      <p:pic>
        <p:nvPicPr>
          <p:cNvPr id="697" name="Google Shape;697;p36"/>
          <p:cNvPicPr preferRelativeResize="0"/>
          <p:nvPr/>
        </p:nvPicPr>
        <p:blipFill rotWithShape="1">
          <a:blip r:embed="rId3">
            <a:alphaModFix/>
          </a:blip>
          <a:srcRect b="6667" l="0" r="0" t="13332"/>
          <a:stretch/>
        </p:blipFill>
        <p:spPr>
          <a:xfrm>
            <a:off x="685800" y="205026"/>
            <a:ext cx="10972800" cy="54864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6"/>
                                        </p:tgtEl>
                                        <p:attrNameLst>
                                          <p:attrName>style.visibility</p:attrName>
                                        </p:attrNameLst>
                                      </p:cBhvr>
                                      <p:to>
                                        <p:strVal val="visible"/>
                                      </p:to>
                                    </p:set>
                                    <p:animEffect filter="fade" transition="in">
                                      <p:cBhvr>
                                        <p:cTn dur="500"/>
                                        <p:tgtEl>
                                          <p:spTgt spid="6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37"/>
          <p:cNvSpPr txBox="1"/>
          <p:nvPr/>
        </p:nvSpPr>
        <p:spPr>
          <a:xfrm>
            <a:off x="1524000" y="6274712"/>
            <a:ext cx="9601200" cy="430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62626"/>
              </a:buClr>
              <a:buSzPts val="2800"/>
              <a:buFont typeface="Times New Roman"/>
              <a:buNone/>
            </a:pPr>
            <a:r>
              <a:rPr b="1" i="0" lang="en-US" sz="2800" u="none" cap="none" strike="noStrike">
                <a:solidFill>
                  <a:srgbClr val="262626"/>
                </a:solidFill>
                <a:latin typeface="Times New Roman"/>
                <a:ea typeface="Times New Roman"/>
                <a:cs typeface="Times New Roman"/>
                <a:sym typeface="Times New Roman"/>
              </a:rPr>
              <a:t>Lắp công tắc, cầu dao để có thể ngắt điện khi có sự cố. </a:t>
            </a:r>
            <a:endParaRPr b="1" i="0" sz="2800" u="none" cap="none" strike="noStrike">
              <a:solidFill>
                <a:srgbClr val="262626"/>
              </a:solidFill>
              <a:latin typeface="Times New Roman"/>
              <a:ea typeface="Times New Roman"/>
              <a:cs typeface="Times New Roman"/>
              <a:sym typeface="Times New Roman"/>
            </a:endParaRPr>
          </a:p>
        </p:txBody>
      </p:sp>
      <p:pic>
        <p:nvPicPr>
          <p:cNvPr id="703" name="Google Shape;703;p37"/>
          <p:cNvPicPr preferRelativeResize="0"/>
          <p:nvPr/>
        </p:nvPicPr>
        <p:blipFill rotWithShape="1">
          <a:blip r:embed="rId3">
            <a:alphaModFix/>
          </a:blip>
          <a:srcRect b="0" l="0" r="0" t="0"/>
          <a:stretch/>
        </p:blipFill>
        <p:spPr>
          <a:xfrm>
            <a:off x="1225536" y="152401"/>
            <a:ext cx="9740927" cy="59436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500"/>
                                        <p:tgtEl>
                                          <p:spTgt spid="7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38"/>
          <p:cNvSpPr txBox="1"/>
          <p:nvPr/>
        </p:nvSpPr>
        <p:spPr>
          <a:xfrm>
            <a:off x="9677400" y="2819400"/>
            <a:ext cx="2362200" cy="129266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62626"/>
              </a:buClr>
              <a:buSzPts val="2800"/>
              <a:buFont typeface="Times New Roman"/>
              <a:buNone/>
            </a:pPr>
            <a:r>
              <a:rPr b="1" i="0" lang="en-US" sz="2800" u="none" cap="none" strike="noStrike">
                <a:solidFill>
                  <a:srgbClr val="262626"/>
                </a:solidFill>
                <a:latin typeface="Times New Roman"/>
                <a:ea typeface="Times New Roman"/>
                <a:cs typeface="Times New Roman"/>
                <a:sym typeface="Times New Roman"/>
              </a:rPr>
              <a:t>Không sử dụng điện khi tay ướt. </a:t>
            </a:r>
            <a:endParaRPr b="1" i="0" sz="2800" u="none" cap="none" strike="noStrike">
              <a:solidFill>
                <a:srgbClr val="262626"/>
              </a:solidFill>
              <a:latin typeface="Times New Roman"/>
              <a:ea typeface="Times New Roman"/>
              <a:cs typeface="Times New Roman"/>
              <a:sym typeface="Times New Roman"/>
            </a:endParaRPr>
          </a:p>
        </p:txBody>
      </p:sp>
      <p:pic>
        <p:nvPicPr>
          <p:cNvPr id="709" name="Google Shape;709;p38"/>
          <p:cNvPicPr preferRelativeResize="0"/>
          <p:nvPr/>
        </p:nvPicPr>
        <p:blipFill rotWithShape="1">
          <a:blip r:embed="rId3">
            <a:alphaModFix/>
          </a:blip>
          <a:srcRect b="0" l="0" r="0" t="0"/>
          <a:stretch/>
        </p:blipFill>
        <p:spPr>
          <a:xfrm>
            <a:off x="152400" y="141418"/>
            <a:ext cx="9220200" cy="6575164"/>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500"/>
                                        <p:tgtEl>
                                          <p:spTgt spid="7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39"/>
          <p:cNvSpPr txBox="1"/>
          <p:nvPr/>
        </p:nvSpPr>
        <p:spPr>
          <a:xfrm>
            <a:off x="1447800" y="6305265"/>
            <a:ext cx="9601200" cy="430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62626"/>
              </a:buClr>
              <a:buSzPts val="2800"/>
              <a:buFont typeface="Times New Roman"/>
              <a:buNone/>
            </a:pPr>
            <a:r>
              <a:rPr b="1" i="0" lang="en-US" sz="2800" u="none" cap="none" strike="noStrike">
                <a:solidFill>
                  <a:srgbClr val="262626"/>
                </a:solidFill>
                <a:latin typeface="Times New Roman"/>
                <a:ea typeface="Times New Roman"/>
                <a:cs typeface="Times New Roman"/>
                <a:sym typeface="Times New Roman"/>
              </a:rPr>
              <a:t>Không để thiết bị phát nhiệt gần các đồ vật dễ cháy nổ. </a:t>
            </a:r>
            <a:endParaRPr b="1" i="0" sz="2800" u="none" cap="none" strike="noStrike">
              <a:solidFill>
                <a:srgbClr val="262626"/>
              </a:solidFill>
              <a:latin typeface="Times New Roman"/>
              <a:ea typeface="Times New Roman"/>
              <a:cs typeface="Times New Roman"/>
              <a:sym typeface="Times New Roman"/>
            </a:endParaRPr>
          </a:p>
        </p:txBody>
      </p:sp>
      <p:pic>
        <p:nvPicPr>
          <p:cNvPr id="715" name="Google Shape;715;p39"/>
          <p:cNvPicPr preferRelativeResize="0"/>
          <p:nvPr/>
        </p:nvPicPr>
        <p:blipFill rotWithShape="1">
          <a:blip r:embed="rId3">
            <a:alphaModFix/>
          </a:blip>
          <a:srcRect b="0" l="0" r="0" t="0"/>
          <a:stretch/>
        </p:blipFill>
        <p:spPr>
          <a:xfrm>
            <a:off x="1085826" y="102798"/>
            <a:ext cx="10020348" cy="6145602"/>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4"/>
          <p:cNvSpPr txBox="1"/>
          <p:nvPr/>
        </p:nvSpPr>
        <p:spPr>
          <a:xfrm>
            <a:off x="-28074" y="1394353"/>
            <a:ext cx="12192000" cy="1695464"/>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800" u="none" cap="none" strike="noStrike">
                <a:solidFill>
                  <a:srgbClr val="32478C"/>
                </a:solidFill>
                <a:latin typeface="Times New Roman"/>
                <a:ea typeface="Times New Roman"/>
                <a:cs typeface="Times New Roman"/>
                <a:sym typeface="Times New Roman"/>
              </a:rPr>
              <a:t>TÁC DỤNG </a:t>
            </a:r>
            <a:endParaRPr/>
          </a:p>
          <a:p>
            <a:pPr indent="0" lvl="0" marL="0" marR="0" rtl="0" algn="ctr">
              <a:lnSpc>
                <a:spcPct val="120000"/>
              </a:lnSpc>
              <a:spcBef>
                <a:spcPts val="0"/>
              </a:spcBef>
              <a:spcAft>
                <a:spcPts val="0"/>
              </a:spcAft>
              <a:buNone/>
            </a:pPr>
            <a:r>
              <a:rPr b="1" i="0" lang="en-US" sz="4800" u="none" cap="none" strike="noStrike">
                <a:solidFill>
                  <a:srgbClr val="32478C"/>
                </a:solidFill>
                <a:latin typeface="Times New Roman"/>
                <a:ea typeface="Times New Roman"/>
                <a:cs typeface="Times New Roman"/>
                <a:sym typeface="Times New Roman"/>
              </a:rPr>
              <a:t>CỦA DÒNG ĐIỆN XOAY CHIỀU</a:t>
            </a:r>
            <a:endParaRPr b="1" i="0" sz="4800" u="none" cap="none" strike="noStrike">
              <a:solidFill>
                <a:srgbClr val="32478C"/>
              </a:solidFill>
              <a:latin typeface="Times New Roman"/>
              <a:ea typeface="Times New Roman"/>
              <a:cs typeface="Times New Roman"/>
              <a:sym typeface="Times New Roman"/>
            </a:endParaRPr>
          </a:p>
        </p:txBody>
      </p:sp>
      <p:sp>
        <p:nvSpPr>
          <p:cNvPr id="182" name="Google Shape;182;p4"/>
          <p:cNvSpPr txBox="1"/>
          <p:nvPr/>
        </p:nvSpPr>
        <p:spPr>
          <a:xfrm>
            <a:off x="2033544" y="762000"/>
            <a:ext cx="7782005" cy="632353"/>
          </a:xfrm>
          <a:prstGeom prst="rect">
            <a:avLst/>
          </a:prstGeom>
          <a:noFill/>
          <a:ln>
            <a:noFill/>
          </a:ln>
        </p:spPr>
        <p:txBody>
          <a:bodyPr anchorCtr="0" anchor="ctr" bIns="91425" lIns="91425" spcFirstLastPara="1" rIns="91425" wrap="square" tIns="91425">
            <a:spAutoFit/>
          </a:bodyPr>
          <a:lstStyle/>
          <a:p>
            <a:pPr indent="0" lvl="0" marL="0" marR="0" rtl="0" algn="ctr">
              <a:lnSpc>
                <a:spcPct val="51851"/>
              </a:lnSpc>
              <a:spcBef>
                <a:spcPts val="0"/>
              </a:spcBef>
              <a:spcAft>
                <a:spcPts val="0"/>
              </a:spcAft>
              <a:buNone/>
            </a:pPr>
            <a:r>
              <a:rPr b="1" i="0" lang="en-US" sz="5400" u="none" cap="none" strike="noStrike">
                <a:solidFill>
                  <a:srgbClr val="F0412D"/>
                </a:solidFill>
                <a:latin typeface="Times New Roman"/>
                <a:ea typeface="Times New Roman"/>
                <a:cs typeface="Times New Roman"/>
                <a:sym typeface="Times New Roman"/>
              </a:rPr>
              <a:t>Bài 15</a:t>
            </a:r>
            <a:endParaRPr b="1" i="0" sz="5400" u="none" cap="none" strike="noStrike">
              <a:solidFill>
                <a:srgbClr val="F0412D"/>
              </a:solidFill>
              <a:latin typeface="Times New Roman"/>
              <a:ea typeface="Times New Roman"/>
              <a:cs typeface="Times New Roman"/>
              <a:sym typeface="Times New Roman"/>
            </a:endParaRPr>
          </a:p>
        </p:txBody>
      </p:sp>
      <p:pic>
        <p:nvPicPr>
          <p:cNvPr id="183" name="Google Shape;183;p4"/>
          <p:cNvPicPr preferRelativeResize="0"/>
          <p:nvPr/>
        </p:nvPicPr>
        <p:blipFill rotWithShape="1">
          <a:blip r:embed="rId3">
            <a:alphaModFix/>
          </a:blip>
          <a:srcRect b="0" l="0" r="0" t="0"/>
          <a:stretch/>
        </p:blipFill>
        <p:spPr>
          <a:xfrm>
            <a:off x="2660746" y="4400665"/>
            <a:ext cx="6870507" cy="193859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40"/>
          <p:cNvSpPr txBox="1"/>
          <p:nvPr/>
        </p:nvSpPr>
        <p:spPr>
          <a:xfrm>
            <a:off x="876300" y="6305265"/>
            <a:ext cx="10439400" cy="430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62626"/>
              </a:buClr>
              <a:buSzPts val="2800"/>
              <a:buFont typeface="Times New Roman"/>
              <a:buNone/>
            </a:pPr>
            <a:r>
              <a:rPr b="1" i="0" lang="en-US" sz="2800" u="none" cap="none" strike="noStrike">
                <a:solidFill>
                  <a:srgbClr val="262626"/>
                </a:solidFill>
                <a:latin typeface="Times New Roman"/>
                <a:ea typeface="Times New Roman"/>
                <a:cs typeface="Times New Roman"/>
                <a:sym typeface="Times New Roman"/>
              </a:rPr>
              <a:t>Kiểm tra, bảo hành các thiết bị điện định kì và thường xuyên. </a:t>
            </a:r>
            <a:endParaRPr b="1" i="0" sz="2800" u="none" cap="none" strike="noStrike">
              <a:solidFill>
                <a:srgbClr val="262626"/>
              </a:solidFill>
              <a:latin typeface="Times New Roman"/>
              <a:ea typeface="Times New Roman"/>
              <a:cs typeface="Times New Roman"/>
              <a:sym typeface="Times New Roman"/>
            </a:endParaRPr>
          </a:p>
        </p:txBody>
      </p:sp>
      <p:pic>
        <p:nvPicPr>
          <p:cNvPr descr="Một số khái niệm cơ bản về an toàn điện | Công Ty TNHH Ausotech" id="721" name="Google Shape;721;p40"/>
          <p:cNvPicPr preferRelativeResize="0"/>
          <p:nvPr/>
        </p:nvPicPr>
        <p:blipFill rotWithShape="1">
          <a:blip r:embed="rId3">
            <a:alphaModFix/>
          </a:blip>
          <a:srcRect b="0" l="0" r="0" t="0"/>
          <a:stretch/>
        </p:blipFill>
        <p:spPr>
          <a:xfrm>
            <a:off x="647700" y="85725"/>
            <a:ext cx="10896600" cy="5976104"/>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500"/>
                                        <p:tgtEl>
                                          <p:spTgt spid="7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41"/>
          <p:cNvSpPr txBox="1"/>
          <p:nvPr/>
        </p:nvSpPr>
        <p:spPr>
          <a:xfrm>
            <a:off x="876300" y="6305265"/>
            <a:ext cx="10439400" cy="430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62626"/>
              </a:buClr>
              <a:buSzPts val="2800"/>
              <a:buFont typeface="Times New Roman"/>
              <a:buNone/>
            </a:pPr>
            <a:r>
              <a:rPr b="1" i="0" lang="en-US" sz="2800" u="none" cap="none" strike="noStrike">
                <a:solidFill>
                  <a:srgbClr val="262626"/>
                </a:solidFill>
                <a:latin typeface="Times New Roman"/>
                <a:ea typeface="Times New Roman"/>
                <a:cs typeface="Times New Roman"/>
                <a:sym typeface="Times New Roman"/>
              </a:rPr>
              <a:t>Không vừa sạc điện vừa sử dụng các thiết bị điện. </a:t>
            </a:r>
            <a:endParaRPr b="1" i="0" sz="2800" u="none" cap="none" strike="noStrike">
              <a:solidFill>
                <a:srgbClr val="262626"/>
              </a:solidFill>
              <a:latin typeface="Times New Roman"/>
              <a:ea typeface="Times New Roman"/>
              <a:cs typeface="Times New Roman"/>
              <a:sym typeface="Times New Roman"/>
            </a:endParaRPr>
          </a:p>
        </p:txBody>
      </p:sp>
      <p:pic>
        <p:nvPicPr>
          <p:cNvPr descr="9 cách sạc pin nhanh cho điện thoại hiệu quả nhất - Lưu ngay! -  Fptshop.com.vn" id="727" name="Google Shape;727;p41"/>
          <p:cNvPicPr preferRelativeResize="0"/>
          <p:nvPr/>
        </p:nvPicPr>
        <p:blipFill rotWithShape="1">
          <a:blip r:embed="rId3">
            <a:alphaModFix/>
          </a:blip>
          <a:srcRect b="0" l="0" r="0" t="0"/>
          <a:stretch/>
        </p:blipFill>
        <p:spPr>
          <a:xfrm>
            <a:off x="1447800" y="140898"/>
            <a:ext cx="9296400" cy="581025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500"/>
                                        <p:tgtEl>
                                          <p:spTgt spid="7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42"/>
          <p:cNvSpPr txBox="1"/>
          <p:nvPr/>
        </p:nvSpPr>
        <p:spPr>
          <a:xfrm>
            <a:off x="876300" y="6305265"/>
            <a:ext cx="10439400" cy="47186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262626"/>
              </a:buClr>
              <a:buSzPts val="2800"/>
              <a:buFont typeface="Times New Roman"/>
              <a:buNone/>
            </a:pPr>
            <a:r>
              <a:rPr b="1" i="0" lang="en-US" sz="2800" u="none" cap="none" strike="noStrike">
                <a:solidFill>
                  <a:srgbClr val="262626"/>
                </a:solidFill>
                <a:latin typeface="Times New Roman"/>
                <a:ea typeface="Times New Roman"/>
                <a:cs typeface="Times New Roman"/>
                <a:sym typeface="Times New Roman"/>
              </a:rPr>
              <a:t>Không tự ý sửa chữa nếu không hiểu rõ về điện</a:t>
            </a:r>
            <a:endParaRPr b="1" i="0" sz="2800" u="none" cap="none" strike="noStrike">
              <a:solidFill>
                <a:srgbClr val="262626"/>
              </a:solidFill>
              <a:latin typeface="Times New Roman"/>
              <a:ea typeface="Times New Roman"/>
              <a:cs typeface="Times New Roman"/>
              <a:sym typeface="Times New Roman"/>
            </a:endParaRPr>
          </a:p>
        </p:txBody>
      </p:sp>
      <p:pic>
        <p:nvPicPr>
          <p:cNvPr descr="17 Biện pháp an toàn khi sử dụng điện" id="733" name="Google Shape;733;p42"/>
          <p:cNvPicPr preferRelativeResize="0"/>
          <p:nvPr/>
        </p:nvPicPr>
        <p:blipFill rotWithShape="1">
          <a:blip r:embed="rId3">
            <a:alphaModFix/>
          </a:blip>
          <a:srcRect b="0" l="0" r="0" t="0"/>
          <a:stretch/>
        </p:blipFill>
        <p:spPr>
          <a:xfrm>
            <a:off x="1114425" y="78296"/>
            <a:ext cx="9963150" cy="6226969"/>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32"/>
                                        </p:tgtEl>
                                        <p:attrNameLst>
                                          <p:attrName>style.visibility</p:attrName>
                                        </p:attrNameLst>
                                      </p:cBhvr>
                                      <p:to>
                                        <p:strVal val="visible"/>
                                      </p:to>
                                    </p:set>
                                    <p:animEffect filter="fade" transition="in">
                                      <p:cBhvr>
                                        <p:cTn dur="500"/>
                                        <p:tgtEl>
                                          <p:spTgt spid="7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alpha val="20000"/>
          </a:schemeClr>
        </a:solidFill>
      </p:bgPr>
    </p:bg>
    <p:spTree>
      <p:nvGrpSpPr>
        <p:cNvPr id="737" name="Shape 737"/>
        <p:cNvGrpSpPr/>
        <p:nvPr/>
      </p:nvGrpSpPr>
      <p:grpSpPr>
        <a:xfrm>
          <a:off x="0" y="0"/>
          <a:ext cx="0" cy="0"/>
          <a:chOff x="0" y="0"/>
          <a:chExt cx="0" cy="0"/>
        </a:xfrm>
      </p:grpSpPr>
      <p:sp>
        <p:nvSpPr>
          <p:cNvPr id="738" name="Google Shape;738;p43"/>
          <p:cNvSpPr txBox="1"/>
          <p:nvPr/>
        </p:nvSpPr>
        <p:spPr>
          <a:xfrm>
            <a:off x="5181600" y="2160511"/>
            <a:ext cx="6498171" cy="60676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3600"/>
              <a:buFont typeface="Times New Roman"/>
              <a:buNone/>
            </a:pPr>
            <a:r>
              <a:rPr b="1" i="0" lang="en-US" sz="3600" u="none" cap="none" strike="noStrike">
                <a:solidFill>
                  <a:srgbClr val="000000"/>
                </a:solidFill>
                <a:latin typeface="Times New Roman"/>
                <a:ea typeface="Times New Roman"/>
                <a:cs typeface="Times New Roman"/>
                <a:sym typeface="Times New Roman"/>
              </a:rPr>
              <a:t>LUYỆN TẬP – VẬN DỤNG</a:t>
            </a:r>
            <a:endParaRPr b="1" i="0" sz="3600" u="none" cap="none" strike="noStrike">
              <a:solidFill>
                <a:srgbClr val="000000"/>
              </a:solidFill>
              <a:latin typeface="Times New Roman"/>
              <a:ea typeface="Times New Roman"/>
              <a:cs typeface="Times New Roman"/>
              <a:sym typeface="Times New Roman"/>
            </a:endParaRPr>
          </a:p>
        </p:txBody>
      </p:sp>
      <p:pic>
        <p:nvPicPr>
          <p:cNvPr id="739" name="Google Shape;739;p43"/>
          <p:cNvPicPr preferRelativeResize="0"/>
          <p:nvPr/>
        </p:nvPicPr>
        <p:blipFill rotWithShape="1">
          <a:blip r:embed="rId3">
            <a:alphaModFix/>
          </a:blip>
          <a:srcRect b="0" l="0" r="0" t="0"/>
          <a:stretch/>
        </p:blipFill>
        <p:spPr>
          <a:xfrm>
            <a:off x="914400" y="1371599"/>
            <a:ext cx="4114800" cy="4114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43" name="Shape 743"/>
        <p:cNvGrpSpPr/>
        <p:nvPr/>
      </p:nvGrpSpPr>
      <p:grpSpPr>
        <a:xfrm>
          <a:off x="0" y="0"/>
          <a:ext cx="0" cy="0"/>
          <a:chOff x="0" y="0"/>
          <a:chExt cx="0" cy="0"/>
        </a:xfrm>
      </p:grpSpPr>
      <p:sp>
        <p:nvSpPr>
          <p:cNvPr id="744" name="Google Shape;744;p44"/>
          <p:cNvSpPr/>
          <p:nvPr/>
        </p:nvSpPr>
        <p:spPr>
          <a:xfrm>
            <a:off x="838200" y="304800"/>
            <a:ext cx="10515600" cy="1600200"/>
          </a:xfrm>
          <a:prstGeom prst="rect">
            <a:avLst/>
          </a:prstGeom>
          <a:solidFill>
            <a:srgbClr val="DAF2FA"/>
          </a:solidFill>
          <a:ln cap="flat" cmpd="sng" w="57150">
            <a:solidFill>
              <a:srgbClr val="D88E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None/>
            </a:pPr>
            <a:r>
              <a:rPr b="1" lang="en-US" sz="2800">
                <a:solidFill>
                  <a:schemeClr val="dk1"/>
                </a:solidFill>
                <a:latin typeface="Times New Roman"/>
                <a:ea typeface="Times New Roman"/>
                <a:cs typeface="Times New Roman"/>
                <a:sym typeface="Times New Roman"/>
              </a:rPr>
              <a:t>Câu 1: Phát biểu nào sau đây là đúng về tắc dụng nhiệt của dòng điện xoay chiều?</a:t>
            </a:r>
            <a:endParaRPr sz="2800">
              <a:solidFill>
                <a:schemeClr val="dk1"/>
              </a:solidFill>
              <a:latin typeface="Times New Roman"/>
              <a:ea typeface="Times New Roman"/>
              <a:cs typeface="Times New Roman"/>
              <a:sym typeface="Times New Roman"/>
            </a:endParaRPr>
          </a:p>
          <a:p>
            <a:pPr indent="0" lvl="0" marL="0" marR="0" rtl="0" algn="l">
              <a:lnSpc>
                <a:spcPct val="120000"/>
              </a:lnSpc>
              <a:spcBef>
                <a:spcPts val="0"/>
              </a:spcBef>
              <a:spcAft>
                <a:spcPts val="0"/>
              </a:spcAft>
              <a:buNone/>
            </a:pPr>
            <a:r>
              <a:t/>
            </a:r>
            <a:endParaRPr b="1" sz="2800">
              <a:solidFill>
                <a:schemeClr val="dk1"/>
              </a:solidFill>
              <a:latin typeface="Times New Roman"/>
              <a:ea typeface="Times New Roman"/>
              <a:cs typeface="Times New Roman"/>
              <a:sym typeface="Times New Roman"/>
            </a:endParaRPr>
          </a:p>
        </p:txBody>
      </p:sp>
      <p:sp>
        <p:nvSpPr>
          <p:cNvPr id="745" name="Google Shape;745;p44"/>
          <p:cNvSpPr/>
          <p:nvPr/>
        </p:nvSpPr>
        <p:spPr>
          <a:xfrm>
            <a:off x="838200" y="2277880"/>
            <a:ext cx="4953000" cy="1981200"/>
          </a:xfrm>
          <a:prstGeom prst="rect">
            <a:avLst/>
          </a:prstGeom>
          <a:solidFill>
            <a:srgbClr val="F9DAA4"/>
          </a:solidFill>
          <a:ln cap="flat" cmpd="sng" w="57150">
            <a:solidFill>
              <a:srgbClr val="D88E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A. Dòng điện xoay chiều chạy qua vật dẫn làm vật dẫn nóng lên.</a:t>
            </a:r>
            <a:endParaRPr sz="2800">
              <a:solidFill>
                <a:schemeClr val="dk1"/>
              </a:solidFill>
              <a:latin typeface="Times New Roman"/>
              <a:ea typeface="Times New Roman"/>
              <a:cs typeface="Times New Roman"/>
              <a:sym typeface="Times New Roman"/>
            </a:endParaRPr>
          </a:p>
        </p:txBody>
      </p:sp>
      <p:sp>
        <p:nvSpPr>
          <p:cNvPr id="746" name="Google Shape;746;p44"/>
          <p:cNvSpPr/>
          <p:nvPr/>
        </p:nvSpPr>
        <p:spPr>
          <a:xfrm>
            <a:off x="6400802" y="2277880"/>
            <a:ext cx="4953000" cy="1981200"/>
          </a:xfrm>
          <a:prstGeom prst="rect">
            <a:avLst/>
          </a:prstGeom>
          <a:solidFill>
            <a:srgbClr val="F9DAA4"/>
          </a:solidFill>
          <a:ln cap="flat" cmpd="sng" w="57150">
            <a:solidFill>
              <a:srgbClr val="D88E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None/>
            </a:pPr>
            <a:r>
              <a:rPr lang="en-US" sz="2800">
                <a:solidFill>
                  <a:schemeClr val="dk1"/>
                </a:solidFill>
                <a:latin typeface="Times New Roman"/>
                <a:ea typeface="Times New Roman"/>
                <a:cs typeface="Times New Roman"/>
                <a:sym typeface="Times New Roman"/>
              </a:rPr>
              <a:t>B. Dòng điện xoay chiều không chạy qua được điện trở.</a:t>
            </a:r>
            <a:endParaRPr sz="2800">
              <a:solidFill>
                <a:schemeClr val="dk1"/>
              </a:solidFill>
              <a:latin typeface="Times New Roman"/>
              <a:ea typeface="Times New Roman"/>
              <a:cs typeface="Times New Roman"/>
              <a:sym typeface="Times New Roman"/>
            </a:endParaRPr>
          </a:p>
          <a:p>
            <a:pPr indent="0" lvl="0" marL="0" marR="0" rtl="0" algn="l">
              <a:lnSpc>
                <a:spcPct val="120000"/>
              </a:lnSpc>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
        <p:nvSpPr>
          <p:cNvPr id="747" name="Google Shape;747;p44"/>
          <p:cNvSpPr/>
          <p:nvPr/>
        </p:nvSpPr>
        <p:spPr>
          <a:xfrm>
            <a:off x="838200" y="4572000"/>
            <a:ext cx="4953000" cy="1981200"/>
          </a:xfrm>
          <a:prstGeom prst="rect">
            <a:avLst/>
          </a:prstGeom>
          <a:solidFill>
            <a:srgbClr val="F9DAA4"/>
          </a:solidFill>
          <a:ln cap="flat" cmpd="sng" w="57150">
            <a:solidFill>
              <a:srgbClr val="D88E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None/>
            </a:pPr>
            <a:r>
              <a:rPr lang="en-US" sz="2800">
                <a:solidFill>
                  <a:schemeClr val="dk1"/>
                </a:solidFill>
                <a:latin typeface="Times New Roman"/>
                <a:ea typeface="Times New Roman"/>
                <a:cs typeface="Times New Roman"/>
                <a:sym typeface="Times New Roman"/>
              </a:rPr>
              <a:t>C. Dòng điện xoay chiều không có tác dụng nhiệt khi chạy qua động cơ điện</a:t>
            </a:r>
            <a:endParaRPr sz="2800">
              <a:solidFill>
                <a:schemeClr val="dk1"/>
              </a:solidFill>
              <a:latin typeface="Times New Roman"/>
              <a:ea typeface="Times New Roman"/>
              <a:cs typeface="Times New Roman"/>
              <a:sym typeface="Times New Roman"/>
            </a:endParaRPr>
          </a:p>
          <a:p>
            <a:pPr indent="0" lvl="0" marL="0" marR="0" rtl="0" algn="l">
              <a:lnSpc>
                <a:spcPct val="120000"/>
              </a:lnSpc>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
        <p:nvSpPr>
          <p:cNvPr id="748" name="Google Shape;748;p44"/>
          <p:cNvSpPr/>
          <p:nvPr/>
        </p:nvSpPr>
        <p:spPr>
          <a:xfrm>
            <a:off x="6400802" y="4572000"/>
            <a:ext cx="4953000" cy="1981200"/>
          </a:xfrm>
          <a:prstGeom prst="rect">
            <a:avLst/>
          </a:prstGeom>
          <a:solidFill>
            <a:srgbClr val="F9DAA4"/>
          </a:solidFill>
          <a:ln cap="flat" cmpd="sng" w="57150">
            <a:solidFill>
              <a:srgbClr val="D88E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D. Tác dụng nhiệt của dòng điện xoay chiều làm đèn LED phát sáng.</a:t>
            </a:r>
            <a:endParaRPr sz="28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45"/>
          <p:cNvSpPr/>
          <p:nvPr/>
        </p:nvSpPr>
        <p:spPr>
          <a:xfrm>
            <a:off x="838200" y="304800"/>
            <a:ext cx="10515600" cy="1600200"/>
          </a:xfrm>
          <a:prstGeom prst="rect">
            <a:avLst/>
          </a:prstGeom>
          <a:solidFill>
            <a:srgbClr val="DAF2FA"/>
          </a:solidFill>
          <a:ln cap="flat" cmpd="sng" w="57150">
            <a:solidFill>
              <a:srgbClr val="D88E0D"/>
            </a:solidFill>
            <a:prstDash val="solid"/>
            <a:miter lim="800000"/>
            <a:headEnd len="sm" w="sm" type="none"/>
            <a:tailEnd len="sm" w="sm" type="none"/>
          </a:ln>
        </p:spPr>
        <p:txBody>
          <a:bodyPr anchorCtr="0" anchor="ctr" bIns="45700" lIns="91425" spcFirstLastPara="1" rIns="91425" wrap="square" tIns="45700">
            <a:noAutofit/>
          </a:bodyPr>
          <a:lstStyle/>
          <a:p>
            <a:pPr indent="-6350" lvl="0" marL="438150" marR="69215" rtl="0" algn="just">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2: Trong các thiết bị điện sau, thiết bị nào hoạt động dựa trên tác dụng nhiệt của dòng điện xoay chiều?</a:t>
            </a:r>
            <a:endParaRPr sz="2800">
              <a:solidFill>
                <a:schemeClr val="dk1"/>
              </a:solidFill>
              <a:latin typeface="Times New Roman"/>
              <a:ea typeface="Times New Roman"/>
              <a:cs typeface="Times New Roman"/>
              <a:sym typeface="Times New Roman"/>
            </a:endParaRPr>
          </a:p>
          <a:p>
            <a:pPr indent="0" lvl="0" marL="0" marR="0" rtl="0" algn="l">
              <a:lnSpc>
                <a:spcPct val="120000"/>
              </a:lnSpc>
              <a:spcBef>
                <a:spcPts val="385"/>
              </a:spcBef>
              <a:spcAft>
                <a:spcPts val="0"/>
              </a:spcAft>
              <a:buNone/>
            </a:pPr>
            <a:r>
              <a:t/>
            </a:r>
            <a:endParaRPr b="1" sz="2800">
              <a:solidFill>
                <a:schemeClr val="dk1"/>
              </a:solidFill>
              <a:latin typeface="Times New Roman"/>
              <a:ea typeface="Times New Roman"/>
              <a:cs typeface="Times New Roman"/>
              <a:sym typeface="Times New Roman"/>
            </a:endParaRPr>
          </a:p>
        </p:txBody>
      </p:sp>
      <p:sp>
        <p:nvSpPr>
          <p:cNvPr id="754" name="Google Shape;754;p45"/>
          <p:cNvSpPr/>
          <p:nvPr/>
        </p:nvSpPr>
        <p:spPr>
          <a:xfrm>
            <a:off x="838200" y="2286000"/>
            <a:ext cx="4953000" cy="1981200"/>
          </a:xfrm>
          <a:prstGeom prst="rect">
            <a:avLst/>
          </a:prstGeom>
          <a:solidFill>
            <a:srgbClr val="F9DAA4"/>
          </a:solidFill>
          <a:ln cap="flat" cmpd="sng" w="57150">
            <a:solidFill>
              <a:srgbClr val="D88E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A. Ấm đun nước siêu tốc.</a:t>
            </a:r>
            <a:endParaRPr sz="2800">
              <a:solidFill>
                <a:schemeClr val="dk1"/>
              </a:solidFill>
              <a:latin typeface="Times New Roman"/>
              <a:ea typeface="Times New Roman"/>
              <a:cs typeface="Times New Roman"/>
              <a:sym typeface="Times New Roman"/>
            </a:endParaRPr>
          </a:p>
        </p:txBody>
      </p:sp>
      <p:sp>
        <p:nvSpPr>
          <p:cNvPr id="755" name="Google Shape;755;p45"/>
          <p:cNvSpPr/>
          <p:nvPr/>
        </p:nvSpPr>
        <p:spPr>
          <a:xfrm>
            <a:off x="6400802" y="2277880"/>
            <a:ext cx="4953000" cy="1981200"/>
          </a:xfrm>
          <a:prstGeom prst="rect">
            <a:avLst/>
          </a:prstGeom>
          <a:solidFill>
            <a:srgbClr val="F9DAA4"/>
          </a:solidFill>
          <a:ln cap="flat" cmpd="sng" w="57150">
            <a:solidFill>
              <a:srgbClr val="D88E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B. Bếp từ.</a:t>
            </a:r>
            <a:endParaRPr sz="2800">
              <a:solidFill>
                <a:schemeClr val="dk1"/>
              </a:solidFill>
              <a:latin typeface="Times New Roman"/>
              <a:ea typeface="Times New Roman"/>
              <a:cs typeface="Times New Roman"/>
              <a:sym typeface="Times New Roman"/>
            </a:endParaRPr>
          </a:p>
        </p:txBody>
      </p:sp>
      <p:sp>
        <p:nvSpPr>
          <p:cNvPr id="756" name="Google Shape;756;p45"/>
          <p:cNvSpPr/>
          <p:nvPr/>
        </p:nvSpPr>
        <p:spPr>
          <a:xfrm>
            <a:off x="838200" y="4572000"/>
            <a:ext cx="4953000" cy="1981200"/>
          </a:xfrm>
          <a:prstGeom prst="rect">
            <a:avLst/>
          </a:prstGeom>
          <a:solidFill>
            <a:srgbClr val="F9DAA4"/>
          </a:solidFill>
          <a:ln cap="flat" cmpd="sng" w="57150">
            <a:solidFill>
              <a:srgbClr val="D88E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 Máy phát điện xoay chiều.</a:t>
            </a:r>
            <a:endParaRPr sz="2800">
              <a:solidFill>
                <a:schemeClr val="dk1"/>
              </a:solidFill>
              <a:latin typeface="Times New Roman"/>
              <a:ea typeface="Times New Roman"/>
              <a:cs typeface="Times New Roman"/>
              <a:sym typeface="Times New Roman"/>
            </a:endParaRPr>
          </a:p>
        </p:txBody>
      </p:sp>
      <p:sp>
        <p:nvSpPr>
          <p:cNvPr id="757" name="Google Shape;757;p45"/>
          <p:cNvSpPr/>
          <p:nvPr/>
        </p:nvSpPr>
        <p:spPr>
          <a:xfrm>
            <a:off x="6400802" y="4572000"/>
            <a:ext cx="4953000" cy="1981200"/>
          </a:xfrm>
          <a:prstGeom prst="rect">
            <a:avLst/>
          </a:prstGeom>
          <a:solidFill>
            <a:srgbClr val="F9DAA4"/>
          </a:solidFill>
          <a:ln cap="flat" cmpd="sng" w="57150">
            <a:solidFill>
              <a:srgbClr val="D88E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D. Quạt điện.</a:t>
            </a:r>
            <a:endParaRPr sz="28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46"/>
          <p:cNvSpPr/>
          <p:nvPr/>
        </p:nvSpPr>
        <p:spPr>
          <a:xfrm>
            <a:off x="838200" y="304800"/>
            <a:ext cx="10515600" cy="1600200"/>
          </a:xfrm>
          <a:prstGeom prst="rect">
            <a:avLst/>
          </a:prstGeom>
          <a:solidFill>
            <a:srgbClr val="DAF2FA"/>
          </a:solidFill>
          <a:ln cap="flat" cmpd="sng" w="57150">
            <a:solidFill>
              <a:srgbClr val="D88E0D"/>
            </a:solidFill>
            <a:prstDash val="solid"/>
            <a:miter lim="800000"/>
            <a:headEnd len="sm" w="sm" type="none"/>
            <a:tailEnd len="sm" w="sm" type="none"/>
          </a:ln>
        </p:spPr>
        <p:txBody>
          <a:bodyPr anchorCtr="0" anchor="ctr" bIns="45700" lIns="91425" spcFirstLastPara="1" rIns="91425" wrap="square" tIns="45700">
            <a:noAutofit/>
          </a:bodyPr>
          <a:lstStyle/>
          <a:p>
            <a:pPr indent="-6350" lvl="0" marL="438150" marR="69215" rtl="0" algn="just">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3: Tác dụng phát sáng của dòng điện xoay chiều được ứng dụng trong các thiết bị điện nào sau đây?</a:t>
            </a:r>
            <a:endParaRPr sz="2800">
              <a:solidFill>
                <a:schemeClr val="dk1"/>
              </a:solidFill>
              <a:latin typeface="Times New Roman"/>
              <a:ea typeface="Times New Roman"/>
              <a:cs typeface="Times New Roman"/>
              <a:sym typeface="Times New Roman"/>
            </a:endParaRPr>
          </a:p>
        </p:txBody>
      </p:sp>
      <p:sp>
        <p:nvSpPr>
          <p:cNvPr id="763" name="Google Shape;763;p46"/>
          <p:cNvSpPr/>
          <p:nvPr/>
        </p:nvSpPr>
        <p:spPr>
          <a:xfrm>
            <a:off x="6096000" y="2223977"/>
            <a:ext cx="4953000" cy="1981200"/>
          </a:xfrm>
          <a:prstGeom prst="rect">
            <a:avLst/>
          </a:prstGeom>
          <a:solidFill>
            <a:srgbClr val="F9DAA4"/>
          </a:solidFill>
          <a:ln cap="flat" cmpd="sng" w="57150">
            <a:solidFill>
              <a:srgbClr val="D88E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B. Màn hình máy tính.</a:t>
            </a:r>
            <a:endParaRPr sz="2800">
              <a:solidFill>
                <a:schemeClr val="dk1"/>
              </a:solidFill>
              <a:latin typeface="Times New Roman"/>
              <a:ea typeface="Times New Roman"/>
              <a:cs typeface="Times New Roman"/>
              <a:sym typeface="Times New Roman"/>
            </a:endParaRPr>
          </a:p>
        </p:txBody>
      </p:sp>
      <p:sp>
        <p:nvSpPr>
          <p:cNvPr id="764" name="Google Shape;764;p46"/>
          <p:cNvSpPr/>
          <p:nvPr/>
        </p:nvSpPr>
        <p:spPr>
          <a:xfrm>
            <a:off x="808074" y="2241698"/>
            <a:ext cx="4953000" cy="1981200"/>
          </a:xfrm>
          <a:prstGeom prst="rect">
            <a:avLst/>
          </a:prstGeom>
          <a:solidFill>
            <a:srgbClr val="F9DAA4"/>
          </a:solidFill>
          <a:ln cap="flat" cmpd="sng" w="57150">
            <a:solidFill>
              <a:srgbClr val="D88E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A. Nồi cơm điện</a:t>
            </a:r>
            <a:endParaRPr sz="2800">
              <a:solidFill>
                <a:schemeClr val="dk1"/>
              </a:solidFill>
              <a:latin typeface="Times New Roman"/>
              <a:ea typeface="Times New Roman"/>
              <a:cs typeface="Times New Roman"/>
              <a:sym typeface="Times New Roman"/>
            </a:endParaRPr>
          </a:p>
        </p:txBody>
      </p:sp>
      <p:sp>
        <p:nvSpPr>
          <p:cNvPr id="765" name="Google Shape;765;p46"/>
          <p:cNvSpPr/>
          <p:nvPr/>
        </p:nvSpPr>
        <p:spPr>
          <a:xfrm>
            <a:off x="6064102" y="4572000"/>
            <a:ext cx="4953000" cy="1981200"/>
          </a:xfrm>
          <a:prstGeom prst="rect">
            <a:avLst/>
          </a:prstGeom>
          <a:solidFill>
            <a:srgbClr val="F9DAA4"/>
          </a:solidFill>
          <a:ln cap="flat" cmpd="sng" w="57150">
            <a:solidFill>
              <a:srgbClr val="D88E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D. Bàn là.</a:t>
            </a:r>
            <a:endParaRPr sz="2800">
              <a:solidFill>
                <a:schemeClr val="dk1"/>
              </a:solidFill>
              <a:latin typeface="Times New Roman"/>
              <a:ea typeface="Times New Roman"/>
              <a:cs typeface="Times New Roman"/>
              <a:sym typeface="Times New Roman"/>
            </a:endParaRPr>
          </a:p>
        </p:txBody>
      </p:sp>
      <p:sp>
        <p:nvSpPr>
          <p:cNvPr id="766" name="Google Shape;766;p46"/>
          <p:cNvSpPr/>
          <p:nvPr/>
        </p:nvSpPr>
        <p:spPr>
          <a:xfrm>
            <a:off x="724786" y="4559596"/>
            <a:ext cx="4953000" cy="1981200"/>
          </a:xfrm>
          <a:prstGeom prst="rect">
            <a:avLst/>
          </a:prstGeom>
          <a:solidFill>
            <a:srgbClr val="F9DAA4"/>
          </a:solidFill>
          <a:ln cap="flat" cmpd="sng" w="57150">
            <a:solidFill>
              <a:srgbClr val="D88E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 Đèn học.</a:t>
            </a:r>
            <a:endParaRPr sz="28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47"/>
          <p:cNvSpPr/>
          <p:nvPr/>
        </p:nvSpPr>
        <p:spPr>
          <a:xfrm>
            <a:off x="838200" y="304800"/>
            <a:ext cx="10515600" cy="1600200"/>
          </a:xfrm>
          <a:prstGeom prst="rect">
            <a:avLst/>
          </a:prstGeom>
          <a:solidFill>
            <a:srgbClr val="DAF2FA"/>
          </a:solidFill>
          <a:ln cap="flat" cmpd="sng" w="57150">
            <a:solidFill>
              <a:srgbClr val="D88E0D"/>
            </a:solidFill>
            <a:prstDash val="solid"/>
            <a:miter lim="800000"/>
            <a:headEnd len="sm" w="sm" type="none"/>
            <a:tailEnd len="sm" w="sm" type="none"/>
          </a:ln>
        </p:spPr>
        <p:txBody>
          <a:bodyPr anchorCtr="0" anchor="ctr" bIns="45700" lIns="91425" spcFirstLastPara="1" rIns="91425" wrap="square" tIns="45700">
            <a:noAutofit/>
          </a:bodyPr>
          <a:lstStyle/>
          <a:p>
            <a:pPr indent="-6350" lvl="0" marL="438150" marR="69215" rtl="0" algn="just">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4: Hiện tượng nào sau đây chứng tỏ dòng điện xoay chiều có tác dụng từ?</a:t>
            </a:r>
            <a:endParaRPr sz="2800">
              <a:solidFill>
                <a:schemeClr val="dk1"/>
              </a:solidFill>
              <a:latin typeface="Times New Roman"/>
              <a:ea typeface="Times New Roman"/>
              <a:cs typeface="Times New Roman"/>
              <a:sym typeface="Times New Roman"/>
            </a:endParaRPr>
          </a:p>
        </p:txBody>
      </p:sp>
      <p:sp>
        <p:nvSpPr>
          <p:cNvPr id="772" name="Google Shape;772;p47"/>
          <p:cNvSpPr/>
          <p:nvPr/>
        </p:nvSpPr>
        <p:spPr>
          <a:xfrm>
            <a:off x="6429155" y="4570228"/>
            <a:ext cx="4953000" cy="1981200"/>
          </a:xfrm>
          <a:prstGeom prst="rect">
            <a:avLst/>
          </a:prstGeom>
          <a:solidFill>
            <a:srgbClr val="F9DAA4"/>
          </a:solidFill>
          <a:ln cap="flat" cmpd="sng" w="57150">
            <a:solidFill>
              <a:srgbClr val="D88E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D. Dòng điện xoay chiều chạy qua cuộn dây quấn quanh lõi thép.</a:t>
            </a:r>
            <a:endParaRPr sz="2800">
              <a:solidFill>
                <a:schemeClr val="dk1"/>
              </a:solidFill>
              <a:latin typeface="Times New Roman"/>
              <a:ea typeface="Times New Roman"/>
              <a:cs typeface="Times New Roman"/>
              <a:sym typeface="Times New Roman"/>
            </a:endParaRPr>
          </a:p>
        </p:txBody>
      </p:sp>
      <p:sp>
        <p:nvSpPr>
          <p:cNvPr id="773" name="Google Shape;773;p47"/>
          <p:cNvSpPr/>
          <p:nvPr/>
        </p:nvSpPr>
        <p:spPr>
          <a:xfrm>
            <a:off x="836428" y="2286000"/>
            <a:ext cx="4953000" cy="1981200"/>
          </a:xfrm>
          <a:prstGeom prst="rect">
            <a:avLst/>
          </a:prstGeom>
          <a:solidFill>
            <a:srgbClr val="F9DAA4"/>
          </a:solidFill>
          <a:ln cap="flat" cmpd="sng" w="57150">
            <a:solidFill>
              <a:srgbClr val="D88E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A. Dòng điện xoay chiều chạy qua cơ thể người gây co giật.</a:t>
            </a:r>
            <a:endParaRPr sz="2800">
              <a:solidFill>
                <a:schemeClr val="dk1"/>
              </a:solidFill>
              <a:latin typeface="Times New Roman"/>
              <a:ea typeface="Times New Roman"/>
              <a:cs typeface="Times New Roman"/>
              <a:sym typeface="Times New Roman"/>
            </a:endParaRPr>
          </a:p>
        </p:txBody>
      </p:sp>
      <p:sp>
        <p:nvSpPr>
          <p:cNvPr id="774" name="Google Shape;774;p47"/>
          <p:cNvSpPr/>
          <p:nvPr/>
        </p:nvSpPr>
        <p:spPr>
          <a:xfrm>
            <a:off x="838200" y="4572000"/>
            <a:ext cx="4953000" cy="1981200"/>
          </a:xfrm>
          <a:prstGeom prst="rect">
            <a:avLst/>
          </a:prstGeom>
          <a:solidFill>
            <a:srgbClr val="F9DAA4"/>
          </a:solidFill>
          <a:ln cap="flat" cmpd="sng" w="57150">
            <a:solidFill>
              <a:srgbClr val="D88E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 Dòng điện xoay chiều chạy qua bếp hồng ngoại.</a:t>
            </a:r>
            <a:endParaRPr sz="2800">
              <a:solidFill>
                <a:schemeClr val="dk1"/>
              </a:solidFill>
              <a:latin typeface="Times New Roman"/>
              <a:ea typeface="Times New Roman"/>
              <a:cs typeface="Times New Roman"/>
              <a:sym typeface="Times New Roman"/>
            </a:endParaRPr>
          </a:p>
        </p:txBody>
      </p:sp>
      <p:sp>
        <p:nvSpPr>
          <p:cNvPr id="775" name="Google Shape;775;p47"/>
          <p:cNvSpPr/>
          <p:nvPr/>
        </p:nvSpPr>
        <p:spPr>
          <a:xfrm>
            <a:off x="6429155" y="2286000"/>
            <a:ext cx="4953000" cy="1981200"/>
          </a:xfrm>
          <a:prstGeom prst="rect">
            <a:avLst/>
          </a:prstGeom>
          <a:solidFill>
            <a:srgbClr val="F9DAA4"/>
          </a:solidFill>
          <a:ln cap="flat" cmpd="sng" w="57150">
            <a:solidFill>
              <a:srgbClr val="D88E0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B. Dòng điện xoay chiều chạy qua bình đun nước siêu tốc.</a:t>
            </a:r>
            <a:endParaRPr sz="28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EF"/>
        </a:solidFill>
      </p:bgPr>
    </p:bg>
    <p:spTree>
      <p:nvGrpSpPr>
        <p:cNvPr id="187" name="Shape 187"/>
        <p:cNvGrpSpPr/>
        <p:nvPr/>
      </p:nvGrpSpPr>
      <p:grpSpPr>
        <a:xfrm>
          <a:off x="0" y="0"/>
          <a:ext cx="0" cy="0"/>
          <a:chOff x="0" y="0"/>
          <a:chExt cx="0" cy="0"/>
        </a:xfrm>
      </p:grpSpPr>
      <p:sp>
        <p:nvSpPr>
          <p:cNvPr id="188" name="Google Shape;188;p5"/>
          <p:cNvSpPr txBox="1"/>
          <p:nvPr/>
        </p:nvSpPr>
        <p:spPr>
          <a:xfrm>
            <a:off x="217677" y="4183068"/>
            <a:ext cx="2498215" cy="113030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Times New Roman"/>
                <a:ea typeface="Times New Roman"/>
                <a:cs typeface="Times New Roman"/>
                <a:sym typeface="Times New Roman"/>
              </a:rPr>
              <a:t>Tác dụng nhiệt</a:t>
            </a:r>
            <a:endParaRPr b="1" i="0" sz="3200" u="none" cap="none" strike="noStrike">
              <a:solidFill>
                <a:srgbClr val="000000"/>
              </a:solidFill>
              <a:latin typeface="Times New Roman"/>
              <a:ea typeface="Times New Roman"/>
              <a:cs typeface="Times New Roman"/>
              <a:sym typeface="Times New Roman"/>
            </a:endParaRPr>
          </a:p>
        </p:txBody>
      </p:sp>
      <p:sp>
        <p:nvSpPr>
          <p:cNvPr id="189" name="Google Shape;189;p5"/>
          <p:cNvSpPr txBox="1"/>
          <p:nvPr/>
        </p:nvSpPr>
        <p:spPr>
          <a:xfrm>
            <a:off x="2537479" y="967374"/>
            <a:ext cx="7116032" cy="850169"/>
          </a:xfrm>
          <a:prstGeom prst="rect">
            <a:avLst/>
          </a:prstGeom>
          <a:noFill/>
          <a:ln>
            <a:noFill/>
          </a:ln>
        </p:spPr>
        <p:txBody>
          <a:bodyPr anchorCtr="0" anchor="t" bIns="0" lIns="0" spcFirstLastPara="1" rIns="0" wrap="square" tIns="0">
            <a:spAutoFit/>
          </a:bodyPr>
          <a:lstStyle/>
          <a:p>
            <a:pPr indent="0" lvl="0" marL="0" marR="0" rtl="0" algn="ctr">
              <a:lnSpc>
                <a:spcPct val="133333"/>
              </a:lnSpc>
              <a:spcBef>
                <a:spcPts val="0"/>
              </a:spcBef>
              <a:spcAft>
                <a:spcPts val="0"/>
              </a:spcAft>
              <a:buNone/>
            </a:pPr>
            <a:r>
              <a:rPr b="1" i="0" lang="en-US" sz="5400" u="none" cap="none" strike="noStrike">
                <a:solidFill>
                  <a:srgbClr val="000000"/>
                </a:solidFill>
                <a:latin typeface="Times New Roman"/>
                <a:ea typeface="Times New Roman"/>
                <a:cs typeface="Times New Roman"/>
                <a:sym typeface="Times New Roman"/>
              </a:rPr>
              <a:t>NỘI DUNG BÀI HỌC</a:t>
            </a:r>
            <a:endParaRPr b="1" i="0" sz="5400" u="none" cap="none" strike="noStrike">
              <a:solidFill>
                <a:srgbClr val="000000"/>
              </a:solidFill>
              <a:latin typeface="Times New Roman"/>
              <a:ea typeface="Times New Roman"/>
              <a:cs typeface="Times New Roman"/>
              <a:sym typeface="Times New Roman"/>
            </a:endParaRPr>
          </a:p>
        </p:txBody>
      </p:sp>
      <p:sp>
        <p:nvSpPr>
          <p:cNvPr id="190" name="Google Shape;190;p5"/>
          <p:cNvSpPr txBox="1"/>
          <p:nvPr/>
        </p:nvSpPr>
        <p:spPr>
          <a:xfrm>
            <a:off x="3223267" y="4236552"/>
            <a:ext cx="2949936" cy="112755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Times New Roman"/>
                <a:ea typeface="Times New Roman"/>
                <a:cs typeface="Times New Roman"/>
                <a:sym typeface="Times New Roman"/>
              </a:rPr>
              <a:t>Tác dụng </a:t>
            </a:r>
            <a:endParaRPr/>
          </a:p>
          <a:p>
            <a:pPr indent="0" lvl="0" marL="0" marR="0" rtl="0" algn="ctr">
              <a:lnSpc>
                <a:spcPct val="120000"/>
              </a:lnSpc>
              <a:spcBef>
                <a:spcPts val="0"/>
              </a:spcBef>
              <a:spcAft>
                <a:spcPts val="0"/>
              </a:spcAft>
              <a:buNone/>
            </a:pPr>
            <a:r>
              <a:rPr b="1" i="0" lang="en-US" sz="3200" u="none" cap="none" strike="noStrike">
                <a:solidFill>
                  <a:srgbClr val="000000"/>
                </a:solidFill>
                <a:latin typeface="Times New Roman"/>
                <a:ea typeface="Times New Roman"/>
                <a:cs typeface="Times New Roman"/>
                <a:sym typeface="Times New Roman"/>
              </a:rPr>
              <a:t>phát sáng</a:t>
            </a:r>
            <a:endParaRPr b="1" i="0" sz="3200" u="none" cap="none" strike="noStrike">
              <a:solidFill>
                <a:srgbClr val="000000"/>
              </a:solidFill>
              <a:latin typeface="Times New Roman"/>
              <a:ea typeface="Times New Roman"/>
              <a:cs typeface="Times New Roman"/>
              <a:sym typeface="Times New Roman"/>
            </a:endParaRPr>
          </a:p>
        </p:txBody>
      </p:sp>
      <p:grpSp>
        <p:nvGrpSpPr>
          <p:cNvPr id="191" name="Google Shape;191;p5"/>
          <p:cNvGrpSpPr/>
          <p:nvPr/>
        </p:nvGrpSpPr>
        <p:grpSpPr>
          <a:xfrm flipH="1" rot="10800000">
            <a:off x="-83554" y="160714"/>
            <a:ext cx="909031" cy="958720"/>
            <a:chOff x="500975" y="2843350"/>
            <a:chExt cx="729950" cy="769850"/>
          </a:xfrm>
        </p:grpSpPr>
        <p:sp>
          <p:nvSpPr>
            <p:cNvPr id="192" name="Google Shape;192;p5"/>
            <p:cNvSpPr/>
            <p:nvPr/>
          </p:nvSpPr>
          <p:spPr>
            <a:xfrm>
              <a:off x="721075" y="3476950"/>
              <a:ext cx="349450" cy="73375"/>
            </a:xfrm>
            <a:custGeom>
              <a:rect b="b" l="l" r="r" t="t"/>
              <a:pathLst>
                <a:path extrusionOk="0" h="2935" w="13978">
                  <a:moveTo>
                    <a:pt x="242" y="1"/>
                  </a:moveTo>
                  <a:cubicBezTo>
                    <a:pt x="162" y="1"/>
                    <a:pt x="81" y="10"/>
                    <a:pt x="1" y="37"/>
                  </a:cubicBezTo>
                  <a:cubicBezTo>
                    <a:pt x="227" y="80"/>
                    <a:pt x="453" y="94"/>
                    <a:pt x="651" y="164"/>
                  </a:cubicBezTo>
                  <a:cubicBezTo>
                    <a:pt x="877" y="235"/>
                    <a:pt x="1075" y="362"/>
                    <a:pt x="1272" y="461"/>
                  </a:cubicBezTo>
                  <a:cubicBezTo>
                    <a:pt x="1343" y="475"/>
                    <a:pt x="1414" y="489"/>
                    <a:pt x="1484" y="504"/>
                  </a:cubicBezTo>
                  <a:cubicBezTo>
                    <a:pt x="1682" y="588"/>
                    <a:pt x="1894" y="659"/>
                    <a:pt x="2092" y="744"/>
                  </a:cubicBezTo>
                  <a:cubicBezTo>
                    <a:pt x="2700" y="998"/>
                    <a:pt x="3293" y="1253"/>
                    <a:pt x="3929" y="1380"/>
                  </a:cubicBezTo>
                  <a:cubicBezTo>
                    <a:pt x="4353" y="1465"/>
                    <a:pt x="4777" y="1521"/>
                    <a:pt x="5187" y="1620"/>
                  </a:cubicBezTo>
                  <a:cubicBezTo>
                    <a:pt x="5879" y="1804"/>
                    <a:pt x="6558" y="2002"/>
                    <a:pt x="7250" y="2185"/>
                  </a:cubicBezTo>
                  <a:cubicBezTo>
                    <a:pt x="8183" y="2454"/>
                    <a:pt x="9144" y="2623"/>
                    <a:pt x="10119" y="2722"/>
                  </a:cubicBezTo>
                  <a:cubicBezTo>
                    <a:pt x="10727" y="2793"/>
                    <a:pt x="11320" y="2850"/>
                    <a:pt x="11928" y="2892"/>
                  </a:cubicBezTo>
                  <a:cubicBezTo>
                    <a:pt x="12310" y="2920"/>
                    <a:pt x="12705" y="2920"/>
                    <a:pt x="13087" y="2934"/>
                  </a:cubicBezTo>
                  <a:lnTo>
                    <a:pt x="13836" y="2934"/>
                  </a:lnTo>
                  <a:cubicBezTo>
                    <a:pt x="13878" y="2920"/>
                    <a:pt x="13935" y="2920"/>
                    <a:pt x="13977" y="2878"/>
                  </a:cubicBezTo>
                  <a:cubicBezTo>
                    <a:pt x="13850" y="2864"/>
                    <a:pt x="13723" y="2850"/>
                    <a:pt x="13596" y="2835"/>
                  </a:cubicBezTo>
                  <a:cubicBezTo>
                    <a:pt x="12635" y="2821"/>
                    <a:pt x="11688" y="2765"/>
                    <a:pt x="10741" y="2666"/>
                  </a:cubicBezTo>
                  <a:cubicBezTo>
                    <a:pt x="9822" y="2581"/>
                    <a:pt x="8904" y="2482"/>
                    <a:pt x="8013" y="2256"/>
                  </a:cubicBezTo>
                  <a:cubicBezTo>
                    <a:pt x="7264" y="2072"/>
                    <a:pt x="6515" y="1846"/>
                    <a:pt x="5766" y="1662"/>
                  </a:cubicBezTo>
                  <a:cubicBezTo>
                    <a:pt x="5173" y="1507"/>
                    <a:pt x="4551" y="1394"/>
                    <a:pt x="3943" y="1267"/>
                  </a:cubicBezTo>
                  <a:cubicBezTo>
                    <a:pt x="3505" y="1168"/>
                    <a:pt x="3081" y="1026"/>
                    <a:pt x="2671" y="857"/>
                  </a:cubicBezTo>
                  <a:cubicBezTo>
                    <a:pt x="2106" y="631"/>
                    <a:pt x="1541" y="376"/>
                    <a:pt x="947" y="221"/>
                  </a:cubicBezTo>
                  <a:cubicBezTo>
                    <a:pt x="919" y="207"/>
                    <a:pt x="891" y="193"/>
                    <a:pt x="863" y="136"/>
                  </a:cubicBezTo>
                  <a:lnTo>
                    <a:pt x="863" y="136"/>
                  </a:lnTo>
                  <a:cubicBezTo>
                    <a:pt x="1032" y="150"/>
                    <a:pt x="1188" y="150"/>
                    <a:pt x="1357" y="164"/>
                  </a:cubicBezTo>
                  <a:cubicBezTo>
                    <a:pt x="1767" y="193"/>
                    <a:pt x="2177" y="207"/>
                    <a:pt x="2587" y="277"/>
                  </a:cubicBezTo>
                  <a:cubicBezTo>
                    <a:pt x="3661" y="475"/>
                    <a:pt x="4706" y="744"/>
                    <a:pt x="5752" y="1083"/>
                  </a:cubicBezTo>
                  <a:cubicBezTo>
                    <a:pt x="6600" y="1380"/>
                    <a:pt x="7476" y="1592"/>
                    <a:pt x="8381" y="1705"/>
                  </a:cubicBezTo>
                  <a:cubicBezTo>
                    <a:pt x="8777" y="1747"/>
                    <a:pt x="9186" y="1775"/>
                    <a:pt x="9582" y="1804"/>
                  </a:cubicBezTo>
                  <a:cubicBezTo>
                    <a:pt x="10981" y="1903"/>
                    <a:pt x="12366" y="2115"/>
                    <a:pt x="13694" y="2567"/>
                  </a:cubicBezTo>
                  <a:cubicBezTo>
                    <a:pt x="13779" y="2595"/>
                    <a:pt x="13878" y="2623"/>
                    <a:pt x="13977" y="2652"/>
                  </a:cubicBezTo>
                  <a:cubicBezTo>
                    <a:pt x="13921" y="2553"/>
                    <a:pt x="13836" y="2510"/>
                    <a:pt x="13751" y="2482"/>
                  </a:cubicBezTo>
                  <a:cubicBezTo>
                    <a:pt x="13327" y="2355"/>
                    <a:pt x="12903" y="2214"/>
                    <a:pt x="12479" y="2101"/>
                  </a:cubicBezTo>
                  <a:cubicBezTo>
                    <a:pt x="11801" y="1931"/>
                    <a:pt x="11108" y="1818"/>
                    <a:pt x="10416" y="1747"/>
                  </a:cubicBezTo>
                  <a:cubicBezTo>
                    <a:pt x="9964" y="1705"/>
                    <a:pt x="9497" y="1691"/>
                    <a:pt x="9045" y="1648"/>
                  </a:cubicBezTo>
                  <a:cubicBezTo>
                    <a:pt x="7943" y="1564"/>
                    <a:pt x="6883" y="1352"/>
                    <a:pt x="5851" y="998"/>
                  </a:cubicBezTo>
                  <a:cubicBezTo>
                    <a:pt x="4763" y="645"/>
                    <a:pt x="3661" y="391"/>
                    <a:pt x="2558" y="164"/>
                  </a:cubicBezTo>
                  <a:cubicBezTo>
                    <a:pt x="2149" y="94"/>
                    <a:pt x="1710" y="94"/>
                    <a:pt x="1287" y="51"/>
                  </a:cubicBezTo>
                  <a:cubicBezTo>
                    <a:pt x="990" y="37"/>
                    <a:pt x="679" y="23"/>
                    <a:pt x="382" y="9"/>
                  </a:cubicBezTo>
                  <a:cubicBezTo>
                    <a:pt x="336" y="4"/>
                    <a:pt x="289" y="1"/>
                    <a:pt x="242" y="1"/>
                  </a:cubicBezTo>
                  <a:close/>
                </a:path>
              </a:pathLst>
            </a:custGeom>
            <a:solidFill>
              <a:schemeClr val="accent2"/>
            </a:solidFill>
            <a:ln cap="flat" cmpd="sng" w="9525">
              <a:solidFill>
                <a:schemeClr val="lt1"/>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193" name="Google Shape;193;p5"/>
            <p:cNvSpPr/>
            <p:nvPr/>
          </p:nvSpPr>
          <p:spPr>
            <a:xfrm>
              <a:off x="819300" y="3217475"/>
              <a:ext cx="408425" cy="129350"/>
            </a:xfrm>
            <a:custGeom>
              <a:rect b="b" l="l" r="r" t="t"/>
              <a:pathLst>
                <a:path extrusionOk="0" h="5174" w="16337">
                  <a:moveTo>
                    <a:pt x="16323" y="1"/>
                  </a:moveTo>
                  <a:cubicBezTo>
                    <a:pt x="16280" y="15"/>
                    <a:pt x="16224" y="15"/>
                    <a:pt x="16167" y="29"/>
                  </a:cubicBezTo>
                  <a:cubicBezTo>
                    <a:pt x="15305" y="312"/>
                    <a:pt x="14415" y="524"/>
                    <a:pt x="13510" y="708"/>
                  </a:cubicBezTo>
                  <a:cubicBezTo>
                    <a:pt x="12140" y="1004"/>
                    <a:pt x="10797" y="1414"/>
                    <a:pt x="9469" y="1881"/>
                  </a:cubicBezTo>
                  <a:cubicBezTo>
                    <a:pt x="8055" y="2389"/>
                    <a:pt x="6656" y="2912"/>
                    <a:pt x="5229" y="3379"/>
                  </a:cubicBezTo>
                  <a:cubicBezTo>
                    <a:pt x="4141" y="3732"/>
                    <a:pt x="3010" y="4029"/>
                    <a:pt x="1894" y="4340"/>
                  </a:cubicBezTo>
                  <a:cubicBezTo>
                    <a:pt x="1300" y="4495"/>
                    <a:pt x="735" y="4721"/>
                    <a:pt x="198" y="5018"/>
                  </a:cubicBezTo>
                  <a:cubicBezTo>
                    <a:pt x="142" y="5046"/>
                    <a:pt x="85" y="5088"/>
                    <a:pt x="28" y="5117"/>
                  </a:cubicBezTo>
                  <a:cubicBezTo>
                    <a:pt x="14" y="5131"/>
                    <a:pt x="14" y="5145"/>
                    <a:pt x="0" y="5173"/>
                  </a:cubicBezTo>
                  <a:cubicBezTo>
                    <a:pt x="71" y="5145"/>
                    <a:pt x="127" y="5117"/>
                    <a:pt x="184" y="5088"/>
                  </a:cubicBezTo>
                  <a:cubicBezTo>
                    <a:pt x="905" y="4735"/>
                    <a:pt x="1682" y="4509"/>
                    <a:pt x="2459" y="4311"/>
                  </a:cubicBezTo>
                  <a:cubicBezTo>
                    <a:pt x="3943" y="3944"/>
                    <a:pt x="5399" y="3492"/>
                    <a:pt x="6826" y="2969"/>
                  </a:cubicBezTo>
                  <a:cubicBezTo>
                    <a:pt x="8084" y="2531"/>
                    <a:pt x="9342" y="2078"/>
                    <a:pt x="10599" y="1640"/>
                  </a:cubicBezTo>
                  <a:cubicBezTo>
                    <a:pt x="11631" y="1287"/>
                    <a:pt x="12677" y="1018"/>
                    <a:pt x="13737" y="792"/>
                  </a:cubicBezTo>
                  <a:cubicBezTo>
                    <a:pt x="14514" y="623"/>
                    <a:pt x="15305" y="439"/>
                    <a:pt x="16054" y="171"/>
                  </a:cubicBezTo>
                  <a:cubicBezTo>
                    <a:pt x="16153" y="128"/>
                    <a:pt x="16252" y="86"/>
                    <a:pt x="16337" y="43"/>
                  </a:cubicBezTo>
                  <a:cubicBezTo>
                    <a:pt x="16337" y="29"/>
                    <a:pt x="16337" y="15"/>
                    <a:pt x="16323" y="1"/>
                  </a:cubicBezTo>
                  <a:close/>
                </a:path>
              </a:pathLst>
            </a:custGeom>
            <a:solidFill>
              <a:schemeClr val="accent2"/>
            </a:solidFill>
            <a:ln cap="flat" cmpd="sng" w="9525">
              <a:solidFill>
                <a:schemeClr val="lt1"/>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194" name="Google Shape;194;p5"/>
            <p:cNvSpPr/>
            <p:nvPr/>
          </p:nvSpPr>
          <p:spPr>
            <a:xfrm>
              <a:off x="774075" y="3399300"/>
              <a:ext cx="439525" cy="21150"/>
            </a:xfrm>
            <a:custGeom>
              <a:rect b="b" l="l" r="r" t="t"/>
              <a:pathLst>
                <a:path extrusionOk="0" h="846" w="17581">
                  <a:moveTo>
                    <a:pt x="3105" y="0"/>
                  </a:moveTo>
                  <a:cubicBezTo>
                    <a:pt x="2753" y="0"/>
                    <a:pt x="2401" y="14"/>
                    <a:pt x="2049" y="34"/>
                  </a:cubicBezTo>
                  <a:cubicBezTo>
                    <a:pt x="1357" y="91"/>
                    <a:pt x="707" y="274"/>
                    <a:pt x="113" y="628"/>
                  </a:cubicBezTo>
                  <a:cubicBezTo>
                    <a:pt x="57" y="656"/>
                    <a:pt x="14" y="698"/>
                    <a:pt x="0" y="755"/>
                  </a:cubicBezTo>
                  <a:cubicBezTo>
                    <a:pt x="113" y="713"/>
                    <a:pt x="226" y="670"/>
                    <a:pt x="339" y="614"/>
                  </a:cubicBezTo>
                  <a:cubicBezTo>
                    <a:pt x="735" y="430"/>
                    <a:pt x="1145" y="289"/>
                    <a:pt x="1569" y="218"/>
                  </a:cubicBezTo>
                  <a:cubicBezTo>
                    <a:pt x="2033" y="135"/>
                    <a:pt x="2497" y="101"/>
                    <a:pt x="2969" y="101"/>
                  </a:cubicBezTo>
                  <a:cubicBezTo>
                    <a:pt x="3058" y="101"/>
                    <a:pt x="3147" y="103"/>
                    <a:pt x="3237" y="105"/>
                  </a:cubicBezTo>
                  <a:cubicBezTo>
                    <a:pt x="3533" y="119"/>
                    <a:pt x="3830" y="133"/>
                    <a:pt x="4127" y="161"/>
                  </a:cubicBezTo>
                  <a:cubicBezTo>
                    <a:pt x="4593" y="190"/>
                    <a:pt x="5060" y="246"/>
                    <a:pt x="5540" y="289"/>
                  </a:cubicBezTo>
                  <a:cubicBezTo>
                    <a:pt x="6119" y="359"/>
                    <a:pt x="6713" y="430"/>
                    <a:pt x="7292" y="501"/>
                  </a:cubicBezTo>
                  <a:cubicBezTo>
                    <a:pt x="7787" y="557"/>
                    <a:pt x="8268" y="599"/>
                    <a:pt x="8762" y="642"/>
                  </a:cubicBezTo>
                  <a:cubicBezTo>
                    <a:pt x="9229" y="684"/>
                    <a:pt x="9695" y="713"/>
                    <a:pt x="10161" y="741"/>
                  </a:cubicBezTo>
                  <a:cubicBezTo>
                    <a:pt x="10571" y="769"/>
                    <a:pt x="10981" y="797"/>
                    <a:pt x="11391" y="826"/>
                  </a:cubicBezTo>
                  <a:cubicBezTo>
                    <a:pt x="11531" y="836"/>
                    <a:pt x="11663" y="846"/>
                    <a:pt x="11799" y="846"/>
                  </a:cubicBezTo>
                  <a:cubicBezTo>
                    <a:pt x="11855" y="846"/>
                    <a:pt x="11912" y="844"/>
                    <a:pt x="11970" y="840"/>
                  </a:cubicBezTo>
                  <a:cubicBezTo>
                    <a:pt x="12719" y="826"/>
                    <a:pt x="13468" y="811"/>
                    <a:pt x="14217" y="769"/>
                  </a:cubicBezTo>
                  <a:cubicBezTo>
                    <a:pt x="14726" y="741"/>
                    <a:pt x="15235" y="670"/>
                    <a:pt x="15743" y="614"/>
                  </a:cubicBezTo>
                  <a:cubicBezTo>
                    <a:pt x="16182" y="557"/>
                    <a:pt x="16620" y="486"/>
                    <a:pt x="17058" y="430"/>
                  </a:cubicBezTo>
                  <a:cubicBezTo>
                    <a:pt x="17227" y="402"/>
                    <a:pt x="17397" y="359"/>
                    <a:pt x="17581" y="317"/>
                  </a:cubicBezTo>
                  <a:cubicBezTo>
                    <a:pt x="17566" y="303"/>
                    <a:pt x="17566" y="289"/>
                    <a:pt x="17566" y="274"/>
                  </a:cubicBezTo>
                  <a:cubicBezTo>
                    <a:pt x="17482" y="274"/>
                    <a:pt x="17383" y="274"/>
                    <a:pt x="17298" y="289"/>
                  </a:cubicBezTo>
                  <a:cubicBezTo>
                    <a:pt x="16690" y="373"/>
                    <a:pt x="16083" y="472"/>
                    <a:pt x="15475" y="543"/>
                  </a:cubicBezTo>
                  <a:cubicBezTo>
                    <a:pt x="14695" y="622"/>
                    <a:pt x="13903" y="714"/>
                    <a:pt x="13110" y="714"/>
                  </a:cubicBezTo>
                  <a:cubicBezTo>
                    <a:pt x="13055" y="714"/>
                    <a:pt x="13000" y="713"/>
                    <a:pt x="12945" y="713"/>
                  </a:cubicBezTo>
                  <a:cubicBezTo>
                    <a:pt x="12747" y="713"/>
                    <a:pt x="12550" y="727"/>
                    <a:pt x="12352" y="727"/>
                  </a:cubicBezTo>
                  <a:cubicBezTo>
                    <a:pt x="11885" y="713"/>
                    <a:pt x="11433" y="698"/>
                    <a:pt x="10981" y="684"/>
                  </a:cubicBezTo>
                  <a:cubicBezTo>
                    <a:pt x="10599" y="670"/>
                    <a:pt x="10218" y="642"/>
                    <a:pt x="9822" y="614"/>
                  </a:cubicBezTo>
                  <a:cubicBezTo>
                    <a:pt x="9384" y="585"/>
                    <a:pt x="8932" y="543"/>
                    <a:pt x="8494" y="501"/>
                  </a:cubicBezTo>
                  <a:cubicBezTo>
                    <a:pt x="7886" y="444"/>
                    <a:pt x="7278" y="373"/>
                    <a:pt x="6671" y="303"/>
                  </a:cubicBezTo>
                  <a:cubicBezTo>
                    <a:pt x="6091" y="246"/>
                    <a:pt x="5512" y="161"/>
                    <a:pt x="4932" y="105"/>
                  </a:cubicBezTo>
                  <a:cubicBezTo>
                    <a:pt x="4452" y="62"/>
                    <a:pt x="3971" y="20"/>
                    <a:pt x="3491" y="6"/>
                  </a:cubicBezTo>
                  <a:cubicBezTo>
                    <a:pt x="3362" y="2"/>
                    <a:pt x="3233" y="0"/>
                    <a:pt x="3105" y="0"/>
                  </a:cubicBezTo>
                  <a:close/>
                </a:path>
              </a:pathLst>
            </a:custGeom>
            <a:solidFill>
              <a:schemeClr val="accent2"/>
            </a:solidFill>
            <a:ln cap="flat" cmpd="sng" w="9525">
              <a:solidFill>
                <a:schemeClr val="lt1"/>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195" name="Google Shape;195;p5"/>
            <p:cNvSpPr/>
            <p:nvPr/>
          </p:nvSpPr>
          <p:spPr>
            <a:xfrm>
              <a:off x="875475" y="2950750"/>
              <a:ext cx="321875" cy="279125"/>
            </a:xfrm>
            <a:custGeom>
              <a:rect b="b" l="l" r="r" t="t"/>
              <a:pathLst>
                <a:path extrusionOk="0" h="11165" w="12875">
                  <a:moveTo>
                    <a:pt x="12860" y="0"/>
                  </a:moveTo>
                  <a:cubicBezTo>
                    <a:pt x="12776" y="29"/>
                    <a:pt x="12677" y="43"/>
                    <a:pt x="12606" y="85"/>
                  </a:cubicBezTo>
                  <a:cubicBezTo>
                    <a:pt x="12253" y="269"/>
                    <a:pt x="11899" y="453"/>
                    <a:pt x="11546" y="650"/>
                  </a:cubicBezTo>
                  <a:cubicBezTo>
                    <a:pt x="10090" y="1541"/>
                    <a:pt x="8762" y="2601"/>
                    <a:pt x="7518" y="3774"/>
                  </a:cubicBezTo>
                  <a:cubicBezTo>
                    <a:pt x="6247" y="4975"/>
                    <a:pt x="5003" y="6176"/>
                    <a:pt x="3830" y="7476"/>
                  </a:cubicBezTo>
                  <a:cubicBezTo>
                    <a:pt x="2812" y="8593"/>
                    <a:pt x="1696" y="9610"/>
                    <a:pt x="565" y="10613"/>
                  </a:cubicBezTo>
                  <a:cubicBezTo>
                    <a:pt x="382" y="10797"/>
                    <a:pt x="184" y="10967"/>
                    <a:pt x="0" y="11165"/>
                  </a:cubicBezTo>
                  <a:cubicBezTo>
                    <a:pt x="71" y="11122"/>
                    <a:pt x="142" y="11080"/>
                    <a:pt x="198" y="11037"/>
                  </a:cubicBezTo>
                  <a:cubicBezTo>
                    <a:pt x="693" y="10613"/>
                    <a:pt x="1187" y="10189"/>
                    <a:pt x="1668" y="9766"/>
                  </a:cubicBezTo>
                  <a:cubicBezTo>
                    <a:pt x="2685" y="8889"/>
                    <a:pt x="3590" y="7900"/>
                    <a:pt x="4494" y="6925"/>
                  </a:cubicBezTo>
                  <a:cubicBezTo>
                    <a:pt x="5964" y="5370"/>
                    <a:pt x="7476" y="3887"/>
                    <a:pt x="9115" y="2516"/>
                  </a:cubicBezTo>
                  <a:cubicBezTo>
                    <a:pt x="10076" y="1710"/>
                    <a:pt x="11122" y="1004"/>
                    <a:pt x="12224" y="382"/>
                  </a:cubicBezTo>
                  <a:cubicBezTo>
                    <a:pt x="12366" y="311"/>
                    <a:pt x="12521" y="241"/>
                    <a:pt x="12663" y="170"/>
                  </a:cubicBezTo>
                  <a:cubicBezTo>
                    <a:pt x="12733" y="128"/>
                    <a:pt x="12804" y="85"/>
                    <a:pt x="12875" y="43"/>
                  </a:cubicBezTo>
                  <a:cubicBezTo>
                    <a:pt x="12875" y="29"/>
                    <a:pt x="12860" y="14"/>
                    <a:pt x="12860" y="0"/>
                  </a:cubicBezTo>
                  <a:close/>
                </a:path>
              </a:pathLst>
            </a:custGeom>
            <a:solidFill>
              <a:schemeClr val="accent2"/>
            </a:solidFill>
            <a:ln cap="flat" cmpd="sng" w="9525">
              <a:solidFill>
                <a:schemeClr val="lt1"/>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196" name="Google Shape;196;p5"/>
            <p:cNvSpPr/>
            <p:nvPr/>
          </p:nvSpPr>
          <p:spPr>
            <a:xfrm>
              <a:off x="691050" y="3045425"/>
              <a:ext cx="34300" cy="402800"/>
            </a:xfrm>
            <a:custGeom>
              <a:rect b="b" l="l" r="r" t="t"/>
              <a:pathLst>
                <a:path extrusionOk="0" h="16112" w="1372">
                  <a:moveTo>
                    <a:pt x="424" y="1"/>
                  </a:moveTo>
                  <a:cubicBezTo>
                    <a:pt x="410" y="156"/>
                    <a:pt x="396" y="297"/>
                    <a:pt x="382" y="439"/>
                  </a:cubicBezTo>
                  <a:cubicBezTo>
                    <a:pt x="354" y="1357"/>
                    <a:pt x="368" y="2290"/>
                    <a:pt x="438" y="3209"/>
                  </a:cubicBezTo>
                  <a:cubicBezTo>
                    <a:pt x="481" y="3901"/>
                    <a:pt x="537" y="4608"/>
                    <a:pt x="608" y="5300"/>
                  </a:cubicBezTo>
                  <a:cubicBezTo>
                    <a:pt x="679" y="5922"/>
                    <a:pt x="778" y="6558"/>
                    <a:pt x="862" y="7180"/>
                  </a:cubicBezTo>
                  <a:cubicBezTo>
                    <a:pt x="933" y="7703"/>
                    <a:pt x="990" y="8211"/>
                    <a:pt x="1060" y="8720"/>
                  </a:cubicBezTo>
                  <a:cubicBezTo>
                    <a:pt x="1173" y="9554"/>
                    <a:pt x="1202" y="10388"/>
                    <a:pt x="1244" y="11222"/>
                  </a:cubicBezTo>
                  <a:cubicBezTo>
                    <a:pt x="1300" y="12437"/>
                    <a:pt x="1074" y="13610"/>
                    <a:pt x="608" y="14726"/>
                  </a:cubicBezTo>
                  <a:cubicBezTo>
                    <a:pt x="453" y="15108"/>
                    <a:pt x="269" y="15475"/>
                    <a:pt x="99" y="15843"/>
                  </a:cubicBezTo>
                  <a:cubicBezTo>
                    <a:pt x="57" y="15927"/>
                    <a:pt x="14" y="16012"/>
                    <a:pt x="0" y="16111"/>
                  </a:cubicBezTo>
                  <a:cubicBezTo>
                    <a:pt x="14" y="16083"/>
                    <a:pt x="43" y="16055"/>
                    <a:pt x="71" y="16012"/>
                  </a:cubicBezTo>
                  <a:cubicBezTo>
                    <a:pt x="707" y="15009"/>
                    <a:pt x="1117" y="13935"/>
                    <a:pt x="1286" y="12748"/>
                  </a:cubicBezTo>
                  <a:cubicBezTo>
                    <a:pt x="1343" y="12380"/>
                    <a:pt x="1357" y="11999"/>
                    <a:pt x="1371" y="11617"/>
                  </a:cubicBezTo>
                  <a:cubicBezTo>
                    <a:pt x="1371" y="11207"/>
                    <a:pt x="1371" y="10812"/>
                    <a:pt x="1343" y="10402"/>
                  </a:cubicBezTo>
                  <a:cubicBezTo>
                    <a:pt x="1286" y="9766"/>
                    <a:pt x="1230" y="9116"/>
                    <a:pt x="1159" y="8480"/>
                  </a:cubicBezTo>
                  <a:cubicBezTo>
                    <a:pt x="1103" y="7985"/>
                    <a:pt x="1032" y="7491"/>
                    <a:pt x="961" y="6996"/>
                  </a:cubicBezTo>
                  <a:cubicBezTo>
                    <a:pt x="905" y="6530"/>
                    <a:pt x="820" y="6049"/>
                    <a:pt x="763" y="5569"/>
                  </a:cubicBezTo>
                  <a:cubicBezTo>
                    <a:pt x="707" y="5116"/>
                    <a:pt x="650" y="4650"/>
                    <a:pt x="622" y="4184"/>
                  </a:cubicBezTo>
                  <a:cubicBezTo>
                    <a:pt x="566" y="3364"/>
                    <a:pt x="509" y="2544"/>
                    <a:pt x="481" y="1739"/>
                  </a:cubicBezTo>
                  <a:cubicBezTo>
                    <a:pt x="453" y="1315"/>
                    <a:pt x="481" y="891"/>
                    <a:pt x="481" y="467"/>
                  </a:cubicBezTo>
                  <a:cubicBezTo>
                    <a:pt x="481" y="312"/>
                    <a:pt x="467" y="156"/>
                    <a:pt x="453" y="1"/>
                  </a:cubicBezTo>
                  <a:close/>
                </a:path>
              </a:pathLst>
            </a:custGeom>
            <a:solidFill>
              <a:schemeClr val="accent2"/>
            </a:solidFill>
            <a:ln cap="flat" cmpd="sng" w="9525">
              <a:solidFill>
                <a:schemeClr val="lt1"/>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197" name="Google Shape;197;p5"/>
            <p:cNvSpPr/>
            <p:nvPr/>
          </p:nvSpPr>
          <p:spPr>
            <a:xfrm>
              <a:off x="854625" y="3207950"/>
              <a:ext cx="369225" cy="116600"/>
            </a:xfrm>
            <a:custGeom>
              <a:rect b="b" l="l" r="r" t="t"/>
              <a:pathLst>
                <a:path extrusionOk="0" h="4664" w="14769">
                  <a:moveTo>
                    <a:pt x="14754" y="0"/>
                  </a:moveTo>
                  <a:cubicBezTo>
                    <a:pt x="14147" y="85"/>
                    <a:pt x="13539" y="156"/>
                    <a:pt x="12917" y="227"/>
                  </a:cubicBezTo>
                  <a:cubicBezTo>
                    <a:pt x="9780" y="608"/>
                    <a:pt x="6756" y="1442"/>
                    <a:pt x="3858" y="2700"/>
                  </a:cubicBezTo>
                  <a:cubicBezTo>
                    <a:pt x="3392" y="2912"/>
                    <a:pt x="2940" y="3194"/>
                    <a:pt x="2488" y="3420"/>
                  </a:cubicBezTo>
                  <a:cubicBezTo>
                    <a:pt x="1922" y="3689"/>
                    <a:pt x="1343" y="3929"/>
                    <a:pt x="778" y="4198"/>
                  </a:cubicBezTo>
                  <a:cubicBezTo>
                    <a:pt x="523" y="4311"/>
                    <a:pt x="283" y="4452"/>
                    <a:pt x="43" y="4593"/>
                  </a:cubicBezTo>
                  <a:cubicBezTo>
                    <a:pt x="29" y="4607"/>
                    <a:pt x="0" y="4622"/>
                    <a:pt x="0" y="4664"/>
                  </a:cubicBezTo>
                  <a:cubicBezTo>
                    <a:pt x="71" y="4636"/>
                    <a:pt x="142" y="4607"/>
                    <a:pt x="212" y="4579"/>
                  </a:cubicBezTo>
                  <a:cubicBezTo>
                    <a:pt x="679" y="4381"/>
                    <a:pt x="1145" y="4183"/>
                    <a:pt x="1611" y="3972"/>
                  </a:cubicBezTo>
                  <a:cubicBezTo>
                    <a:pt x="1979" y="3802"/>
                    <a:pt x="2360" y="3632"/>
                    <a:pt x="2714" y="3434"/>
                  </a:cubicBezTo>
                  <a:cubicBezTo>
                    <a:pt x="3576" y="2940"/>
                    <a:pt x="4494" y="2558"/>
                    <a:pt x="5413" y="2205"/>
                  </a:cubicBezTo>
                  <a:cubicBezTo>
                    <a:pt x="6586" y="1767"/>
                    <a:pt x="7773" y="1371"/>
                    <a:pt x="9003" y="1089"/>
                  </a:cubicBezTo>
                  <a:cubicBezTo>
                    <a:pt x="9681" y="919"/>
                    <a:pt x="10387" y="764"/>
                    <a:pt x="11080" y="636"/>
                  </a:cubicBezTo>
                  <a:cubicBezTo>
                    <a:pt x="11645" y="523"/>
                    <a:pt x="12225" y="453"/>
                    <a:pt x="12790" y="368"/>
                  </a:cubicBezTo>
                  <a:cubicBezTo>
                    <a:pt x="13398" y="269"/>
                    <a:pt x="13991" y="184"/>
                    <a:pt x="14599" y="99"/>
                  </a:cubicBezTo>
                  <a:cubicBezTo>
                    <a:pt x="14655" y="85"/>
                    <a:pt x="14712" y="57"/>
                    <a:pt x="14768" y="43"/>
                  </a:cubicBezTo>
                  <a:cubicBezTo>
                    <a:pt x="14768" y="29"/>
                    <a:pt x="14754" y="15"/>
                    <a:pt x="14754" y="0"/>
                  </a:cubicBezTo>
                  <a:close/>
                </a:path>
              </a:pathLst>
            </a:custGeom>
            <a:solidFill>
              <a:schemeClr val="accent2"/>
            </a:solidFill>
            <a:ln cap="flat" cmpd="sng" w="9525">
              <a:solidFill>
                <a:schemeClr val="lt1"/>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198" name="Google Shape;198;p5"/>
            <p:cNvSpPr/>
            <p:nvPr/>
          </p:nvSpPr>
          <p:spPr>
            <a:xfrm>
              <a:off x="568450" y="3110425"/>
              <a:ext cx="24050" cy="406325"/>
            </a:xfrm>
            <a:custGeom>
              <a:rect b="b" l="l" r="r" t="t"/>
              <a:pathLst>
                <a:path extrusionOk="0" h="16253" w="962">
                  <a:moveTo>
                    <a:pt x="142" y="1"/>
                  </a:moveTo>
                  <a:cubicBezTo>
                    <a:pt x="29" y="100"/>
                    <a:pt x="43" y="227"/>
                    <a:pt x="43" y="340"/>
                  </a:cubicBezTo>
                  <a:cubicBezTo>
                    <a:pt x="29" y="736"/>
                    <a:pt x="15" y="1117"/>
                    <a:pt x="15" y="1513"/>
                  </a:cubicBezTo>
                  <a:cubicBezTo>
                    <a:pt x="15" y="1739"/>
                    <a:pt x="0" y="1965"/>
                    <a:pt x="15" y="2191"/>
                  </a:cubicBezTo>
                  <a:cubicBezTo>
                    <a:pt x="43" y="2997"/>
                    <a:pt x="114" y="3788"/>
                    <a:pt x="255" y="4580"/>
                  </a:cubicBezTo>
                  <a:cubicBezTo>
                    <a:pt x="354" y="5074"/>
                    <a:pt x="439" y="5569"/>
                    <a:pt x="509" y="6078"/>
                  </a:cubicBezTo>
                  <a:cubicBezTo>
                    <a:pt x="580" y="6502"/>
                    <a:pt x="608" y="6940"/>
                    <a:pt x="651" y="7378"/>
                  </a:cubicBezTo>
                  <a:cubicBezTo>
                    <a:pt x="693" y="7802"/>
                    <a:pt x="749" y="8240"/>
                    <a:pt x="764" y="8678"/>
                  </a:cubicBezTo>
                  <a:cubicBezTo>
                    <a:pt x="792" y="9144"/>
                    <a:pt x="792" y="9597"/>
                    <a:pt x="778" y="10063"/>
                  </a:cubicBezTo>
                  <a:cubicBezTo>
                    <a:pt x="764" y="10543"/>
                    <a:pt x="735" y="11024"/>
                    <a:pt x="693" y="11490"/>
                  </a:cubicBezTo>
                  <a:cubicBezTo>
                    <a:pt x="636" y="11985"/>
                    <a:pt x="580" y="12465"/>
                    <a:pt x="509" y="12946"/>
                  </a:cubicBezTo>
                  <a:cubicBezTo>
                    <a:pt x="410" y="13723"/>
                    <a:pt x="297" y="14515"/>
                    <a:pt x="184" y="15306"/>
                  </a:cubicBezTo>
                  <a:cubicBezTo>
                    <a:pt x="156" y="15560"/>
                    <a:pt x="99" y="15815"/>
                    <a:pt x="57" y="16083"/>
                  </a:cubicBezTo>
                  <a:cubicBezTo>
                    <a:pt x="43" y="16140"/>
                    <a:pt x="43" y="16196"/>
                    <a:pt x="43" y="16253"/>
                  </a:cubicBezTo>
                  <a:cubicBezTo>
                    <a:pt x="184" y="15956"/>
                    <a:pt x="241" y="15645"/>
                    <a:pt x="297" y="15334"/>
                  </a:cubicBezTo>
                  <a:cubicBezTo>
                    <a:pt x="396" y="14684"/>
                    <a:pt x="481" y="14034"/>
                    <a:pt x="566" y="13384"/>
                  </a:cubicBezTo>
                  <a:cubicBezTo>
                    <a:pt x="665" y="12635"/>
                    <a:pt x="735" y="11900"/>
                    <a:pt x="820" y="11151"/>
                  </a:cubicBezTo>
                  <a:cubicBezTo>
                    <a:pt x="919" y="10346"/>
                    <a:pt x="961" y="9540"/>
                    <a:pt x="891" y="8735"/>
                  </a:cubicBezTo>
                  <a:cubicBezTo>
                    <a:pt x="848" y="8169"/>
                    <a:pt x="778" y="7618"/>
                    <a:pt x="707" y="7053"/>
                  </a:cubicBezTo>
                  <a:cubicBezTo>
                    <a:pt x="693" y="6855"/>
                    <a:pt x="679" y="6643"/>
                    <a:pt x="636" y="6431"/>
                  </a:cubicBezTo>
                  <a:cubicBezTo>
                    <a:pt x="566" y="5852"/>
                    <a:pt x="467" y="5286"/>
                    <a:pt x="382" y="4707"/>
                  </a:cubicBezTo>
                  <a:cubicBezTo>
                    <a:pt x="311" y="4212"/>
                    <a:pt x="255" y="3704"/>
                    <a:pt x="184" y="3195"/>
                  </a:cubicBezTo>
                  <a:cubicBezTo>
                    <a:pt x="99" y="2502"/>
                    <a:pt x="128" y="1810"/>
                    <a:pt x="114" y="1117"/>
                  </a:cubicBezTo>
                  <a:cubicBezTo>
                    <a:pt x="99" y="792"/>
                    <a:pt x="142" y="467"/>
                    <a:pt x="156" y="156"/>
                  </a:cubicBezTo>
                  <a:cubicBezTo>
                    <a:pt x="156" y="114"/>
                    <a:pt x="156" y="72"/>
                    <a:pt x="142" y="1"/>
                  </a:cubicBezTo>
                  <a:close/>
                </a:path>
              </a:pathLst>
            </a:custGeom>
            <a:solidFill>
              <a:schemeClr val="accent2"/>
            </a:solidFill>
            <a:ln cap="flat" cmpd="sng" w="9525">
              <a:solidFill>
                <a:schemeClr val="lt1"/>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199" name="Google Shape;199;p5"/>
            <p:cNvSpPr/>
            <p:nvPr/>
          </p:nvSpPr>
          <p:spPr>
            <a:xfrm>
              <a:off x="825300" y="2846875"/>
              <a:ext cx="56200" cy="368875"/>
            </a:xfrm>
            <a:custGeom>
              <a:rect b="b" l="l" r="r" t="t"/>
              <a:pathLst>
                <a:path extrusionOk="0" h="14755" w="2248">
                  <a:moveTo>
                    <a:pt x="15" y="1"/>
                  </a:moveTo>
                  <a:cubicBezTo>
                    <a:pt x="15" y="43"/>
                    <a:pt x="0" y="71"/>
                    <a:pt x="15" y="114"/>
                  </a:cubicBezTo>
                  <a:cubicBezTo>
                    <a:pt x="170" y="1400"/>
                    <a:pt x="495" y="2643"/>
                    <a:pt x="820" y="3887"/>
                  </a:cubicBezTo>
                  <a:cubicBezTo>
                    <a:pt x="1089" y="4933"/>
                    <a:pt x="1371" y="5964"/>
                    <a:pt x="1612" y="6996"/>
                  </a:cubicBezTo>
                  <a:cubicBezTo>
                    <a:pt x="1739" y="7547"/>
                    <a:pt x="1809" y="8112"/>
                    <a:pt x="1894" y="8678"/>
                  </a:cubicBezTo>
                  <a:cubicBezTo>
                    <a:pt x="1993" y="9469"/>
                    <a:pt x="2050" y="10260"/>
                    <a:pt x="2064" y="11066"/>
                  </a:cubicBezTo>
                  <a:cubicBezTo>
                    <a:pt x="2078" y="11900"/>
                    <a:pt x="2050" y="12719"/>
                    <a:pt x="1838" y="13539"/>
                  </a:cubicBezTo>
                  <a:cubicBezTo>
                    <a:pt x="1739" y="13921"/>
                    <a:pt x="1612" y="14302"/>
                    <a:pt x="1498" y="14684"/>
                  </a:cubicBezTo>
                  <a:cubicBezTo>
                    <a:pt x="1498" y="14698"/>
                    <a:pt x="1498" y="14712"/>
                    <a:pt x="1498" y="14726"/>
                  </a:cubicBezTo>
                  <a:cubicBezTo>
                    <a:pt x="1498" y="14740"/>
                    <a:pt x="1513" y="14740"/>
                    <a:pt x="1527" y="14754"/>
                  </a:cubicBezTo>
                  <a:cubicBezTo>
                    <a:pt x="1555" y="14670"/>
                    <a:pt x="1612" y="14599"/>
                    <a:pt x="1640" y="14514"/>
                  </a:cubicBezTo>
                  <a:cubicBezTo>
                    <a:pt x="1880" y="13949"/>
                    <a:pt x="2035" y="13355"/>
                    <a:pt x="2106" y="12733"/>
                  </a:cubicBezTo>
                  <a:cubicBezTo>
                    <a:pt x="2247" y="11603"/>
                    <a:pt x="2163" y="10458"/>
                    <a:pt x="2078" y="9328"/>
                  </a:cubicBezTo>
                  <a:cubicBezTo>
                    <a:pt x="1993" y="7999"/>
                    <a:pt x="1696" y="6699"/>
                    <a:pt x="1371" y="5413"/>
                  </a:cubicBezTo>
                  <a:cubicBezTo>
                    <a:pt x="1089" y="4353"/>
                    <a:pt x="792" y="3293"/>
                    <a:pt x="523" y="2233"/>
                  </a:cubicBezTo>
                  <a:cubicBezTo>
                    <a:pt x="382" y="1654"/>
                    <a:pt x="283" y="1075"/>
                    <a:pt x="156" y="495"/>
                  </a:cubicBezTo>
                  <a:cubicBezTo>
                    <a:pt x="114" y="326"/>
                    <a:pt x="85" y="156"/>
                    <a:pt x="57" y="1"/>
                  </a:cubicBezTo>
                  <a:close/>
                </a:path>
              </a:pathLst>
            </a:custGeom>
            <a:solidFill>
              <a:schemeClr val="accent2"/>
            </a:solidFill>
            <a:ln cap="flat" cmpd="sng" w="9525">
              <a:solidFill>
                <a:schemeClr val="lt1"/>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00" name="Google Shape;200;p5"/>
            <p:cNvSpPr/>
            <p:nvPr/>
          </p:nvSpPr>
          <p:spPr>
            <a:xfrm>
              <a:off x="869100" y="3226325"/>
              <a:ext cx="355800" cy="112025"/>
            </a:xfrm>
            <a:custGeom>
              <a:rect b="b" l="l" r="r" t="t"/>
              <a:pathLst>
                <a:path extrusionOk="0" h="4481" w="14232">
                  <a:moveTo>
                    <a:pt x="14218" y="0"/>
                  </a:moveTo>
                  <a:cubicBezTo>
                    <a:pt x="14189" y="14"/>
                    <a:pt x="14147" y="29"/>
                    <a:pt x="14119" y="43"/>
                  </a:cubicBezTo>
                  <a:cubicBezTo>
                    <a:pt x="13356" y="467"/>
                    <a:pt x="12522" y="735"/>
                    <a:pt x="11688" y="975"/>
                  </a:cubicBezTo>
                  <a:cubicBezTo>
                    <a:pt x="10868" y="1216"/>
                    <a:pt x="10035" y="1399"/>
                    <a:pt x="9229" y="1682"/>
                  </a:cubicBezTo>
                  <a:cubicBezTo>
                    <a:pt x="8070" y="2078"/>
                    <a:pt x="6926" y="2530"/>
                    <a:pt x="5781" y="2954"/>
                  </a:cubicBezTo>
                  <a:cubicBezTo>
                    <a:pt x="4919" y="3265"/>
                    <a:pt x="4071" y="3604"/>
                    <a:pt x="3209" y="3887"/>
                  </a:cubicBezTo>
                  <a:cubicBezTo>
                    <a:pt x="2785" y="4014"/>
                    <a:pt x="2318" y="4084"/>
                    <a:pt x="1880" y="4155"/>
                  </a:cubicBezTo>
                  <a:cubicBezTo>
                    <a:pt x="1471" y="4240"/>
                    <a:pt x="1075" y="4296"/>
                    <a:pt x="665" y="4353"/>
                  </a:cubicBezTo>
                  <a:cubicBezTo>
                    <a:pt x="439" y="4395"/>
                    <a:pt x="227" y="4424"/>
                    <a:pt x="1" y="4480"/>
                  </a:cubicBezTo>
                  <a:cubicBezTo>
                    <a:pt x="439" y="4438"/>
                    <a:pt x="863" y="4381"/>
                    <a:pt x="1287" y="4339"/>
                  </a:cubicBezTo>
                  <a:cubicBezTo>
                    <a:pt x="1485" y="4311"/>
                    <a:pt x="1683" y="4282"/>
                    <a:pt x="1880" y="4268"/>
                  </a:cubicBezTo>
                  <a:cubicBezTo>
                    <a:pt x="2686" y="4197"/>
                    <a:pt x="3449" y="3971"/>
                    <a:pt x="4198" y="3689"/>
                  </a:cubicBezTo>
                  <a:cubicBezTo>
                    <a:pt x="5597" y="3152"/>
                    <a:pt x="7010" y="2615"/>
                    <a:pt x="8409" y="2078"/>
                  </a:cubicBezTo>
                  <a:cubicBezTo>
                    <a:pt x="9257" y="1767"/>
                    <a:pt x="10119" y="1541"/>
                    <a:pt x="10981" y="1300"/>
                  </a:cubicBezTo>
                  <a:cubicBezTo>
                    <a:pt x="11829" y="1074"/>
                    <a:pt x="12663" y="834"/>
                    <a:pt x="13469" y="481"/>
                  </a:cubicBezTo>
                  <a:cubicBezTo>
                    <a:pt x="13709" y="368"/>
                    <a:pt x="13949" y="212"/>
                    <a:pt x="14175" y="71"/>
                  </a:cubicBezTo>
                  <a:cubicBezTo>
                    <a:pt x="14204" y="71"/>
                    <a:pt x="14218" y="43"/>
                    <a:pt x="14232" y="29"/>
                  </a:cubicBezTo>
                  <a:cubicBezTo>
                    <a:pt x="14232" y="14"/>
                    <a:pt x="14218" y="14"/>
                    <a:pt x="14218" y="0"/>
                  </a:cubicBezTo>
                  <a:close/>
                </a:path>
              </a:pathLst>
            </a:custGeom>
            <a:solidFill>
              <a:schemeClr val="accent2"/>
            </a:solidFill>
            <a:ln cap="flat" cmpd="sng" w="9525">
              <a:solidFill>
                <a:schemeClr val="lt1"/>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01" name="Google Shape;201;p5"/>
            <p:cNvSpPr/>
            <p:nvPr/>
          </p:nvSpPr>
          <p:spPr>
            <a:xfrm>
              <a:off x="898075" y="3199475"/>
              <a:ext cx="321175" cy="90100"/>
            </a:xfrm>
            <a:custGeom>
              <a:rect b="b" l="l" r="r" t="t"/>
              <a:pathLst>
                <a:path extrusionOk="0" h="3604" w="12847">
                  <a:moveTo>
                    <a:pt x="11692" y="1"/>
                  </a:moveTo>
                  <a:cubicBezTo>
                    <a:pt x="11109" y="1"/>
                    <a:pt x="10529" y="23"/>
                    <a:pt x="9950" y="71"/>
                  </a:cubicBezTo>
                  <a:cubicBezTo>
                    <a:pt x="9709" y="99"/>
                    <a:pt x="9483" y="113"/>
                    <a:pt x="9257" y="113"/>
                  </a:cubicBezTo>
                  <a:cubicBezTo>
                    <a:pt x="7999" y="170"/>
                    <a:pt x="6784" y="410"/>
                    <a:pt x="5583" y="749"/>
                  </a:cubicBezTo>
                  <a:cubicBezTo>
                    <a:pt x="4000" y="1201"/>
                    <a:pt x="2516" y="1852"/>
                    <a:pt x="1131" y="2714"/>
                  </a:cubicBezTo>
                  <a:cubicBezTo>
                    <a:pt x="792" y="2926"/>
                    <a:pt x="467" y="3194"/>
                    <a:pt x="142" y="3434"/>
                  </a:cubicBezTo>
                  <a:cubicBezTo>
                    <a:pt x="85" y="3463"/>
                    <a:pt x="43" y="3519"/>
                    <a:pt x="1" y="3576"/>
                  </a:cubicBezTo>
                  <a:cubicBezTo>
                    <a:pt x="1" y="3576"/>
                    <a:pt x="15" y="3590"/>
                    <a:pt x="29" y="3604"/>
                  </a:cubicBezTo>
                  <a:cubicBezTo>
                    <a:pt x="241" y="3463"/>
                    <a:pt x="453" y="3321"/>
                    <a:pt x="665" y="3166"/>
                  </a:cubicBezTo>
                  <a:cubicBezTo>
                    <a:pt x="2050" y="2233"/>
                    <a:pt x="3534" y="1512"/>
                    <a:pt x="5116" y="1018"/>
                  </a:cubicBezTo>
                  <a:cubicBezTo>
                    <a:pt x="5865" y="778"/>
                    <a:pt x="6629" y="580"/>
                    <a:pt x="7406" y="438"/>
                  </a:cubicBezTo>
                  <a:cubicBezTo>
                    <a:pt x="7745" y="368"/>
                    <a:pt x="8070" y="339"/>
                    <a:pt x="8409" y="311"/>
                  </a:cubicBezTo>
                  <a:cubicBezTo>
                    <a:pt x="9215" y="240"/>
                    <a:pt x="10006" y="198"/>
                    <a:pt x="10798" y="156"/>
                  </a:cubicBezTo>
                  <a:cubicBezTo>
                    <a:pt x="11222" y="127"/>
                    <a:pt x="11631" y="113"/>
                    <a:pt x="12055" y="99"/>
                  </a:cubicBezTo>
                  <a:cubicBezTo>
                    <a:pt x="12281" y="99"/>
                    <a:pt x="12508" y="113"/>
                    <a:pt x="12734" y="113"/>
                  </a:cubicBezTo>
                  <a:cubicBezTo>
                    <a:pt x="12762" y="113"/>
                    <a:pt x="12804" y="99"/>
                    <a:pt x="12847" y="57"/>
                  </a:cubicBezTo>
                  <a:cubicBezTo>
                    <a:pt x="12734" y="43"/>
                    <a:pt x="12621" y="14"/>
                    <a:pt x="12508" y="14"/>
                  </a:cubicBezTo>
                  <a:cubicBezTo>
                    <a:pt x="12235" y="5"/>
                    <a:pt x="11963" y="1"/>
                    <a:pt x="11692" y="1"/>
                  </a:cubicBezTo>
                  <a:close/>
                </a:path>
              </a:pathLst>
            </a:custGeom>
            <a:solidFill>
              <a:schemeClr val="accent2"/>
            </a:solidFill>
            <a:ln cap="flat" cmpd="sng" w="9525">
              <a:solidFill>
                <a:schemeClr val="lt1"/>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02" name="Google Shape;202;p5"/>
            <p:cNvSpPr/>
            <p:nvPr/>
          </p:nvSpPr>
          <p:spPr>
            <a:xfrm>
              <a:off x="575875" y="3114675"/>
              <a:ext cx="34300" cy="342725"/>
            </a:xfrm>
            <a:custGeom>
              <a:rect b="b" l="l" r="r" t="t"/>
              <a:pathLst>
                <a:path extrusionOk="0" h="13709" w="1372">
                  <a:moveTo>
                    <a:pt x="57" y="1"/>
                  </a:moveTo>
                  <a:cubicBezTo>
                    <a:pt x="29" y="1"/>
                    <a:pt x="14" y="15"/>
                    <a:pt x="0" y="15"/>
                  </a:cubicBezTo>
                  <a:cubicBezTo>
                    <a:pt x="14" y="128"/>
                    <a:pt x="14" y="241"/>
                    <a:pt x="29" y="354"/>
                  </a:cubicBezTo>
                  <a:cubicBezTo>
                    <a:pt x="71" y="750"/>
                    <a:pt x="113" y="1145"/>
                    <a:pt x="184" y="1541"/>
                  </a:cubicBezTo>
                  <a:cubicBezTo>
                    <a:pt x="240" y="1979"/>
                    <a:pt x="311" y="2417"/>
                    <a:pt x="410" y="2855"/>
                  </a:cubicBezTo>
                  <a:cubicBezTo>
                    <a:pt x="523" y="3435"/>
                    <a:pt x="664" y="4000"/>
                    <a:pt x="792" y="4565"/>
                  </a:cubicBezTo>
                  <a:cubicBezTo>
                    <a:pt x="848" y="4876"/>
                    <a:pt x="891" y="5187"/>
                    <a:pt x="919" y="5498"/>
                  </a:cubicBezTo>
                  <a:cubicBezTo>
                    <a:pt x="961" y="6120"/>
                    <a:pt x="989" y="6742"/>
                    <a:pt x="1046" y="7363"/>
                  </a:cubicBezTo>
                  <a:cubicBezTo>
                    <a:pt x="1074" y="7674"/>
                    <a:pt x="1145" y="7985"/>
                    <a:pt x="1173" y="8310"/>
                  </a:cubicBezTo>
                  <a:cubicBezTo>
                    <a:pt x="1201" y="8861"/>
                    <a:pt x="1230" y="9412"/>
                    <a:pt x="1244" y="9964"/>
                  </a:cubicBezTo>
                  <a:cubicBezTo>
                    <a:pt x="1258" y="10161"/>
                    <a:pt x="1230" y="10373"/>
                    <a:pt x="1230" y="10571"/>
                  </a:cubicBezTo>
                  <a:cubicBezTo>
                    <a:pt x="1216" y="11292"/>
                    <a:pt x="1088" y="11999"/>
                    <a:pt x="891" y="12705"/>
                  </a:cubicBezTo>
                  <a:cubicBezTo>
                    <a:pt x="806" y="13002"/>
                    <a:pt x="721" y="13313"/>
                    <a:pt x="636" y="13624"/>
                  </a:cubicBezTo>
                  <a:cubicBezTo>
                    <a:pt x="622" y="13652"/>
                    <a:pt x="622" y="13680"/>
                    <a:pt x="622" y="13709"/>
                  </a:cubicBezTo>
                  <a:lnTo>
                    <a:pt x="650" y="13709"/>
                  </a:lnTo>
                  <a:cubicBezTo>
                    <a:pt x="693" y="13596"/>
                    <a:pt x="749" y="13482"/>
                    <a:pt x="792" y="13369"/>
                  </a:cubicBezTo>
                  <a:cubicBezTo>
                    <a:pt x="1032" y="12663"/>
                    <a:pt x="1244" y="11956"/>
                    <a:pt x="1315" y="11207"/>
                  </a:cubicBezTo>
                  <a:cubicBezTo>
                    <a:pt x="1343" y="10755"/>
                    <a:pt x="1371" y="10289"/>
                    <a:pt x="1371" y="9822"/>
                  </a:cubicBezTo>
                  <a:cubicBezTo>
                    <a:pt x="1371" y="9398"/>
                    <a:pt x="1343" y="8960"/>
                    <a:pt x="1315" y="8522"/>
                  </a:cubicBezTo>
                  <a:cubicBezTo>
                    <a:pt x="1286" y="8183"/>
                    <a:pt x="1216" y="7844"/>
                    <a:pt x="1173" y="7505"/>
                  </a:cubicBezTo>
                  <a:cubicBezTo>
                    <a:pt x="1159" y="7349"/>
                    <a:pt x="1145" y="7208"/>
                    <a:pt x="1131" y="7052"/>
                  </a:cubicBezTo>
                  <a:cubicBezTo>
                    <a:pt x="1088" y="6501"/>
                    <a:pt x="1060" y="5936"/>
                    <a:pt x="1018" y="5371"/>
                  </a:cubicBezTo>
                  <a:cubicBezTo>
                    <a:pt x="961" y="4876"/>
                    <a:pt x="862" y="4381"/>
                    <a:pt x="749" y="3887"/>
                  </a:cubicBezTo>
                  <a:cubicBezTo>
                    <a:pt x="622" y="3350"/>
                    <a:pt x="523" y="2813"/>
                    <a:pt x="424" y="2276"/>
                  </a:cubicBezTo>
                  <a:cubicBezTo>
                    <a:pt x="339" y="1767"/>
                    <a:pt x="255" y="1258"/>
                    <a:pt x="170" y="750"/>
                  </a:cubicBezTo>
                  <a:cubicBezTo>
                    <a:pt x="156" y="580"/>
                    <a:pt x="127" y="396"/>
                    <a:pt x="113" y="227"/>
                  </a:cubicBezTo>
                  <a:cubicBezTo>
                    <a:pt x="99" y="156"/>
                    <a:pt x="71" y="85"/>
                    <a:pt x="57" y="1"/>
                  </a:cubicBezTo>
                  <a:close/>
                </a:path>
              </a:pathLst>
            </a:custGeom>
            <a:solidFill>
              <a:schemeClr val="accent2"/>
            </a:solidFill>
            <a:ln cap="flat" cmpd="sng" w="9525">
              <a:solidFill>
                <a:schemeClr val="lt1"/>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03" name="Google Shape;203;p5"/>
            <p:cNvSpPr/>
            <p:nvPr/>
          </p:nvSpPr>
          <p:spPr>
            <a:xfrm>
              <a:off x="551500" y="3110075"/>
              <a:ext cx="13450" cy="346975"/>
            </a:xfrm>
            <a:custGeom>
              <a:rect b="b" l="l" r="r" t="t"/>
              <a:pathLst>
                <a:path extrusionOk="0" h="13879" w="538">
                  <a:moveTo>
                    <a:pt x="452" y="1"/>
                  </a:moveTo>
                  <a:cubicBezTo>
                    <a:pt x="424" y="57"/>
                    <a:pt x="382" y="114"/>
                    <a:pt x="368" y="185"/>
                  </a:cubicBezTo>
                  <a:cubicBezTo>
                    <a:pt x="297" y="510"/>
                    <a:pt x="212" y="835"/>
                    <a:pt x="156" y="1174"/>
                  </a:cubicBezTo>
                  <a:cubicBezTo>
                    <a:pt x="43" y="2022"/>
                    <a:pt x="0" y="2884"/>
                    <a:pt x="43" y="3746"/>
                  </a:cubicBezTo>
                  <a:cubicBezTo>
                    <a:pt x="85" y="4226"/>
                    <a:pt x="156" y="4721"/>
                    <a:pt x="212" y="5216"/>
                  </a:cubicBezTo>
                  <a:cubicBezTo>
                    <a:pt x="240" y="5371"/>
                    <a:pt x="269" y="5541"/>
                    <a:pt x="269" y="5710"/>
                  </a:cubicBezTo>
                  <a:cubicBezTo>
                    <a:pt x="325" y="6417"/>
                    <a:pt x="396" y="7109"/>
                    <a:pt x="396" y="7816"/>
                  </a:cubicBezTo>
                  <a:cubicBezTo>
                    <a:pt x="410" y="8310"/>
                    <a:pt x="339" y="8819"/>
                    <a:pt x="311" y="9314"/>
                  </a:cubicBezTo>
                  <a:cubicBezTo>
                    <a:pt x="283" y="9780"/>
                    <a:pt x="240" y="10261"/>
                    <a:pt x="255" y="10727"/>
                  </a:cubicBezTo>
                  <a:cubicBezTo>
                    <a:pt x="255" y="11349"/>
                    <a:pt x="297" y="11971"/>
                    <a:pt x="339" y="12592"/>
                  </a:cubicBezTo>
                  <a:cubicBezTo>
                    <a:pt x="368" y="13031"/>
                    <a:pt x="424" y="13455"/>
                    <a:pt x="481" y="13878"/>
                  </a:cubicBezTo>
                  <a:lnTo>
                    <a:pt x="509" y="13878"/>
                  </a:lnTo>
                  <a:cubicBezTo>
                    <a:pt x="509" y="13765"/>
                    <a:pt x="509" y="13652"/>
                    <a:pt x="509" y="13553"/>
                  </a:cubicBezTo>
                  <a:cubicBezTo>
                    <a:pt x="481" y="13200"/>
                    <a:pt x="452" y="12847"/>
                    <a:pt x="424" y="12508"/>
                  </a:cubicBezTo>
                  <a:cubicBezTo>
                    <a:pt x="410" y="11999"/>
                    <a:pt x="382" y="11490"/>
                    <a:pt x="368" y="10981"/>
                  </a:cubicBezTo>
                  <a:cubicBezTo>
                    <a:pt x="368" y="10529"/>
                    <a:pt x="382" y="10077"/>
                    <a:pt x="410" y="9625"/>
                  </a:cubicBezTo>
                  <a:cubicBezTo>
                    <a:pt x="424" y="9215"/>
                    <a:pt x="438" y="8819"/>
                    <a:pt x="481" y="8409"/>
                  </a:cubicBezTo>
                  <a:cubicBezTo>
                    <a:pt x="537" y="7717"/>
                    <a:pt x="495" y="7024"/>
                    <a:pt x="452" y="6332"/>
                  </a:cubicBezTo>
                  <a:cubicBezTo>
                    <a:pt x="410" y="5866"/>
                    <a:pt x="339" y="5413"/>
                    <a:pt x="283" y="4947"/>
                  </a:cubicBezTo>
                  <a:cubicBezTo>
                    <a:pt x="240" y="4481"/>
                    <a:pt x="184" y="4028"/>
                    <a:pt x="170" y="3562"/>
                  </a:cubicBezTo>
                  <a:cubicBezTo>
                    <a:pt x="127" y="2658"/>
                    <a:pt x="184" y="1767"/>
                    <a:pt x="325" y="863"/>
                  </a:cubicBezTo>
                  <a:cubicBezTo>
                    <a:pt x="353" y="623"/>
                    <a:pt x="424" y="382"/>
                    <a:pt x="466" y="142"/>
                  </a:cubicBezTo>
                  <a:cubicBezTo>
                    <a:pt x="481" y="100"/>
                    <a:pt x="481" y="57"/>
                    <a:pt x="495" y="15"/>
                  </a:cubicBezTo>
                  <a:cubicBezTo>
                    <a:pt x="481" y="15"/>
                    <a:pt x="466" y="1"/>
                    <a:pt x="452" y="1"/>
                  </a:cubicBezTo>
                  <a:close/>
                </a:path>
              </a:pathLst>
            </a:custGeom>
            <a:solidFill>
              <a:schemeClr val="accent2"/>
            </a:solidFill>
            <a:ln cap="flat" cmpd="sng" w="9525">
              <a:solidFill>
                <a:schemeClr val="lt1"/>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04" name="Google Shape;204;p5"/>
            <p:cNvSpPr/>
            <p:nvPr/>
          </p:nvSpPr>
          <p:spPr>
            <a:xfrm>
              <a:off x="752875" y="3488475"/>
              <a:ext cx="313750" cy="77875"/>
            </a:xfrm>
            <a:custGeom>
              <a:rect b="b" l="l" r="r" t="t"/>
              <a:pathLst>
                <a:path extrusionOk="0" h="3115" w="12550">
                  <a:moveTo>
                    <a:pt x="0" y="0"/>
                  </a:moveTo>
                  <a:lnTo>
                    <a:pt x="0" y="0"/>
                  </a:lnTo>
                  <a:cubicBezTo>
                    <a:pt x="29" y="28"/>
                    <a:pt x="57" y="57"/>
                    <a:pt x="99" y="85"/>
                  </a:cubicBezTo>
                  <a:cubicBezTo>
                    <a:pt x="820" y="537"/>
                    <a:pt x="1527" y="1004"/>
                    <a:pt x="2247" y="1456"/>
                  </a:cubicBezTo>
                  <a:cubicBezTo>
                    <a:pt x="3321" y="2134"/>
                    <a:pt x="4509" y="2544"/>
                    <a:pt x="5752" y="2770"/>
                  </a:cubicBezTo>
                  <a:cubicBezTo>
                    <a:pt x="6529" y="2926"/>
                    <a:pt x="7321" y="3024"/>
                    <a:pt x="8112" y="3081"/>
                  </a:cubicBezTo>
                  <a:cubicBezTo>
                    <a:pt x="8485" y="3102"/>
                    <a:pt x="8857" y="3115"/>
                    <a:pt x="9229" y="3115"/>
                  </a:cubicBezTo>
                  <a:cubicBezTo>
                    <a:pt x="9366" y="3115"/>
                    <a:pt x="9502" y="3113"/>
                    <a:pt x="9638" y="3109"/>
                  </a:cubicBezTo>
                  <a:cubicBezTo>
                    <a:pt x="10077" y="3095"/>
                    <a:pt x="10515" y="3053"/>
                    <a:pt x="10939" y="2996"/>
                  </a:cubicBezTo>
                  <a:cubicBezTo>
                    <a:pt x="11348" y="2940"/>
                    <a:pt x="11758" y="2855"/>
                    <a:pt x="12154" y="2784"/>
                  </a:cubicBezTo>
                  <a:cubicBezTo>
                    <a:pt x="12295" y="2756"/>
                    <a:pt x="12422" y="2699"/>
                    <a:pt x="12550" y="2657"/>
                  </a:cubicBezTo>
                  <a:cubicBezTo>
                    <a:pt x="12550" y="2629"/>
                    <a:pt x="12550" y="2615"/>
                    <a:pt x="12536" y="2600"/>
                  </a:cubicBezTo>
                  <a:cubicBezTo>
                    <a:pt x="12408" y="2629"/>
                    <a:pt x="12267" y="2671"/>
                    <a:pt x="12126" y="2685"/>
                  </a:cubicBezTo>
                  <a:cubicBezTo>
                    <a:pt x="11702" y="2756"/>
                    <a:pt x="11264" y="2841"/>
                    <a:pt x="10840" y="2883"/>
                  </a:cubicBezTo>
                  <a:cubicBezTo>
                    <a:pt x="10444" y="2940"/>
                    <a:pt x="10034" y="2968"/>
                    <a:pt x="9638" y="2982"/>
                  </a:cubicBezTo>
                  <a:cubicBezTo>
                    <a:pt x="9144" y="2982"/>
                    <a:pt x="8649" y="2968"/>
                    <a:pt x="8155" y="2940"/>
                  </a:cubicBezTo>
                  <a:cubicBezTo>
                    <a:pt x="7490" y="2926"/>
                    <a:pt x="6840" y="2827"/>
                    <a:pt x="6176" y="2728"/>
                  </a:cubicBezTo>
                  <a:cubicBezTo>
                    <a:pt x="4805" y="2516"/>
                    <a:pt x="3519" y="2106"/>
                    <a:pt x="2332" y="1371"/>
                  </a:cubicBezTo>
                  <a:cubicBezTo>
                    <a:pt x="1866" y="1088"/>
                    <a:pt x="1414" y="792"/>
                    <a:pt x="947" y="509"/>
                  </a:cubicBezTo>
                  <a:cubicBezTo>
                    <a:pt x="764" y="396"/>
                    <a:pt x="566" y="283"/>
                    <a:pt x="368" y="170"/>
                  </a:cubicBezTo>
                  <a:cubicBezTo>
                    <a:pt x="311" y="142"/>
                    <a:pt x="269" y="85"/>
                    <a:pt x="212" y="43"/>
                  </a:cubicBezTo>
                  <a:lnTo>
                    <a:pt x="0" y="0"/>
                  </a:lnTo>
                  <a:close/>
                </a:path>
              </a:pathLst>
            </a:custGeom>
            <a:solidFill>
              <a:schemeClr val="accent2"/>
            </a:solidFill>
            <a:ln cap="flat" cmpd="sng" w="9525">
              <a:solidFill>
                <a:schemeClr val="lt1"/>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05" name="Google Shape;205;p5"/>
            <p:cNvSpPr/>
            <p:nvPr/>
          </p:nvSpPr>
          <p:spPr>
            <a:xfrm>
              <a:off x="525000" y="3115025"/>
              <a:ext cx="29000" cy="260400"/>
            </a:xfrm>
            <a:custGeom>
              <a:rect b="b" l="l" r="r" t="t"/>
              <a:pathLst>
                <a:path extrusionOk="0" h="10416" w="1160">
                  <a:moveTo>
                    <a:pt x="1117" y="1"/>
                  </a:moveTo>
                  <a:cubicBezTo>
                    <a:pt x="975" y="297"/>
                    <a:pt x="862" y="623"/>
                    <a:pt x="763" y="933"/>
                  </a:cubicBezTo>
                  <a:cubicBezTo>
                    <a:pt x="523" y="1711"/>
                    <a:pt x="368" y="2502"/>
                    <a:pt x="240" y="3308"/>
                  </a:cubicBezTo>
                  <a:cubicBezTo>
                    <a:pt x="142" y="3915"/>
                    <a:pt x="43" y="4523"/>
                    <a:pt x="28" y="5145"/>
                  </a:cubicBezTo>
                  <a:cubicBezTo>
                    <a:pt x="0" y="5865"/>
                    <a:pt x="28" y="6600"/>
                    <a:pt x="85" y="7321"/>
                  </a:cubicBezTo>
                  <a:cubicBezTo>
                    <a:pt x="142" y="7929"/>
                    <a:pt x="283" y="8536"/>
                    <a:pt x="396" y="9130"/>
                  </a:cubicBezTo>
                  <a:cubicBezTo>
                    <a:pt x="452" y="9455"/>
                    <a:pt x="537" y="9780"/>
                    <a:pt x="608" y="10091"/>
                  </a:cubicBezTo>
                  <a:cubicBezTo>
                    <a:pt x="636" y="10204"/>
                    <a:pt x="693" y="10317"/>
                    <a:pt x="763" y="10416"/>
                  </a:cubicBezTo>
                  <a:cubicBezTo>
                    <a:pt x="622" y="9709"/>
                    <a:pt x="481" y="9003"/>
                    <a:pt x="339" y="8282"/>
                  </a:cubicBezTo>
                  <a:cubicBezTo>
                    <a:pt x="198" y="7519"/>
                    <a:pt x="127" y="6742"/>
                    <a:pt x="127" y="5964"/>
                  </a:cubicBezTo>
                  <a:cubicBezTo>
                    <a:pt x="127" y="4848"/>
                    <a:pt x="255" y="3746"/>
                    <a:pt x="467" y="2658"/>
                  </a:cubicBezTo>
                  <a:cubicBezTo>
                    <a:pt x="636" y="1810"/>
                    <a:pt x="820" y="976"/>
                    <a:pt x="1131" y="170"/>
                  </a:cubicBezTo>
                  <a:cubicBezTo>
                    <a:pt x="1145" y="128"/>
                    <a:pt x="1145" y="71"/>
                    <a:pt x="1159" y="15"/>
                  </a:cubicBezTo>
                  <a:cubicBezTo>
                    <a:pt x="1145" y="15"/>
                    <a:pt x="1131" y="15"/>
                    <a:pt x="1117" y="1"/>
                  </a:cubicBezTo>
                  <a:close/>
                </a:path>
              </a:pathLst>
            </a:custGeom>
            <a:solidFill>
              <a:schemeClr val="accent2"/>
            </a:solidFill>
            <a:ln cap="flat" cmpd="sng" w="9525">
              <a:solidFill>
                <a:schemeClr val="lt1"/>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06" name="Google Shape;206;p5"/>
            <p:cNvSpPr/>
            <p:nvPr/>
          </p:nvSpPr>
          <p:spPr>
            <a:xfrm>
              <a:off x="804800" y="3530500"/>
              <a:ext cx="228625" cy="50150"/>
            </a:xfrm>
            <a:custGeom>
              <a:rect b="b" l="l" r="r" t="t"/>
              <a:pathLst>
                <a:path extrusionOk="0" h="2006" w="9145">
                  <a:moveTo>
                    <a:pt x="1" y="1"/>
                  </a:moveTo>
                  <a:cubicBezTo>
                    <a:pt x="425" y="298"/>
                    <a:pt x="835" y="609"/>
                    <a:pt x="1315" y="806"/>
                  </a:cubicBezTo>
                  <a:cubicBezTo>
                    <a:pt x="2530" y="1343"/>
                    <a:pt x="3802" y="1725"/>
                    <a:pt x="5117" y="1923"/>
                  </a:cubicBezTo>
                  <a:cubicBezTo>
                    <a:pt x="5470" y="1975"/>
                    <a:pt x="5824" y="2005"/>
                    <a:pt x="6177" y="2005"/>
                  </a:cubicBezTo>
                  <a:cubicBezTo>
                    <a:pt x="6403" y="2005"/>
                    <a:pt x="6629" y="1993"/>
                    <a:pt x="6855" y="1965"/>
                  </a:cubicBezTo>
                  <a:cubicBezTo>
                    <a:pt x="7604" y="1880"/>
                    <a:pt x="8353" y="1782"/>
                    <a:pt x="9074" y="1555"/>
                  </a:cubicBezTo>
                  <a:cubicBezTo>
                    <a:pt x="9102" y="1555"/>
                    <a:pt x="9130" y="1541"/>
                    <a:pt x="9144" y="1485"/>
                  </a:cubicBezTo>
                  <a:lnTo>
                    <a:pt x="9144" y="1485"/>
                  </a:lnTo>
                  <a:cubicBezTo>
                    <a:pt x="9074" y="1499"/>
                    <a:pt x="9003" y="1513"/>
                    <a:pt x="8932" y="1527"/>
                  </a:cubicBezTo>
                  <a:cubicBezTo>
                    <a:pt x="8862" y="1527"/>
                    <a:pt x="8791" y="1555"/>
                    <a:pt x="8706" y="1570"/>
                  </a:cubicBezTo>
                  <a:cubicBezTo>
                    <a:pt x="8452" y="1612"/>
                    <a:pt x="8183" y="1654"/>
                    <a:pt x="7915" y="1697"/>
                  </a:cubicBezTo>
                  <a:cubicBezTo>
                    <a:pt x="7576" y="1753"/>
                    <a:pt x="7236" y="1810"/>
                    <a:pt x="6883" y="1838"/>
                  </a:cubicBezTo>
                  <a:cubicBezTo>
                    <a:pt x="6586" y="1866"/>
                    <a:pt x="6275" y="1866"/>
                    <a:pt x="5965" y="1866"/>
                  </a:cubicBezTo>
                  <a:cubicBezTo>
                    <a:pt x="5314" y="1866"/>
                    <a:pt x="4664" y="1739"/>
                    <a:pt x="4014" y="1598"/>
                  </a:cubicBezTo>
                  <a:cubicBezTo>
                    <a:pt x="2658" y="1273"/>
                    <a:pt x="1372" y="806"/>
                    <a:pt x="170" y="100"/>
                  </a:cubicBezTo>
                  <a:cubicBezTo>
                    <a:pt x="114" y="57"/>
                    <a:pt x="57" y="29"/>
                    <a:pt x="1" y="1"/>
                  </a:cubicBezTo>
                  <a:close/>
                </a:path>
              </a:pathLst>
            </a:custGeom>
            <a:solidFill>
              <a:schemeClr val="accent2"/>
            </a:solidFill>
            <a:ln cap="flat" cmpd="sng" w="9525">
              <a:solidFill>
                <a:schemeClr val="lt1"/>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07" name="Google Shape;207;p5"/>
            <p:cNvSpPr/>
            <p:nvPr/>
          </p:nvSpPr>
          <p:spPr>
            <a:xfrm>
              <a:off x="500975" y="2843350"/>
              <a:ext cx="729950" cy="769850"/>
            </a:xfrm>
            <a:custGeom>
              <a:rect b="b" l="l" r="r" t="t"/>
              <a:pathLst>
                <a:path extrusionOk="0" h="30794" w="29198">
                  <a:moveTo>
                    <a:pt x="13030" y="495"/>
                  </a:moveTo>
                  <a:cubicBezTo>
                    <a:pt x="13044" y="495"/>
                    <a:pt x="13058" y="509"/>
                    <a:pt x="13058" y="523"/>
                  </a:cubicBezTo>
                  <a:cubicBezTo>
                    <a:pt x="13214" y="1032"/>
                    <a:pt x="13468" y="1484"/>
                    <a:pt x="13737" y="1936"/>
                  </a:cubicBezTo>
                  <a:cubicBezTo>
                    <a:pt x="14132" y="2572"/>
                    <a:pt x="14457" y="3251"/>
                    <a:pt x="14698" y="3971"/>
                  </a:cubicBezTo>
                  <a:cubicBezTo>
                    <a:pt x="15023" y="4961"/>
                    <a:pt x="15220" y="5964"/>
                    <a:pt x="15447" y="6967"/>
                  </a:cubicBezTo>
                  <a:cubicBezTo>
                    <a:pt x="15616" y="7716"/>
                    <a:pt x="15729" y="8479"/>
                    <a:pt x="15786" y="9243"/>
                  </a:cubicBezTo>
                  <a:cubicBezTo>
                    <a:pt x="15885" y="10218"/>
                    <a:pt x="15842" y="11193"/>
                    <a:pt x="15616" y="12154"/>
                  </a:cubicBezTo>
                  <a:cubicBezTo>
                    <a:pt x="15418" y="12988"/>
                    <a:pt x="15023" y="13722"/>
                    <a:pt x="14585" y="14457"/>
                  </a:cubicBezTo>
                  <a:lnTo>
                    <a:pt x="14542" y="14457"/>
                  </a:lnTo>
                  <a:cubicBezTo>
                    <a:pt x="14542" y="14401"/>
                    <a:pt x="14542" y="14344"/>
                    <a:pt x="14542" y="14274"/>
                  </a:cubicBezTo>
                  <a:cubicBezTo>
                    <a:pt x="14542" y="13638"/>
                    <a:pt x="14471" y="13002"/>
                    <a:pt x="14344" y="12380"/>
                  </a:cubicBezTo>
                  <a:cubicBezTo>
                    <a:pt x="14118" y="11306"/>
                    <a:pt x="13850" y="10232"/>
                    <a:pt x="13482" y="9186"/>
                  </a:cubicBezTo>
                  <a:cubicBezTo>
                    <a:pt x="13044" y="7914"/>
                    <a:pt x="12663" y="6642"/>
                    <a:pt x="12493" y="5300"/>
                  </a:cubicBezTo>
                  <a:cubicBezTo>
                    <a:pt x="12408" y="4593"/>
                    <a:pt x="12394" y="3887"/>
                    <a:pt x="12521" y="3194"/>
                  </a:cubicBezTo>
                  <a:cubicBezTo>
                    <a:pt x="12677" y="2290"/>
                    <a:pt x="12860" y="1399"/>
                    <a:pt x="13030" y="495"/>
                  </a:cubicBezTo>
                  <a:close/>
                  <a:moveTo>
                    <a:pt x="27628" y="4409"/>
                  </a:moveTo>
                  <a:cubicBezTo>
                    <a:pt x="27628" y="4424"/>
                    <a:pt x="27643" y="4438"/>
                    <a:pt x="27643" y="4438"/>
                  </a:cubicBezTo>
                  <a:cubicBezTo>
                    <a:pt x="27600" y="4494"/>
                    <a:pt x="27572" y="4537"/>
                    <a:pt x="27529" y="4593"/>
                  </a:cubicBezTo>
                  <a:cubicBezTo>
                    <a:pt x="26908" y="5286"/>
                    <a:pt x="26286" y="6006"/>
                    <a:pt x="25650" y="6699"/>
                  </a:cubicBezTo>
                  <a:cubicBezTo>
                    <a:pt x="24618" y="7787"/>
                    <a:pt x="23615" y="8903"/>
                    <a:pt x="22640" y="10034"/>
                  </a:cubicBezTo>
                  <a:cubicBezTo>
                    <a:pt x="22145" y="10599"/>
                    <a:pt x="21608" y="11108"/>
                    <a:pt x="21043" y="11588"/>
                  </a:cubicBezTo>
                  <a:cubicBezTo>
                    <a:pt x="20181" y="12337"/>
                    <a:pt x="19220" y="12931"/>
                    <a:pt x="18216" y="13440"/>
                  </a:cubicBezTo>
                  <a:cubicBezTo>
                    <a:pt x="17326" y="13906"/>
                    <a:pt x="16450" y="14387"/>
                    <a:pt x="15644" y="14966"/>
                  </a:cubicBezTo>
                  <a:cubicBezTo>
                    <a:pt x="15616" y="14980"/>
                    <a:pt x="15574" y="14994"/>
                    <a:pt x="15545" y="15008"/>
                  </a:cubicBezTo>
                  <a:cubicBezTo>
                    <a:pt x="15545" y="14966"/>
                    <a:pt x="15560" y="14952"/>
                    <a:pt x="15574" y="14924"/>
                  </a:cubicBezTo>
                  <a:cubicBezTo>
                    <a:pt x="15757" y="14655"/>
                    <a:pt x="15941" y="14387"/>
                    <a:pt x="16139" y="14118"/>
                  </a:cubicBezTo>
                  <a:cubicBezTo>
                    <a:pt x="16365" y="13779"/>
                    <a:pt x="16591" y="13426"/>
                    <a:pt x="16846" y="13101"/>
                  </a:cubicBezTo>
                  <a:cubicBezTo>
                    <a:pt x="17340" y="12465"/>
                    <a:pt x="17792" y="11815"/>
                    <a:pt x="18202" y="11108"/>
                  </a:cubicBezTo>
                  <a:cubicBezTo>
                    <a:pt x="18513" y="10571"/>
                    <a:pt x="18852" y="10034"/>
                    <a:pt x="19276" y="9568"/>
                  </a:cubicBezTo>
                  <a:cubicBezTo>
                    <a:pt x="20110" y="8635"/>
                    <a:pt x="20972" y="7730"/>
                    <a:pt x="21933" y="6925"/>
                  </a:cubicBezTo>
                  <a:cubicBezTo>
                    <a:pt x="22880" y="6119"/>
                    <a:pt x="23954" y="5540"/>
                    <a:pt x="25155" y="5187"/>
                  </a:cubicBezTo>
                  <a:cubicBezTo>
                    <a:pt x="25947" y="4961"/>
                    <a:pt x="26738" y="4763"/>
                    <a:pt x="27501" y="4438"/>
                  </a:cubicBezTo>
                  <a:cubicBezTo>
                    <a:pt x="27544" y="4424"/>
                    <a:pt x="27586" y="4424"/>
                    <a:pt x="27628" y="4409"/>
                  </a:cubicBezTo>
                  <a:close/>
                  <a:moveTo>
                    <a:pt x="26850" y="13846"/>
                  </a:moveTo>
                  <a:cubicBezTo>
                    <a:pt x="27146" y="13846"/>
                    <a:pt x="27449" y="13873"/>
                    <a:pt x="27741" y="13920"/>
                  </a:cubicBezTo>
                  <a:cubicBezTo>
                    <a:pt x="28095" y="13963"/>
                    <a:pt x="28434" y="14104"/>
                    <a:pt x="28688" y="14372"/>
                  </a:cubicBezTo>
                  <a:cubicBezTo>
                    <a:pt x="29042" y="14768"/>
                    <a:pt x="29056" y="15249"/>
                    <a:pt x="28674" y="15616"/>
                  </a:cubicBezTo>
                  <a:cubicBezTo>
                    <a:pt x="28519" y="15786"/>
                    <a:pt x="28335" y="15927"/>
                    <a:pt x="28137" y="16054"/>
                  </a:cubicBezTo>
                  <a:cubicBezTo>
                    <a:pt x="27770" y="16294"/>
                    <a:pt x="27374" y="16521"/>
                    <a:pt x="26978" y="16718"/>
                  </a:cubicBezTo>
                  <a:cubicBezTo>
                    <a:pt x="25678" y="17354"/>
                    <a:pt x="24350" y="17920"/>
                    <a:pt x="22993" y="18442"/>
                  </a:cubicBezTo>
                  <a:cubicBezTo>
                    <a:pt x="21679" y="18951"/>
                    <a:pt x="20322" y="19305"/>
                    <a:pt x="18923" y="19446"/>
                  </a:cubicBezTo>
                  <a:cubicBezTo>
                    <a:pt x="18245" y="19516"/>
                    <a:pt x="17566" y="19559"/>
                    <a:pt x="16888" y="19601"/>
                  </a:cubicBezTo>
                  <a:cubicBezTo>
                    <a:pt x="16210" y="19644"/>
                    <a:pt x="15545" y="19672"/>
                    <a:pt x="14867" y="19700"/>
                  </a:cubicBezTo>
                  <a:cubicBezTo>
                    <a:pt x="14358" y="19714"/>
                    <a:pt x="13864" y="19785"/>
                    <a:pt x="13383" y="19969"/>
                  </a:cubicBezTo>
                  <a:cubicBezTo>
                    <a:pt x="13341" y="19983"/>
                    <a:pt x="13299" y="19983"/>
                    <a:pt x="13270" y="19997"/>
                  </a:cubicBezTo>
                  <a:cubicBezTo>
                    <a:pt x="13256" y="19997"/>
                    <a:pt x="13256" y="19983"/>
                    <a:pt x="13256" y="19969"/>
                  </a:cubicBezTo>
                  <a:cubicBezTo>
                    <a:pt x="13299" y="19940"/>
                    <a:pt x="13341" y="19912"/>
                    <a:pt x="13383" y="19884"/>
                  </a:cubicBezTo>
                  <a:cubicBezTo>
                    <a:pt x="13934" y="19545"/>
                    <a:pt x="14457" y="19177"/>
                    <a:pt x="14938" y="18753"/>
                  </a:cubicBezTo>
                  <a:cubicBezTo>
                    <a:pt x="15404" y="18344"/>
                    <a:pt x="15856" y="17934"/>
                    <a:pt x="16294" y="17510"/>
                  </a:cubicBezTo>
                  <a:cubicBezTo>
                    <a:pt x="16945" y="16902"/>
                    <a:pt x="17581" y="16280"/>
                    <a:pt x="18273" y="15729"/>
                  </a:cubicBezTo>
                  <a:cubicBezTo>
                    <a:pt x="19616" y="14683"/>
                    <a:pt x="21128" y="14118"/>
                    <a:pt x="22824" y="14019"/>
                  </a:cubicBezTo>
                  <a:cubicBezTo>
                    <a:pt x="24110" y="13934"/>
                    <a:pt x="25396" y="13892"/>
                    <a:pt x="26667" y="13850"/>
                  </a:cubicBezTo>
                  <a:cubicBezTo>
                    <a:pt x="26728" y="13847"/>
                    <a:pt x="26789" y="13846"/>
                    <a:pt x="26850" y="13846"/>
                  </a:cubicBezTo>
                  <a:close/>
                  <a:moveTo>
                    <a:pt x="8056" y="8239"/>
                  </a:moveTo>
                  <a:cubicBezTo>
                    <a:pt x="8084" y="8282"/>
                    <a:pt x="8098" y="8324"/>
                    <a:pt x="8112" y="8352"/>
                  </a:cubicBezTo>
                  <a:cubicBezTo>
                    <a:pt x="8126" y="8451"/>
                    <a:pt x="8154" y="8536"/>
                    <a:pt x="8183" y="8621"/>
                  </a:cubicBezTo>
                  <a:cubicBezTo>
                    <a:pt x="8437" y="9864"/>
                    <a:pt x="8805" y="11066"/>
                    <a:pt x="9200" y="12267"/>
                  </a:cubicBezTo>
                  <a:cubicBezTo>
                    <a:pt x="9412" y="12917"/>
                    <a:pt x="9652" y="13553"/>
                    <a:pt x="9864" y="14203"/>
                  </a:cubicBezTo>
                  <a:cubicBezTo>
                    <a:pt x="10091" y="14909"/>
                    <a:pt x="10204" y="15630"/>
                    <a:pt x="10303" y="16365"/>
                  </a:cubicBezTo>
                  <a:cubicBezTo>
                    <a:pt x="10373" y="16973"/>
                    <a:pt x="10387" y="17595"/>
                    <a:pt x="10317" y="18202"/>
                  </a:cubicBezTo>
                  <a:cubicBezTo>
                    <a:pt x="10218" y="19191"/>
                    <a:pt x="9907" y="20124"/>
                    <a:pt x="9440" y="21014"/>
                  </a:cubicBezTo>
                  <a:cubicBezTo>
                    <a:pt x="8932" y="22018"/>
                    <a:pt x="8296" y="22936"/>
                    <a:pt x="7688" y="23869"/>
                  </a:cubicBezTo>
                  <a:cubicBezTo>
                    <a:pt x="7674" y="23897"/>
                    <a:pt x="7646" y="23926"/>
                    <a:pt x="7617" y="23954"/>
                  </a:cubicBezTo>
                  <a:cubicBezTo>
                    <a:pt x="7617" y="23954"/>
                    <a:pt x="7603" y="23954"/>
                    <a:pt x="7589" y="23940"/>
                  </a:cubicBezTo>
                  <a:cubicBezTo>
                    <a:pt x="7589" y="23897"/>
                    <a:pt x="7589" y="23855"/>
                    <a:pt x="7589" y="23813"/>
                  </a:cubicBezTo>
                  <a:cubicBezTo>
                    <a:pt x="7674" y="23346"/>
                    <a:pt x="7674" y="22880"/>
                    <a:pt x="7660" y="22399"/>
                  </a:cubicBezTo>
                  <a:cubicBezTo>
                    <a:pt x="7632" y="21749"/>
                    <a:pt x="7533" y="21113"/>
                    <a:pt x="7420" y="20463"/>
                  </a:cubicBezTo>
                  <a:cubicBezTo>
                    <a:pt x="7264" y="19658"/>
                    <a:pt x="7095" y="18852"/>
                    <a:pt x="6967" y="18047"/>
                  </a:cubicBezTo>
                  <a:cubicBezTo>
                    <a:pt x="6897" y="17510"/>
                    <a:pt x="6854" y="16959"/>
                    <a:pt x="6854" y="16422"/>
                  </a:cubicBezTo>
                  <a:cubicBezTo>
                    <a:pt x="6854" y="15630"/>
                    <a:pt x="6925" y="14825"/>
                    <a:pt x="7024" y="14033"/>
                  </a:cubicBezTo>
                  <a:cubicBezTo>
                    <a:pt x="7179" y="12648"/>
                    <a:pt x="7377" y="11249"/>
                    <a:pt x="7660" y="9878"/>
                  </a:cubicBezTo>
                  <a:cubicBezTo>
                    <a:pt x="7759" y="9398"/>
                    <a:pt x="7872" y="8903"/>
                    <a:pt x="7971" y="8423"/>
                  </a:cubicBezTo>
                  <a:cubicBezTo>
                    <a:pt x="7985" y="8352"/>
                    <a:pt x="7985" y="8282"/>
                    <a:pt x="8056" y="8239"/>
                  </a:cubicBezTo>
                  <a:close/>
                  <a:moveTo>
                    <a:pt x="14226" y="21975"/>
                  </a:moveTo>
                  <a:cubicBezTo>
                    <a:pt x="14251" y="21975"/>
                    <a:pt x="14276" y="21975"/>
                    <a:pt x="14302" y="21975"/>
                  </a:cubicBezTo>
                  <a:cubicBezTo>
                    <a:pt x="14853" y="21990"/>
                    <a:pt x="15404" y="21990"/>
                    <a:pt x="15955" y="21990"/>
                  </a:cubicBezTo>
                  <a:cubicBezTo>
                    <a:pt x="16238" y="21990"/>
                    <a:pt x="16506" y="22004"/>
                    <a:pt x="16789" y="22018"/>
                  </a:cubicBezTo>
                  <a:cubicBezTo>
                    <a:pt x="17397" y="22046"/>
                    <a:pt x="18019" y="22103"/>
                    <a:pt x="18626" y="22103"/>
                  </a:cubicBezTo>
                  <a:cubicBezTo>
                    <a:pt x="18796" y="22105"/>
                    <a:pt x="18965" y="22106"/>
                    <a:pt x="19135" y="22106"/>
                  </a:cubicBezTo>
                  <a:cubicBezTo>
                    <a:pt x="20152" y="22106"/>
                    <a:pt x="21168" y="22074"/>
                    <a:pt x="22173" y="22074"/>
                  </a:cubicBezTo>
                  <a:cubicBezTo>
                    <a:pt x="22993" y="22074"/>
                    <a:pt x="23813" y="22074"/>
                    <a:pt x="24632" y="22117"/>
                  </a:cubicBezTo>
                  <a:cubicBezTo>
                    <a:pt x="25339" y="22159"/>
                    <a:pt x="26060" y="22244"/>
                    <a:pt x="26766" y="22315"/>
                  </a:cubicBezTo>
                  <a:cubicBezTo>
                    <a:pt x="27261" y="22371"/>
                    <a:pt x="27741" y="22456"/>
                    <a:pt x="28236" y="22541"/>
                  </a:cubicBezTo>
                  <a:cubicBezTo>
                    <a:pt x="28264" y="22541"/>
                    <a:pt x="28307" y="22569"/>
                    <a:pt x="28349" y="22583"/>
                  </a:cubicBezTo>
                  <a:cubicBezTo>
                    <a:pt x="28335" y="22597"/>
                    <a:pt x="28321" y="22611"/>
                    <a:pt x="28321" y="22611"/>
                  </a:cubicBezTo>
                  <a:cubicBezTo>
                    <a:pt x="28222" y="22654"/>
                    <a:pt x="28137" y="22682"/>
                    <a:pt x="28052" y="22710"/>
                  </a:cubicBezTo>
                  <a:cubicBezTo>
                    <a:pt x="27021" y="23021"/>
                    <a:pt x="26003" y="23389"/>
                    <a:pt x="25014" y="23813"/>
                  </a:cubicBezTo>
                  <a:cubicBezTo>
                    <a:pt x="23883" y="24293"/>
                    <a:pt x="22739" y="24675"/>
                    <a:pt x="21509" y="24788"/>
                  </a:cubicBezTo>
                  <a:cubicBezTo>
                    <a:pt x="21149" y="24824"/>
                    <a:pt x="20786" y="24844"/>
                    <a:pt x="20424" y="24844"/>
                  </a:cubicBezTo>
                  <a:cubicBezTo>
                    <a:pt x="19934" y="24844"/>
                    <a:pt x="19445" y="24806"/>
                    <a:pt x="18965" y="24717"/>
                  </a:cubicBezTo>
                  <a:cubicBezTo>
                    <a:pt x="17566" y="24463"/>
                    <a:pt x="16196" y="24081"/>
                    <a:pt x="14839" y="23657"/>
                  </a:cubicBezTo>
                  <a:cubicBezTo>
                    <a:pt x="13624" y="23276"/>
                    <a:pt x="12394" y="22993"/>
                    <a:pt x="11094" y="22922"/>
                  </a:cubicBezTo>
                  <a:cubicBezTo>
                    <a:pt x="11108" y="22908"/>
                    <a:pt x="11122" y="22894"/>
                    <a:pt x="11150" y="22894"/>
                  </a:cubicBezTo>
                  <a:cubicBezTo>
                    <a:pt x="11292" y="22809"/>
                    <a:pt x="11447" y="22724"/>
                    <a:pt x="11603" y="22640"/>
                  </a:cubicBezTo>
                  <a:cubicBezTo>
                    <a:pt x="12428" y="22227"/>
                    <a:pt x="13294" y="21975"/>
                    <a:pt x="14226" y="21975"/>
                  </a:cubicBezTo>
                  <a:close/>
                  <a:moveTo>
                    <a:pt x="2604" y="10738"/>
                  </a:moveTo>
                  <a:cubicBezTo>
                    <a:pt x="2758" y="10738"/>
                    <a:pt x="2914" y="10805"/>
                    <a:pt x="3067" y="10938"/>
                  </a:cubicBezTo>
                  <a:cubicBezTo>
                    <a:pt x="3406" y="11207"/>
                    <a:pt x="3660" y="11546"/>
                    <a:pt x="3802" y="11984"/>
                  </a:cubicBezTo>
                  <a:cubicBezTo>
                    <a:pt x="3943" y="12479"/>
                    <a:pt x="4070" y="12988"/>
                    <a:pt x="4127" y="13510"/>
                  </a:cubicBezTo>
                  <a:cubicBezTo>
                    <a:pt x="4212" y="14330"/>
                    <a:pt x="4325" y="15136"/>
                    <a:pt x="4381" y="15955"/>
                  </a:cubicBezTo>
                  <a:cubicBezTo>
                    <a:pt x="4438" y="16732"/>
                    <a:pt x="4551" y="17496"/>
                    <a:pt x="4692" y="18273"/>
                  </a:cubicBezTo>
                  <a:cubicBezTo>
                    <a:pt x="4777" y="18739"/>
                    <a:pt x="4819" y="19220"/>
                    <a:pt x="4833" y="19700"/>
                  </a:cubicBezTo>
                  <a:cubicBezTo>
                    <a:pt x="4833" y="20138"/>
                    <a:pt x="4791" y="20576"/>
                    <a:pt x="4720" y="21014"/>
                  </a:cubicBezTo>
                  <a:cubicBezTo>
                    <a:pt x="4579" y="21961"/>
                    <a:pt x="4296" y="22852"/>
                    <a:pt x="3915" y="23714"/>
                  </a:cubicBezTo>
                  <a:cubicBezTo>
                    <a:pt x="3689" y="24237"/>
                    <a:pt x="3477" y="24774"/>
                    <a:pt x="3265" y="25311"/>
                  </a:cubicBezTo>
                  <a:cubicBezTo>
                    <a:pt x="3123" y="25692"/>
                    <a:pt x="2996" y="26074"/>
                    <a:pt x="2869" y="26455"/>
                  </a:cubicBezTo>
                  <a:lnTo>
                    <a:pt x="2841" y="26455"/>
                  </a:lnTo>
                  <a:cubicBezTo>
                    <a:pt x="2841" y="26243"/>
                    <a:pt x="2841" y="26031"/>
                    <a:pt x="2813" y="25819"/>
                  </a:cubicBezTo>
                  <a:cubicBezTo>
                    <a:pt x="2742" y="25226"/>
                    <a:pt x="2671" y="24632"/>
                    <a:pt x="2572" y="24039"/>
                  </a:cubicBezTo>
                  <a:cubicBezTo>
                    <a:pt x="2431" y="23247"/>
                    <a:pt x="2233" y="22456"/>
                    <a:pt x="1965" y="21693"/>
                  </a:cubicBezTo>
                  <a:cubicBezTo>
                    <a:pt x="1767" y="21113"/>
                    <a:pt x="1527" y="20562"/>
                    <a:pt x="1315" y="19997"/>
                  </a:cubicBezTo>
                  <a:cubicBezTo>
                    <a:pt x="1088" y="19361"/>
                    <a:pt x="862" y="18711"/>
                    <a:pt x="763" y="18033"/>
                  </a:cubicBezTo>
                  <a:cubicBezTo>
                    <a:pt x="650" y="17255"/>
                    <a:pt x="608" y="16464"/>
                    <a:pt x="622" y="15687"/>
                  </a:cubicBezTo>
                  <a:cubicBezTo>
                    <a:pt x="622" y="15319"/>
                    <a:pt x="650" y="14952"/>
                    <a:pt x="707" y="14599"/>
                  </a:cubicBezTo>
                  <a:cubicBezTo>
                    <a:pt x="876" y="13454"/>
                    <a:pt x="1315" y="12394"/>
                    <a:pt x="1837" y="11362"/>
                  </a:cubicBezTo>
                  <a:cubicBezTo>
                    <a:pt x="1908" y="11235"/>
                    <a:pt x="2007" y="11094"/>
                    <a:pt x="2106" y="10995"/>
                  </a:cubicBezTo>
                  <a:cubicBezTo>
                    <a:pt x="2263" y="10823"/>
                    <a:pt x="2432" y="10738"/>
                    <a:pt x="2604" y="10738"/>
                  </a:cubicBezTo>
                  <a:close/>
                  <a:moveTo>
                    <a:pt x="10059" y="25318"/>
                  </a:moveTo>
                  <a:cubicBezTo>
                    <a:pt x="10174" y="25318"/>
                    <a:pt x="10288" y="25320"/>
                    <a:pt x="10401" y="25325"/>
                  </a:cubicBezTo>
                  <a:cubicBezTo>
                    <a:pt x="10882" y="25353"/>
                    <a:pt x="11348" y="25508"/>
                    <a:pt x="11815" y="25664"/>
                  </a:cubicBezTo>
                  <a:cubicBezTo>
                    <a:pt x="12691" y="25989"/>
                    <a:pt x="13609" y="26173"/>
                    <a:pt x="14542" y="26272"/>
                  </a:cubicBezTo>
                  <a:cubicBezTo>
                    <a:pt x="15065" y="26342"/>
                    <a:pt x="15588" y="26385"/>
                    <a:pt x="16111" y="26427"/>
                  </a:cubicBezTo>
                  <a:cubicBezTo>
                    <a:pt x="16577" y="26455"/>
                    <a:pt x="17043" y="26484"/>
                    <a:pt x="17524" y="26512"/>
                  </a:cubicBezTo>
                  <a:cubicBezTo>
                    <a:pt x="18245" y="26554"/>
                    <a:pt x="18980" y="26582"/>
                    <a:pt x="19700" y="26639"/>
                  </a:cubicBezTo>
                  <a:cubicBezTo>
                    <a:pt x="20619" y="26724"/>
                    <a:pt x="21467" y="27049"/>
                    <a:pt x="22258" y="27487"/>
                  </a:cubicBezTo>
                  <a:cubicBezTo>
                    <a:pt x="22400" y="27572"/>
                    <a:pt x="22527" y="27685"/>
                    <a:pt x="22626" y="27812"/>
                  </a:cubicBezTo>
                  <a:cubicBezTo>
                    <a:pt x="22809" y="28024"/>
                    <a:pt x="22781" y="28250"/>
                    <a:pt x="22541" y="28420"/>
                  </a:cubicBezTo>
                  <a:cubicBezTo>
                    <a:pt x="22400" y="28504"/>
                    <a:pt x="22230" y="28589"/>
                    <a:pt x="22075" y="28646"/>
                  </a:cubicBezTo>
                  <a:cubicBezTo>
                    <a:pt x="21326" y="28900"/>
                    <a:pt x="20577" y="29169"/>
                    <a:pt x="19828" y="29409"/>
                  </a:cubicBezTo>
                  <a:cubicBezTo>
                    <a:pt x="19305" y="29578"/>
                    <a:pt x="18768" y="29706"/>
                    <a:pt x="18216" y="29762"/>
                  </a:cubicBezTo>
                  <a:cubicBezTo>
                    <a:pt x="18067" y="29775"/>
                    <a:pt x="17917" y="29782"/>
                    <a:pt x="17768" y="29782"/>
                  </a:cubicBezTo>
                  <a:cubicBezTo>
                    <a:pt x="17117" y="29782"/>
                    <a:pt x="16475" y="29661"/>
                    <a:pt x="15842" y="29465"/>
                  </a:cubicBezTo>
                  <a:cubicBezTo>
                    <a:pt x="14641" y="29098"/>
                    <a:pt x="13581" y="28476"/>
                    <a:pt x="12578" y="27741"/>
                  </a:cubicBezTo>
                  <a:cubicBezTo>
                    <a:pt x="12083" y="27388"/>
                    <a:pt x="11631" y="26978"/>
                    <a:pt x="11193" y="26554"/>
                  </a:cubicBezTo>
                  <a:cubicBezTo>
                    <a:pt x="10726" y="26116"/>
                    <a:pt x="10218" y="25763"/>
                    <a:pt x="9638" y="25523"/>
                  </a:cubicBezTo>
                  <a:cubicBezTo>
                    <a:pt x="9511" y="25466"/>
                    <a:pt x="9370" y="25424"/>
                    <a:pt x="9200" y="25367"/>
                  </a:cubicBezTo>
                  <a:cubicBezTo>
                    <a:pt x="9285" y="25339"/>
                    <a:pt x="9327" y="25325"/>
                    <a:pt x="9370" y="25325"/>
                  </a:cubicBezTo>
                  <a:cubicBezTo>
                    <a:pt x="9596" y="25325"/>
                    <a:pt x="9828" y="25318"/>
                    <a:pt x="10059" y="25318"/>
                  </a:cubicBezTo>
                  <a:close/>
                  <a:moveTo>
                    <a:pt x="6162" y="27398"/>
                  </a:moveTo>
                  <a:cubicBezTo>
                    <a:pt x="6200" y="27398"/>
                    <a:pt x="6238" y="27399"/>
                    <a:pt x="6275" y="27402"/>
                  </a:cubicBezTo>
                  <a:cubicBezTo>
                    <a:pt x="6515" y="27430"/>
                    <a:pt x="6755" y="27459"/>
                    <a:pt x="6981" y="27487"/>
                  </a:cubicBezTo>
                  <a:cubicBezTo>
                    <a:pt x="7179" y="27501"/>
                    <a:pt x="7349" y="27572"/>
                    <a:pt x="7490" y="27713"/>
                  </a:cubicBezTo>
                  <a:cubicBezTo>
                    <a:pt x="7674" y="27911"/>
                    <a:pt x="7872" y="28095"/>
                    <a:pt x="8056" y="28307"/>
                  </a:cubicBezTo>
                  <a:cubicBezTo>
                    <a:pt x="8225" y="28490"/>
                    <a:pt x="8338" y="28716"/>
                    <a:pt x="8409" y="28957"/>
                  </a:cubicBezTo>
                  <a:cubicBezTo>
                    <a:pt x="8508" y="29338"/>
                    <a:pt x="8550" y="29734"/>
                    <a:pt x="8508" y="30130"/>
                  </a:cubicBezTo>
                  <a:cubicBezTo>
                    <a:pt x="8494" y="30299"/>
                    <a:pt x="8465" y="30469"/>
                    <a:pt x="8366" y="30638"/>
                  </a:cubicBezTo>
                  <a:cubicBezTo>
                    <a:pt x="8338" y="30610"/>
                    <a:pt x="8310" y="30582"/>
                    <a:pt x="8310" y="30554"/>
                  </a:cubicBezTo>
                  <a:cubicBezTo>
                    <a:pt x="8253" y="30313"/>
                    <a:pt x="8098" y="30115"/>
                    <a:pt x="7971" y="29889"/>
                  </a:cubicBezTo>
                  <a:cubicBezTo>
                    <a:pt x="7858" y="29720"/>
                    <a:pt x="7773" y="29536"/>
                    <a:pt x="7688" y="29352"/>
                  </a:cubicBezTo>
                  <a:cubicBezTo>
                    <a:pt x="7490" y="28928"/>
                    <a:pt x="7264" y="28533"/>
                    <a:pt x="6953" y="28179"/>
                  </a:cubicBezTo>
                  <a:cubicBezTo>
                    <a:pt x="6656" y="27854"/>
                    <a:pt x="6289" y="27656"/>
                    <a:pt x="5865" y="27586"/>
                  </a:cubicBezTo>
                  <a:cubicBezTo>
                    <a:pt x="5794" y="27572"/>
                    <a:pt x="5738" y="27558"/>
                    <a:pt x="5667" y="27543"/>
                  </a:cubicBezTo>
                  <a:cubicBezTo>
                    <a:pt x="5828" y="27429"/>
                    <a:pt x="5998" y="27398"/>
                    <a:pt x="6162" y="27398"/>
                  </a:cubicBezTo>
                  <a:close/>
                  <a:moveTo>
                    <a:pt x="13002" y="0"/>
                  </a:moveTo>
                  <a:cubicBezTo>
                    <a:pt x="12973" y="71"/>
                    <a:pt x="12945" y="127"/>
                    <a:pt x="12945" y="198"/>
                  </a:cubicBezTo>
                  <a:cubicBezTo>
                    <a:pt x="12860" y="1046"/>
                    <a:pt x="12620" y="1866"/>
                    <a:pt x="12465" y="2714"/>
                  </a:cubicBezTo>
                  <a:cubicBezTo>
                    <a:pt x="12323" y="3463"/>
                    <a:pt x="12267" y="4226"/>
                    <a:pt x="12338" y="5003"/>
                  </a:cubicBezTo>
                  <a:cubicBezTo>
                    <a:pt x="12408" y="5695"/>
                    <a:pt x="12521" y="6402"/>
                    <a:pt x="12705" y="7080"/>
                  </a:cubicBezTo>
                  <a:cubicBezTo>
                    <a:pt x="12931" y="7858"/>
                    <a:pt x="13185" y="8635"/>
                    <a:pt x="13426" y="9412"/>
                  </a:cubicBezTo>
                  <a:cubicBezTo>
                    <a:pt x="13765" y="10444"/>
                    <a:pt x="14048" y="11490"/>
                    <a:pt x="14245" y="12549"/>
                  </a:cubicBezTo>
                  <a:cubicBezTo>
                    <a:pt x="14330" y="12973"/>
                    <a:pt x="14373" y="13426"/>
                    <a:pt x="14415" y="13864"/>
                  </a:cubicBezTo>
                  <a:cubicBezTo>
                    <a:pt x="14471" y="14443"/>
                    <a:pt x="14344" y="14980"/>
                    <a:pt x="14132" y="15517"/>
                  </a:cubicBezTo>
                  <a:cubicBezTo>
                    <a:pt x="13553" y="16916"/>
                    <a:pt x="12875" y="18259"/>
                    <a:pt x="12154" y="19573"/>
                  </a:cubicBezTo>
                  <a:cubicBezTo>
                    <a:pt x="12055" y="19743"/>
                    <a:pt x="11956" y="19912"/>
                    <a:pt x="11857" y="20096"/>
                  </a:cubicBezTo>
                  <a:cubicBezTo>
                    <a:pt x="11334" y="21014"/>
                    <a:pt x="10741" y="21877"/>
                    <a:pt x="10048" y="22682"/>
                  </a:cubicBezTo>
                  <a:cubicBezTo>
                    <a:pt x="9271" y="23615"/>
                    <a:pt x="8451" y="24519"/>
                    <a:pt x="7533" y="25325"/>
                  </a:cubicBezTo>
                  <a:cubicBezTo>
                    <a:pt x="7448" y="25381"/>
                    <a:pt x="7377" y="25452"/>
                    <a:pt x="7292" y="25508"/>
                  </a:cubicBezTo>
                  <a:cubicBezTo>
                    <a:pt x="7208" y="25579"/>
                    <a:pt x="7123" y="25650"/>
                    <a:pt x="7010" y="25735"/>
                  </a:cubicBezTo>
                  <a:cubicBezTo>
                    <a:pt x="7010" y="25678"/>
                    <a:pt x="7010" y="25636"/>
                    <a:pt x="7024" y="25607"/>
                  </a:cubicBezTo>
                  <a:cubicBezTo>
                    <a:pt x="7165" y="25282"/>
                    <a:pt x="7292" y="24957"/>
                    <a:pt x="7434" y="24632"/>
                  </a:cubicBezTo>
                  <a:cubicBezTo>
                    <a:pt x="7533" y="24406"/>
                    <a:pt x="7646" y="24194"/>
                    <a:pt x="7773" y="23982"/>
                  </a:cubicBezTo>
                  <a:cubicBezTo>
                    <a:pt x="8409" y="23021"/>
                    <a:pt x="9059" y="22060"/>
                    <a:pt x="9582" y="21043"/>
                  </a:cubicBezTo>
                  <a:cubicBezTo>
                    <a:pt x="10062" y="20110"/>
                    <a:pt x="10359" y="19149"/>
                    <a:pt x="10458" y="18117"/>
                  </a:cubicBezTo>
                  <a:cubicBezTo>
                    <a:pt x="10514" y="17453"/>
                    <a:pt x="10486" y="16789"/>
                    <a:pt x="10401" y="16111"/>
                  </a:cubicBezTo>
                  <a:cubicBezTo>
                    <a:pt x="10303" y="15404"/>
                    <a:pt x="10161" y="14683"/>
                    <a:pt x="9935" y="14005"/>
                  </a:cubicBezTo>
                  <a:cubicBezTo>
                    <a:pt x="9765" y="13454"/>
                    <a:pt x="9568" y="12931"/>
                    <a:pt x="9384" y="12394"/>
                  </a:cubicBezTo>
                  <a:cubicBezTo>
                    <a:pt x="8974" y="11164"/>
                    <a:pt x="8593" y="9921"/>
                    <a:pt x="8324" y="8649"/>
                  </a:cubicBezTo>
                  <a:cubicBezTo>
                    <a:pt x="8282" y="8479"/>
                    <a:pt x="8225" y="8310"/>
                    <a:pt x="8169" y="8154"/>
                  </a:cubicBezTo>
                  <a:cubicBezTo>
                    <a:pt x="8154" y="8084"/>
                    <a:pt x="8126" y="7985"/>
                    <a:pt x="8013" y="7985"/>
                  </a:cubicBezTo>
                  <a:cubicBezTo>
                    <a:pt x="7914" y="8027"/>
                    <a:pt x="7914" y="8112"/>
                    <a:pt x="7900" y="8197"/>
                  </a:cubicBezTo>
                  <a:cubicBezTo>
                    <a:pt x="7773" y="8762"/>
                    <a:pt x="7646" y="9313"/>
                    <a:pt x="7533" y="9878"/>
                  </a:cubicBezTo>
                  <a:cubicBezTo>
                    <a:pt x="7278" y="11122"/>
                    <a:pt x="7080" y="12366"/>
                    <a:pt x="6939" y="13623"/>
                  </a:cubicBezTo>
                  <a:cubicBezTo>
                    <a:pt x="6868" y="14302"/>
                    <a:pt x="6798" y="14980"/>
                    <a:pt x="6741" y="15658"/>
                  </a:cubicBezTo>
                  <a:cubicBezTo>
                    <a:pt x="6685" y="16436"/>
                    <a:pt x="6713" y="17213"/>
                    <a:pt x="6826" y="17976"/>
                  </a:cubicBezTo>
                  <a:cubicBezTo>
                    <a:pt x="6925" y="18584"/>
                    <a:pt x="7052" y="19206"/>
                    <a:pt x="7165" y="19813"/>
                  </a:cubicBezTo>
                  <a:cubicBezTo>
                    <a:pt x="7349" y="20760"/>
                    <a:pt x="7533" y="21707"/>
                    <a:pt x="7547" y="22682"/>
                  </a:cubicBezTo>
                  <a:cubicBezTo>
                    <a:pt x="7547" y="23488"/>
                    <a:pt x="7448" y="24279"/>
                    <a:pt x="7123" y="25028"/>
                  </a:cubicBezTo>
                  <a:cubicBezTo>
                    <a:pt x="7010" y="25296"/>
                    <a:pt x="6897" y="25565"/>
                    <a:pt x="6769" y="25833"/>
                  </a:cubicBezTo>
                  <a:cubicBezTo>
                    <a:pt x="6727" y="25932"/>
                    <a:pt x="6656" y="26017"/>
                    <a:pt x="6558" y="26074"/>
                  </a:cubicBezTo>
                  <a:cubicBezTo>
                    <a:pt x="5102" y="27105"/>
                    <a:pt x="3646" y="28123"/>
                    <a:pt x="2191" y="29154"/>
                  </a:cubicBezTo>
                  <a:cubicBezTo>
                    <a:pt x="2064" y="29239"/>
                    <a:pt x="1936" y="29324"/>
                    <a:pt x="1809" y="29423"/>
                  </a:cubicBezTo>
                  <a:cubicBezTo>
                    <a:pt x="1767" y="29437"/>
                    <a:pt x="1724" y="29465"/>
                    <a:pt x="1668" y="29465"/>
                  </a:cubicBezTo>
                  <a:cubicBezTo>
                    <a:pt x="1696" y="29423"/>
                    <a:pt x="1738" y="29366"/>
                    <a:pt x="1767" y="29324"/>
                  </a:cubicBezTo>
                  <a:cubicBezTo>
                    <a:pt x="2233" y="28702"/>
                    <a:pt x="2586" y="28038"/>
                    <a:pt x="2756" y="27275"/>
                  </a:cubicBezTo>
                  <a:cubicBezTo>
                    <a:pt x="2841" y="26936"/>
                    <a:pt x="2968" y="26582"/>
                    <a:pt x="3081" y="26243"/>
                  </a:cubicBezTo>
                  <a:cubicBezTo>
                    <a:pt x="3321" y="25579"/>
                    <a:pt x="3562" y="24915"/>
                    <a:pt x="3816" y="24251"/>
                  </a:cubicBezTo>
                  <a:cubicBezTo>
                    <a:pt x="3971" y="23855"/>
                    <a:pt x="4169" y="23473"/>
                    <a:pt x="4311" y="23078"/>
                  </a:cubicBezTo>
                  <a:cubicBezTo>
                    <a:pt x="4636" y="22216"/>
                    <a:pt x="4862" y="21325"/>
                    <a:pt x="4946" y="20407"/>
                  </a:cubicBezTo>
                  <a:cubicBezTo>
                    <a:pt x="4989" y="19842"/>
                    <a:pt x="4975" y="19276"/>
                    <a:pt x="4890" y="18711"/>
                  </a:cubicBezTo>
                  <a:cubicBezTo>
                    <a:pt x="4791" y="18089"/>
                    <a:pt x="4692" y="17467"/>
                    <a:pt x="4593" y="16846"/>
                  </a:cubicBezTo>
                  <a:cubicBezTo>
                    <a:pt x="4579" y="16747"/>
                    <a:pt x="4565" y="16662"/>
                    <a:pt x="4551" y="16563"/>
                  </a:cubicBezTo>
                  <a:cubicBezTo>
                    <a:pt x="4494" y="15842"/>
                    <a:pt x="4452" y="15107"/>
                    <a:pt x="4367" y="14387"/>
                  </a:cubicBezTo>
                  <a:cubicBezTo>
                    <a:pt x="4282" y="13567"/>
                    <a:pt x="4183" y="12761"/>
                    <a:pt x="3929" y="11970"/>
                  </a:cubicBezTo>
                  <a:cubicBezTo>
                    <a:pt x="3788" y="11518"/>
                    <a:pt x="3533" y="11150"/>
                    <a:pt x="3166" y="10839"/>
                  </a:cubicBezTo>
                  <a:cubicBezTo>
                    <a:pt x="2984" y="10690"/>
                    <a:pt x="2796" y="10615"/>
                    <a:pt x="2611" y="10615"/>
                  </a:cubicBezTo>
                  <a:cubicBezTo>
                    <a:pt x="2395" y="10615"/>
                    <a:pt x="2184" y="10718"/>
                    <a:pt x="1993" y="10924"/>
                  </a:cubicBezTo>
                  <a:cubicBezTo>
                    <a:pt x="1880" y="11037"/>
                    <a:pt x="1781" y="11179"/>
                    <a:pt x="1710" y="11320"/>
                  </a:cubicBezTo>
                  <a:cubicBezTo>
                    <a:pt x="1201" y="12309"/>
                    <a:pt x="792" y="13355"/>
                    <a:pt x="594" y="14457"/>
                  </a:cubicBezTo>
                  <a:cubicBezTo>
                    <a:pt x="495" y="14966"/>
                    <a:pt x="481" y="15475"/>
                    <a:pt x="495" y="15983"/>
                  </a:cubicBezTo>
                  <a:cubicBezTo>
                    <a:pt x="509" y="16619"/>
                    <a:pt x="551" y="17255"/>
                    <a:pt x="622" y="17891"/>
                  </a:cubicBezTo>
                  <a:cubicBezTo>
                    <a:pt x="679" y="18485"/>
                    <a:pt x="848" y="19036"/>
                    <a:pt x="1046" y="19601"/>
                  </a:cubicBezTo>
                  <a:cubicBezTo>
                    <a:pt x="1244" y="20152"/>
                    <a:pt x="1456" y="20718"/>
                    <a:pt x="1682" y="21269"/>
                  </a:cubicBezTo>
                  <a:cubicBezTo>
                    <a:pt x="2021" y="22131"/>
                    <a:pt x="2233" y="23035"/>
                    <a:pt x="2417" y="23940"/>
                  </a:cubicBezTo>
                  <a:cubicBezTo>
                    <a:pt x="2558" y="24632"/>
                    <a:pt x="2671" y="25339"/>
                    <a:pt x="2699" y="26045"/>
                  </a:cubicBezTo>
                  <a:cubicBezTo>
                    <a:pt x="2770" y="27331"/>
                    <a:pt x="2360" y="28434"/>
                    <a:pt x="1541" y="29409"/>
                  </a:cubicBezTo>
                  <a:cubicBezTo>
                    <a:pt x="1258" y="29748"/>
                    <a:pt x="933" y="30017"/>
                    <a:pt x="523" y="30186"/>
                  </a:cubicBezTo>
                  <a:cubicBezTo>
                    <a:pt x="410" y="30243"/>
                    <a:pt x="297" y="30299"/>
                    <a:pt x="170" y="30356"/>
                  </a:cubicBezTo>
                  <a:cubicBezTo>
                    <a:pt x="113" y="30384"/>
                    <a:pt x="71" y="30426"/>
                    <a:pt x="0" y="30455"/>
                  </a:cubicBezTo>
                  <a:cubicBezTo>
                    <a:pt x="14" y="30497"/>
                    <a:pt x="29" y="30525"/>
                    <a:pt x="43" y="30568"/>
                  </a:cubicBezTo>
                  <a:cubicBezTo>
                    <a:pt x="85" y="30554"/>
                    <a:pt x="127" y="30554"/>
                    <a:pt x="156" y="30539"/>
                  </a:cubicBezTo>
                  <a:cubicBezTo>
                    <a:pt x="820" y="30186"/>
                    <a:pt x="1470" y="29819"/>
                    <a:pt x="2092" y="29381"/>
                  </a:cubicBezTo>
                  <a:cubicBezTo>
                    <a:pt x="2742" y="28914"/>
                    <a:pt x="3406" y="28476"/>
                    <a:pt x="4070" y="28010"/>
                  </a:cubicBezTo>
                  <a:cubicBezTo>
                    <a:pt x="4282" y="27868"/>
                    <a:pt x="4522" y="27812"/>
                    <a:pt x="4763" y="27755"/>
                  </a:cubicBezTo>
                  <a:cubicBezTo>
                    <a:pt x="4977" y="27698"/>
                    <a:pt x="5191" y="27669"/>
                    <a:pt x="5409" y="27669"/>
                  </a:cubicBezTo>
                  <a:cubicBezTo>
                    <a:pt x="5564" y="27669"/>
                    <a:pt x="5720" y="27684"/>
                    <a:pt x="5879" y="27713"/>
                  </a:cubicBezTo>
                  <a:cubicBezTo>
                    <a:pt x="6261" y="27798"/>
                    <a:pt x="6586" y="27967"/>
                    <a:pt x="6840" y="28250"/>
                  </a:cubicBezTo>
                  <a:cubicBezTo>
                    <a:pt x="7137" y="28575"/>
                    <a:pt x="7349" y="28943"/>
                    <a:pt x="7547" y="29338"/>
                  </a:cubicBezTo>
                  <a:cubicBezTo>
                    <a:pt x="7674" y="29607"/>
                    <a:pt x="7844" y="29875"/>
                    <a:pt x="7985" y="30158"/>
                  </a:cubicBezTo>
                  <a:cubicBezTo>
                    <a:pt x="8056" y="30285"/>
                    <a:pt x="8112" y="30426"/>
                    <a:pt x="8169" y="30554"/>
                  </a:cubicBezTo>
                  <a:cubicBezTo>
                    <a:pt x="8225" y="30667"/>
                    <a:pt x="8267" y="30780"/>
                    <a:pt x="8437" y="30794"/>
                  </a:cubicBezTo>
                  <a:cubicBezTo>
                    <a:pt x="8465" y="30751"/>
                    <a:pt x="8508" y="30695"/>
                    <a:pt x="8522" y="30638"/>
                  </a:cubicBezTo>
                  <a:cubicBezTo>
                    <a:pt x="8720" y="29988"/>
                    <a:pt x="8691" y="29338"/>
                    <a:pt x="8451" y="28702"/>
                  </a:cubicBezTo>
                  <a:cubicBezTo>
                    <a:pt x="8381" y="28519"/>
                    <a:pt x="8253" y="28349"/>
                    <a:pt x="8140" y="28194"/>
                  </a:cubicBezTo>
                  <a:cubicBezTo>
                    <a:pt x="8027" y="28052"/>
                    <a:pt x="7886" y="27925"/>
                    <a:pt x="7773" y="27798"/>
                  </a:cubicBezTo>
                  <a:cubicBezTo>
                    <a:pt x="7504" y="27487"/>
                    <a:pt x="7165" y="27346"/>
                    <a:pt x="6769" y="27317"/>
                  </a:cubicBezTo>
                  <a:cubicBezTo>
                    <a:pt x="6671" y="27317"/>
                    <a:pt x="6572" y="27303"/>
                    <a:pt x="6487" y="27289"/>
                  </a:cubicBezTo>
                  <a:cubicBezTo>
                    <a:pt x="6417" y="27280"/>
                    <a:pt x="6348" y="27275"/>
                    <a:pt x="6279" y="27275"/>
                  </a:cubicBezTo>
                  <a:cubicBezTo>
                    <a:pt x="6042" y="27275"/>
                    <a:pt x="5809" y="27329"/>
                    <a:pt x="5568" y="27416"/>
                  </a:cubicBezTo>
                  <a:cubicBezTo>
                    <a:pt x="5271" y="27515"/>
                    <a:pt x="4961" y="27586"/>
                    <a:pt x="4636" y="27628"/>
                  </a:cubicBezTo>
                  <a:cubicBezTo>
                    <a:pt x="4678" y="27600"/>
                    <a:pt x="4720" y="27558"/>
                    <a:pt x="4749" y="27529"/>
                  </a:cubicBezTo>
                  <a:cubicBezTo>
                    <a:pt x="5568" y="26936"/>
                    <a:pt x="6374" y="26342"/>
                    <a:pt x="7193" y="25763"/>
                  </a:cubicBezTo>
                  <a:cubicBezTo>
                    <a:pt x="7349" y="25664"/>
                    <a:pt x="7533" y="25579"/>
                    <a:pt x="7716" y="25565"/>
                  </a:cubicBezTo>
                  <a:cubicBezTo>
                    <a:pt x="8070" y="25508"/>
                    <a:pt x="8437" y="25494"/>
                    <a:pt x="8805" y="25480"/>
                  </a:cubicBezTo>
                  <a:cubicBezTo>
                    <a:pt x="8823" y="25480"/>
                    <a:pt x="8841" y="25479"/>
                    <a:pt x="8859" y="25479"/>
                  </a:cubicBezTo>
                  <a:cubicBezTo>
                    <a:pt x="9232" y="25479"/>
                    <a:pt x="9555" y="25615"/>
                    <a:pt x="9879" y="25777"/>
                  </a:cubicBezTo>
                  <a:cubicBezTo>
                    <a:pt x="10373" y="26031"/>
                    <a:pt x="10825" y="26370"/>
                    <a:pt x="11221" y="26752"/>
                  </a:cubicBezTo>
                  <a:cubicBezTo>
                    <a:pt x="12055" y="27586"/>
                    <a:pt x="12988" y="28264"/>
                    <a:pt x="14005" y="28815"/>
                  </a:cubicBezTo>
                  <a:cubicBezTo>
                    <a:pt x="14825" y="29268"/>
                    <a:pt x="15673" y="29607"/>
                    <a:pt x="16591" y="29790"/>
                  </a:cubicBezTo>
                  <a:cubicBezTo>
                    <a:pt x="16966" y="29864"/>
                    <a:pt x="17338" y="29899"/>
                    <a:pt x="17707" y="29899"/>
                  </a:cubicBezTo>
                  <a:cubicBezTo>
                    <a:pt x="18259" y="29899"/>
                    <a:pt x="18806" y="29821"/>
                    <a:pt x="19347" y="29677"/>
                  </a:cubicBezTo>
                  <a:cubicBezTo>
                    <a:pt x="20322" y="29409"/>
                    <a:pt x="21255" y="29070"/>
                    <a:pt x="22188" y="28745"/>
                  </a:cubicBezTo>
                  <a:cubicBezTo>
                    <a:pt x="22343" y="28688"/>
                    <a:pt x="22498" y="28603"/>
                    <a:pt x="22640" y="28504"/>
                  </a:cubicBezTo>
                  <a:cubicBezTo>
                    <a:pt x="22894" y="28321"/>
                    <a:pt x="22937" y="28024"/>
                    <a:pt x="22753" y="27755"/>
                  </a:cubicBezTo>
                  <a:cubicBezTo>
                    <a:pt x="22626" y="27572"/>
                    <a:pt x="22456" y="27445"/>
                    <a:pt x="22258" y="27346"/>
                  </a:cubicBezTo>
                  <a:cubicBezTo>
                    <a:pt x="21679" y="27035"/>
                    <a:pt x="21071" y="26766"/>
                    <a:pt x="20421" y="26625"/>
                  </a:cubicBezTo>
                  <a:cubicBezTo>
                    <a:pt x="19884" y="26498"/>
                    <a:pt x="19333" y="26469"/>
                    <a:pt x="18782" y="26427"/>
                  </a:cubicBezTo>
                  <a:cubicBezTo>
                    <a:pt x="17920" y="26385"/>
                    <a:pt x="17058" y="26356"/>
                    <a:pt x="16210" y="26286"/>
                  </a:cubicBezTo>
                  <a:cubicBezTo>
                    <a:pt x="15503" y="26243"/>
                    <a:pt x="14796" y="26173"/>
                    <a:pt x="14090" y="26088"/>
                  </a:cubicBezTo>
                  <a:cubicBezTo>
                    <a:pt x="13299" y="25989"/>
                    <a:pt x="12535" y="25791"/>
                    <a:pt x="11801" y="25523"/>
                  </a:cubicBezTo>
                  <a:cubicBezTo>
                    <a:pt x="11334" y="25353"/>
                    <a:pt x="10854" y="25226"/>
                    <a:pt x="10345" y="25183"/>
                  </a:cubicBezTo>
                  <a:cubicBezTo>
                    <a:pt x="10220" y="25176"/>
                    <a:pt x="10095" y="25172"/>
                    <a:pt x="9970" y="25172"/>
                  </a:cubicBezTo>
                  <a:cubicBezTo>
                    <a:pt x="9629" y="25172"/>
                    <a:pt x="9287" y="25199"/>
                    <a:pt x="8946" y="25240"/>
                  </a:cubicBezTo>
                  <a:cubicBezTo>
                    <a:pt x="8663" y="25282"/>
                    <a:pt x="8381" y="25311"/>
                    <a:pt x="8098" y="25339"/>
                  </a:cubicBezTo>
                  <a:cubicBezTo>
                    <a:pt x="7957" y="25367"/>
                    <a:pt x="7815" y="25395"/>
                    <a:pt x="7646" y="25424"/>
                  </a:cubicBezTo>
                  <a:cubicBezTo>
                    <a:pt x="7688" y="25367"/>
                    <a:pt x="7702" y="25339"/>
                    <a:pt x="7730" y="25325"/>
                  </a:cubicBezTo>
                  <a:cubicBezTo>
                    <a:pt x="8013" y="25056"/>
                    <a:pt x="8282" y="24802"/>
                    <a:pt x="8564" y="24547"/>
                  </a:cubicBezTo>
                  <a:cubicBezTo>
                    <a:pt x="9158" y="23996"/>
                    <a:pt x="9850" y="23601"/>
                    <a:pt x="10557" y="23219"/>
                  </a:cubicBezTo>
                  <a:cubicBezTo>
                    <a:pt x="10755" y="23106"/>
                    <a:pt x="10965" y="23075"/>
                    <a:pt x="11180" y="23075"/>
                  </a:cubicBezTo>
                  <a:cubicBezTo>
                    <a:pt x="11287" y="23075"/>
                    <a:pt x="11395" y="23082"/>
                    <a:pt x="11504" y="23092"/>
                  </a:cubicBezTo>
                  <a:cubicBezTo>
                    <a:pt x="12648" y="23191"/>
                    <a:pt x="13765" y="23459"/>
                    <a:pt x="14867" y="23798"/>
                  </a:cubicBezTo>
                  <a:cubicBezTo>
                    <a:pt x="16224" y="24222"/>
                    <a:pt x="17609" y="24604"/>
                    <a:pt x="19008" y="24858"/>
                  </a:cubicBezTo>
                  <a:cubicBezTo>
                    <a:pt x="19465" y="24939"/>
                    <a:pt x="19916" y="24969"/>
                    <a:pt x="20369" y="24969"/>
                  </a:cubicBezTo>
                  <a:cubicBezTo>
                    <a:pt x="20630" y="24969"/>
                    <a:pt x="20892" y="24959"/>
                    <a:pt x="21156" y="24943"/>
                  </a:cubicBezTo>
                  <a:cubicBezTo>
                    <a:pt x="22484" y="24873"/>
                    <a:pt x="23728" y="24505"/>
                    <a:pt x="24943" y="23982"/>
                  </a:cubicBezTo>
                  <a:cubicBezTo>
                    <a:pt x="25961" y="23558"/>
                    <a:pt x="26978" y="23177"/>
                    <a:pt x="28038" y="22852"/>
                  </a:cubicBezTo>
                  <a:cubicBezTo>
                    <a:pt x="28194" y="22809"/>
                    <a:pt x="28349" y="22753"/>
                    <a:pt x="28505" y="22682"/>
                  </a:cubicBezTo>
                  <a:cubicBezTo>
                    <a:pt x="28561" y="22668"/>
                    <a:pt x="28604" y="22611"/>
                    <a:pt x="28688" y="22541"/>
                  </a:cubicBezTo>
                  <a:cubicBezTo>
                    <a:pt x="28589" y="22498"/>
                    <a:pt x="28533" y="22470"/>
                    <a:pt x="28462" y="22456"/>
                  </a:cubicBezTo>
                  <a:cubicBezTo>
                    <a:pt x="27953" y="22329"/>
                    <a:pt x="27445" y="22258"/>
                    <a:pt x="26922" y="22202"/>
                  </a:cubicBezTo>
                  <a:cubicBezTo>
                    <a:pt x="26371" y="22145"/>
                    <a:pt x="25819" y="22074"/>
                    <a:pt x="25268" y="22032"/>
                  </a:cubicBezTo>
                  <a:cubicBezTo>
                    <a:pt x="24873" y="21990"/>
                    <a:pt x="24463" y="21961"/>
                    <a:pt x="24067" y="21961"/>
                  </a:cubicBezTo>
                  <a:cubicBezTo>
                    <a:pt x="23346" y="21961"/>
                    <a:pt x="22626" y="21958"/>
                    <a:pt x="21905" y="21958"/>
                  </a:cubicBezTo>
                  <a:cubicBezTo>
                    <a:pt x="21184" y="21958"/>
                    <a:pt x="20463" y="21961"/>
                    <a:pt x="19743" y="21975"/>
                  </a:cubicBezTo>
                  <a:cubicBezTo>
                    <a:pt x="18965" y="21975"/>
                    <a:pt x="18202" y="21961"/>
                    <a:pt x="17425" y="21933"/>
                  </a:cubicBezTo>
                  <a:cubicBezTo>
                    <a:pt x="16704" y="21891"/>
                    <a:pt x="15984" y="21877"/>
                    <a:pt x="15249" y="21862"/>
                  </a:cubicBezTo>
                  <a:cubicBezTo>
                    <a:pt x="14924" y="21862"/>
                    <a:pt x="14599" y="21862"/>
                    <a:pt x="14288" y="21848"/>
                  </a:cubicBezTo>
                  <a:cubicBezTo>
                    <a:pt x="13581" y="21848"/>
                    <a:pt x="12903" y="21961"/>
                    <a:pt x="12253" y="22216"/>
                  </a:cubicBezTo>
                  <a:cubicBezTo>
                    <a:pt x="11278" y="22626"/>
                    <a:pt x="10373" y="23148"/>
                    <a:pt x="9483" y="23700"/>
                  </a:cubicBezTo>
                  <a:cubicBezTo>
                    <a:pt x="9426" y="23728"/>
                    <a:pt x="9370" y="23756"/>
                    <a:pt x="9285" y="23770"/>
                  </a:cubicBezTo>
                  <a:cubicBezTo>
                    <a:pt x="9327" y="23714"/>
                    <a:pt x="9370" y="23671"/>
                    <a:pt x="9412" y="23629"/>
                  </a:cubicBezTo>
                  <a:cubicBezTo>
                    <a:pt x="9907" y="23021"/>
                    <a:pt x="10401" y="22428"/>
                    <a:pt x="10896" y="21820"/>
                  </a:cubicBezTo>
                  <a:cubicBezTo>
                    <a:pt x="11052" y="21636"/>
                    <a:pt x="11179" y="21438"/>
                    <a:pt x="11306" y="21241"/>
                  </a:cubicBezTo>
                  <a:cubicBezTo>
                    <a:pt x="11391" y="21113"/>
                    <a:pt x="11490" y="21014"/>
                    <a:pt x="11617" y="20944"/>
                  </a:cubicBezTo>
                  <a:cubicBezTo>
                    <a:pt x="11970" y="20718"/>
                    <a:pt x="12352" y="20520"/>
                    <a:pt x="12747" y="20364"/>
                  </a:cubicBezTo>
                  <a:cubicBezTo>
                    <a:pt x="13030" y="20237"/>
                    <a:pt x="13313" y="20124"/>
                    <a:pt x="13595" y="20039"/>
                  </a:cubicBezTo>
                  <a:cubicBezTo>
                    <a:pt x="13991" y="19898"/>
                    <a:pt x="14415" y="19842"/>
                    <a:pt x="14825" y="19827"/>
                  </a:cubicBezTo>
                  <a:cubicBezTo>
                    <a:pt x="15687" y="19771"/>
                    <a:pt x="16535" y="19757"/>
                    <a:pt x="17397" y="19700"/>
                  </a:cubicBezTo>
                  <a:cubicBezTo>
                    <a:pt x="18160" y="19644"/>
                    <a:pt x="18923" y="19573"/>
                    <a:pt x="19686" y="19474"/>
                  </a:cubicBezTo>
                  <a:cubicBezTo>
                    <a:pt x="20902" y="19290"/>
                    <a:pt x="22075" y="18965"/>
                    <a:pt x="23205" y="18499"/>
                  </a:cubicBezTo>
                  <a:cubicBezTo>
                    <a:pt x="24505" y="17962"/>
                    <a:pt x="25791" y="17397"/>
                    <a:pt x="27063" y="16817"/>
                  </a:cubicBezTo>
                  <a:cubicBezTo>
                    <a:pt x="27459" y="16634"/>
                    <a:pt x="27840" y="16407"/>
                    <a:pt x="28208" y="16167"/>
                  </a:cubicBezTo>
                  <a:cubicBezTo>
                    <a:pt x="28420" y="16040"/>
                    <a:pt x="28618" y="15870"/>
                    <a:pt x="28787" y="15701"/>
                  </a:cubicBezTo>
                  <a:cubicBezTo>
                    <a:pt x="29197" y="15277"/>
                    <a:pt x="29183" y="14712"/>
                    <a:pt x="28787" y="14288"/>
                  </a:cubicBezTo>
                  <a:cubicBezTo>
                    <a:pt x="28476" y="13963"/>
                    <a:pt x="28081" y="13821"/>
                    <a:pt x="27657" y="13765"/>
                  </a:cubicBezTo>
                  <a:cubicBezTo>
                    <a:pt x="27332" y="13722"/>
                    <a:pt x="27003" y="13708"/>
                    <a:pt x="26674" y="13708"/>
                  </a:cubicBezTo>
                  <a:cubicBezTo>
                    <a:pt x="26346" y="13708"/>
                    <a:pt x="26017" y="13722"/>
                    <a:pt x="25692" y="13737"/>
                  </a:cubicBezTo>
                  <a:cubicBezTo>
                    <a:pt x="24802" y="13779"/>
                    <a:pt x="23912" y="13807"/>
                    <a:pt x="23021" y="13864"/>
                  </a:cubicBezTo>
                  <a:cubicBezTo>
                    <a:pt x="22188" y="13920"/>
                    <a:pt x="21368" y="14047"/>
                    <a:pt x="20577" y="14330"/>
                  </a:cubicBezTo>
                  <a:cubicBezTo>
                    <a:pt x="19700" y="14627"/>
                    <a:pt x="18909" y="15079"/>
                    <a:pt x="18174" y="15644"/>
                  </a:cubicBezTo>
                  <a:cubicBezTo>
                    <a:pt x="17524" y="16153"/>
                    <a:pt x="16930" y="16718"/>
                    <a:pt x="16337" y="17298"/>
                  </a:cubicBezTo>
                  <a:cubicBezTo>
                    <a:pt x="15885" y="17722"/>
                    <a:pt x="15432" y="18132"/>
                    <a:pt x="14980" y="18541"/>
                  </a:cubicBezTo>
                  <a:cubicBezTo>
                    <a:pt x="14373" y="19093"/>
                    <a:pt x="13708" y="19545"/>
                    <a:pt x="13016" y="19955"/>
                  </a:cubicBezTo>
                  <a:cubicBezTo>
                    <a:pt x="12592" y="20209"/>
                    <a:pt x="12182" y="20449"/>
                    <a:pt x="11758" y="20689"/>
                  </a:cubicBezTo>
                  <a:cubicBezTo>
                    <a:pt x="11730" y="20718"/>
                    <a:pt x="11702" y="20718"/>
                    <a:pt x="11645" y="20746"/>
                  </a:cubicBezTo>
                  <a:cubicBezTo>
                    <a:pt x="11673" y="20689"/>
                    <a:pt x="11687" y="20633"/>
                    <a:pt x="11716" y="20605"/>
                  </a:cubicBezTo>
                  <a:cubicBezTo>
                    <a:pt x="12210" y="19686"/>
                    <a:pt x="12719" y="18767"/>
                    <a:pt x="13214" y="17835"/>
                  </a:cubicBezTo>
                  <a:cubicBezTo>
                    <a:pt x="13666" y="17001"/>
                    <a:pt x="14245" y="16266"/>
                    <a:pt x="14980" y="15644"/>
                  </a:cubicBezTo>
                  <a:cubicBezTo>
                    <a:pt x="15616" y="15121"/>
                    <a:pt x="16294" y="14641"/>
                    <a:pt x="17029" y="14245"/>
                  </a:cubicBezTo>
                  <a:cubicBezTo>
                    <a:pt x="17552" y="13948"/>
                    <a:pt x="18089" y="13652"/>
                    <a:pt x="18640" y="13369"/>
                  </a:cubicBezTo>
                  <a:cubicBezTo>
                    <a:pt x="19969" y="12677"/>
                    <a:pt x="21156" y="11786"/>
                    <a:pt x="22202" y="10698"/>
                  </a:cubicBezTo>
                  <a:cubicBezTo>
                    <a:pt x="22682" y="10189"/>
                    <a:pt x="23134" y="9652"/>
                    <a:pt x="23601" y="9129"/>
                  </a:cubicBezTo>
                  <a:cubicBezTo>
                    <a:pt x="24420" y="8239"/>
                    <a:pt x="25254" y="7349"/>
                    <a:pt x="26074" y="6444"/>
                  </a:cubicBezTo>
                  <a:cubicBezTo>
                    <a:pt x="26653" y="5794"/>
                    <a:pt x="27219" y="5130"/>
                    <a:pt x="27784" y="4480"/>
                  </a:cubicBezTo>
                  <a:cubicBezTo>
                    <a:pt x="27840" y="4424"/>
                    <a:pt x="27911" y="4353"/>
                    <a:pt x="27869" y="4254"/>
                  </a:cubicBezTo>
                  <a:cubicBezTo>
                    <a:pt x="27838" y="4234"/>
                    <a:pt x="27808" y="4226"/>
                    <a:pt x="27778" y="4226"/>
                  </a:cubicBezTo>
                  <a:cubicBezTo>
                    <a:pt x="27725" y="4226"/>
                    <a:pt x="27674" y="4250"/>
                    <a:pt x="27628" y="4268"/>
                  </a:cubicBezTo>
                  <a:cubicBezTo>
                    <a:pt x="27204" y="4409"/>
                    <a:pt x="26795" y="4579"/>
                    <a:pt x="26371" y="4706"/>
                  </a:cubicBezTo>
                  <a:cubicBezTo>
                    <a:pt x="25862" y="4876"/>
                    <a:pt x="25339" y="4989"/>
                    <a:pt x="24830" y="5158"/>
                  </a:cubicBezTo>
                  <a:cubicBezTo>
                    <a:pt x="23827" y="5469"/>
                    <a:pt x="22922" y="5964"/>
                    <a:pt x="22103" y="6614"/>
                  </a:cubicBezTo>
                  <a:cubicBezTo>
                    <a:pt x="21000" y="7504"/>
                    <a:pt x="20025" y="8522"/>
                    <a:pt x="19093" y="9582"/>
                  </a:cubicBezTo>
                  <a:cubicBezTo>
                    <a:pt x="18655" y="10090"/>
                    <a:pt x="18301" y="10656"/>
                    <a:pt x="17962" y="11235"/>
                  </a:cubicBezTo>
                  <a:cubicBezTo>
                    <a:pt x="17637" y="11815"/>
                    <a:pt x="17255" y="12337"/>
                    <a:pt x="16860" y="12860"/>
                  </a:cubicBezTo>
                  <a:cubicBezTo>
                    <a:pt x="16563" y="13256"/>
                    <a:pt x="16266" y="13666"/>
                    <a:pt x="15998" y="14090"/>
                  </a:cubicBezTo>
                  <a:cubicBezTo>
                    <a:pt x="15588" y="14740"/>
                    <a:pt x="15093" y="15333"/>
                    <a:pt x="14528" y="15870"/>
                  </a:cubicBezTo>
                  <a:cubicBezTo>
                    <a:pt x="14316" y="16082"/>
                    <a:pt x="14118" y="16309"/>
                    <a:pt x="13920" y="16535"/>
                  </a:cubicBezTo>
                  <a:cubicBezTo>
                    <a:pt x="13878" y="16563"/>
                    <a:pt x="13864" y="16605"/>
                    <a:pt x="13821" y="16662"/>
                  </a:cubicBezTo>
                  <a:cubicBezTo>
                    <a:pt x="13807" y="16619"/>
                    <a:pt x="13807" y="16605"/>
                    <a:pt x="13807" y="16605"/>
                  </a:cubicBezTo>
                  <a:cubicBezTo>
                    <a:pt x="14076" y="15969"/>
                    <a:pt x="14344" y="15319"/>
                    <a:pt x="14627" y="14697"/>
                  </a:cubicBezTo>
                  <a:cubicBezTo>
                    <a:pt x="14811" y="14302"/>
                    <a:pt x="15037" y="13920"/>
                    <a:pt x="15235" y="13539"/>
                  </a:cubicBezTo>
                  <a:cubicBezTo>
                    <a:pt x="15644" y="12747"/>
                    <a:pt x="15856" y="11899"/>
                    <a:pt x="15927" y="11009"/>
                  </a:cubicBezTo>
                  <a:cubicBezTo>
                    <a:pt x="15998" y="10232"/>
                    <a:pt x="15955" y="9469"/>
                    <a:pt x="15871" y="8706"/>
                  </a:cubicBezTo>
                  <a:cubicBezTo>
                    <a:pt x="15757" y="7702"/>
                    <a:pt x="15545" y="6713"/>
                    <a:pt x="15291" y="5738"/>
                  </a:cubicBezTo>
                  <a:cubicBezTo>
                    <a:pt x="15150" y="5144"/>
                    <a:pt x="14994" y="4537"/>
                    <a:pt x="14825" y="3943"/>
                  </a:cubicBezTo>
                  <a:cubicBezTo>
                    <a:pt x="14585" y="3180"/>
                    <a:pt x="14217" y="2473"/>
                    <a:pt x="13807" y="1781"/>
                  </a:cubicBezTo>
                  <a:cubicBezTo>
                    <a:pt x="13680" y="1569"/>
                    <a:pt x="13553" y="1343"/>
                    <a:pt x="13440" y="1117"/>
                  </a:cubicBezTo>
                  <a:cubicBezTo>
                    <a:pt x="13284" y="820"/>
                    <a:pt x="13185" y="495"/>
                    <a:pt x="13115" y="184"/>
                  </a:cubicBezTo>
                  <a:cubicBezTo>
                    <a:pt x="13087" y="113"/>
                    <a:pt x="13058" y="57"/>
                    <a:pt x="13044" y="0"/>
                  </a:cubicBezTo>
                  <a:close/>
                </a:path>
              </a:pathLst>
            </a:custGeom>
            <a:solidFill>
              <a:schemeClr val="accent2"/>
            </a:solidFill>
            <a:ln cap="flat" cmpd="sng" w="9525">
              <a:solidFill>
                <a:schemeClr val="lt1"/>
              </a:solidFill>
              <a:prstDash val="solid"/>
              <a:round/>
              <a:headEnd len="sm" w="sm" type="none"/>
              <a:tailEnd len="sm" w="sm" type="none"/>
            </a:ln>
          </p:spPr>
          <p:txBody>
            <a:bodyPr anchorCtr="0" anchor="ctr" bIns="60950" lIns="60950" spcFirstLastPara="1" rIns="60950" wrap="square" tIns="60950">
              <a:noAutofit/>
            </a:bodyPr>
            <a:lstStyle/>
            <a:p>
              <a:pPr indent="0" lvl="0" marL="0" marR="0" rtl="0" algn="l">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p:txBody>
        </p:sp>
      </p:grpSp>
      <p:grpSp>
        <p:nvGrpSpPr>
          <p:cNvPr id="208" name="Google Shape;208;p5"/>
          <p:cNvGrpSpPr/>
          <p:nvPr/>
        </p:nvGrpSpPr>
        <p:grpSpPr>
          <a:xfrm>
            <a:off x="433881" y="2113628"/>
            <a:ext cx="2065808" cy="1827457"/>
            <a:chOff x="2473991" y="2385441"/>
            <a:chExt cx="2065808" cy="1827457"/>
          </a:xfrm>
        </p:grpSpPr>
        <p:sp>
          <p:nvSpPr>
            <p:cNvPr id="209" name="Google Shape;209;p5"/>
            <p:cNvSpPr/>
            <p:nvPr/>
          </p:nvSpPr>
          <p:spPr>
            <a:xfrm>
              <a:off x="2473991" y="2385441"/>
              <a:ext cx="2065808" cy="1827457"/>
            </a:xfrm>
            <a:custGeom>
              <a:rect b="b" l="l" r="r" t="t"/>
              <a:pathLst>
                <a:path extrusionOk="0" h="2902" w="2667">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rgbClr val="DAE5F1"/>
            </a:solidFill>
            <a:ln>
              <a:noFill/>
            </a:ln>
          </p:spPr>
          <p:txBody>
            <a:bodyPr anchorCtr="0" anchor="ctr" bIns="60950" lIns="60950" spcFirstLastPara="1" rIns="60950" wrap="square" tIns="60950">
              <a:noAutofit/>
            </a:bodyPr>
            <a:lstStyle/>
            <a:p>
              <a:pPr indent="0" lvl="0" marL="0" marR="0" rtl="0" algn="ctr">
                <a:spcBef>
                  <a:spcPts val="0"/>
                </a:spcBef>
                <a:spcAft>
                  <a:spcPts val="0"/>
                </a:spcAft>
                <a:buNone/>
              </a:pPr>
              <a:r>
                <a:t/>
              </a:r>
              <a:endParaRPr b="1" i="0" sz="4800" u="none" cap="none" strike="noStrike">
                <a:solidFill>
                  <a:srgbClr val="000000"/>
                </a:solidFill>
                <a:latin typeface="Times New Roman"/>
                <a:ea typeface="Times New Roman"/>
                <a:cs typeface="Times New Roman"/>
                <a:sym typeface="Times New Roman"/>
              </a:endParaRPr>
            </a:p>
          </p:txBody>
        </p:sp>
        <p:pic>
          <p:nvPicPr>
            <p:cNvPr id="210" name="Google Shape;210;p5"/>
            <p:cNvPicPr preferRelativeResize="0"/>
            <p:nvPr/>
          </p:nvPicPr>
          <p:blipFill rotWithShape="1">
            <a:blip r:embed="rId3">
              <a:alphaModFix/>
            </a:blip>
            <a:srcRect b="0" l="0" r="0" t="0"/>
            <a:stretch/>
          </p:blipFill>
          <p:spPr>
            <a:xfrm>
              <a:off x="2855395" y="2495033"/>
              <a:ext cx="1394842" cy="1394842"/>
            </a:xfrm>
            <a:prstGeom prst="rect">
              <a:avLst/>
            </a:prstGeom>
            <a:noFill/>
            <a:ln>
              <a:noFill/>
            </a:ln>
          </p:spPr>
        </p:pic>
      </p:grpSp>
      <p:grpSp>
        <p:nvGrpSpPr>
          <p:cNvPr id="211" name="Google Shape;211;p5"/>
          <p:cNvGrpSpPr/>
          <p:nvPr/>
        </p:nvGrpSpPr>
        <p:grpSpPr>
          <a:xfrm>
            <a:off x="6849491" y="2286824"/>
            <a:ext cx="2065807" cy="1827456"/>
            <a:chOff x="7386367" y="2405261"/>
            <a:chExt cx="2065807" cy="1827456"/>
          </a:xfrm>
        </p:grpSpPr>
        <p:sp>
          <p:nvSpPr>
            <p:cNvPr id="212" name="Google Shape;212;p5"/>
            <p:cNvSpPr/>
            <p:nvPr/>
          </p:nvSpPr>
          <p:spPr>
            <a:xfrm>
              <a:off x="7386367" y="2405261"/>
              <a:ext cx="2065807" cy="1827456"/>
            </a:xfrm>
            <a:custGeom>
              <a:rect b="b" l="l" r="r" t="t"/>
              <a:pathLst>
                <a:path extrusionOk="0" h="2902" w="2667">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rgbClr val="FFCE3C"/>
            </a:solidFill>
            <a:ln>
              <a:noFill/>
            </a:ln>
          </p:spPr>
          <p:txBody>
            <a:bodyPr anchorCtr="0" anchor="ctr" bIns="60950" lIns="60950" spcFirstLastPara="1" rIns="60950" wrap="square" tIns="60950">
              <a:noAutofit/>
            </a:bodyPr>
            <a:lstStyle/>
            <a:p>
              <a:pPr indent="0" lvl="0" marL="0" marR="0" rtl="0" algn="ctr">
                <a:spcBef>
                  <a:spcPts val="0"/>
                </a:spcBef>
                <a:spcAft>
                  <a:spcPts val="0"/>
                </a:spcAft>
                <a:buNone/>
              </a:pPr>
              <a:r>
                <a:t/>
              </a:r>
              <a:endParaRPr b="0" i="0" sz="5334" u="none" cap="none" strike="noStrike">
                <a:solidFill>
                  <a:srgbClr val="000000"/>
                </a:solidFill>
                <a:latin typeface="Times New Roman"/>
                <a:ea typeface="Times New Roman"/>
                <a:cs typeface="Times New Roman"/>
                <a:sym typeface="Times New Roman"/>
              </a:endParaRPr>
            </a:p>
          </p:txBody>
        </p:sp>
        <p:pic>
          <p:nvPicPr>
            <p:cNvPr descr="Power" id="213" name="Google Shape;213;p5"/>
            <p:cNvPicPr preferRelativeResize="0"/>
            <p:nvPr/>
          </p:nvPicPr>
          <p:blipFill rotWithShape="1">
            <a:blip r:embed="rId4">
              <a:alphaModFix/>
            </a:blip>
            <a:srcRect b="0" l="0" r="0" t="0"/>
            <a:stretch/>
          </p:blipFill>
          <p:spPr>
            <a:xfrm>
              <a:off x="7809536" y="2671289"/>
              <a:ext cx="1295400" cy="1295400"/>
            </a:xfrm>
            <a:prstGeom prst="rect">
              <a:avLst/>
            </a:prstGeom>
            <a:noFill/>
            <a:ln>
              <a:noFill/>
            </a:ln>
          </p:spPr>
        </p:pic>
      </p:grpSp>
      <p:grpSp>
        <p:nvGrpSpPr>
          <p:cNvPr id="214" name="Google Shape;214;p5"/>
          <p:cNvGrpSpPr/>
          <p:nvPr/>
        </p:nvGrpSpPr>
        <p:grpSpPr>
          <a:xfrm>
            <a:off x="3637324" y="1969138"/>
            <a:ext cx="2098841" cy="2116435"/>
            <a:chOff x="3441251" y="1961434"/>
            <a:chExt cx="2098841" cy="2116435"/>
          </a:xfrm>
        </p:grpSpPr>
        <p:sp>
          <p:nvSpPr>
            <p:cNvPr id="215" name="Google Shape;215;p5"/>
            <p:cNvSpPr/>
            <p:nvPr/>
          </p:nvSpPr>
          <p:spPr>
            <a:xfrm>
              <a:off x="3441251" y="2155362"/>
              <a:ext cx="2082802" cy="1922507"/>
            </a:xfrm>
            <a:custGeom>
              <a:rect b="b" l="l" r="r" t="t"/>
              <a:pathLst>
                <a:path extrusionOk="0" h="2902" w="2667">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rgbClr val="FFCE3C"/>
            </a:solidFill>
            <a:ln>
              <a:noFill/>
            </a:ln>
          </p:spPr>
          <p:txBody>
            <a:bodyPr anchorCtr="0" anchor="ctr" bIns="60950" lIns="60950" spcFirstLastPara="1" rIns="60950" wrap="square" tIns="60950">
              <a:noAutofit/>
            </a:bodyPr>
            <a:lstStyle/>
            <a:p>
              <a:pPr indent="0" lvl="0" marL="0" marR="0" rtl="0" algn="ctr">
                <a:spcBef>
                  <a:spcPts val="0"/>
                </a:spcBef>
                <a:spcAft>
                  <a:spcPts val="0"/>
                </a:spcAft>
                <a:buNone/>
              </a:pPr>
              <a:r>
                <a:t/>
              </a:r>
              <a:endParaRPr b="0" i="0" sz="5334" u="none" cap="none" strike="noStrike">
                <a:solidFill>
                  <a:srgbClr val="000000"/>
                </a:solidFill>
                <a:latin typeface="Times New Roman"/>
                <a:ea typeface="Times New Roman"/>
                <a:cs typeface="Times New Roman"/>
                <a:sym typeface="Times New Roman"/>
              </a:endParaRPr>
            </a:p>
          </p:txBody>
        </p:sp>
        <p:sp>
          <p:nvSpPr>
            <p:cNvPr id="216" name="Google Shape;216;p5"/>
            <p:cNvSpPr/>
            <p:nvPr/>
          </p:nvSpPr>
          <p:spPr>
            <a:xfrm>
              <a:off x="3630549" y="1961434"/>
              <a:ext cx="1909543" cy="1518738"/>
            </a:xfrm>
            <a:prstGeom prst="ellipse">
              <a:avLst/>
            </a:prstGeom>
            <a:gradFill>
              <a:gsLst>
                <a:gs pos="0">
                  <a:srgbClr val="E3E300"/>
                </a:gs>
                <a:gs pos="100000">
                  <a:srgbClr val="FFFF00">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17" name="Google Shape;217;p5"/>
            <p:cNvSpPr/>
            <p:nvPr/>
          </p:nvSpPr>
          <p:spPr>
            <a:xfrm>
              <a:off x="4064660" y="3550213"/>
              <a:ext cx="875004" cy="340816"/>
            </a:xfrm>
            <a:prstGeom prst="parallelogram">
              <a:avLst>
                <a:gd fmla="val 55072" name="adj"/>
              </a:avLst>
            </a:prstGeom>
            <a:solidFill>
              <a:srgbClr val="4F81BD"/>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imes New Roman"/>
                <a:ea typeface="Times New Roman"/>
                <a:cs typeface="Times New Roman"/>
                <a:sym typeface="Times New Roman"/>
              </a:endParaRPr>
            </a:p>
          </p:txBody>
        </p:sp>
        <p:grpSp>
          <p:nvGrpSpPr>
            <p:cNvPr id="218" name="Google Shape;218;p5"/>
            <p:cNvGrpSpPr/>
            <p:nvPr/>
          </p:nvGrpSpPr>
          <p:grpSpPr>
            <a:xfrm>
              <a:off x="4123652" y="2363580"/>
              <a:ext cx="951538" cy="1209955"/>
              <a:chOff x="1056" y="576"/>
              <a:chExt cx="449" cy="696"/>
            </a:xfrm>
          </p:grpSpPr>
          <p:sp>
            <p:nvSpPr>
              <p:cNvPr id="219" name="Google Shape;219;p5"/>
              <p:cNvSpPr/>
              <p:nvPr/>
            </p:nvSpPr>
            <p:spPr>
              <a:xfrm>
                <a:off x="1056" y="576"/>
                <a:ext cx="449" cy="645"/>
              </a:xfrm>
              <a:custGeom>
                <a:rect b="b" l="l" r="r" t="t"/>
                <a:pathLst>
                  <a:path extrusionOk="0" h="21600" w="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extrusionOk="0" h="21600" w="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FF"/>
              </a:solidFill>
              <a:ln cap="flat" cmpd="sng" w="9525">
                <a:solidFill>
                  <a:srgbClr val="FFCC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imes New Roman"/>
                  <a:ea typeface="Times New Roman"/>
                  <a:cs typeface="Times New Roman"/>
                  <a:sym typeface="Times New Roman"/>
                </a:endParaRPr>
              </a:p>
            </p:txBody>
          </p:sp>
          <p:grpSp>
            <p:nvGrpSpPr>
              <p:cNvPr id="220" name="Google Shape;220;p5"/>
              <p:cNvGrpSpPr/>
              <p:nvPr/>
            </p:nvGrpSpPr>
            <p:grpSpPr>
              <a:xfrm>
                <a:off x="1056" y="576"/>
                <a:ext cx="449" cy="696"/>
                <a:chOff x="1402" y="2202"/>
                <a:chExt cx="449" cy="696"/>
              </a:xfrm>
            </p:grpSpPr>
            <p:sp>
              <p:nvSpPr>
                <p:cNvPr id="221" name="Google Shape;221;p5"/>
                <p:cNvSpPr/>
                <p:nvPr/>
              </p:nvSpPr>
              <p:spPr>
                <a:xfrm>
                  <a:off x="1402" y="2202"/>
                  <a:ext cx="449" cy="645"/>
                </a:xfrm>
                <a:custGeom>
                  <a:rect b="b" l="l" r="r" t="t"/>
                  <a:pathLst>
                    <a:path extrusionOk="0" h="21600" w="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extrusionOk="0" h="21600" w="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FF"/>
                </a:solidFill>
                <a:ln cap="flat" cmpd="sng" w="9525">
                  <a:solidFill>
                    <a:srgbClr val="FFCC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22" name="Google Shape;222;p5"/>
                <p:cNvSpPr/>
                <p:nvPr/>
              </p:nvSpPr>
              <p:spPr>
                <a:xfrm>
                  <a:off x="1453" y="2774"/>
                  <a:ext cx="350" cy="124"/>
                </a:xfrm>
                <a:prstGeom prst="ellipse">
                  <a:avLst/>
                </a:prstGeom>
                <a:solidFill>
                  <a:srgbClr val="00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23" name="Google Shape;223;p5"/>
                <p:cNvSpPr/>
                <p:nvPr/>
              </p:nvSpPr>
              <p:spPr>
                <a:xfrm rot="-5400000">
                  <a:off x="1541" y="2687"/>
                  <a:ext cx="172" cy="161"/>
                </a:xfrm>
                <a:prstGeom prst="flowChartOnlineStorage">
                  <a:avLst/>
                </a:prstGeom>
                <a:gradFill>
                  <a:gsLst>
                    <a:gs pos="0">
                      <a:srgbClr val="375A85"/>
                    </a:gs>
                    <a:gs pos="50000">
                      <a:srgbClr val="4F81BD"/>
                    </a:gs>
                    <a:gs pos="100000">
                      <a:srgbClr val="375A85"/>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Times New Roman"/>
                    <a:ea typeface="Times New Roman"/>
                    <a:cs typeface="Times New Roman"/>
                    <a:sym typeface="Times New Roman"/>
                  </a:endParaRPr>
                </a:p>
              </p:txBody>
            </p:sp>
          </p:grpSp>
        </p:grpSp>
      </p:grpSp>
      <p:sp>
        <p:nvSpPr>
          <p:cNvPr id="224" name="Google Shape;224;p5"/>
          <p:cNvSpPr txBox="1"/>
          <p:nvPr/>
        </p:nvSpPr>
        <p:spPr>
          <a:xfrm>
            <a:off x="9451001" y="4293151"/>
            <a:ext cx="2949936" cy="112755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Times New Roman"/>
                <a:ea typeface="Times New Roman"/>
                <a:cs typeface="Times New Roman"/>
                <a:sym typeface="Times New Roman"/>
              </a:rPr>
              <a:t>Tác dụng </a:t>
            </a:r>
            <a:endParaRPr/>
          </a:p>
          <a:p>
            <a:pPr indent="0" lvl="0" marL="0" marR="0" rtl="0" algn="ctr">
              <a:lnSpc>
                <a:spcPct val="120000"/>
              </a:lnSpc>
              <a:spcBef>
                <a:spcPts val="0"/>
              </a:spcBef>
              <a:spcAft>
                <a:spcPts val="0"/>
              </a:spcAft>
              <a:buNone/>
            </a:pPr>
            <a:r>
              <a:rPr b="1" i="0" lang="en-US" sz="3200" u="none" cap="none" strike="noStrike">
                <a:solidFill>
                  <a:srgbClr val="000000"/>
                </a:solidFill>
                <a:latin typeface="Times New Roman"/>
                <a:ea typeface="Times New Roman"/>
                <a:cs typeface="Times New Roman"/>
                <a:sym typeface="Times New Roman"/>
              </a:rPr>
              <a:t>sinh lí</a:t>
            </a:r>
            <a:endParaRPr b="1" i="0" sz="3200" u="none" cap="none" strike="noStrike">
              <a:solidFill>
                <a:srgbClr val="000000"/>
              </a:solidFill>
              <a:latin typeface="Times New Roman"/>
              <a:ea typeface="Times New Roman"/>
              <a:cs typeface="Times New Roman"/>
              <a:sym typeface="Times New Roman"/>
            </a:endParaRPr>
          </a:p>
        </p:txBody>
      </p:sp>
      <p:sp>
        <p:nvSpPr>
          <p:cNvPr id="225" name="Google Shape;225;p5"/>
          <p:cNvSpPr txBox="1"/>
          <p:nvPr/>
        </p:nvSpPr>
        <p:spPr>
          <a:xfrm>
            <a:off x="6414741" y="4293151"/>
            <a:ext cx="2949936" cy="53662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Times New Roman"/>
                <a:ea typeface="Times New Roman"/>
                <a:cs typeface="Times New Roman"/>
                <a:sym typeface="Times New Roman"/>
              </a:rPr>
              <a:t>Tác dụng từ</a:t>
            </a:r>
            <a:endParaRPr b="1" i="0" sz="3200" u="none" cap="none" strike="noStrike">
              <a:solidFill>
                <a:srgbClr val="000000"/>
              </a:solidFill>
              <a:latin typeface="Times New Roman"/>
              <a:ea typeface="Times New Roman"/>
              <a:cs typeface="Times New Roman"/>
              <a:sym typeface="Times New Roman"/>
            </a:endParaRPr>
          </a:p>
        </p:txBody>
      </p:sp>
      <p:grpSp>
        <p:nvGrpSpPr>
          <p:cNvPr id="226" name="Google Shape;226;p5"/>
          <p:cNvGrpSpPr/>
          <p:nvPr/>
        </p:nvGrpSpPr>
        <p:grpSpPr>
          <a:xfrm>
            <a:off x="9693404" y="2210590"/>
            <a:ext cx="2065808" cy="1827457"/>
            <a:chOff x="2473991" y="2385441"/>
            <a:chExt cx="2065808" cy="1827457"/>
          </a:xfrm>
        </p:grpSpPr>
        <p:sp>
          <p:nvSpPr>
            <p:cNvPr id="227" name="Google Shape;227;p5"/>
            <p:cNvSpPr/>
            <p:nvPr/>
          </p:nvSpPr>
          <p:spPr>
            <a:xfrm>
              <a:off x="2473991" y="2385441"/>
              <a:ext cx="2065808" cy="1827457"/>
            </a:xfrm>
            <a:custGeom>
              <a:rect b="b" l="l" r="r" t="t"/>
              <a:pathLst>
                <a:path extrusionOk="0" h="2902" w="2667">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rgbClr val="DAE5F1"/>
            </a:solidFill>
            <a:ln>
              <a:noFill/>
            </a:ln>
          </p:spPr>
          <p:txBody>
            <a:bodyPr anchorCtr="0" anchor="ctr" bIns="60950" lIns="60950" spcFirstLastPara="1" rIns="60950" wrap="square" tIns="60950">
              <a:noAutofit/>
            </a:bodyPr>
            <a:lstStyle/>
            <a:p>
              <a:pPr indent="0" lvl="0" marL="0" marR="0" rtl="0" algn="ctr">
                <a:spcBef>
                  <a:spcPts val="0"/>
                </a:spcBef>
                <a:spcAft>
                  <a:spcPts val="0"/>
                </a:spcAft>
                <a:buNone/>
              </a:pPr>
              <a:r>
                <a:t/>
              </a:r>
              <a:endParaRPr b="1" i="0" sz="4800" u="none" cap="none" strike="noStrike">
                <a:solidFill>
                  <a:srgbClr val="000000"/>
                </a:solidFill>
                <a:latin typeface="Times New Roman"/>
                <a:ea typeface="Times New Roman"/>
                <a:cs typeface="Times New Roman"/>
                <a:sym typeface="Times New Roman"/>
              </a:endParaRPr>
            </a:p>
          </p:txBody>
        </p:sp>
        <p:pic>
          <p:nvPicPr>
            <p:cNvPr id="228" name="Google Shape;228;p5"/>
            <p:cNvPicPr preferRelativeResize="0"/>
            <p:nvPr/>
          </p:nvPicPr>
          <p:blipFill rotWithShape="1">
            <a:blip r:embed="rId3">
              <a:alphaModFix/>
            </a:blip>
            <a:srcRect b="0" l="0" r="0" t="0"/>
            <a:stretch/>
          </p:blipFill>
          <p:spPr>
            <a:xfrm>
              <a:off x="2855395" y="2495033"/>
              <a:ext cx="1394842" cy="1394842"/>
            </a:xfrm>
            <a:prstGeom prst="rect">
              <a:avLst/>
            </a:prstGeom>
            <a:noFill/>
            <a:ln>
              <a:noFill/>
            </a:ln>
          </p:spPr>
        </p:pic>
      </p:gr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2" name="Shape 232"/>
        <p:cNvGrpSpPr/>
        <p:nvPr/>
      </p:nvGrpSpPr>
      <p:grpSpPr>
        <a:xfrm>
          <a:off x="0" y="0"/>
          <a:ext cx="0" cy="0"/>
          <a:chOff x="0" y="0"/>
          <a:chExt cx="0" cy="0"/>
        </a:xfrm>
      </p:grpSpPr>
      <p:sp>
        <p:nvSpPr>
          <p:cNvPr id="233" name="Google Shape;233;p6"/>
          <p:cNvSpPr txBox="1"/>
          <p:nvPr/>
        </p:nvSpPr>
        <p:spPr>
          <a:xfrm>
            <a:off x="1219201" y="2466975"/>
            <a:ext cx="9067800" cy="80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800" u="none" cap="none" strike="noStrike">
                <a:solidFill>
                  <a:srgbClr val="000000"/>
                </a:solidFill>
                <a:latin typeface="Times New Roman"/>
                <a:ea typeface="Times New Roman"/>
                <a:cs typeface="Times New Roman"/>
                <a:sym typeface="Times New Roman"/>
              </a:rPr>
              <a:t>I. TÁC DỤNG NHIỆT</a:t>
            </a:r>
            <a:endParaRPr b="1" i="0" sz="4800" u="none" cap="none" strike="noStrike">
              <a:solidFill>
                <a:srgbClr val="000000"/>
              </a:solidFill>
              <a:latin typeface="Times New Roman"/>
              <a:ea typeface="Times New Roman"/>
              <a:cs typeface="Times New Roman"/>
              <a:sym typeface="Times New Roman"/>
            </a:endParaRPr>
          </a:p>
        </p:txBody>
      </p:sp>
      <p:grpSp>
        <p:nvGrpSpPr>
          <p:cNvPr id="234" name="Google Shape;234;p6"/>
          <p:cNvGrpSpPr/>
          <p:nvPr/>
        </p:nvGrpSpPr>
        <p:grpSpPr>
          <a:xfrm>
            <a:off x="4419600" y="609600"/>
            <a:ext cx="2067327" cy="1828800"/>
            <a:chOff x="2473991" y="2385441"/>
            <a:chExt cx="2065808" cy="1827457"/>
          </a:xfrm>
        </p:grpSpPr>
        <p:sp>
          <p:nvSpPr>
            <p:cNvPr id="235" name="Google Shape;235;p6"/>
            <p:cNvSpPr/>
            <p:nvPr/>
          </p:nvSpPr>
          <p:spPr>
            <a:xfrm>
              <a:off x="2473991" y="2385441"/>
              <a:ext cx="2065808" cy="1827457"/>
            </a:xfrm>
            <a:custGeom>
              <a:rect b="b" l="l" r="r" t="t"/>
              <a:pathLst>
                <a:path extrusionOk="0" h="2902" w="2667">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rgbClr val="DAF2FA"/>
            </a:solidFill>
            <a:ln>
              <a:noFill/>
            </a:ln>
          </p:spPr>
          <p:txBody>
            <a:bodyPr anchorCtr="0" anchor="ctr" bIns="60950" lIns="60950" spcFirstLastPara="1" rIns="60950" wrap="square" tIns="60950">
              <a:noAutofit/>
            </a:bodyPr>
            <a:lstStyle/>
            <a:p>
              <a:pPr indent="0" lvl="0" marL="0" marR="0" rtl="0" algn="ctr">
                <a:spcBef>
                  <a:spcPts val="0"/>
                </a:spcBef>
                <a:spcAft>
                  <a:spcPts val="0"/>
                </a:spcAft>
                <a:buNone/>
              </a:pPr>
              <a:r>
                <a:t/>
              </a:r>
              <a:endParaRPr b="1" i="0" sz="4800" u="none" cap="none" strike="noStrike">
                <a:solidFill>
                  <a:srgbClr val="000000"/>
                </a:solidFill>
                <a:latin typeface="Times New Roman"/>
                <a:ea typeface="Times New Roman"/>
                <a:cs typeface="Times New Roman"/>
                <a:sym typeface="Times New Roman"/>
              </a:endParaRPr>
            </a:p>
          </p:txBody>
        </p:sp>
        <p:pic>
          <p:nvPicPr>
            <p:cNvPr id="236" name="Google Shape;236;p6"/>
            <p:cNvPicPr preferRelativeResize="0"/>
            <p:nvPr/>
          </p:nvPicPr>
          <p:blipFill rotWithShape="1">
            <a:blip r:embed="rId3">
              <a:alphaModFix/>
            </a:blip>
            <a:srcRect b="0" l="0" r="0" t="0"/>
            <a:stretch/>
          </p:blipFill>
          <p:spPr>
            <a:xfrm>
              <a:off x="2855395" y="2495033"/>
              <a:ext cx="1394842" cy="1394842"/>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0" name="Shape 240"/>
        <p:cNvGrpSpPr/>
        <p:nvPr/>
      </p:nvGrpSpPr>
      <p:grpSpPr>
        <a:xfrm>
          <a:off x="0" y="0"/>
          <a:ext cx="0" cy="0"/>
          <a:chOff x="0" y="0"/>
          <a:chExt cx="0" cy="0"/>
        </a:xfrm>
      </p:grpSpPr>
      <p:pic>
        <p:nvPicPr>
          <p:cNvPr descr="Creative Process " id="241" name="Google Shape;241;p7"/>
          <p:cNvPicPr preferRelativeResize="0"/>
          <p:nvPr/>
        </p:nvPicPr>
        <p:blipFill rotWithShape="1">
          <a:blip r:embed="rId3">
            <a:alphaModFix/>
          </a:blip>
          <a:srcRect b="0" l="0" r="0" t="0"/>
          <a:stretch/>
        </p:blipFill>
        <p:spPr>
          <a:xfrm>
            <a:off x="5854023" y="1950613"/>
            <a:ext cx="533400" cy="533400"/>
          </a:xfrm>
          <a:prstGeom prst="rect">
            <a:avLst/>
          </a:prstGeom>
          <a:noFill/>
          <a:ln>
            <a:noFill/>
          </a:ln>
        </p:spPr>
      </p:pic>
      <p:sp>
        <p:nvSpPr>
          <p:cNvPr id="242" name="Google Shape;242;p7"/>
          <p:cNvSpPr txBox="1"/>
          <p:nvPr/>
        </p:nvSpPr>
        <p:spPr>
          <a:xfrm>
            <a:off x="6553200" y="1703982"/>
            <a:ext cx="5181600" cy="1286250"/>
          </a:xfrm>
          <a:prstGeom prst="rect">
            <a:avLst/>
          </a:prstGeom>
          <a:noFill/>
          <a:ln>
            <a:noFill/>
          </a:ln>
        </p:spPr>
        <p:txBody>
          <a:bodyPr anchorCtr="0" anchor="t" bIns="0" lIns="0" spcFirstLastPara="1" rIns="0" wrap="square" tIns="0">
            <a:spAutoFit/>
          </a:bodyPr>
          <a:lstStyle/>
          <a:p>
            <a:pPr indent="0" lvl="0" marL="0" marR="0" rtl="0" algn="just">
              <a:lnSpc>
                <a:spcPct val="110000"/>
              </a:lnSpc>
              <a:spcBef>
                <a:spcPts val="0"/>
              </a:spcBef>
              <a:spcAft>
                <a:spcPts val="0"/>
              </a:spcAft>
              <a:buNone/>
            </a:pPr>
            <a:r>
              <a:rPr b="0" i="0" lang="en-US" sz="2600" u="none" cap="none" strike="noStrike">
                <a:solidFill>
                  <a:srgbClr val="262626"/>
                </a:solidFill>
                <a:latin typeface="Times New Roman"/>
                <a:ea typeface="Times New Roman"/>
                <a:cs typeface="Times New Roman"/>
                <a:sym typeface="Times New Roman"/>
              </a:rPr>
              <a:t>1. Cảm giác của tay thế nào khi chạm vào vỏ nhựa máy sấy tóc đang hoạt động?</a:t>
            </a:r>
            <a:endParaRPr b="0" i="0" sz="2600" u="none" cap="none" strike="noStrike">
              <a:solidFill>
                <a:srgbClr val="262626"/>
              </a:solidFill>
              <a:latin typeface="Times New Roman"/>
              <a:ea typeface="Times New Roman"/>
              <a:cs typeface="Times New Roman"/>
              <a:sym typeface="Times New Roman"/>
            </a:endParaRPr>
          </a:p>
        </p:txBody>
      </p:sp>
      <p:pic>
        <p:nvPicPr>
          <p:cNvPr descr="Creative Process " id="243" name="Google Shape;243;p7"/>
          <p:cNvPicPr preferRelativeResize="0"/>
          <p:nvPr/>
        </p:nvPicPr>
        <p:blipFill rotWithShape="1">
          <a:blip r:embed="rId3">
            <a:alphaModFix/>
          </a:blip>
          <a:srcRect b="0" l="0" r="0" t="0"/>
          <a:stretch/>
        </p:blipFill>
        <p:spPr>
          <a:xfrm>
            <a:off x="5895066" y="3344058"/>
            <a:ext cx="533400" cy="533400"/>
          </a:xfrm>
          <a:prstGeom prst="rect">
            <a:avLst/>
          </a:prstGeom>
          <a:noFill/>
          <a:ln>
            <a:noFill/>
          </a:ln>
        </p:spPr>
      </p:pic>
      <p:sp>
        <p:nvSpPr>
          <p:cNvPr id="244" name="Google Shape;244;p7"/>
          <p:cNvSpPr txBox="1"/>
          <p:nvPr/>
        </p:nvSpPr>
        <p:spPr>
          <a:xfrm>
            <a:off x="6557682" y="3239128"/>
            <a:ext cx="5177118" cy="1726370"/>
          </a:xfrm>
          <a:prstGeom prst="rect">
            <a:avLst/>
          </a:prstGeom>
          <a:noFill/>
          <a:ln>
            <a:noFill/>
          </a:ln>
        </p:spPr>
        <p:txBody>
          <a:bodyPr anchorCtr="0" anchor="t" bIns="0" lIns="0" spcFirstLastPara="1" rIns="0" wrap="square" tIns="0">
            <a:spAutoFit/>
          </a:bodyPr>
          <a:lstStyle/>
          <a:p>
            <a:pPr indent="0" lvl="0" marL="0" marR="0" rtl="0" algn="just">
              <a:lnSpc>
                <a:spcPct val="110000"/>
              </a:lnSpc>
              <a:spcBef>
                <a:spcPts val="0"/>
              </a:spcBef>
              <a:spcAft>
                <a:spcPts val="0"/>
              </a:spcAft>
              <a:buNone/>
            </a:pPr>
            <a:r>
              <a:rPr b="0" i="0" lang="en-US" sz="2600" u="none" cap="none" strike="noStrike">
                <a:solidFill>
                  <a:srgbClr val="262626"/>
                </a:solidFill>
                <a:latin typeface="Times New Roman"/>
                <a:ea typeface="Times New Roman"/>
                <a:cs typeface="Times New Roman"/>
                <a:sym typeface="Times New Roman"/>
              </a:rPr>
              <a:t>2. Hơi nóng thổi ra từ đầu sấy của máy sấy tóc chứng tỏ năng lượng điện được chuyển hóa thành những dạng năng lượng nào?</a:t>
            </a:r>
            <a:endParaRPr b="0" i="0" sz="2600" u="none" cap="none" strike="noStrike">
              <a:solidFill>
                <a:srgbClr val="262626"/>
              </a:solidFill>
              <a:latin typeface="Times New Roman"/>
              <a:ea typeface="Times New Roman"/>
              <a:cs typeface="Times New Roman"/>
              <a:sym typeface="Times New Roman"/>
            </a:endParaRPr>
          </a:p>
        </p:txBody>
      </p:sp>
      <p:pic>
        <p:nvPicPr>
          <p:cNvPr descr="Creative Process " id="245" name="Google Shape;245;p7"/>
          <p:cNvPicPr preferRelativeResize="0"/>
          <p:nvPr/>
        </p:nvPicPr>
        <p:blipFill rotWithShape="1">
          <a:blip r:embed="rId3">
            <a:alphaModFix/>
          </a:blip>
          <a:srcRect b="0" l="0" r="0" t="0"/>
          <a:stretch/>
        </p:blipFill>
        <p:spPr>
          <a:xfrm>
            <a:off x="5895066" y="5263278"/>
            <a:ext cx="533400" cy="533400"/>
          </a:xfrm>
          <a:prstGeom prst="rect">
            <a:avLst/>
          </a:prstGeom>
          <a:noFill/>
          <a:ln>
            <a:noFill/>
          </a:ln>
        </p:spPr>
      </p:pic>
      <p:sp>
        <p:nvSpPr>
          <p:cNvPr id="246" name="Google Shape;246;p7"/>
          <p:cNvSpPr txBox="1"/>
          <p:nvPr/>
        </p:nvSpPr>
        <p:spPr>
          <a:xfrm>
            <a:off x="6557682" y="5186673"/>
            <a:ext cx="5177118" cy="846129"/>
          </a:xfrm>
          <a:prstGeom prst="rect">
            <a:avLst/>
          </a:prstGeom>
          <a:noFill/>
          <a:ln>
            <a:noFill/>
          </a:ln>
        </p:spPr>
        <p:txBody>
          <a:bodyPr anchorCtr="0" anchor="t" bIns="0" lIns="0" spcFirstLastPara="1" rIns="0" wrap="square" tIns="0">
            <a:spAutoFit/>
          </a:bodyPr>
          <a:lstStyle/>
          <a:p>
            <a:pPr indent="0" lvl="0" marL="0" marR="0" rtl="0" algn="just">
              <a:lnSpc>
                <a:spcPct val="110000"/>
              </a:lnSpc>
              <a:spcBef>
                <a:spcPts val="0"/>
              </a:spcBef>
              <a:spcAft>
                <a:spcPts val="0"/>
              </a:spcAft>
              <a:buNone/>
            </a:pPr>
            <a:r>
              <a:rPr b="0" i="0" lang="en-US" sz="2600" u="none" cap="none" strike="noStrike">
                <a:solidFill>
                  <a:srgbClr val="262626"/>
                </a:solidFill>
                <a:latin typeface="Times New Roman"/>
                <a:ea typeface="Times New Roman"/>
                <a:cs typeface="Times New Roman"/>
                <a:sym typeface="Times New Roman"/>
              </a:rPr>
              <a:t>3. Từ kết quả trên chứng tỏ dòng điện xoay chiều có tác dụng gì?</a:t>
            </a:r>
            <a:endParaRPr b="0" i="0" sz="2600" u="none" cap="none" strike="noStrike">
              <a:solidFill>
                <a:srgbClr val="262626"/>
              </a:solidFill>
              <a:latin typeface="Times New Roman"/>
              <a:ea typeface="Times New Roman"/>
              <a:cs typeface="Times New Roman"/>
              <a:sym typeface="Times New Roman"/>
            </a:endParaRPr>
          </a:p>
        </p:txBody>
      </p:sp>
      <p:sp>
        <p:nvSpPr>
          <p:cNvPr id="247" name="Google Shape;247;p7"/>
          <p:cNvSpPr/>
          <p:nvPr/>
        </p:nvSpPr>
        <p:spPr>
          <a:xfrm>
            <a:off x="382218" y="221622"/>
            <a:ext cx="4177400" cy="522469"/>
          </a:xfrm>
          <a:prstGeom prst="roundRect">
            <a:avLst>
              <a:gd fmla="val 16667" name="adj"/>
            </a:avLst>
          </a:prstGeom>
          <a:solidFill>
            <a:srgbClr val="EAF7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48" name="Google Shape;248;p7"/>
          <p:cNvSpPr txBox="1"/>
          <p:nvPr/>
        </p:nvSpPr>
        <p:spPr>
          <a:xfrm>
            <a:off x="568248" y="249377"/>
            <a:ext cx="3869815" cy="40241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400" u="none" cap="none" strike="noStrike">
                <a:solidFill>
                  <a:srgbClr val="000000"/>
                </a:solidFill>
                <a:latin typeface="Times New Roman"/>
                <a:ea typeface="Times New Roman"/>
                <a:cs typeface="Times New Roman"/>
                <a:sym typeface="Times New Roman"/>
              </a:rPr>
              <a:t>I. Tác Dụng Nhiệt</a:t>
            </a:r>
            <a:endParaRPr b="1" i="0" sz="2400" u="none" cap="none" strike="noStrike">
              <a:solidFill>
                <a:srgbClr val="000000"/>
              </a:solidFill>
              <a:latin typeface="Times New Roman"/>
              <a:ea typeface="Times New Roman"/>
              <a:cs typeface="Times New Roman"/>
              <a:sym typeface="Times New Roman"/>
            </a:endParaRPr>
          </a:p>
        </p:txBody>
      </p:sp>
      <p:grpSp>
        <p:nvGrpSpPr>
          <p:cNvPr id="249" name="Google Shape;249;p7"/>
          <p:cNvGrpSpPr/>
          <p:nvPr/>
        </p:nvGrpSpPr>
        <p:grpSpPr>
          <a:xfrm>
            <a:off x="74840" y="168603"/>
            <a:ext cx="678359" cy="600090"/>
            <a:chOff x="2473991" y="2385441"/>
            <a:chExt cx="2065808" cy="1827457"/>
          </a:xfrm>
        </p:grpSpPr>
        <p:sp>
          <p:nvSpPr>
            <p:cNvPr id="250" name="Google Shape;250;p7"/>
            <p:cNvSpPr/>
            <p:nvPr/>
          </p:nvSpPr>
          <p:spPr>
            <a:xfrm>
              <a:off x="2473991" y="2385441"/>
              <a:ext cx="2065808" cy="1827457"/>
            </a:xfrm>
            <a:custGeom>
              <a:rect b="b" l="l" r="r" t="t"/>
              <a:pathLst>
                <a:path extrusionOk="0" h="2902" w="2667">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rgbClr val="DAF2FA"/>
            </a:solidFill>
            <a:ln>
              <a:noFill/>
            </a:ln>
          </p:spPr>
          <p:txBody>
            <a:bodyPr anchorCtr="0" anchor="ctr" bIns="60950" lIns="60950" spcFirstLastPara="1" rIns="60950" wrap="square" tIns="60950">
              <a:noAutofit/>
            </a:bodyPr>
            <a:lstStyle/>
            <a:p>
              <a:pPr indent="0" lvl="0" marL="0" marR="0" rtl="0" algn="ctr">
                <a:spcBef>
                  <a:spcPts val="0"/>
                </a:spcBef>
                <a:spcAft>
                  <a:spcPts val="0"/>
                </a:spcAft>
                <a:buNone/>
              </a:pPr>
              <a:r>
                <a:t/>
              </a:r>
              <a:endParaRPr b="1" i="0" sz="4800" u="none" cap="none" strike="noStrike">
                <a:solidFill>
                  <a:srgbClr val="000000"/>
                </a:solidFill>
                <a:latin typeface="Times New Roman"/>
                <a:ea typeface="Times New Roman"/>
                <a:cs typeface="Times New Roman"/>
                <a:sym typeface="Times New Roman"/>
              </a:endParaRPr>
            </a:p>
          </p:txBody>
        </p:sp>
        <p:pic>
          <p:nvPicPr>
            <p:cNvPr id="251" name="Google Shape;251;p7"/>
            <p:cNvPicPr preferRelativeResize="0"/>
            <p:nvPr/>
          </p:nvPicPr>
          <p:blipFill rotWithShape="1">
            <a:blip r:embed="rId4">
              <a:alphaModFix/>
            </a:blip>
            <a:srcRect b="0" l="0" r="0" t="0"/>
            <a:stretch/>
          </p:blipFill>
          <p:spPr>
            <a:xfrm>
              <a:off x="2855395" y="2495033"/>
              <a:ext cx="1394842" cy="1394842"/>
            </a:xfrm>
            <a:prstGeom prst="rect">
              <a:avLst/>
            </a:prstGeom>
            <a:noFill/>
            <a:ln>
              <a:noFill/>
            </a:ln>
          </p:spPr>
        </p:pic>
      </p:grpSp>
      <p:pic>
        <p:nvPicPr>
          <p:cNvPr id="252" name="Google Shape;252;p7"/>
          <p:cNvPicPr preferRelativeResize="0"/>
          <p:nvPr/>
        </p:nvPicPr>
        <p:blipFill rotWithShape="1">
          <a:blip r:embed="rId5">
            <a:alphaModFix/>
          </a:blip>
          <a:srcRect b="0" l="0" r="0" t="0"/>
          <a:stretch/>
        </p:blipFill>
        <p:spPr>
          <a:xfrm>
            <a:off x="207108" y="2311248"/>
            <a:ext cx="5481138" cy="3369813"/>
          </a:xfrm>
          <a:prstGeom prst="rect">
            <a:avLst/>
          </a:prstGeom>
          <a:noFill/>
          <a:ln>
            <a:noFill/>
          </a:ln>
        </p:spPr>
      </p:pic>
      <p:grpSp>
        <p:nvGrpSpPr>
          <p:cNvPr id="253" name="Google Shape;253;p7"/>
          <p:cNvGrpSpPr/>
          <p:nvPr/>
        </p:nvGrpSpPr>
        <p:grpSpPr>
          <a:xfrm>
            <a:off x="2733127" y="960638"/>
            <a:ext cx="6725745" cy="684578"/>
            <a:chOff x="316595" y="1283102"/>
            <a:chExt cx="11775091" cy="684578"/>
          </a:xfrm>
        </p:grpSpPr>
        <p:sp>
          <p:nvSpPr>
            <p:cNvPr id="254" name="Google Shape;254;p7"/>
            <p:cNvSpPr/>
            <p:nvPr/>
          </p:nvSpPr>
          <p:spPr>
            <a:xfrm>
              <a:off x="316595" y="1283102"/>
              <a:ext cx="11749683" cy="684578"/>
            </a:xfrm>
            <a:custGeom>
              <a:rect b="b" l="l" r="r" t="t"/>
              <a:pathLst>
                <a:path extrusionOk="0" h="2048697" w="6806271">
                  <a:moveTo>
                    <a:pt x="638088" y="1023"/>
                  </a:moveTo>
                  <a:cubicBezTo>
                    <a:pt x="1559771" y="-22528"/>
                    <a:pt x="2481453" y="371420"/>
                    <a:pt x="3403136" y="97369"/>
                  </a:cubicBezTo>
                  <a:cubicBezTo>
                    <a:pt x="4537514" y="-239924"/>
                    <a:pt x="5671893" y="434662"/>
                    <a:pt x="6806271" y="97369"/>
                  </a:cubicBezTo>
                  <a:lnTo>
                    <a:pt x="6806271" y="534698"/>
                  </a:lnTo>
                  <a:lnTo>
                    <a:pt x="6806271" y="1514000"/>
                  </a:lnTo>
                  <a:lnTo>
                    <a:pt x="6806271" y="1951329"/>
                  </a:lnTo>
                  <a:cubicBezTo>
                    <a:pt x="5671893" y="2288622"/>
                    <a:pt x="4537514" y="1614036"/>
                    <a:pt x="3403136" y="1951329"/>
                  </a:cubicBezTo>
                  <a:cubicBezTo>
                    <a:pt x="2268757" y="2288622"/>
                    <a:pt x="1134379" y="1614036"/>
                    <a:pt x="0" y="1951329"/>
                  </a:cubicBezTo>
                  <a:lnTo>
                    <a:pt x="0" y="1514000"/>
                  </a:lnTo>
                  <a:lnTo>
                    <a:pt x="0" y="534698"/>
                  </a:lnTo>
                  <a:lnTo>
                    <a:pt x="0" y="97369"/>
                  </a:lnTo>
                  <a:cubicBezTo>
                    <a:pt x="212696" y="34127"/>
                    <a:pt x="425392" y="6458"/>
                    <a:pt x="638088" y="1023"/>
                  </a:cubicBezTo>
                  <a:close/>
                </a:path>
              </a:pathLst>
            </a:custGeom>
            <a:solidFill>
              <a:srgbClr val="D8EDC2"/>
            </a:solidFill>
            <a:ln cap="flat" cmpd="sng" w="38100">
              <a:solidFill>
                <a:srgbClr val="F5C06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55" name="Google Shape;255;p7"/>
            <p:cNvSpPr txBox="1"/>
            <p:nvPr/>
          </p:nvSpPr>
          <p:spPr>
            <a:xfrm>
              <a:off x="342003" y="1450097"/>
              <a:ext cx="11749683" cy="374718"/>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400" u="none" cap="none" strike="noStrike">
                  <a:solidFill>
                    <a:srgbClr val="262626"/>
                  </a:solidFill>
                  <a:latin typeface="Times New Roman"/>
                  <a:ea typeface="Times New Roman"/>
                  <a:cs typeface="Times New Roman"/>
                  <a:sym typeface="Times New Roman"/>
                </a:rPr>
                <a:t>Thí nghiệm 1: Quan sát hình và cho biết</a:t>
              </a:r>
              <a:endParaRPr b="0" i="0" sz="2400" u="none" cap="none" strike="noStrike">
                <a:solidFill>
                  <a:srgbClr val="262626"/>
                </a:solidFill>
                <a:latin typeface="Times New Roman"/>
                <a:ea typeface="Times New Roman"/>
                <a:cs typeface="Times New Roman"/>
                <a:sym typeface="Times New Roman"/>
              </a:endParaRP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9" name="Shape 259"/>
        <p:cNvGrpSpPr/>
        <p:nvPr/>
      </p:nvGrpSpPr>
      <p:grpSpPr>
        <a:xfrm>
          <a:off x="0" y="0"/>
          <a:ext cx="0" cy="0"/>
          <a:chOff x="0" y="0"/>
          <a:chExt cx="0" cy="0"/>
        </a:xfrm>
      </p:grpSpPr>
      <p:pic>
        <p:nvPicPr>
          <p:cNvPr descr="Creative Process " id="260" name="Google Shape;260;p8"/>
          <p:cNvPicPr preferRelativeResize="0"/>
          <p:nvPr/>
        </p:nvPicPr>
        <p:blipFill rotWithShape="1">
          <a:blip r:embed="rId3">
            <a:alphaModFix/>
          </a:blip>
          <a:srcRect b="0" l="0" r="0" t="0"/>
          <a:stretch/>
        </p:blipFill>
        <p:spPr>
          <a:xfrm>
            <a:off x="5854023" y="1950613"/>
            <a:ext cx="533400" cy="533400"/>
          </a:xfrm>
          <a:prstGeom prst="rect">
            <a:avLst/>
          </a:prstGeom>
          <a:noFill/>
          <a:ln>
            <a:noFill/>
          </a:ln>
        </p:spPr>
      </p:pic>
      <p:sp>
        <p:nvSpPr>
          <p:cNvPr id="261" name="Google Shape;261;p8"/>
          <p:cNvSpPr txBox="1"/>
          <p:nvPr/>
        </p:nvSpPr>
        <p:spPr>
          <a:xfrm>
            <a:off x="6553200" y="1703982"/>
            <a:ext cx="5181600" cy="1286250"/>
          </a:xfrm>
          <a:prstGeom prst="rect">
            <a:avLst/>
          </a:prstGeom>
          <a:noFill/>
          <a:ln>
            <a:noFill/>
          </a:ln>
        </p:spPr>
        <p:txBody>
          <a:bodyPr anchorCtr="0" anchor="t" bIns="0" lIns="0" spcFirstLastPara="1" rIns="0" wrap="square" tIns="0">
            <a:spAutoFit/>
          </a:bodyPr>
          <a:lstStyle/>
          <a:p>
            <a:pPr indent="0" lvl="0" marL="0" marR="0" rtl="0" algn="just">
              <a:lnSpc>
                <a:spcPct val="110000"/>
              </a:lnSpc>
              <a:spcBef>
                <a:spcPts val="0"/>
              </a:spcBef>
              <a:spcAft>
                <a:spcPts val="0"/>
              </a:spcAft>
              <a:buNone/>
            </a:pPr>
            <a:r>
              <a:rPr b="0" i="0" lang="en-US" sz="2600" u="none" cap="none" strike="noStrike">
                <a:solidFill>
                  <a:srgbClr val="262626"/>
                </a:solidFill>
                <a:latin typeface="Times New Roman"/>
                <a:ea typeface="Times New Roman"/>
                <a:cs typeface="Times New Roman"/>
                <a:sym typeface="Times New Roman"/>
              </a:rPr>
              <a:t>1. Cảm giác tay hơi nóng khi chạm vào vỏ nhựa máy sấy tóc đang hoạt động.</a:t>
            </a:r>
            <a:endParaRPr b="0" i="0" sz="2600" u="none" cap="none" strike="noStrike">
              <a:solidFill>
                <a:srgbClr val="262626"/>
              </a:solidFill>
              <a:latin typeface="Times New Roman"/>
              <a:ea typeface="Times New Roman"/>
              <a:cs typeface="Times New Roman"/>
              <a:sym typeface="Times New Roman"/>
            </a:endParaRPr>
          </a:p>
        </p:txBody>
      </p:sp>
      <p:pic>
        <p:nvPicPr>
          <p:cNvPr descr="Creative Process " id="262" name="Google Shape;262;p8"/>
          <p:cNvPicPr preferRelativeResize="0"/>
          <p:nvPr/>
        </p:nvPicPr>
        <p:blipFill rotWithShape="1">
          <a:blip r:embed="rId3">
            <a:alphaModFix/>
          </a:blip>
          <a:srcRect b="0" l="0" r="0" t="0"/>
          <a:stretch/>
        </p:blipFill>
        <p:spPr>
          <a:xfrm>
            <a:off x="5895066" y="3344058"/>
            <a:ext cx="533400" cy="533400"/>
          </a:xfrm>
          <a:prstGeom prst="rect">
            <a:avLst/>
          </a:prstGeom>
          <a:noFill/>
          <a:ln>
            <a:noFill/>
          </a:ln>
        </p:spPr>
      </p:pic>
      <p:sp>
        <p:nvSpPr>
          <p:cNvPr id="263" name="Google Shape;263;p8"/>
          <p:cNvSpPr txBox="1"/>
          <p:nvPr/>
        </p:nvSpPr>
        <p:spPr>
          <a:xfrm>
            <a:off x="6557682" y="3239128"/>
            <a:ext cx="5177118" cy="1288430"/>
          </a:xfrm>
          <a:prstGeom prst="rect">
            <a:avLst/>
          </a:prstGeom>
          <a:noFill/>
          <a:ln>
            <a:noFill/>
          </a:ln>
        </p:spPr>
        <p:txBody>
          <a:bodyPr anchorCtr="0" anchor="t" bIns="0" lIns="0" spcFirstLastPara="1" rIns="0" wrap="square" tIns="0">
            <a:spAutoFit/>
          </a:bodyPr>
          <a:lstStyle/>
          <a:p>
            <a:pPr indent="0" lvl="0" marL="0" marR="0" rtl="0" algn="just">
              <a:lnSpc>
                <a:spcPct val="110000"/>
              </a:lnSpc>
              <a:spcBef>
                <a:spcPts val="0"/>
              </a:spcBef>
              <a:spcAft>
                <a:spcPts val="0"/>
              </a:spcAft>
              <a:buNone/>
            </a:pPr>
            <a:r>
              <a:rPr b="0" i="0" lang="en-US" sz="2600" u="none" cap="none" strike="noStrike">
                <a:solidFill>
                  <a:srgbClr val="262626"/>
                </a:solidFill>
                <a:latin typeface="Times New Roman"/>
                <a:ea typeface="Times New Roman"/>
                <a:cs typeface="Times New Roman"/>
                <a:sym typeface="Times New Roman"/>
              </a:rPr>
              <a:t>2. Hơi nóng thổi ra từ đầu sấy của máy sấy tóc chứng tỏ năng lượng điện được chuyển hóa thành nhiệt năng.</a:t>
            </a:r>
            <a:endParaRPr b="0" i="0" sz="2600" u="none" cap="none" strike="noStrike">
              <a:solidFill>
                <a:srgbClr val="262626"/>
              </a:solidFill>
              <a:latin typeface="Times New Roman"/>
              <a:ea typeface="Times New Roman"/>
              <a:cs typeface="Times New Roman"/>
              <a:sym typeface="Times New Roman"/>
            </a:endParaRPr>
          </a:p>
        </p:txBody>
      </p:sp>
      <p:pic>
        <p:nvPicPr>
          <p:cNvPr descr="Creative Process " id="264" name="Google Shape;264;p8"/>
          <p:cNvPicPr preferRelativeResize="0"/>
          <p:nvPr/>
        </p:nvPicPr>
        <p:blipFill rotWithShape="1">
          <a:blip r:embed="rId3">
            <a:alphaModFix/>
          </a:blip>
          <a:srcRect b="0" l="0" r="0" t="0"/>
          <a:stretch/>
        </p:blipFill>
        <p:spPr>
          <a:xfrm>
            <a:off x="5895066" y="5263278"/>
            <a:ext cx="533400" cy="533400"/>
          </a:xfrm>
          <a:prstGeom prst="rect">
            <a:avLst/>
          </a:prstGeom>
          <a:noFill/>
          <a:ln>
            <a:noFill/>
          </a:ln>
        </p:spPr>
      </p:pic>
      <p:sp>
        <p:nvSpPr>
          <p:cNvPr id="265" name="Google Shape;265;p8"/>
          <p:cNvSpPr txBox="1"/>
          <p:nvPr/>
        </p:nvSpPr>
        <p:spPr>
          <a:xfrm>
            <a:off x="6557682" y="5186673"/>
            <a:ext cx="5177118" cy="846129"/>
          </a:xfrm>
          <a:prstGeom prst="rect">
            <a:avLst/>
          </a:prstGeom>
          <a:noFill/>
          <a:ln>
            <a:noFill/>
          </a:ln>
        </p:spPr>
        <p:txBody>
          <a:bodyPr anchorCtr="0" anchor="t" bIns="0" lIns="0" spcFirstLastPara="1" rIns="0" wrap="square" tIns="0">
            <a:spAutoFit/>
          </a:bodyPr>
          <a:lstStyle/>
          <a:p>
            <a:pPr indent="0" lvl="0" marL="0" marR="0" rtl="0" algn="just">
              <a:lnSpc>
                <a:spcPct val="110000"/>
              </a:lnSpc>
              <a:spcBef>
                <a:spcPts val="0"/>
              </a:spcBef>
              <a:spcAft>
                <a:spcPts val="0"/>
              </a:spcAft>
              <a:buNone/>
            </a:pPr>
            <a:r>
              <a:rPr b="0" i="0" lang="en-US" sz="2600" u="none" cap="none" strike="noStrike">
                <a:solidFill>
                  <a:srgbClr val="262626"/>
                </a:solidFill>
                <a:latin typeface="Times New Roman"/>
                <a:ea typeface="Times New Roman"/>
                <a:cs typeface="Times New Roman"/>
                <a:sym typeface="Times New Roman"/>
              </a:rPr>
              <a:t>3. Từ kết quả trên chứng tỏ dòng điện xoay chiều có tác dụng nhiệt.</a:t>
            </a:r>
            <a:endParaRPr b="0" i="0" sz="2600" u="none" cap="none" strike="noStrike">
              <a:solidFill>
                <a:srgbClr val="262626"/>
              </a:solidFill>
              <a:latin typeface="Times New Roman"/>
              <a:ea typeface="Times New Roman"/>
              <a:cs typeface="Times New Roman"/>
              <a:sym typeface="Times New Roman"/>
            </a:endParaRPr>
          </a:p>
        </p:txBody>
      </p:sp>
      <p:sp>
        <p:nvSpPr>
          <p:cNvPr id="266" name="Google Shape;266;p8"/>
          <p:cNvSpPr/>
          <p:nvPr/>
        </p:nvSpPr>
        <p:spPr>
          <a:xfrm>
            <a:off x="382218" y="221622"/>
            <a:ext cx="4177400" cy="522469"/>
          </a:xfrm>
          <a:prstGeom prst="roundRect">
            <a:avLst>
              <a:gd fmla="val 16667" name="adj"/>
            </a:avLst>
          </a:prstGeom>
          <a:solidFill>
            <a:srgbClr val="EAF7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67" name="Google Shape;267;p8"/>
          <p:cNvSpPr txBox="1"/>
          <p:nvPr/>
        </p:nvSpPr>
        <p:spPr>
          <a:xfrm>
            <a:off x="568248" y="249377"/>
            <a:ext cx="3869815" cy="40241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400" u="none" cap="none" strike="noStrike">
                <a:solidFill>
                  <a:srgbClr val="000000"/>
                </a:solidFill>
                <a:latin typeface="Times New Roman"/>
                <a:ea typeface="Times New Roman"/>
                <a:cs typeface="Times New Roman"/>
                <a:sym typeface="Times New Roman"/>
              </a:rPr>
              <a:t>I. Tác Dụng Nhiệt</a:t>
            </a:r>
            <a:endParaRPr b="1" i="0" sz="2400" u="none" cap="none" strike="noStrike">
              <a:solidFill>
                <a:srgbClr val="000000"/>
              </a:solidFill>
              <a:latin typeface="Times New Roman"/>
              <a:ea typeface="Times New Roman"/>
              <a:cs typeface="Times New Roman"/>
              <a:sym typeface="Times New Roman"/>
            </a:endParaRPr>
          </a:p>
        </p:txBody>
      </p:sp>
      <p:grpSp>
        <p:nvGrpSpPr>
          <p:cNvPr id="268" name="Google Shape;268;p8"/>
          <p:cNvGrpSpPr/>
          <p:nvPr/>
        </p:nvGrpSpPr>
        <p:grpSpPr>
          <a:xfrm>
            <a:off x="74840" y="168603"/>
            <a:ext cx="678359" cy="600090"/>
            <a:chOff x="2473991" y="2385441"/>
            <a:chExt cx="2065808" cy="1827457"/>
          </a:xfrm>
        </p:grpSpPr>
        <p:sp>
          <p:nvSpPr>
            <p:cNvPr id="269" name="Google Shape;269;p8"/>
            <p:cNvSpPr/>
            <p:nvPr/>
          </p:nvSpPr>
          <p:spPr>
            <a:xfrm>
              <a:off x="2473991" y="2385441"/>
              <a:ext cx="2065808" cy="1827457"/>
            </a:xfrm>
            <a:custGeom>
              <a:rect b="b" l="l" r="r" t="t"/>
              <a:pathLst>
                <a:path extrusionOk="0" h="2902" w="2667">
                  <a:moveTo>
                    <a:pt x="1401" y="0"/>
                  </a:moveTo>
                  <a:cubicBezTo>
                    <a:pt x="1056" y="0"/>
                    <a:pt x="705" y="168"/>
                    <a:pt x="473" y="418"/>
                  </a:cubicBezTo>
                  <a:cubicBezTo>
                    <a:pt x="75" y="844"/>
                    <a:pt x="1" y="1431"/>
                    <a:pt x="226" y="1954"/>
                  </a:cubicBezTo>
                  <a:cubicBezTo>
                    <a:pt x="254" y="2062"/>
                    <a:pt x="296" y="2166"/>
                    <a:pt x="353" y="2263"/>
                  </a:cubicBezTo>
                  <a:cubicBezTo>
                    <a:pt x="437" y="2400"/>
                    <a:pt x="547" y="2521"/>
                    <a:pt x="675" y="2620"/>
                  </a:cubicBezTo>
                  <a:cubicBezTo>
                    <a:pt x="749" y="2689"/>
                    <a:pt x="833" y="2746"/>
                    <a:pt x="924" y="2790"/>
                  </a:cubicBezTo>
                  <a:cubicBezTo>
                    <a:pt x="1014" y="2831"/>
                    <a:pt x="1110" y="2858"/>
                    <a:pt x="1210" y="2870"/>
                  </a:cubicBezTo>
                  <a:cubicBezTo>
                    <a:pt x="1301" y="2891"/>
                    <a:pt x="1394" y="2901"/>
                    <a:pt x="1487" y="2901"/>
                  </a:cubicBezTo>
                  <a:cubicBezTo>
                    <a:pt x="1568" y="2901"/>
                    <a:pt x="1649" y="2894"/>
                    <a:pt x="1728" y="2878"/>
                  </a:cubicBezTo>
                  <a:cubicBezTo>
                    <a:pt x="1849" y="2855"/>
                    <a:pt x="1969" y="2793"/>
                    <a:pt x="2070" y="2723"/>
                  </a:cubicBezTo>
                  <a:cubicBezTo>
                    <a:pt x="2139" y="2676"/>
                    <a:pt x="2205" y="2623"/>
                    <a:pt x="2265" y="2564"/>
                  </a:cubicBezTo>
                  <a:lnTo>
                    <a:pt x="2301" y="2526"/>
                  </a:lnTo>
                  <a:lnTo>
                    <a:pt x="2301" y="2526"/>
                  </a:lnTo>
                  <a:cubicBezTo>
                    <a:pt x="2266" y="2545"/>
                    <a:pt x="2247" y="2555"/>
                    <a:pt x="2243" y="2555"/>
                  </a:cubicBezTo>
                  <a:cubicBezTo>
                    <a:pt x="2235" y="2555"/>
                    <a:pt x="2276" y="2524"/>
                    <a:pt x="2366" y="2461"/>
                  </a:cubicBezTo>
                  <a:cubicBezTo>
                    <a:pt x="2594" y="2250"/>
                    <a:pt x="2667" y="1936"/>
                    <a:pt x="2662" y="1637"/>
                  </a:cubicBezTo>
                  <a:cubicBezTo>
                    <a:pt x="2653" y="1054"/>
                    <a:pt x="2423" y="504"/>
                    <a:pt x="1944" y="167"/>
                  </a:cubicBezTo>
                  <a:cubicBezTo>
                    <a:pt x="1778" y="51"/>
                    <a:pt x="1590" y="0"/>
                    <a:pt x="1401" y="0"/>
                  </a:cubicBezTo>
                  <a:close/>
                </a:path>
              </a:pathLst>
            </a:custGeom>
            <a:solidFill>
              <a:srgbClr val="DAF2FA"/>
            </a:solidFill>
            <a:ln>
              <a:noFill/>
            </a:ln>
          </p:spPr>
          <p:txBody>
            <a:bodyPr anchorCtr="0" anchor="ctr" bIns="60950" lIns="60950" spcFirstLastPara="1" rIns="60950" wrap="square" tIns="60950">
              <a:noAutofit/>
            </a:bodyPr>
            <a:lstStyle/>
            <a:p>
              <a:pPr indent="0" lvl="0" marL="0" marR="0" rtl="0" algn="ctr">
                <a:spcBef>
                  <a:spcPts val="0"/>
                </a:spcBef>
                <a:spcAft>
                  <a:spcPts val="0"/>
                </a:spcAft>
                <a:buNone/>
              </a:pPr>
              <a:r>
                <a:t/>
              </a:r>
              <a:endParaRPr b="1" i="0" sz="4800" u="none" cap="none" strike="noStrike">
                <a:solidFill>
                  <a:srgbClr val="000000"/>
                </a:solidFill>
                <a:latin typeface="Times New Roman"/>
                <a:ea typeface="Times New Roman"/>
                <a:cs typeface="Times New Roman"/>
                <a:sym typeface="Times New Roman"/>
              </a:endParaRPr>
            </a:p>
          </p:txBody>
        </p:sp>
        <p:pic>
          <p:nvPicPr>
            <p:cNvPr id="270" name="Google Shape;270;p8"/>
            <p:cNvPicPr preferRelativeResize="0"/>
            <p:nvPr/>
          </p:nvPicPr>
          <p:blipFill rotWithShape="1">
            <a:blip r:embed="rId4">
              <a:alphaModFix/>
            </a:blip>
            <a:srcRect b="0" l="0" r="0" t="0"/>
            <a:stretch/>
          </p:blipFill>
          <p:spPr>
            <a:xfrm>
              <a:off x="2855395" y="2495033"/>
              <a:ext cx="1394842" cy="1394842"/>
            </a:xfrm>
            <a:prstGeom prst="rect">
              <a:avLst/>
            </a:prstGeom>
            <a:noFill/>
            <a:ln>
              <a:noFill/>
            </a:ln>
          </p:spPr>
        </p:pic>
      </p:grpSp>
      <p:pic>
        <p:nvPicPr>
          <p:cNvPr id="271" name="Google Shape;271;p8"/>
          <p:cNvPicPr preferRelativeResize="0"/>
          <p:nvPr/>
        </p:nvPicPr>
        <p:blipFill rotWithShape="1">
          <a:blip r:embed="rId5">
            <a:alphaModFix/>
          </a:blip>
          <a:srcRect b="0" l="0" r="0" t="0"/>
          <a:stretch/>
        </p:blipFill>
        <p:spPr>
          <a:xfrm>
            <a:off x="207108" y="2311248"/>
            <a:ext cx="5481138" cy="3369813"/>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5" name="Shape 275"/>
        <p:cNvGrpSpPr/>
        <p:nvPr/>
      </p:nvGrpSpPr>
      <p:grpSpPr>
        <a:xfrm>
          <a:off x="0" y="0"/>
          <a:ext cx="0" cy="0"/>
          <a:chOff x="0" y="0"/>
          <a:chExt cx="0" cy="0"/>
        </a:xfrm>
      </p:grpSpPr>
      <p:sp>
        <p:nvSpPr>
          <p:cNvPr id="276" name="Google Shape;276;p9"/>
          <p:cNvSpPr/>
          <p:nvPr/>
        </p:nvSpPr>
        <p:spPr>
          <a:xfrm>
            <a:off x="800100" y="1314450"/>
            <a:ext cx="10515600" cy="3638550"/>
          </a:xfrm>
          <a:prstGeom prst="roundRect">
            <a:avLst>
              <a:gd fmla="val 16667" name="adj"/>
            </a:avLst>
          </a:prstGeom>
          <a:noFill/>
          <a:ln cap="flat" cmpd="sng" w="28575">
            <a:solidFill>
              <a:srgbClr val="0092AC"/>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grpSp>
        <p:nvGrpSpPr>
          <p:cNvPr id="277" name="Google Shape;277;p9"/>
          <p:cNvGrpSpPr/>
          <p:nvPr/>
        </p:nvGrpSpPr>
        <p:grpSpPr>
          <a:xfrm>
            <a:off x="4114800" y="933449"/>
            <a:ext cx="3886200" cy="592132"/>
            <a:chOff x="381000" y="143568"/>
            <a:chExt cx="3429000" cy="522469"/>
          </a:xfrm>
        </p:grpSpPr>
        <p:sp>
          <p:nvSpPr>
            <p:cNvPr id="278" name="Google Shape;278;p9"/>
            <p:cNvSpPr/>
            <p:nvPr/>
          </p:nvSpPr>
          <p:spPr>
            <a:xfrm>
              <a:off x="381000" y="143568"/>
              <a:ext cx="3429000" cy="522469"/>
            </a:xfrm>
            <a:prstGeom prst="roundRect">
              <a:avLst>
                <a:gd fmla="val 31252" name="adj"/>
              </a:avLst>
            </a:prstGeom>
            <a:solidFill>
              <a:srgbClr val="EAF7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lt1"/>
                </a:solidFill>
                <a:latin typeface="Times New Roman"/>
                <a:ea typeface="Times New Roman"/>
                <a:cs typeface="Times New Roman"/>
                <a:sym typeface="Times New Roman"/>
              </a:endParaRPr>
            </a:p>
          </p:txBody>
        </p:sp>
        <p:sp>
          <p:nvSpPr>
            <p:cNvPr id="279" name="Google Shape;279;p9"/>
            <p:cNvSpPr txBox="1"/>
            <p:nvPr/>
          </p:nvSpPr>
          <p:spPr>
            <a:xfrm>
              <a:off x="710929" y="182361"/>
              <a:ext cx="2769142" cy="41431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800" u="none" cap="none" strike="noStrike">
                  <a:solidFill>
                    <a:srgbClr val="000000"/>
                  </a:solidFill>
                  <a:latin typeface="Times New Roman"/>
                  <a:ea typeface="Times New Roman"/>
                  <a:cs typeface="Times New Roman"/>
                  <a:sym typeface="Times New Roman"/>
                </a:rPr>
                <a:t>PHIẾU HỌC TẬP 1</a:t>
              </a:r>
              <a:endParaRPr b="1" i="0" sz="2800" u="none" cap="none" strike="noStrike">
                <a:solidFill>
                  <a:srgbClr val="000000"/>
                </a:solidFill>
                <a:latin typeface="Times New Roman"/>
                <a:ea typeface="Times New Roman"/>
                <a:cs typeface="Times New Roman"/>
                <a:sym typeface="Times New Roman"/>
              </a:endParaRPr>
            </a:p>
          </p:txBody>
        </p:sp>
      </p:grpSp>
      <p:sp>
        <p:nvSpPr>
          <p:cNvPr id="280" name="Google Shape;280;p9"/>
          <p:cNvSpPr txBox="1"/>
          <p:nvPr/>
        </p:nvSpPr>
        <p:spPr>
          <a:xfrm>
            <a:off x="1009650" y="2164110"/>
            <a:ext cx="10172700" cy="112755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Times New Roman"/>
                <a:ea typeface="Times New Roman"/>
                <a:cs typeface="Times New Roman"/>
                <a:sym typeface="Times New Roman"/>
              </a:rPr>
              <a:t>Nêu các ví dụ trong cuộc sống để chứng tỏ dòng điện xoay chiều có tác dụng nhiệt.</a:t>
            </a:r>
            <a:endParaRPr b="1" i="0" sz="3200" u="none" cap="none" strike="noStrike">
              <a:solidFill>
                <a:srgbClr val="000000"/>
              </a:solidFill>
              <a:latin typeface="Times New Roman"/>
              <a:ea typeface="Times New Roman"/>
              <a:cs typeface="Times New Roman"/>
              <a:sym typeface="Times New Roman"/>
            </a:endParaRPr>
          </a:p>
        </p:txBody>
      </p:sp>
      <p:pic>
        <p:nvPicPr>
          <p:cNvPr id="281" name="Google Shape;281;p9"/>
          <p:cNvPicPr preferRelativeResize="0"/>
          <p:nvPr/>
        </p:nvPicPr>
        <p:blipFill rotWithShape="1">
          <a:blip r:embed="rId3">
            <a:alphaModFix/>
          </a:blip>
          <a:srcRect b="0" l="0" r="0" t="0"/>
          <a:stretch/>
        </p:blipFill>
        <p:spPr>
          <a:xfrm>
            <a:off x="8915399" y="4102644"/>
            <a:ext cx="3256547" cy="3256547"/>
          </a:xfrm>
          <a:prstGeom prst="rect">
            <a:avLst/>
          </a:prstGeom>
          <a:noFill/>
          <a:ln>
            <a:noFill/>
          </a:ln>
        </p:spPr>
      </p:pic>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9Slide - 2020">
      <a:dk1>
        <a:srgbClr val="000000"/>
      </a:dk1>
      <a:lt1>
        <a:srgbClr val="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2021-11-16T02:32:13Z</dcterms:created>
  <dc:creator>84963</dc:creator>
</cp:coreProperties>
</file>