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9" r:id="rId5"/>
    <p:sldId id="270" r:id="rId6"/>
    <p:sldId id="271" r:id="rId7"/>
    <p:sldId id="272" r:id="rId8"/>
    <p:sldId id="275" r:id="rId9"/>
    <p:sldId id="274" r:id="rId10"/>
    <p:sldId id="276" r:id="rId11"/>
    <p:sldId id="278" r:id="rId12"/>
    <p:sldId id="259" r:id="rId13"/>
    <p:sldId id="280" r:id="rId14"/>
    <p:sldId id="281" r:id="rId15"/>
    <p:sldId id="282" r:id="rId16"/>
    <p:sldId id="294" r:id="rId17"/>
    <p:sldId id="295" r:id="rId18"/>
    <p:sldId id="283" r:id="rId19"/>
    <p:sldId id="286" r:id="rId20"/>
    <p:sldId id="285" r:id="rId21"/>
    <p:sldId id="287" r:id="rId22"/>
    <p:sldId id="284" r:id="rId23"/>
    <p:sldId id="261" r:id="rId24"/>
    <p:sldId id="266" r:id="rId25"/>
    <p:sldId id="262" r:id="rId26"/>
    <p:sldId id="290" r:id="rId27"/>
    <p:sldId id="288" r:id="rId28"/>
    <p:sldId id="291" r:id="rId29"/>
    <p:sldId id="289" r:id="rId30"/>
    <p:sldId id="292" r:id="rId31"/>
    <p:sldId id="293" r:id="rId32"/>
    <p:sldId id="269" r:id="rId33"/>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Dosis Semi-Bold" panose="02010703020202060003" pitchFamily="2" charset="77"/>
      <p:regular r:id="rId38"/>
      <p:bold r:id="rId39"/>
    </p:embeddedFont>
    <p:embeddedFont>
      <p:font typeface="Gaegu Bold" pitchFamily="2" charset="0"/>
      <p:regular r:id="rId40"/>
      <p:bold r:id="rId41"/>
    </p:embeddedFont>
    <p:embeddedFont>
      <p:font typeface="Segoe UI" panose="020B05020402040202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3F3F3"/>
    <a:srgbClr val="EBEBEB"/>
    <a:srgbClr val="FF6600"/>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11" autoAdjust="0"/>
  </p:normalViewPr>
  <p:slideViewPr>
    <p:cSldViewPr>
      <p:cViewPr varScale="1">
        <p:scale>
          <a:sx n="61" d="100"/>
          <a:sy n="61" d="100"/>
        </p:scale>
        <p:origin x="864" y="2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C6BFD-14FA-4A44-9A2B-F0B55B1F88F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vi-VN"/>
        </a:p>
      </dgm:t>
    </dgm:pt>
    <dgm:pt modelId="{0D8E32F1-61BE-455E-B3EA-F95C383A9118}">
      <dgm:prSet phldrT="[Text]"/>
      <dgm:spPr/>
      <dgm:t>
        <a:bodyPr/>
        <a:lstStyle/>
        <a:p>
          <a:pPr>
            <a:buClr>
              <a:srgbClr val="1D8091"/>
            </a:buClr>
            <a:buSzPts val="1500"/>
            <a:buFont typeface="+mj-lt"/>
            <a:buAutoNum type="romanUcPeriod"/>
          </a:pPr>
          <a:r>
            <a:rPr lang="vi-VN" b="1" u="none"/>
            <a:t>I. Khái niệm hydrocarbon, alkane</a:t>
          </a:r>
          <a:endParaRPr lang="vi-VN"/>
        </a:p>
      </dgm:t>
    </dgm:pt>
    <dgm:pt modelId="{276C881F-FED4-4755-A60B-039E45C021C2}" type="parTrans" cxnId="{F5F4FFD4-E2D5-4AA8-8565-FE3C816715A6}">
      <dgm:prSet/>
      <dgm:spPr/>
      <dgm:t>
        <a:bodyPr/>
        <a:lstStyle/>
        <a:p>
          <a:endParaRPr lang="vi-VN"/>
        </a:p>
      </dgm:t>
    </dgm:pt>
    <dgm:pt modelId="{408D65A9-752E-4C2F-955D-733EDE4C81AB}" type="sibTrans" cxnId="{F5F4FFD4-E2D5-4AA8-8565-FE3C816715A6}">
      <dgm:prSet/>
      <dgm:spPr/>
      <dgm:t>
        <a:bodyPr/>
        <a:lstStyle/>
        <a:p>
          <a:endParaRPr lang="vi-VN"/>
        </a:p>
      </dgm:t>
    </dgm:pt>
    <dgm:pt modelId="{57D89C68-A8DC-4FA5-BBAC-602815743022}">
      <dgm:prSet phldrT="[Text]"/>
      <dgm:spPr/>
      <dgm:t>
        <a:bodyPr/>
        <a:lstStyle/>
        <a:p>
          <a:pPr>
            <a:buClr>
              <a:srgbClr val="1D8091"/>
            </a:buClr>
            <a:buSzPts val="1500"/>
            <a:buFont typeface="+mj-lt"/>
            <a:buAutoNum type="romanUcPeriod"/>
          </a:pPr>
          <a:r>
            <a:rPr lang="vi-VN" b="1" u="none"/>
            <a:t>II.Cấu tạo phân tử và danh pháp của alkane</a:t>
          </a:r>
          <a:endParaRPr lang="vi-VN"/>
        </a:p>
      </dgm:t>
    </dgm:pt>
    <dgm:pt modelId="{6003185B-4745-4FF4-AE01-BA80786A0EF1}" type="parTrans" cxnId="{A57D0FC3-F706-48AA-A6C0-5B74617D07A9}">
      <dgm:prSet/>
      <dgm:spPr/>
      <dgm:t>
        <a:bodyPr/>
        <a:lstStyle/>
        <a:p>
          <a:endParaRPr lang="vi-VN"/>
        </a:p>
      </dgm:t>
    </dgm:pt>
    <dgm:pt modelId="{A776FCEE-13E0-4450-8861-AFDC6321F788}" type="sibTrans" cxnId="{A57D0FC3-F706-48AA-A6C0-5B74617D07A9}">
      <dgm:prSet/>
      <dgm:spPr/>
      <dgm:t>
        <a:bodyPr/>
        <a:lstStyle/>
        <a:p>
          <a:endParaRPr lang="vi-VN"/>
        </a:p>
      </dgm:t>
    </dgm:pt>
    <dgm:pt modelId="{AF9B14F8-32B4-4BC2-BF06-A7D2C60D67A6}">
      <dgm:prSet phldrT="[Text]"/>
      <dgm:spPr/>
      <dgm:t>
        <a:bodyPr/>
        <a:lstStyle/>
        <a:p>
          <a:pPr>
            <a:buClr>
              <a:srgbClr val="1D8091"/>
            </a:buClr>
            <a:buSzPts val="1500"/>
            <a:buFont typeface="+mj-lt"/>
            <a:buAutoNum type="romanUcPeriod" startAt="4"/>
          </a:pPr>
          <a:r>
            <a:rPr lang="vi-VN" b="1" u="none"/>
            <a:t>IV. Ứng dụng làm nhiên liệu của alkane</a:t>
          </a:r>
          <a:endParaRPr lang="vi-VN"/>
        </a:p>
      </dgm:t>
    </dgm:pt>
    <dgm:pt modelId="{2D0D2A89-1FED-4595-8F92-1E6852AF4DAF}" type="parTrans" cxnId="{1A350E0C-F481-4336-8F8C-AFF7F4AC5819}">
      <dgm:prSet/>
      <dgm:spPr/>
      <dgm:t>
        <a:bodyPr/>
        <a:lstStyle/>
        <a:p>
          <a:endParaRPr lang="vi-VN"/>
        </a:p>
      </dgm:t>
    </dgm:pt>
    <dgm:pt modelId="{A973A19B-F961-4849-BF51-AB01255D41BF}" type="sibTrans" cxnId="{1A350E0C-F481-4336-8F8C-AFF7F4AC5819}">
      <dgm:prSet/>
      <dgm:spPr/>
      <dgm:t>
        <a:bodyPr/>
        <a:lstStyle/>
        <a:p>
          <a:endParaRPr lang="vi-VN"/>
        </a:p>
      </dgm:t>
    </dgm:pt>
    <dgm:pt modelId="{77A7614F-E203-4C8D-9106-B5A6C96BEF92}">
      <dgm:prSet/>
      <dgm:spPr/>
      <dgm:t>
        <a:bodyPr/>
        <a:lstStyle/>
        <a:p>
          <a:r>
            <a:rPr lang="vi-VN" b="1"/>
            <a:t>Ill. Phản ứng cháy của alkane</a:t>
          </a:r>
          <a:endParaRPr lang="vi-VN"/>
        </a:p>
      </dgm:t>
    </dgm:pt>
    <dgm:pt modelId="{91DE4D45-B5AE-4F68-B8F0-38478BBDF1F4}" type="parTrans" cxnId="{8E0EB3EF-30A2-4D39-B1D5-BB5297407BCE}">
      <dgm:prSet/>
      <dgm:spPr/>
      <dgm:t>
        <a:bodyPr/>
        <a:lstStyle/>
        <a:p>
          <a:endParaRPr lang="vi-VN"/>
        </a:p>
      </dgm:t>
    </dgm:pt>
    <dgm:pt modelId="{141788BC-1048-4018-8635-D7EB3403335B}" type="sibTrans" cxnId="{8E0EB3EF-30A2-4D39-B1D5-BB5297407BCE}">
      <dgm:prSet/>
      <dgm:spPr/>
      <dgm:t>
        <a:bodyPr/>
        <a:lstStyle/>
        <a:p>
          <a:endParaRPr lang="vi-VN"/>
        </a:p>
      </dgm:t>
    </dgm:pt>
    <dgm:pt modelId="{1D30EBDE-194B-4896-86A2-E68871357C59}" type="pres">
      <dgm:prSet presAssocID="{AE1C6BFD-14FA-4A44-9A2B-F0B55B1F88F7}" presName="linear" presStyleCnt="0">
        <dgm:presLayoutVars>
          <dgm:dir/>
          <dgm:animLvl val="lvl"/>
          <dgm:resizeHandles val="exact"/>
        </dgm:presLayoutVars>
      </dgm:prSet>
      <dgm:spPr/>
    </dgm:pt>
    <dgm:pt modelId="{A3DB2EAE-FA71-4B37-9C4D-70F7D1D653BB}" type="pres">
      <dgm:prSet presAssocID="{0D8E32F1-61BE-455E-B3EA-F95C383A9118}" presName="parentLin" presStyleCnt="0"/>
      <dgm:spPr/>
    </dgm:pt>
    <dgm:pt modelId="{58D63505-6BAA-403B-A3C4-42439BED68B9}" type="pres">
      <dgm:prSet presAssocID="{0D8E32F1-61BE-455E-B3EA-F95C383A9118}" presName="parentLeftMargin" presStyleLbl="node1" presStyleIdx="0" presStyleCnt="4"/>
      <dgm:spPr/>
    </dgm:pt>
    <dgm:pt modelId="{5CB179BD-C3A7-4457-8519-D606AF2CD8A1}" type="pres">
      <dgm:prSet presAssocID="{0D8E32F1-61BE-455E-B3EA-F95C383A9118}" presName="parentText" presStyleLbl="node1" presStyleIdx="0" presStyleCnt="4">
        <dgm:presLayoutVars>
          <dgm:chMax val="0"/>
          <dgm:bulletEnabled val="1"/>
        </dgm:presLayoutVars>
      </dgm:prSet>
      <dgm:spPr/>
    </dgm:pt>
    <dgm:pt modelId="{EB2E5FD1-1FE0-4C43-81AD-8B3930FB92DE}" type="pres">
      <dgm:prSet presAssocID="{0D8E32F1-61BE-455E-B3EA-F95C383A9118}" presName="negativeSpace" presStyleCnt="0"/>
      <dgm:spPr/>
    </dgm:pt>
    <dgm:pt modelId="{BCBE62AA-6884-49BB-B55C-04D3F84108D3}" type="pres">
      <dgm:prSet presAssocID="{0D8E32F1-61BE-455E-B3EA-F95C383A9118}" presName="childText" presStyleLbl="conFgAcc1" presStyleIdx="0" presStyleCnt="4">
        <dgm:presLayoutVars>
          <dgm:bulletEnabled val="1"/>
        </dgm:presLayoutVars>
      </dgm:prSet>
      <dgm:spPr/>
    </dgm:pt>
    <dgm:pt modelId="{5FEA04FB-378E-414A-8EF5-666628D9576B}" type="pres">
      <dgm:prSet presAssocID="{408D65A9-752E-4C2F-955D-733EDE4C81AB}" presName="spaceBetweenRectangles" presStyleCnt="0"/>
      <dgm:spPr/>
    </dgm:pt>
    <dgm:pt modelId="{207EB72F-02B8-4D59-820B-80B222F1D175}" type="pres">
      <dgm:prSet presAssocID="{57D89C68-A8DC-4FA5-BBAC-602815743022}" presName="parentLin" presStyleCnt="0"/>
      <dgm:spPr/>
    </dgm:pt>
    <dgm:pt modelId="{F75796C2-952E-41CA-B4F7-11EBC81F9C1F}" type="pres">
      <dgm:prSet presAssocID="{57D89C68-A8DC-4FA5-BBAC-602815743022}" presName="parentLeftMargin" presStyleLbl="node1" presStyleIdx="0" presStyleCnt="4"/>
      <dgm:spPr/>
    </dgm:pt>
    <dgm:pt modelId="{5E5C2DEC-9B0C-475E-AF81-B21B34EB1FE3}" type="pres">
      <dgm:prSet presAssocID="{57D89C68-A8DC-4FA5-BBAC-602815743022}" presName="parentText" presStyleLbl="node1" presStyleIdx="1" presStyleCnt="4">
        <dgm:presLayoutVars>
          <dgm:chMax val="0"/>
          <dgm:bulletEnabled val="1"/>
        </dgm:presLayoutVars>
      </dgm:prSet>
      <dgm:spPr/>
    </dgm:pt>
    <dgm:pt modelId="{D95D424F-B04F-49BC-84DF-69B6ED5517AC}" type="pres">
      <dgm:prSet presAssocID="{57D89C68-A8DC-4FA5-BBAC-602815743022}" presName="negativeSpace" presStyleCnt="0"/>
      <dgm:spPr/>
    </dgm:pt>
    <dgm:pt modelId="{8D171620-60F8-4558-9BAF-974479F74013}" type="pres">
      <dgm:prSet presAssocID="{57D89C68-A8DC-4FA5-BBAC-602815743022}" presName="childText" presStyleLbl="conFgAcc1" presStyleIdx="1" presStyleCnt="4">
        <dgm:presLayoutVars>
          <dgm:bulletEnabled val="1"/>
        </dgm:presLayoutVars>
      </dgm:prSet>
      <dgm:spPr/>
    </dgm:pt>
    <dgm:pt modelId="{13B44ABE-1DEF-4534-BB49-CE41DCC682AF}" type="pres">
      <dgm:prSet presAssocID="{A776FCEE-13E0-4450-8861-AFDC6321F788}" presName="spaceBetweenRectangles" presStyleCnt="0"/>
      <dgm:spPr/>
    </dgm:pt>
    <dgm:pt modelId="{F28CB085-EECB-40AC-A1D7-E4525AC828F7}" type="pres">
      <dgm:prSet presAssocID="{77A7614F-E203-4C8D-9106-B5A6C96BEF92}" presName="parentLin" presStyleCnt="0"/>
      <dgm:spPr/>
    </dgm:pt>
    <dgm:pt modelId="{41142BFD-0677-45AE-B697-CFEF731E6364}" type="pres">
      <dgm:prSet presAssocID="{77A7614F-E203-4C8D-9106-B5A6C96BEF92}" presName="parentLeftMargin" presStyleLbl="node1" presStyleIdx="1" presStyleCnt="4"/>
      <dgm:spPr/>
    </dgm:pt>
    <dgm:pt modelId="{E90C1D3F-7DE2-4210-B7C5-82916F53FC55}" type="pres">
      <dgm:prSet presAssocID="{77A7614F-E203-4C8D-9106-B5A6C96BEF92}" presName="parentText" presStyleLbl="node1" presStyleIdx="2" presStyleCnt="4">
        <dgm:presLayoutVars>
          <dgm:chMax val="0"/>
          <dgm:bulletEnabled val="1"/>
        </dgm:presLayoutVars>
      </dgm:prSet>
      <dgm:spPr/>
    </dgm:pt>
    <dgm:pt modelId="{F2C6422F-2F8E-4087-BB30-CCAF9F743072}" type="pres">
      <dgm:prSet presAssocID="{77A7614F-E203-4C8D-9106-B5A6C96BEF92}" presName="negativeSpace" presStyleCnt="0"/>
      <dgm:spPr/>
    </dgm:pt>
    <dgm:pt modelId="{71D3580F-06D3-47DE-A6F7-8F851B149580}" type="pres">
      <dgm:prSet presAssocID="{77A7614F-E203-4C8D-9106-B5A6C96BEF92}" presName="childText" presStyleLbl="conFgAcc1" presStyleIdx="2" presStyleCnt="4">
        <dgm:presLayoutVars>
          <dgm:bulletEnabled val="1"/>
        </dgm:presLayoutVars>
      </dgm:prSet>
      <dgm:spPr/>
    </dgm:pt>
    <dgm:pt modelId="{96628C1B-C152-44C4-BA4B-E05E512B8CA6}" type="pres">
      <dgm:prSet presAssocID="{141788BC-1048-4018-8635-D7EB3403335B}" presName="spaceBetweenRectangles" presStyleCnt="0"/>
      <dgm:spPr/>
    </dgm:pt>
    <dgm:pt modelId="{621B1AEE-9107-417E-94C4-BA8D10F0093A}" type="pres">
      <dgm:prSet presAssocID="{AF9B14F8-32B4-4BC2-BF06-A7D2C60D67A6}" presName="parentLin" presStyleCnt="0"/>
      <dgm:spPr/>
    </dgm:pt>
    <dgm:pt modelId="{3CD8597D-D0D4-4972-B7A0-9C6097F78828}" type="pres">
      <dgm:prSet presAssocID="{AF9B14F8-32B4-4BC2-BF06-A7D2C60D67A6}" presName="parentLeftMargin" presStyleLbl="node1" presStyleIdx="2" presStyleCnt="4"/>
      <dgm:spPr/>
    </dgm:pt>
    <dgm:pt modelId="{497EC5C4-363E-4FFD-B374-4BF08D8EBFC3}" type="pres">
      <dgm:prSet presAssocID="{AF9B14F8-32B4-4BC2-BF06-A7D2C60D67A6}" presName="parentText" presStyleLbl="node1" presStyleIdx="3" presStyleCnt="4">
        <dgm:presLayoutVars>
          <dgm:chMax val="0"/>
          <dgm:bulletEnabled val="1"/>
        </dgm:presLayoutVars>
      </dgm:prSet>
      <dgm:spPr/>
    </dgm:pt>
    <dgm:pt modelId="{91BCC6EB-B269-48AC-ADC4-237F12D0E7B1}" type="pres">
      <dgm:prSet presAssocID="{AF9B14F8-32B4-4BC2-BF06-A7D2C60D67A6}" presName="negativeSpace" presStyleCnt="0"/>
      <dgm:spPr/>
    </dgm:pt>
    <dgm:pt modelId="{B360AA1F-7ADD-4CED-9856-43D5757C2894}" type="pres">
      <dgm:prSet presAssocID="{AF9B14F8-32B4-4BC2-BF06-A7D2C60D67A6}" presName="childText" presStyleLbl="conFgAcc1" presStyleIdx="3" presStyleCnt="4">
        <dgm:presLayoutVars>
          <dgm:bulletEnabled val="1"/>
        </dgm:presLayoutVars>
      </dgm:prSet>
      <dgm:spPr/>
    </dgm:pt>
  </dgm:ptLst>
  <dgm:cxnLst>
    <dgm:cxn modelId="{1A350E0C-F481-4336-8F8C-AFF7F4AC5819}" srcId="{AE1C6BFD-14FA-4A44-9A2B-F0B55B1F88F7}" destId="{AF9B14F8-32B4-4BC2-BF06-A7D2C60D67A6}" srcOrd="3" destOrd="0" parTransId="{2D0D2A89-1FED-4595-8F92-1E6852AF4DAF}" sibTransId="{A973A19B-F961-4849-BF51-AB01255D41BF}"/>
    <dgm:cxn modelId="{DF79B23D-E0CA-4682-B83D-1014AA195D61}" type="presOf" srcId="{77A7614F-E203-4C8D-9106-B5A6C96BEF92}" destId="{E90C1D3F-7DE2-4210-B7C5-82916F53FC55}" srcOrd="1" destOrd="0" presId="urn:microsoft.com/office/officeart/2005/8/layout/list1"/>
    <dgm:cxn modelId="{6B1F4E86-07BE-4DD5-A488-D291B9D52429}" type="presOf" srcId="{57D89C68-A8DC-4FA5-BBAC-602815743022}" destId="{5E5C2DEC-9B0C-475E-AF81-B21B34EB1FE3}" srcOrd="1" destOrd="0" presId="urn:microsoft.com/office/officeart/2005/8/layout/list1"/>
    <dgm:cxn modelId="{6438858D-423A-4385-93AC-FBE75C3A18CF}" type="presOf" srcId="{AE1C6BFD-14FA-4A44-9A2B-F0B55B1F88F7}" destId="{1D30EBDE-194B-4896-86A2-E68871357C59}" srcOrd="0" destOrd="0" presId="urn:microsoft.com/office/officeart/2005/8/layout/list1"/>
    <dgm:cxn modelId="{213B8C93-5EB8-41C6-AE52-7B97BC293F9C}" type="presOf" srcId="{0D8E32F1-61BE-455E-B3EA-F95C383A9118}" destId="{5CB179BD-C3A7-4457-8519-D606AF2CD8A1}" srcOrd="1" destOrd="0" presId="urn:microsoft.com/office/officeart/2005/8/layout/list1"/>
    <dgm:cxn modelId="{D48730AB-56AD-4A26-9918-705AA76C2C22}" type="presOf" srcId="{0D8E32F1-61BE-455E-B3EA-F95C383A9118}" destId="{58D63505-6BAA-403B-A3C4-42439BED68B9}" srcOrd="0" destOrd="0" presId="urn:microsoft.com/office/officeart/2005/8/layout/list1"/>
    <dgm:cxn modelId="{530F13B3-032E-4D35-936C-DF60B0B36623}" type="presOf" srcId="{77A7614F-E203-4C8D-9106-B5A6C96BEF92}" destId="{41142BFD-0677-45AE-B697-CFEF731E6364}" srcOrd="0" destOrd="0" presId="urn:microsoft.com/office/officeart/2005/8/layout/list1"/>
    <dgm:cxn modelId="{A57D0FC3-F706-48AA-A6C0-5B74617D07A9}" srcId="{AE1C6BFD-14FA-4A44-9A2B-F0B55B1F88F7}" destId="{57D89C68-A8DC-4FA5-BBAC-602815743022}" srcOrd="1" destOrd="0" parTransId="{6003185B-4745-4FF4-AE01-BA80786A0EF1}" sibTransId="{A776FCEE-13E0-4450-8861-AFDC6321F788}"/>
    <dgm:cxn modelId="{C3556DC8-6BA4-4D62-AE3D-766F1E4DC03E}" type="presOf" srcId="{57D89C68-A8DC-4FA5-BBAC-602815743022}" destId="{F75796C2-952E-41CA-B4F7-11EBC81F9C1F}" srcOrd="0" destOrd="0" presId="urn:microsoft.com/office/officeart/2005/8/layout/list1"/>
    <dgm:cxn modelId="{F5F4FFD4-E2D5-4AA8-8565-FE3C816715A6}" srcId="{AE1C6BFD-14FA-4A44-9A2B-F0B55B1F88F7}" destId="{0D8E32F1-61BE-455E-B3EA-F95C383A9118}" srcOrd="0" destOrd="0" parTransId="{276C881F-FED4-4755-A60B-039E45C021C2}" sibTransId="{408D65A9-752E-4C2F-955D-733EDE4C81AB}"/>
    <dgm:cxn modelId="{C4B034E0-028A-44D2-A8CA-588813C07838}" type="presOf" srcId="{AF9B14F8-32B4-4BC2-BF06-A7D2C60D67A6}" destId="{497EC5C4-363E-4FFD-B374-4BF08D8EBFC3}" srcOrd="1" destOrd="0" presId="urn:microsoft.com/office/officeart/2005/8/layout/list1"/>
    <dgm:cxn modelId="{8E0EB3EF-30A2-4D39-B1D5-BB5297407BCE}" srcId="{AE1C6BFD-14FA-4A44-9A2B-F0B55B1F88F7}" destId="{77A7614F-E203-4C8D-9106-B5A6C96BEF92}" srcOrd="2" destOrd="0" parTransId="{91DE4D45-B5AE-4F68-B8F0-38478BBDF1F4}" sibTransId="{141788BC-1048-4018-8635-D7EB3403335B}"/>
    <dgm:cxn modelId="{C82B54FF-5089-49B5-8DF7-C28BC9A50BF1}" type="presOf" srcId="{AF9B14F8-32B4-4BC2-BF06-A7D2C60D67A6}" destId="{3CD8597D-D0D4-4972-B7A0-9C6097F78828}" srcOrd="0" destOrd="0" presId="urn:microsoft.com/office/officeart/2005/8/layout/list1"/>
    <dgm:cxn modelId="{B1F82211-57CD-489A-BED8-1DE426B6CBCF}" type="presParOf" srcId="{1D30EBDE-194B-4896-86A2-E68871357C59}" destId="{A3DB2EAE-FA71-4B37-9C4D-70F7D1D653BB}" srcOrd="0" destOrd="0" presId="urn:microsoft.com/office/officeart/2005/8/layout/list1"/>
    <dgm:cxn modelId="{309E112D-CF00-41DB-BCB4-6D0E0E74C65B}" type="presParOf" srcId="{A3DB2EAE-FA71-4B37-9C4D-70F7D1D653BB}" destId="{58D63505-6BAA-403B-A3C4-42439BED68B9}" srcOrd="0" destOrd="0" presId="urn:microsoft.com/office/officeart/2005/8/layout/list1"/>
    <dgm:cxn modelId="{D5FFB25A-3C42-41E5-86F9-1AC4FE9C2D6D}" type="presParOf" srcId="{A3DB2EAE-FA71-4B37-9C4D-70F7D1D653BB}" destId="{5CB179BD-C3A7-4457-8519-D606AF2CD8A1}" srcOrd="1" destOrd="0" presId="urn:microsoft.com/office/officeart/2005/8/layout/list1"/>
    <dgm:cxn modelId="{F4087F61-5B26-479D-8B16-78C666445FF1}" type="presParOf" srcId="{1D30EBDE-194B-4896-86A2-E68871357C59}" destId="{EB2E5FD1-1FE0-4C43-81AD-8B3930FB92DE}" srcOrd="1" destOrd="0" presId="urn:microsoft.com/office/officeart/2005/8/layout/list1"/>
    <dgm:cxn modelId="{FC6914C6-8102-4B50-AC34-AF3D987E0797}" type="presParOf" srcId="{1D30EBDE-194B-4896-86A2-E68871357C59}" destId="{BCBE62AA-6884-49BB-B55C-04D3F84108D3}" srcOrd="2" destOrd="0" presId="urn:microsoft.com/office/officeart/2005/8/layout/list1"/>
    <dgm:cxn modelId="{CA908D85-1FCA-464C-8C20-A3477DE06B6F}" type="presParOf" srcId="{1D30EBDE-194B-4896-86A2-E68871357C59}" destId="{5FEA04FB-378E-414A-8EF5-666628D9576B}" srcOrd="3" destOrd="0" presId="urn:microsoft.com/office/officeart/2005/8/layout/list1"/>
    <dgm:cxn modelId="{1E493B32-A056-4F68-9B12-6A88088E8B26}" type="presParOf" srcId="{1D30EBDE-194B-4896-86A2-E68871357C59}" destId="{207EB72F-02B8-4D59-820B-80B222F1D175}" srcOrd="4" destOrd="0" presId="urn:microsoft.com/office/officeart/2005/8/layout/list1"/>
    <dgm:cxn modelId="{FBB06A6E-49CD-4DE6-8763-2C314E2EC2CE}" type="presParOf" srcId="{207EB72F-02B8-4D59-820B-80B222F1D175}" destId="{F75796C2-952E-41CA-B4F7-11EBC81F9C1F}" srcOrd="0" destOrd="0" presId="urn:microsoft.com/office/officeart/2005/8/layout/list1"/>
    <dgm:cxn modelId="{8699C49D-6B8F-4F11-AE5B-7D54C1196554}" type="presParOf" srcId="{207EB72F-02B8-4D59-820B-80B222F1D175}" destId="{5E5C2DEC-9B0C-475E-AF81-B21B34EB1FE3}" srcOrd="1" destOrd="0" presId="urn:microsoft.com/office/officeart/2005/8/layout/list1"/>
    <dgm:cxn modelId="{D55C7640-4430-443E-9CB4-01B34C422AF1}" type="presParOf" srcId="{1D30EBDE-194B-4896-86A2-E68871357C59}" destId="{D95D424F-B04F-49BC-84DF-69B6ED5517AC}" srcOrd="5" destOrd="0" presId="urn:microsoft.com/office/officeart/2005/8/layout/list1"/>
    <dgm:cxn modelId="{71192BCF-51CD-4261-B108-E347F63292E9}" type="presParOf" srcId="{1D30EBDE-194B-4896-86A2-E68871357C59}" destId="{8D171620-60F8-4558-9BAF-974479F74013}" srcOrd="6" destOrd="0" presId="urn:microsoft.com/office/officeart/2005/8/layout/list1"/>
    <dgm:cxn modelId="{6B74D905-8AD7-4396-9295-7655BEA41FA8}" type="presParOf" srcId="{1D30EBDE-194B-4896-86A2-E68871357C59}" destId="{13B44ABE-1DEF-4534-BB49-CE41DCC682AF}" srcOrd="7" destOrd="0" presId="urn:microsoft.com/office/officeart/2005/8/layout/list1"/>
    <dgm:cxn modelId="{F2E7E715-3EE0-4D9A-98A3-57BC9292D02F}" type="presParOf" srcId="{1D30EBDE-194B-4896-86A2-E68871357C59}" destId="{F28CB085-EECB-40AC-A1D7-E4525AC828F7}" srcOrd="8" destOrd="0" presId="urn:microsoft.com/office/officeart/2005/8/layout/list1"/>
    <dgm:cxn modelId="{C276FA6A-A620-41CA-8EF7-5B03670463F0}" type="presParOf" srcId="{F28CB085-EECB-40AC-A1D7-E4525AC828F7}" destId="{41142BFD-0677-45AE-B697-CFEF731E6364}" srcOrd="0" destOrd="0" presId="urn:microsoft.com/office/officeart/2005/8/layout/list1"/>
    <dgm:cxn modelId="{12D71012-A062-4AE8-8D79-188EA3A5D75A}" type="presParOf" srcId="{F28CB085-EECB-40AC-A1D7-E4525AC828F7}" destId="{E90C1D3F-7DE2-4210-B7C5-82916F53FC55}" srcOrd="1" destOrd="0" presId="urn:microsoft.com/office/officeart/2005/8/layout/list1"/>
    <dgm:cxn modelId="{446B8048-D8A5-4C69-876F-A239CAF01762}" type="presParOf" srcId="{1D30EBDE-194B-4896-86A2-E68871357C59}" destId="{F2C6422F-2F8E-4087-BB30-CCAF9F743072}" srcOrd="9" destOrd="0" presId="urn:microsoft.com/office/officeart/2005/8/layout/list1"/>
    <dgm:cxn modelId="{7492DC51-4DCC-46D6-864F-12604EDCF107}" type="presParOf" srcId="{1D30EBDE-194B-4896-86A2-E68871357C59}" destId="{71D3580F-06D3-47DE-A6F7-8F851B149580}" srcOrd="10" destOrd="0" presId="urn:microsoft.com/office/officeart/2005/8/layout/list1"/>
    <dgm:cxn modelId="{D8EBBEB0-DE45-427B-97DB-6EB9B28AB743}" type="presParOf" srcId="{1D30EBDE-194B-4896-86A2-E68871357C59}" destId="{96628C1B-C152-44C4-BA4B-E05E512B8CA6}" srcOrd="11" destOrd="0" presId="urn:microsoft.com/office/officeart/2005/8/layout/list1"/>
    <dgm:cxn modelId="{9CC632FE-1DC1-4DE6-BB65-8CA550D3A2BC}" type="presParOf" srcId="{1D30EBDE-194B-4896-86A2-E68871357C59}" destId="{621B1AEE-9107-417E-94C4-BA8D10F0093A}" srcOrd="12" destOrd="0" presId="urn:microsoft.com/office/officeart/2005/8/layout/list1"/>
    <dgm:cxn modelId="{140BCE40-DF59-4D27-9498-9C9262AAFC8B}" type="presParOf" srcId="{621B1AEE-9107-417E-94C4-BA8D10F0093A}" destId="{3CD8597D-D0D4-4972-B7A0-9C6097F78828}" srcOrd="0" destOrd="0" presId="urn:microsoft.com/office/officeart/2005/8/layout/list1"/>
    <dgm:cxn modelId="{411B9A84-702E-47FD-86BC-66F2FDFA639B}" type="presParOf" srcId="{621B1AEE-9107-417E-94C4-BA8D10F0093A}" destId="{497EC5C4-363E-4FFD-B374-4BF08D8EBFC3}" srcOrd="1" destOrd="0" presId="urn:microsoft.com/office/officeart/2005/8/layout/list1"/>
    <dgm:cxn modelId="{350F8C8C-5EAC-4426-B1D0-E4ACCB463B48}" type="presParOf" srcId="{1D30EBDE-194B-4896-86A2-E68871357C59}" destId="{91BCC6EB-B269-48AC-ADC4-237F12D0E7B1}" srcOrd="13" destOrd="0" presId="urn:microsoft.com/office/officeart/2005/8/layout/list1"/>
    <dgm:cxn modelId="{A83838E3-F100-4D6A-A30E-BDC4B9CFBF6C}" type="presParOf" srcId="{1D30EBDE-194B-4896-86A2-E68871357C59}" destId="{B360AA1F-7ADD-4CED-9856-43D5757C289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BBBCB6-56FA-4FF3-8230-0C0DB2F9F3DB}" type="doc">
      <dgm:prSet loTypeId="urn:microsoft.com/office/officeart/2005/8/layout/orgChart1" loCatId="hierarchy" qsTypeId="urn:microsoft.com/office/officeart/2005/8/quickstyle/simple5" qsCatId="simple" csTypeId="urn:microsoft.com/office/officeart/2005/8/colors/colorful2" csCatId="colorful" phldr="1"/>
      <dgm:spPr/>
      <dgm:t>
        <a:bodyPr/>
        <a:lstStyle/>
        <a:p>
          <a:endParaRPr lang="vi-VN"/>
        </a:p>
      </dgm:t>
    </dgm:pt>
    <dgm:pt modelId="{2EBFF2EC-7D24-45BF-8C29-A61EE15670A2}">
      <dgm:prSet phldrT="[Text]"/>
      <dgm:spPr/>
      <dgm:t>
        <a:bodyPr/>
        <a:lstStyle/>
        <a:p>
          <a:r>
            <a:rPr lang="vi-VN" b="1"/>
            <a:t>Hợp chất hữu cơ</a:t>
          </a:r>
        </a:p>
      </dgm:t>
    </dgm:pt>
    <dgm:pt modelId="{CB3B912C-B528-4D27-89BF-427A70FF0300}" type="parTrans" cxnId="{0CAB34B3-9DEF-4416-A0B8-D1DA60D26EF7}">
      <dgm:prSet/>
      <dgm:spPr/>
      <dgm:t>
        <a:bodyPr/>
        <a:lstStyle/>
        <a:p>
          <a:endParaRPr lang="vi-VN"/>
        </a:p>
      </dgm:t>
    </dgm:pt>
    <dgm:pt modelId="{BDE7966B-EB37-4A13-8B31-CC5F97C54F15}" type="sibTrans" cxnId="{0CAB34B3-9DEF-4416-A0B8-D1DA60D26EF7}">
      <dgm:prSet/>
      <dgm:spPr/>
      <dgm:t>
        <a:bodyPr/>
        <a:lstStyle/>
        <a:p>
          <a:endParaRPr lang="vi-VN"/>
        </a:p>
      </dgm:t>
    </dgm:pt>
    <dgm:pt modelId="{84A0C536-6675-42D6-A875-32B02E0B689B}">
      <dgm:prSet phldrT="[Text]"/>
      <dgm:spPr/>
      <dgm:t>
        <a:bodyPr/>
        <a:lstStyle/>
        <a:p>
          <a:r>
            <a:rPr lang="vi-VN"/>
            <a:t>Hydrocarbon</a:t>
          </a:r>
        </a:p>
      </dgm:t>
    </dgm:pt>
    <dgm:pt modelId="{6B545B40-B7B8-408C-8187-044579F4E344}" type="parTrans" cxnId="{124CB5D4-84DC-41C7-93A0-ECCFDE80D8F4}">
      <dgm:prSet/>
      <dgm:spPr/>
      <dgm:t>
        <a:bodyPr/>
        <a:lstStyle/>
        <a:p>
          <a:endParaRPr lang="vi-VN"/>
        </a:p>
      </dgm:t>
    </dgm:pt>
    <dgm:pt modelId="{FCA89966-D475-4CC4-9658-29C62F898BB3}" type="sibTrans" cxnId="{124CB5D4-84DC-41C7-93A0-ECCFDE80D8F4}">
      <dgm:prSet/>
      <dgm:spPr/>
      <dgm:t>
        <a:bodyPr/>
        <a:lstStyle/>
        <a:p>
          <a:endParaRPr lang="vi-VN"/>
        </a:p>
      </dgm:t>
    </dgm:pt>
    <dgm:pt modelId="{5D4E253A-19EC-43DB-93C0-EBD30F9333F7}">
      <dgm:prSet phldrT="[Text]"/>
      <dgm:spPr/>
      <dgm:t>
        <a:bodyPr/>
        <a:lstStyle/>
        <a:p>
          <a:r>
            <a:rPr lang="vi-VN"/>
            <a:t>Dẫn xuất của hydrocarbon</a:t>
          </a:r>
        </a:p>
      </dgm:t>
    </dgm:pt>
    <dgm:pt modelId="{248EAA14-0392-4DC4-833C-17261F9261D0}" type="parTrans" cxnId="{C6E7C700-0DDC-45F6-AFD3-3806ECC1D9AA}">
      <dgm:prSet/>
      <dgm:spPr/>
      <dgm:t>
        <a:bodyPr/>
        <a:lstStyle/>
        <a:p>
          <a:endParaRPr lang="vi-VN"/>
        </a:p>
      </dgm:t>
    </dgm:pt>
    <dgm:pt modelId="{F042D565-2790-45A1-8238-44992CDE3BCB}" type="sibTrans" cxnId="{C6E7C700-0DDC-45F6-AFD3-3806ECC1D9AA}">
      <dgm:prSet/>
      <dgm:spPr/>
      <dgm:t>
        <a:bodyPr/>
        <a:lstStyle/>
        <a:p>
          <a:endParaRPr lang="vi-VN"/>
        </a:p>
      </dgm:t>
    </dgm:pt>
    <dgm:pt modelId="{095D613E-A977-4F4C-8C6F-9D5D3AB86F57}">
      <dgm:prSet/>
      <dgm:spPr/>
      <dgm:t>
        <a:bodyPr/>
        <a:lstStyle/>
        <a:p>
          <a:r>
            <a:rPr lang="vi-VN"/>
            <a:t>Alkane</a:t>
          </a:r>
        </a:p>
      </dgm:t>
    </dgm:pt>
    <dgm:pt modelId="{2F4AE88C-EAAA-4271-8476-BDE32F7E7CDB}" type="parTrans" cxnId="{F722AB35-61D2-422F-B3AD-D422E674703A}">
      <dgm:prSet/>
      <dgm:spPr/>
      <dgm:t>
        <a:bodyPr/>
        <a:lstStyle/>
        <a:p>
          <a:endParaRPr lang="vi-VN"/>
        </a:p>
      </dgm:t>
    </dgm:pt>
    <dgm:pt modelId="{E549D9CF-F5A4-44C5-AB4B-994FE7476950}" type="sibTrans" cxnId="{F722AB35-61D2-422F-B3AD-D422E674703A}">
      <dgm:prSet/>
      <dgm:spPr/>
      <dgm:t>
        <a:bodyPr/>
        <a:lstStyle/>
        <a:p>
          <a:endParaRPr lang="vi-VN"/>
        </a:p>
      </dgm:t>
    </dgm:pt>
    <dgm:pt modelId="{E9ECF5B5-DFEB-40F1-A7F0-DAE4F7B62E11}">
      <dgm:prSet/>
      <dgm:spPr/>
      <dgm:t>
        <a:bodyPr/>
        <a:lstStyle/>
        <a:p>
          <a:r>
            <a:rPr lang="vi-VN"/>
            <a:t>Alkene</a:t>
          </a:r>
        </a:p>
      </dgm:t>
    </dgm:pt>
    <dgm:pt modelId="{F8E82180-5F5F-4BBF-8ADF-E037B3D6FF24}" type="parTrans" cxnId="{B6699631-9A3D-4C98-9DBD-4529B609E253}">
      <dgm:prSet/>
      <dgm:spPr/>
      <dgm:t>
        <a:bodyPr/>
        <a:lstStyle/>
        <a:p>
          <a:endParaRPr lang="vi-VN"/>
        </a:p>
      </dgm:t>
    </dgm:pt>
    <dgm:pt modelId="{20E01D4B-9EDA-49BD-9178-50EAF152D0FB}" type="sibTrans" cxnId="{B6699631-9A3D-4C98-9DBD-4529B609E253}">
      <dgm:prSet/>
      <dgm:spPr/>
      <dgm:t>
        <a:bodyPr/>
        <a:lstStyle/>
        <a:p>
          <a:endParaRPr lang="vi-VN"/>
        </a:p>
      </dgm:t>
    </dgm:pt>
    <dgm:pt modelId="{EC61A006-FF7F-4536-8695-2BF2CC61381C}" type="pres">
      <dgm:prSet presAssocID="{F1BBBCB6-56FA-4FF3-8230-0C0DB2F9F3DB}" presName="hierChild1" presStyleCnt="0">
        <dgm:presLayoutVars>
          <dgm:orgChart val="1"/>
          <dgm:chPref val="1"/>
          <dgm:dir/>
          <dgm:animOne val="branch"/>
          <dgm:animLvl val="lvl"/>
          <dgm:resizeHandles/>
        </dgm:presLayoutVars>
      </dgm:prSet>
      <dgm:spPr/>
    </dgm:pt>
    <dgm:pt modelId="{7FE8F33A-0FAB-48F0-BCEA-F003CC0B3CB7}" type="pres">
      <dgm:prSet presAssocID="{2EBFF2EC-7D24-45BF-8C29-A61EE15670A2}" presName="hierRoot1" presStyleCnt="0">
        <dgm:presLayoutVars>
          <dgm:hierBranch val="init"/>
        </dgm:presLayoutVars>
      </dgm:prSet>
      <dgm:spPr/>
    </dgm:pt>
    <dgm:pt modelId="{3DC583EC-CA35-4706-89CB-115B67777C9C}" type="pres">
      <dgm:prSet presAssocID="{2EBFF2EC-7D24-45BF-8C29-A61EE15670A2}" presName="rootComposite1" presStyleCnt="0"/>
      <dgm:spPr/>
    </dgm:pt>
    <dgm:pt modelId="{CDABEFB7-4138-4123-922B-55F3E982E327}" type="pres">
      <dgm:prSet presAssocID="{2EBFF2EC-7D24-45BF-8C29-A61EE15670A2}" presName="rootText1" presStyleLbl="node0" presStyleIdx="0" presStyleCnt="1">
        <dgm:presLayoutVars>
          <dgm:chPref val="3"/>
        </dgm:presLayoutVars>
      </dgm:prSet>
      <dgm:spPr/>
    </dgm:pt>
    <dgm:pt modelId="{74E55A8B-A7F2-41DC-9829-957ED434F082}" type="pres">
      <dgm:prSet presAssocID="{2EBFF2EC-7D24-45BF-8C29-A61EE15670A2}" presName="rootConnector1" presStyleLbl="node1" presStyleIdx="0" presStyleCnt="0"/>
      <dgm:spPr/>
    </dgm:pt>
    <dgm:pt modelId="{B23BDF81-A76F-42BA-96AB-B5FBE1B5BAB7}" type="pres">
      <dgm:prSet presAssocID="{2EBFF2EC-7D24-45BF-8C29-A61EE15670A2}" presName="hierChild2" presStyleCnt="0"/>
      <dgm:spPr/>
    </dgm:pt>
    <dgm:pt modelId="{CE630981-4D9F-4097-99E5-749CA19D638E}" type="pres">
      <dgm:prSet presAssocID="{6B545B40-B7B8-408C-8187-044579F4E344}" presName="Name37" presStyleLbl="parChTrans1D2" presStyleIdx="0" presStyleCnt="2"/>
      <dgm:spPr/>
    </dgm:pt>
    <dgm:pt modelId="{98075892-2180-454B-8271-0EC73682BC4A}" type="pres">
      <dgm:prSet presAssocID="{84A0C536-6675-42D6-A875-32B02E0B689B}" presName="hierRoot2" presStyleCnt="0">
        <dgm:presLayoutVars>
          <dgm:hierBranch val="init"/>
        </dgm:presLayoutVars>
      </dgm:prSet>
      <dgm:spPr/>
    </dgm:pt>
    <dgm:pt modelId="{6E561E92-5551-4056-A768-2D7816198B82}" type="pres">
      <dgm:prSet presAssocID="{84A0C536-6675-42D6-A875-32B02E0B689B}" presName="rootComposite" presStyleCnt="0"/>
      <dgm:spPr/>
    </dgm:pt>
    <dgm:pt modelId="{337F6FDF-E03B-4018-92D4-E173583B70ED}" type="pres">
      <dgm:prSet presAssocID="{84A0C536-6675-42D6-A875-32B02E0B689B}" presName="rootText" presStyleLbl="node2" presStyleIdx="0" presStyleCnt="2">
        <dgm:presLayoutVars>
          <dgm:chPref val="3"/>
        </dgm:presLayoutVars>
      </dgm:prSet>
      <dgm:spPr/>
    </dgm:pt>
    <dgm:pt modelId="{9A42A828-9916-4A28-B6D0-DB86A72996D1}" type="pres">
      <dgm:prSet presAssocID="{84A0C536-6675-42D6-A875-32B02E0B689B}" presName="rootConnector" presStyleLbl="node2" presStyleIdx="0" presStyleCnt="2"/>
      <dgm:spPr/>
    </dgm:pt>
    <dgm:pt modelId="{AE5390D7-D46F-4E2C-8611-9B87FF04E8E9}" type="pres">
      <dgm:prSet presAssocID="{84A0C536-6675-42D6-A875-32B02E0B689B}" presName="hierChild4" presStyleCnt="0"/>
      <dgm:spPr/>
    </dgm:pt>
    <dgm:pt modelId="{53EEB8A4-1307-43BF-BF05-12180A053621}" type="pres">
      <dgm:prSet presAssocID="{2F4AE88C-EAAA-4271-8476-BDE32F7E7CDB}" presName="Name37" presStyleLbl="parChTrans1D3" presStyleIdx="0" presStyleCnt="2"/>
      <dgm:spPr/>
    </dgm:pt>
    <dgm:pt modelId="{47F7B0FB-1B09-4CFC-AAC3-4454CE20B638}" type="pres">
      <dgm:prSet presAssocID="{095D613E-A977-4F4C-8C6F-9D5D3AB86F57}" presName="hierRoot2" presStyleCnt="0">
        <dgm:presLayoutVars>
          <dgm:hierBranch val="init"/>
        </dgm:presLayoutVars>
      </dgm:prSet>
      <dgm:spPr/>
    </dgm:pt>
    <dgm:pt modelId="{B7080B1A-E708-4432-9886-C73A8D14C9A2}" type="pres">
      <dgm:prSet presAssocID="{095D613E-A977-4F4C-8C6F-9D5D3AB86F57}" presName="rootComposite" presStyleCnt="0"/>
      <dgm:spPr/>
    </dgm:pt>
    <dgm:pt modelId="{B3C20D42-D7E3-44C0-BC20-9BA602DEC409}" type="pres">
      <dgm:prSet presAssocID="{095D613E-A977-4F4C-8C6F-9D5D3AB86F57}" presName="rootText" presStyleLbl="node3" presStyleIdx="0" presStyleCnt="2" custLinFactX="-58482" custLinFactNeighborX="-100000" custLinFactNeighborY="47160">
        <dgm:presLayoutVars>
          <dgm:chPref val="3"/>
        </dgm:presLayoutVars>
      </dgm:prSet>
      <dgm:spPr/>
    </dgm:pt>
    <dgm:pt modelId="{C5EE0BB8-DBF1-446D-90E4-206F8B684CAA}" type="pres">
      <dgm:prSet presAssocID="{095D613E-A977-4F4C-8C6F-9D5D3AB86F57}" presName="rootConnector" presStyleLbl="node3" presStyleIdx="0" presStyleCnt="2"/>
      <dgm:spPr/>
    </dgm:pt>
    <dgm:pt modelId="{25A89AF5-23D3-4081-A32A-B690C2885543}" type="pres">
      <dgm:prSet presAssocID="{095D613E-A977-4F4C-8C6F-9D5D3AB86F57}" presName="hierChild4" presStyleCnt="0"/>
      <dgm:spPr/>
    </dgm:pt>
    <dgm:pt modelId="{4889FFA9-A921-4795-9F86-046695CB6A21}" type="pres">
      <dgm:prSet presAssocID="{095D613E-A977-4F4C-8C6F-9D5D3AB86F57}" presName="hierChild5" presStyleCnt="0"/>
      <dgm:spPr/>
    </dgm:pt>
    <dgm:pt modelId="{A8A8FBC3-40D0-4336-8D32-C340D4710B67}" type="pres">
      <dgm:prSet presAssocID="{F8E82180-5F5F-4BBF-8ADF-E037B3D6FF24}" presName="Name37" presStyleLbl="parChTrans1D3" presStyleIdx="1" presStyleCnt="2"/>
      <dgm:spPr/>
    </dgm:pt>
    <dgm:pt modelId="{2E26C023-F775-499E-B857-60D5230B72E0}" type="pres">
      <dgm:prSet presAssocID="{E9ECF5B5-DFEB-40F1-A7F0-DAE4F7B62E11}" presName="hierRoot2" presStyleCnt="0">
        <dgm:presLayoutVars>
          <dgm:hierBranch val="init"/>
        </dgm:presLayoutVars>
      </dgm:prSet>
      <dgm:spPr/>
    </dgm:pt>
    <dgm:pt modelId="{E85B62C1-E82C-44EE-BCC4-6CE62369D4C4}" type="pres">
      <dgm:prSet presAssocID="{E9ECF5B5-DFEB-40F1-A7F0-DAE4F7B62E11}" presName="rootComposite" presStyleCnt="0"/>
      <dgm:spPr/>
    </dgm:pt>
    <dgm:pt modelId="{A894BA69-01CC-491E-B9CD-226825DF6313}" type="pres">
      <dgm:prSet presAssocID="{E9ECF5B5-DFEB-40F1-A7F0-DAE4F7B62E11}" presName="rootText" presStyleLbl="node3" presStyleIdx="1" presStyleCnt="2" custLinFactNeighborX="33176" custLinFactNeighborY="-94840">
        <dgm:presLayoutVars>
          <dgm:chPref val="3"/>
        </dgm:presLayoutVars>
      </dgm:prSet>
      <dgm:spPr/>
    </dgm:pt>
    <dgm:pt modelId="{0A793F8C-3FA8-4F8C-862B-F41C7EC35BA0}" type="pres">
      <dgm:prSet presAssocID="{E9ECF5B5-DFEB-40F1-A7F0-DAE4F7B62E11}" presName="rootConnector" presStyleLbl="node3" presStyleIdx="1" presStyleCnt="2"/>
      <dgm:spPr/>
    </dgm:pt>
    <dgm:pt modelId="{DD1C2934-BC13-4E9B-85C5-23F3B86F70C0}" type="pres">
      <dgm:prSet presAssocID="{E9ECF5B5-DFEB-40F1-A7F0-DAE4F7B62E11}" presName="hierChild4" presStyleCnt="0"/>
      <dgm:spPr/>
    </dgm:pt>
    <dgm:pt modelId="{E139E1F4-CBC9-426A-8C41-20D9091D888D}" type="pres">
      <dgm:prSet presAssocID="{E9ECF5B5-DFEB-40F1-A7F0-DAE4F7B62E11}" presName="hierChild5" presStyleCnt="0"/>
      <dgm:spPr/>
    </dgm:pt>
    <dgm:pt modelId="{D251BCD7-CB1A-4890-8E9E-2F8CD50D495F}" type="pres">
      <dgm:prSet presAssocID="{84A0C536-6675-42D6-A875-32B02E0B689B}" presName="hierChild5" presStyleCnt="0"/>
      <dgm:spPr/>
    </dgm:pt>
    <dgm:pt modelId="{037DBF5C-45DE-49B9-8D60-E37C3C2F787B}" type="pres">
      <dgm:prSet presAssocID="{248EAA14-0392-4DC4-833C-17261F9261D0}" presName="Name37" presStyleLbl="parChTrans1D2" presStyleIdx="1" presStyleCnt="2"/>
      <dgm:spPr/>
    </dgm:pt>
    <dgm:pt modelId="{8AC8E47A-5B5D-4903-ABD0-9C6A004FA200}" type="pres">
      <dgm:prSet presAssocID="{5D4E253A-19EC-43DB-93C0-EBD30F9333F7}" presName="hierRoot2" presStyleCnt="0">
        <dgm:presLayoutVars>
          <dgm:hierBranch val="init"/>
        </dgm:presLayoutVars>
      </dgm:prSet>
      <dgm:spPr/>
    </dgm:pt>
    <dgm:pt modelId="{6BDCB412-EED5-4089-BC37-B2CCDC4DA0E8}" type="pres">
      <dgm:prSet presAssocID="{5D4E253A-19EC-43DB-93C0-EBD30F9333F7}" presName="rootComposite" presStyleCnt="0"/>
      <dgm:spPr/>
    </dgm:pt>
    <dgm:pt modelId="{F5A9D219-A125-4813-888B-3675514903FD}" type="pres">
      <dgm:prSet presAssocID="{5D4E253A-19EC-43DB-93C0-EBD30F9333F7}" presName="rootText" presStyleLbl="node2" presStyleIdx="1" presStyleCnt="2" custScaleX="129953">
        <dgm:presLayoutVars>
          <dgm:chPref val="3"/>
        </dgm:presLayoutVars>
      </dgm:prSet>
      <dgm:spPr/>
    </dgm:pt>
    <dgm:pt modelId="{416F7AC8-117C-47C9-B321-E8F5C42DF079}" type="pres">
      <dgm:prSet presAssocID="{5D4E253A-19EC-43DB-93C0-EBD30F9333F7}" presName="rootConnector" presStyleLbl="node2" presStyleIdx="1" presStyleCnt="2"/>
      <dgm:spPr/>
    </dgm:pt>
    <dgm:pt modelId="{D67A092D-3DF3-41CB-8D7E-E63722DAB087}" type="pres">
      <dgm:prSet presAssocID="{5D4E253A-19EC-43DB-93C0-EBD30F9333F7}" presName="hierChild4" presStyleCnt="0"/>
      <dgm:spPr/>
    </dgm:pt>
    <dgm:pt modelId="{693B9BB6-B179-49FE-B6BB-25606AB49946}" type="pres">
      <dgm:prSet presAssocID="{5D4E253A-19EC-43DB-93C0-EBD30F9333F7}" presName="hierChild5" presStyleCnt="0"/>
      <dgm:spPr/>
    </dgm:pt>
    <dgm:pt modelId="{919F4E23-3C03-4526-8F45-812F2CDE036B}" type="pres">
      <dgm:prSet presAssocID="{2EBFF2EC-7D24-45BF-8C29-A61EE15670A2}" presName="hierChild3" presStyleCnt="0"/>
      <dgm:spPr/>
    </dgm:pt>
  </dgm:ptLst>
  <dgm:cxnLst>
    <dgm:cxn modelId="{C6E7C700-0DDC-45F6-AFD3-3806ECC1D9AA}" srcId="{2EBFF2EC-7D24-45BF-8C29-A61EE15670A2}" destId="{5D4E253A-19EC-43DB-93C0-EBD30F9333F7}" srcOrd="1" destOrd="0" parTransId="{248EAA14-0392-4DC4-833C-17261F9261D0}" sibTransId="{F042D565-2790-45A1-8238-44992CDE3BCB}"/>
    <dgm:cxn modelId="{8A389D0C-C497-45CB-9166-30B31085D2E3}" type="presOf" srcId="{2F4AE88C-EAAA-4271-8476-BDE32F7E7CDB}" destId="{53EEB8A4-1307-43BF-BF05-12180A053621}" srcOrd="0" destOrd="0" presId="urn:microsoft.com/office/officeart/2005/8/layout/orgChart1"/>
    <dgm:cxn modelId="{A766CD0F-4AF0-4C23-9256-973DD124BA89}" type="presOf" srcId="{2EBFF2EC-7D24-45BF-8C29-A61EE15670A2}" destId="{CDABEFB7-4138-4123-922B-55F3E982E327}" srcOrd="0" destOrd="0" presId="urn:microsoft.com/office/officeart/2005/8/layout/orgChart1"/>
    <dgm:cxn modelId="{4ED75D10-642B-44EF-A8F1-09BCC8E04D10}" type="presOf" srcId="{E9ECF5B5-DFEB-40F1-A7F0-DAE4F7B62E11}" destId="{A894BA69-01CC-491E-B9CD-226825DF6313}" srcOrd="0" destOrd="0" presId="urn:microsoft.com/office/officeart/2005/8/layout/orgChart1"/>
    <dgm:cxn modelId="{664AD116-781B-469E-B94A-3DEB75112085}" type="presOf" srcId="{84A0C536-6675-42D6-A875-32B02E0B689B}" destId="{9A42A828-9916-4A28-B6D0-DB86A72996D1}" srcOrd="1" destOrd="0" presId="urn:microsoft.com/office/officeart/2005/8/layout/orgChart1"/>
    <dgm:cxn modelId="{6530032E-ED2F-408C-8808-2B4252D39C3A}" type="presOf" srcId="{5D4E253A-19EC-43DB-93C0-EBD30F9333F7}" destId="{416F7AC8-117C-47C9-B321-E8F5C42DF079}" srcOrd="1" destOrd="0" presId="urn:microsoft.com/office/officeart/2005/8/layout/orgChart1"/>
    <dgm:cxn modelId="{B6699631-9A3D-4C98-9DBD-4529B609E253}" srcId="{84A0C536-6675-42D6-A875-32B02E0B689B}" destId="{E9ECF5B5-DFEB-40F1-A7F0-DAE4F7B62E11}" srcOrd="1" destOrd="0" parTransId="{F8E82180-5F5F-4BBF-8ADF-E037B3D6FF24}" sibTransId="{20E01D4B-9EDA-49BD-9178-50EAF152D0FB}"/>
    <dgm:cxn modelId="{F722AB35-61D2-422F-B3AD-D422E674703A}" srcId="{84A0C536-6675-42D6-A875-32B02E0B689B}" destId="{095D613E-A977-4F4C-8C6F-9D5D3AB86F57}" srcOrd="0" destOrd="0" parTransId="{2F4AE88C-EAAA-4271-8476-BDE32F7E7CDB}" sibTransId="{E549D9CF-F5A4-44C5-AB4B-994FE7476950}"/>
    <dgm:cxn modelId="{2E6D1E36-DE1B-480E-AEF3-AC4E692DCA35}" type="presOf" srcId="{095D613E-A977-4F4C-8C6F-9D5D3AB86F57}" destId="{B3C20D42-D7E3-44C0-BC20-9BA602DEC409}" srcOrd="0" destOrd="0" presId="urn:microsoft.com/office/officeart/2005/8/layout/orgChart1"/>
    <dgm:cxn modelId="{54456B3B-7C60-402B-B314-FB4F6CCC6267}" type="presOf" srcId="{84A0C536-6675-42D6-A875-32B02E0B689B}" destId="{337F6FDF-E03B-4018-92D4-E173583B70ED}" srcOrd="0" destOrd="0" presId="urn:microsoft.com/office/officeart/2005/8/layout/orgChart1"/>
    <dgm:cxn modelId="{75E8BA40-DC96-40AF-B444-3822FD16EDC8}" type="presOf" srcId="{248EAA14-0392-4DC4-833C-17261F9261D0}" destId="{037DBF5C-45DE-49B9-8D60-E37C3C2F787B}" srcOrd="0" destOrd="0" presId="urn:microsoft.com/office/officeart/2005/8/layout/orgChart1"/>
    <dgm:cxn modelId="{24919C43-278A-4438-A017-BC11700E329B}" type="presOf" srcId="{6B545B40-B7B8-408C-8187-044579F4E344}" destId="{CE630981-4D9F-4097-99E5-749CA19D638E}" srcOrd="0" destOrd="0" presId="urn:microsoft.com/office/officeart/2005/8/layout/orgChart1"/>
    <dgm:cxn modelId="{3477988B-8802-426B-80E8-94B9DDA01A3D}" type="presOf" srcId="{E9ECF5B5-DFEB-40F1-A7F0-DAE4F7B62E11}" destId="{0A793F8C-3FA8-4F8C-862B-F41C7EC35BA0}" srcOrd="1" destOrd="0" presId="urn:microsoft.com/office/officeart/2005/8/layout/orgChart1"/>
    <dgm:cxn modelId="{7312AFA5-8797-4304-B6A1-6BDE81BF0B2B}" type="presOf" srcId="{095D613E-A977-4F4C-8C6F-9D5D3AB86F57}" destId="{C5EE0BB8-DBF1-446D-90E4-206F8B684CAA}" srcOrd="1" destOrd="0" presId="urn:microsoft.com/office/officeart/2005/8/layout/orgChart1"/>
    <dgm:cxn modelId="{0CAB34B3-9DEF-4416-A0B8-D1DA60D26EF7}" srcId="{F1BBBCB6-56FA-4FF3-8230-0C0DB2F9F3DB}" destId="{2EBFF2EC-7D24-45BF-8C29-A61EE15670A2}" srcOrd="0" destOrd="0" parTransId="{CB3B912C-B528-4D27-89BF-427A70FF0300}" sibTransId="{BDE7966B-EB37-4A13-8B31-CC5F97C54F15}"/>
    <dgm:cxn modelId="{885D3AB5-2802-4A2C-AF1C-667077DD060E}" type="presOf" srcId="{2EBFF2EC-7D24-45BF-8C29-A61EE15670A2}" destId="{74E55A8B-A7F2-41DC-9829-957ED434F082}" srcOrd="1" destOrd="0" presId="urn:microsoft.com/office/officeart/2005/8/layout/orgChart1"/>
    <dgm:cxn modelId="{9EFFA3D2-D045-4BF6-A69A-435B796F004A}" type="presOf" srcId="{F1BBBCB6-56FA-4FF3-8230-0C0DB2F9F3DB}" destId="{EC61A006-FF7F-4536-8695-2BF2CC61381C}" srcOrd="0" destOrd="0" presId="urn:microsoft.com/office/officeart/2005/8/layout/orgChart1"/>
    <dgm:cxn modelId="{124CB5D4-84DC-41C7-93A0-ECCFDE80D8F4}" srcId="{2EBFF2EC-7D24-45BF-8C29-A61EE15670A2}" destId="{84A0C536-6675-42D6-A875-32B02E0B689B}" srcOrd="0" destOrd="0" parTransId="{6B545B40-B7B8-408C-8187-044579F4E344}" sibTransId="{FCA89966-D475-4CC4-9658-29C62F898BB3}"/>
    <dgm:cxn modelId="{D9C91BED-A389-472F-BAB2-0F0980B6019B}" type="presOf" srcId="{F8E82180-5F5F-4BBF-8ADF-E037B3D6FF24}" destId="{A8A8FBC3-40D0-4336-8D32-C340D4710B67}" srcOrd="0" destOrd="0" presId="urn:microsoft.com/office/officeart/2005/8/layout/orgChart1"/>
    <dgm:cxn modelId="{6E84C7ED-26B1-441A-95B8-FC338B3D6215}" type="presOf" srcId="{5D4E253A-19EC-43DB-93C0-EBD30F9333F7}" destId="{F5A9D219-A125-4813-888B-3675514903FD}" srcOrd="0" destOrd="0" presId="urn:microsoft.com/office/officeart/2005/8/layout/orgChart1"/>
    <dgm:cxn modelId="{63D69A17-5843-475B-B099-197128764D02}" type="presParOf" srcId="{EC61A006-FF7F-4536-8695-2BF2CC61381C}" destId="{7FE8F33A-0FAB-48F0-BCEA-F003CC0B3CB7}" srcOrd="0" destOrd="0" presId="urn:microsoft.com/office/officeart/2005/8/layout/orgChart1"/>
    <dgm:cxn modelId="{628321A4-E779-405F-9DE4-D876F424F5A8}" type="presParOf" srcId="{7FE8F33A-0FAB-48F0-BCEA-F003CC0B3CB7}" destId="{3DC583EC-CA35-4706-89CB-115B67777C9C}" srcOrd="0" destOrd="0" presId="urn:microsoft.com/office/officeart/2005/8/layout/orgChart1"/>
    <dgm:cxn modelId="{0ECE0E5C-D056-4CC4-9B4D-F2D8D435F2BF}" type="presParOf" srcId="{3DC583EC-CA35-4706-89CB-115B67777C9C}" destId="{CDABEFB7-4138-4123-922B-55F3E982E327}" srcOrd="0" destOrd="0" presId="urn:microsoft.com/office/officeart/2005/8/layout/orgChart1"/>
    <dgm:cxn modelId="{A5337236-78CC-409F-9CD0-0CE10111A1CF}" type="presParOf" srcId="{3DC583EC-CA35-4706-89CB-115B67777C9C}" destId="{74E55A8B-A7F2-41DC-9829-957ED434F082}" srcOrd="1" destOrd="0" presId="urn:microsoft.com/office/officeart/2005/8/layout/orgChart1"/>
    <dgm:cxn modelId="{EB398573-24BA-4653-8358-3164EDDE0804}" type="presParOf" srcId="{7FE8F33A-0FAB-48F0-BCEA-F003CC0B3CB7}" destId="{B23BDF81-A76F-42BA-96AB-B5FBE1B5BAB7}" srcOrd="1" destOrd="0" presId="urn:microsoft.com/office/officeart/2005/8/layout/orgChart1"/>
    <dgm:cxn modelId="{3F5DFB3A-10F9-48E0-AA8C-08C9BC56786C}" type="presParOf" srcId="{B23BDF81-A76F-42BA-96AB-B5FBE1B5BAB7}" destId="{CE630981-4D9F-4097-99E5-749CA19D638E}" srcOrd="0" destOrd="0" presId="urn:microsoft.com/office/officeart/2005/8/layout/orgChart1"/>
    <dgm:cxn modelId="{535F49FB-43F6-4649-92F3-5AA6D83491A2}" type="presParOf" srcId="{B23BDF81-A76F-42BA-96AB-B5FBE1B5BAB7}" destId="{98075892-2180-454B-8271-0EC73682BC4A}" srcOrd="1" destOrd="0" presId="urn:microsoft.com/office/officeart/2005/8/layout/orgChart1"/>
    <dgm:cxn modelId="{B60711E9-357B-4775-AF79-777399DD626D}" type="presParOf" srcId="{98075892-2180-454B-8271-0EC73682BC4A}" destId="{6E561E92-5551-4056-A768-2D7816198B82}" srcOrd="0" destOrd="0" presId="urn:microsoft.com/office/officeart/2005/8/layout/orgChart1"/>
    <dgm:cxn modelId="{6EBE0037-67EF-47E7-BBBC-E19871BE9195}" type="presParOf" srcId="{6E561E92-5551-4056-A768-2D7816198B82}" destId="{337F6FDF-E03B-4018-92D4-E173583B70ED}" srcOrd="0" destOrd="0" presId="urn:microsoft.com/office/officeart/2005/8/layout/orgChart1"/>
    <dgm:cxn modelId="{930EE005-EA0D-4953-9502-283E0792A973}" type="presParOf" srcId="{6E561E92-5551-4056-A768-2D7816198B82}" destId="{9A42A828-9916-4A28-B6D0-DB86A72996D1}" srcOrd="1" destOrd="0" presId="urn:microsoft.com/office/officeart/2005/8/layout/orgChart1"/>
    <dgm:cxn modelId="{0947C6E0-3826-4D5A-9AF2-D44D664D4A6B}" type="presParOf" srcId="{98075892-2180-454B-8271-0EC73682BC4A}" destId="{AE5390D7-D46F-4E2C-8611-9B87FF04E8E9}" srcOrd="1" destOrd="0" presId="urn:microsoft.com/office/officeart/2005/8/layout/orgChart1"/>
    <dgm:cxn modelId="{A3953C15-426E-4DC8-9715-876D50F533D5}" type="presParOf" srcId="{AE5390D7-D46F-4E2C-8611-9B87FF04E8E9}" destId="{53EEB8A4-1307-43BF-BF05-12180A053621}" srcOrd="0" destOrd="0" presId="urn:microsoft.com/office/officeart/2005/8/layout/orgChart1"/>
    <dgm:cxn modelId="{D9ED1F47-2997-4545-925C-9DF0F22C66F1}" type="presParOf" srcId="{AE5390D7-D46F-4E2C-8611-9B87FF04E8E9}" destId="{47F7B0FB-1B09-4CFC-AAC3-4454CE20B638}" srcOrd="1" destOrd="0" presId="urn:microsoft.com/office/officeart/2005/8/layout/orgChart1"/>
    <dgm:cxn modelId="{9DDF42B5-D6D5-49C6-B278-E4D02A53CFF3}" type="presParOf" srcId="{47F7B0FB-1B09-4CFC-AAC3-4454CE20B638}" destId="{B7080B1A-E708-4432-9886-C73A8D14C9A2}" srcOrd="0" destOrd="0" presId="urn:microsoft.com/office/officeart/2005/8/layout/orgChart1"/>
    <dgm:cxn modelId="{11B5D9E2-B968-4C42-9343-61D30227169A}" type="presParOf" srcId="{B7080B1A-E708-4432-9886-C73A8D14C9A2}" destId="{B3C20D42-D7E3-44C0-BC20-9BA602DEC409}" srcOrd="0" destOrd="0" presId="urn:microsoft.com/office/officeart/2005/8/layout/orgChart1"/>
    <dgm:cxn modelId="{9B32A8B9-8888-4A83-B899-DCA843275FD7}" type="presParOf" srcId="{B7080B1A-E708-4432-9886-C73A8D14C9A2}" destId="{C5EE0BB8-DBF1-446D-90E4-206F8B684CAA}" srcOrd="1" destOrd="0" presId="urn:microsoft.com/office/officeart/2005/8/layout/orgChart1"/>
    <dgm:cxn modelId="{B7A117D2-36CF-42EA-BD56-DB5911BAD75F}" type="presParOf" srcId="{47F7B0FB-1B09-4CFC-AAC3-4454CE20B638}" destId="{25A89AF5-23D3-4081-A32A-B690C2885543}" srcOrd="1" destOrd="0" presId="urn:microsoft.com/office/officeart/2005/8/layout/orgChart1"/>
    <dgm:cxn modelId="{BC3A3C60-891F-4510-B7A4-CA9D6F8DE76F}" type="presParOf" srcId="{47F7B0FB-1B09-4CFC-AAC3-4454CE20B638}" destId="{4889FFA9-A921-4795-9F86-046695CB6A21}" srcOrd="2" destOrd="0" presId="urn:microsoft.com/office/officeart/2005/8/layout/orgChart1"/>
    <dgm:cxn modelId="{606933BB-EDD4-44E2-A8B1-83878FB5B1EE}" type="presParOf" srcId="{AE5390D7-D46F-4E2C-8611-9B87FF04E8E9}" destId="{A8A8FBC3-40D0-4336-8D32-C340D4710B67}" srcOrd="2" destOrd="0" presId="urn:microsoft.com/office/officeart/2005/8/layout/orgChart1"/>
    <dgm:cxn modelId="{A96AE0A4-CA92-4B27-BB40-6DF95154CEA0}" type="presParOf" srcId="{AE5390D7-D46F-4E2C-8611-9B87FF04E8E9}" destId="{2E26C023-F775-499E-B857-60D5230B72E0}" srcOrd="3" destOrd="0" presId="urn:microsoft.com/office/officeart/2005/8/layout/orgChart1"/>
    <dgm:cxn modelId="{ED8D84F5-49C1-4055-844D-17AC50278FAD}" type="presParOf" srcId="{2E26C023-F775-499E-B857-60D5230B72E0}" destId="{E85B62C1-E82C-44EE-BCC4-6CE62369D4C4}" srcOrd="0" destOrd="0" presId="urn:microsoft.com/office/officeart/2005/8/layout/orgChart1"/>
    <dgm:cxn modelId="{E1625722-C2CB-4332-8452-0C52BBEEBCBE}" type="presParOf" srcId="{E85B62C1-E82C-44EE-BCC4-6CE62369D4C4}" destId="{A894BA69-01CC-491E-B9CD-226825DF6313}" srcOrd="0" destOrd="0" presId="urn:microsoft.com/office/officeart/2005/8/layout/orgChart1"/>
    <dgm:cxn modelId="{577C9939-C94B-4D44-8905-1EDD80992D4F}" type="presParOf" srcId="{E85B62C1-E82C-44EE-BCC4-6CE62369D4C4}" destId="{0A793F8C-3FA8-4F8C-862B-F41C7EC35BA0}" srcOrd="1" destOrd="0" presId="urn:microsoft.com/office/officeart/2005/8/layout/orgChart1"/>
    <dgm:cxn modelId="{39B7EC84-DF75-4233-9F6C-36B5DB709C61}" type="presParOf" srcId="{2E26C023-F775-499E-B857-60D5230B72E0}" destId="{DD1C2934-BC13-4E9B-85C5-23F3B86F70C0}" srcOrd="1" destOrd="0" presId="urn:microsoft.com/office/officeart/2005/8/layout/orgChart1"/>
    <dgm:cxn modelId="{ED047C55-AD16-4A07-80CF-F04E215E0451}" type="presParOf" srcId="{2E26C023-F775-499E-B857-60D5230B72E0}" destId="{E139E1F4-CBC9-426A-8C41-20D9091D888D}" srcOrd="2" destOrd="0" presId="urn:microsoft.com/office/officeart/2005/8/layout/orgChart1"/>
    <dgm:cxn modelId="{018359B4-67DF-4F33-918D-568C3F86BCE7}" type="presParOf" srcId="{98075892-2180-454B-8271-0EC73682BC4A}" destId="{D251BCD7-CB1A-4890-8E9E-2F8CD50D495F}" srcOrd="2" destOrd="0" presId="urn:microsoft.com/office/officeart/2005/8/layout/orgChart1"/>
    <dgm:cxn modelId="{79A751C9-D9D2-4411-99D8-AB082BFA63CE}" type="presParOf" srcId="{B23BDF81-A76F-42BA-96AB-B5FBE1B5BAB7}" destId="{037DBF5C-45DE-49B9-8D60-E37C3C2F787B}" srcOrd="2" destOrd="0" presId="urn:microsoft.com/office/officeart/2005/8/layout/orgChart1"/>
    <dgm:cxn modelId="{12B2B045-B9AD-4E44-A5C7-4D568E927DC0}" type="presParOf" srcId="{B23BDF81-A76F-42BA-96AB-B5FBE1B5BAB7}" destId="{8AC8E47A-5B5D-4903-ABD0-9C6A004FA200}" srcOrd="3" destOrd="0" presId="urn:microsoft.com/office/officeart/2005/8/layout/orgChart1"/>
    <dgm:cxn modelId="{187F7438-3F53-4760-AF8C-E5FEF2D38B16}" type="presParOf" srcId="{8AC8E47A-5B5D-4903-ABD0-9C6A004FA200}" destId="{6BDCB412-EED5-4089-BC37-B2CCDC4DA0E8}" srcOrd="0" destOrd="0" presId="urn:microsoft.com/office/officeart/2005/8/layout/orgChart1"/>
    <dgm:cxn modelId="{13A64B0D-DF4D-4D6A-B371-669F8FC9BC1B}" type="presParOf" srcId="{6BDCB412-EED5-4089-BC37-B2CCDC4DA0E8}" destId="{F5A9D219-A125-4813-888B-3675514903FD}" srcOrd="0" destOrd="0" presId="urn:microsoft.com/office/officeart/2005/8/layout/orgChart1"/>
    <dgm:cxn modelId="{64BA3CB5-DBFD-4B40-AA86-E5C6861A5C2E}" type="presParOf" srcId="{6BDCB412-EED5-4089-BC37-B2CCDC4DA0E8}" destId="{416F7AC8-117C-47C9-B321-E8F5C42DF079}" srcOrd="1" destOrd="0" presId="urn:microsoft.com/office/officeart/2005/8/layout/orgChart1"/>
    <dgm:cxn modelId="{28DC1CD3-23BF-4989-9153-A2F6034DDD1E}" type="presParOf" srcId="{8AC8E47A-5B5D-4903-ABD0-9C6A004FA200}" destId="{D67A092D-3DF3-41CB-8D7E-E63722DAB087}" srcOrd="1" destOrd="0" presId="urn:microsoft.com/office/officeart/2005/8/layout/orgChart1"/>
    <dgm:cxn modelId="{98483648-72DB-4ECB-8558-AD723DCA5D69}" type="presParOf" srcId="{8AC8E47A-5B5D-4903-ABD0-9C6A004FA200}" destId="{693B9BB6-B179-49FE-B6BB-25606AB49946}" srcOrd="2" destOrd="0" presId="urn:microsoft.com/office/officeart/2005/8/layout/orgChart1"/>
    <dgm:cxn modelId="{7089C800-D53C-406B-99AA-F5709DD22A60}" type="presParOf" srcId="{7FE8F33A-0FAB-48F0-BCEA-F003CC0B3CB7}" destId="{919F4E23-3C03-4526-8F45-812F2CDE03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E62AA-6884-49BB-B55C-04D3F84108D3}">
      <dsp:nvSpPr>
        <dsp:cNvPr id="0" name=""/>
        <dsp:cNvSpPr/>
      </dsp:nvSpPr>
      <dsp:spPr>
        <a:xfrm>
          <a:off x="0" y="694040"/>
          <a:ext cx="12192000" cy="115919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179BD-C3A7-4457-8519-D606AF2CD8A1}">
      <dsp:nvSpPr>
        <dsp:cNvPr id="0" name=""/>
        <dsp:cNvSpPr/>
      </dsp:nvSpPr>
      <dsp:spPr>
        <a:xfrm>
          <a:off x="609600" y="15080"/>
          <a:ext cx="8534400" cy="1357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 Khái niệm hydrocarbon, alkane</a:t>
          </a:r>
          <a:endParaRPr lang="vi-VN" sz="4600" kern="1200"/>
        </a:p>
      </dsp:txBody>
      <dsp:txXfrm>
        <a:off x="675888" y="81368"/>
        <a:ext cx="8401824" cy="1225344"/>
      </dsp:txXfrm>
    </dsp:sp>
    <dsp:sp modelId="{8D171620-60F8-4558-9BAF-974479F74013}">
      <dsp:nvSpPr>
        <dsp:cNvPr id="0" name=""/>
        <dsp:cNvSpPr/>
      </dsp:nvSpPr>
      <dsp:spPr>
        <a:xfrm>
          <a:off x="0" y="2780600"/>
          <a:ext cx="12192000" cy="1159199"/>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5C2DEC-9B0C-475E-AF81-B21B34EB1FE3}">
      <dsp:nvSpPr>
        <dsp:cNvPr id="0" name=""/>
        <dsp:cNvSpPr/>
      </dsp:nvSpPr>
      <dsp:spPr>
        <a:xfrm>
          <a:off x="609600" y="2101640"/>
          <a:ext cx="8534400" cy="13579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II.Cấu tạo phân tử và danh pháp của alkane</a:t>
          </a:r>
          <a:endParaRPr lang="vi-VN" sz="4600" kern="1200"/>
        </a:p>
      </dsp:txBody>
      <dsp:txXfrm>
        <a:off x="675888" y="2167928"/>
        <a:ext cx="8401824" cy="1225344"/>
      </dsp:txXfrm>
    </dsp:sp>
    <dsp:sp modelId="{71D3580F-06D3-47DE-A6F7-8F851B149580}">
      <dsp:nvSpPr>
        <dsp:cNvPr id="0" name=""/>
        <dsp:cNvSpPr/>
      </dsp:nvSpPr>
      <dsp:spPr>
        <a:xfrm>
          <a:off x="0" y="4867160"/>
          <a:ext cx="12192000" cy="1159199"/>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0C1D3F-7DE2-4210-B7C5-82916F53FC55}">
      <dsp:nvSpPr>
        <dsp:cNvPr id="0" name=""/>
        <dsp:cNvSpPr/>
      </dsp:nvSpPr>
      <dsp:spPr>
        <a:xfrm>
          <a:off x="609600" y="4188200"/>
          <a:ext cx="8534400" cy="13579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None/>
          </a:pPr>
          <a:r>
            <a:rPr lang="vi-VN" sz="4600" b="1" kern="1200"/>
            <a:t>Ill. Phản ứng cháy của alkane</a:t>
          </a:r>
          <a:endParaRPr lang="vi-VN" sz="4600" kern="1200"/>
        </a:p>
      </dsp:txBody>
      <dsp:txXfrm>
        <a:off x="675888" y="4254488"/>
        <a:ext cx="8401824" cy="1225344"/>
      </dsp:txXfrm>
    </dsp:sp>
    <dsp:sp modelId="{B360AA1F-7ADD-4CED-9856-43D5757C2894}">
      <dsp:nvSpPr>
        <dsp:cNvPr id="0" name=""/>
        <dsp:cNvSpPr/>
      </dsp:nvSpPr>
      <dsp:spPr>
        <a:xfrm>
          <a:off x="0" y="6953719"/>
          <a:ext cx="12192000" cy="115919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EC5C4-363E-4FFD-B374-4BF08D8EBFC3}">
      <dsp:nvSpPr>
        <dsp:cNvPr id="0" name=""/>
        <dsp:cNvSpPr/>
      </dsp:nvSpPr>
      <dsp:spPr>
        <a:xfrm>
          <a:off x="609600" y="6274760"/>
          <a:ext cx="8534400" cy="13579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IV. Ứng dụng làm nhiên liệu của alkane</a:t>
          </a:r>
          <a:endParaRPr lang="vi-VN" sz="4600" kern="1200"/>
        </a:p>
      </dsp:txBody>
      <dsp:txXfrm>
        <a:off x="675888" y="6341048"/>
        <a:ext cx="8401824" cy="1225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DBF5C-45DE-49B9-8D60-E37C3C2F787B}">
      <dsp:nvSpPr>
        <dsp:cNvPr id="0" name=""/>
        <dsp:cNvSpPr/>
      </dsp:nvSpPr>
      <dsp:spPr>
        <a:xfrm>
          <a:off x="8382000" y="1645342"/>
          <a:ext cx="1983997" cy="688660"/>
        </a:xfrm>
        <a:custGeom>
          <a:avLst/>
          <a:gdLst/>
          <a:ahLst/>
          <a:cxnLst/>
          <a:rect l="0" t="0" r="0" b="0"/>
          <a:pathLst>
            <a:path>
              <a:moveTo>
                <a:pt x="0" y="0"/>
              </a:moveTo>
              <a:lnTo>
                <a:pt x="0" y="344330"/>
              </a:lnTo>
              <a:lnTo>
                <a:pt x="1983997" y="344330"/>
              </a:lnTo>
              <a:lnTo>
                <a:pt x="1983997" y="68866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8FBC3-40D0-4336-8D32-C340D4710B67}">
      <dsp:nvSpPr>
        <dsp:cNvPr id="0" name=""/>
        <dsp:cNvSpPr/>
      </dsp:nvSpPr>
      <dsp:spPr>
        <a:xfrm>
          <a:off x="4595139" y="3973669"/>
          <a:ext cx="1579852" cy="2281761"/>
        </a:xfrm>
        <a:custGeom>
          <a:avLst/>
          <a:gdLst/>
          <a:ahLst/>
          <a:cxnLst/>
          <a:rect l="0" t="0" r="0" b="0"/>
          <a:pathLst>
            <a:path>
              <a:moveTo>
                <a:pt x="0" y="0"/>
              </a:moveTo>
              <a:lnTo>
                <a:pt x="0" y="2281761"/>
              </a:lnTo>
              <a:lnTo>
                <a:pt x="1579852" y="22817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EEB8A4-1307-43BF-BF05-12180A053621}">
      <dsp:nvSpPr>
        <dsp:cNvPr id="0" name=""/>
        <dsp:cNvSpPr/>
      </dsp:nvSpPr>
      <dsp:spPr>
        <a:xfrm>
          <a:off x="3279334" y="3973669"/>
          <a:ext cx="1315804" cy="2281761"/>
        </a:xfrm>
        <a:custGeom>
          <a:avLst/>
          <a:gdLst/>
          <a:ahLst/>
          <a:cxnLst/>
          <a:rect l="0" t="0" r="0" b="0"/>
          <a:pathLst>
            <a:path>
              <a:moveTo>
                <a:pt x="1315804" y="0"/>
              </a:moveTo>
              <a:lnTo>
                <a:pt x="1315804" y="2281761"/>
              </a:lnTo>
              <a:lnTo>
                <a:pt x="0" y="22817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30981-4D9F-4097-99E5-749CA19D638E}">
      <dsp:nvSpPr>
        <dsp:cNvPr id="0" name=""/>
        <dsp:cNvSpPr/>
      </dsp:nvSpPr>
      <dsp:spPr>
        <a:xfrm>
          <a:off x="5906872" y="1645342"/>
          <a:ext cx="2475127" cy="688660"/>
        </a:xfrm>
        <a:custGeom>
          <a:avLst/>
          <a:gdLst/>
          <a:ahLst/>
          <a:cxnLst/>
          <a:rect l="0" t="0" r="0" b="0"/>
          <a:pathLst>
            <a:path>
              <a:moveTo>
                <a:pt x="2475127" y="0"/>
              </a:moveTo>
              <a:lnTo>
                <a:pt x="2475127" y="344330"/>
              </a:lnTo>
              <a:lnTo>
                <a:pt x="0" y="344330"/>
              </a:lnTo>
              <a:lnTo>
                <a:pt x="0" y="68866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ABEFB7-4138-4123-922B-55F3E982E327}">
      <dsp:nvSpPr>
        <dsp:cNvPr id="0" name=""/>
        <dsp:cNvSpPr/>
      </dsp:nvSpPr>
      <dsp:spPr>
        <a:xfrm>
          <a:off x="6742332" y="5674"/>
          <a:ext cx="3279334" cy="163966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b="1" kern="1200"/>
            <a:t>Hợp chất hữu cơ</a:t>
          </a:r>
        </a:p>
      </dsp:txBody>
      <dsp:txXfrm>
        <a:off x="6742332" y="5674"/>
        <a:ext cx="3279334" cy="1639667"/>
      </dsp:txXfrm>
    </dsp:sp>
    <dsp:sp modelId="{337F6FDF-E03B-4018-92D4-E173583B70ED}">
      <dsp:nvSpPr>
        <dsp:cNvPr id="0" name=""/>
        <dsp:cNvSpPr/>
      </dsp:nvSpPr>
      <dsp:spPr>
        <a:xfrm>
          <a:off x="4267205" y="2334002"/>
          <a:ext cx="3279334" cy="163966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a:t>Hydrocarbon</a:t>
          </a:r>
        </a:p>
      </dsp:txBody>
      <dsp:txXfrm>
        <a:off x="4267205" y="2334002"/>
        <a:ext cx="3279334" cy="1639667"/>
      </dsp:txXfrm>
    </dsp:sp>
    <dsp:sp modelId="{B3C20D42-D7E3-44C0-BC20-9BA602DEC409}">
      <dsp:nvSpPr>
        <dsp:cNvPr id="0" name=""/>
        <dsp:cNvSpPr/>
      </dsp:nvSpPr>
      <dsp:spPr>
        <a:xfrm>
          <a:off x="0" y="5435597"/>
          <a:ext cx="3279334" cy="163966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a:t>Alkane</a:t>
          </a:r>
        </a:p>
      </dsp:txBody>
      <dsp:txXfrm>
        <a:off x="0" y="5435597"/>
        <a:ext cx="3279334" cy="1639667"/>
      </dsp:txXfrm>
    </dsp:sp>
    <dsp:sp modelId="{A894BA69-01CC-491E-B9CD-226825DF6313}">
      <dsp:nvSpPr>
        <dsp:cNvPr id="0" name=""/>
        <dsp:cNvSpPr/>
      </dsp:nvSpPr>
      <dsp:spPr>
        <a:xfrm>
          <a:off x="6174991" y="5435597"/>
          <a:ext cx="3279334" cy="163966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a:t>Alkene</a:t>
          </a:r>
        </a:p>
      </dsp:txBody>
      <dsp:txXfrm>
        <a:off x="6174991" y="5435597"/>
        <a:ext cx="3279334" cy="1639667"/>
      </dsp:txXfrm>
    </dsp:sp>
    <dsp:sp modelId="{F5A9D219-A125-4813-888B-3675514903FD}">
      <dsp:nvSpPr>
        <dsp:cNvPr id="0" name=""/>
        <dsp:cNvSpPr/>
      </dsp:nvSpPr>
      <dsp:spPr>
        <a:xfrm>
          <a:off x="8235200" y="2334002"/>
          <a:ext cx="4261593" cy="163966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a:t>Dẫn xuất của hydrocarbon</a:t>
          </a:r>
        </a:p>
      </dsp:txBody>
      <dsp:txXfrm>
        <a:off x="8235200" y="2334002"/>
        <a:ext cx="4261593" cy="163966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1.sv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1.sv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7.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51.svg"/><Relationship Id="rId4" Type="http://schemas.openxmlformats.org/officeDocument/2006/relationships/image" Target="../media/image38.sv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52.jpeg"/><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7.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51.svg"/><Relationship Id="rId4" Type="http://schemas.openxmlformats.org/officeDocument/2006/relationships/image" Target="../media/image38.sv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4.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160624" y="4112243"/>
            <a:ext cx="14035941" cy="3393769"/>
          </a:xfrm>
          <a:prstGeom prst="rect">
            <a:avLst/>
          </a:prstGeom>
        </p:spPr>
        <p:txBody>
          <a:bodyPr lIns="0" tIns="0" rIns="0" bIns="0" rtlCol="0" anchor="t">
            <a:spAutoFit/>
          </a:bodyPr>
          <a:lstStyle/>
          <a:p>
            <a:pPr algn="ctr">
              <a:lnSpc>
                <a:spcPts val="21107"/>
              </a:lnSpc>
            </a:pPr>
            <a:r>
              <a:rPr lang="en-US" sz="22218" spc="-1333">
                <a:solidFill>
                  <a:srgbClr val="000000"/>
                </a:solidFill>
                <a:latin typeface="Gaegu Bold"/>
              </a:rPr>
              <a:t>ANKANE</a:t>
            </a:r>
          </a:p>
        </p:txBody>
      </p:sp>
      <p:sp>
        <p:nvSpPr>
          <p:cNvPr id="7" name="TextBox 7"/>
          <p:cNvSpPr txBox="1"/>
          <p:nvPr/>
        </p:nvSpPr>
        <p:spPr>
          <a:xfrm>
            <a:off x="2819698" y="3042275"/>
            <a:ext cx="10934001" cy="1131977"/>
          </a:xfrm>
          <a:prstGeom prst="rect">
            <a:avLst/>
          </a:prstGeom>
        </p:spPr>
        <p:txBody>
          <a:bodyPr lIns="0" tIns="0" rIns="0" bIns="0" rtlCol="0" anchor="t">
            <a:spAutoFit/>
          </a:bodyPr>
          <a:lstStyle/>
          <a:p>
            <a:pPr algn="ctr">
              <a:lnSpc>
                <a:spcPts val="8497"/>
              </a:lnSpc>
            </a:pPr>
            <a:r>
              <a:rPr lang="en-US" sz="8944" spc="-554" dirty="0" err="1">
                <a:solidFill>
                  <a:srgbClr val="000000"/>
                </a:solidFill>
                <a:latin typeface="Gaegu Bold"/>
              </a:rPr>
              <a:t>Bài</a:t>
            </a:r>
            <a:r>
              <a:rPr lang="en-US" sz="8944" spc="-554" dirty="0">
                <a:solidFill>
                  <a:srgbClr val="000000"/>
                </a:solidFill>
                <a:latin typeface="Gaegu Bold"/>
              </a:rPr>
              <a:t> 23</a:t>
            </a:r>
          </a:p>
        </p:txBody>
      </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4267200" y="495300"/>
            <a:ext cx="8458200" cy="830997"/>
          </a:xfrm>
          <a:prstGeom prst="rect">
            <a:avLst/>
          </a:prstGeom>
          <a:solidFill>
            <a:srgbClr val="92D050"/>
          </a:solidFill>
        </p:spPr>
        <p:txBody>
          <a:bodyPr wrap="square" rtlCol="0">
            <a:spAutoFit/>
          </a:bodyPr>
          <a:lstStyle/>
          <a:p>
            <a:pPr algn="ctr"/>
            <a:r>
              <a:rPr lang="vi-VN" sz="4800"/>
              <a:t>BÀI TẬP</a:t>
            </a:r>
          </a:p>
        </p:txBody>
      </p:sp>
      <p:sp>
        <p:nvSpPr>
          <p:cNvPr id="3" name="TextBox 2">
            <a:extLst>
              <a:ext uri="{FF2B5EF4-FFF2-40B4-BE49-F238E27FC236}">
                <a16:creationId xmlns:a16="http://schemas.microsoft.com/office/drawing/2014/main" id="{8E82C382-D003-5D00-EADF-1FAE28C62A0D}"/>
              </a:ext>
            </a:extLst>
          </p:cNvPr>
          <p:cNvSpPr txBox="1"/>
          <p:nvPr/>
        </p:nvSpPr>
        <p:spPr>
          <a:xfrm>
            <a:off x="1905000" y="1790700"/>
            <a:ext cx="15240000" cy="7385612"/>
          </a:xfrm>
          <a:prstGeom prst="rect">
            <a:avLst/>
          </a:prstGeom>
          <a:noFill/>
        </p:spPr>
        <p:txBody>
          <a:bodyPr wrap="square" rtlCol="0">
            <a:spAutoFit/>
          </a:bodyPr>
          <a:lstStyle/>
          <a:p>
            <a:pPr marL="342900" lvl="0" indent="-342900" algn="just">
              <a:lnSpc>
                <a:spcPct val="135000"/>
              </a:lnSpc>
              <a:spcAft>
                <a:spcPts val="200"/>
              </a:spcAft>
              <a:buClr>
                <a:srgbClr val="000000"/>
              </a:buClr>
              <a:buSzPts val="1000"/>
              <a:buFont typeface="+mj-lt"/>
              <a:buAutoNum type="arabicPeriod"/>
              <a:tabLst>
                <a:tab pos="408305"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Xét các chất:</a:t>
            </a:r>
          </a:p>
          <a:p>
            <a:pPr indent="177800">
              <a:lnSpc>
                <a:spcPct val="135000"/>
              </a:lnSpc>
              <a:spcAft>
                <a:spcPts val="2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(A)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(B) </a:t>
            </a:r>
            <a:r>
              <a:rPr lang="vi-VN" sz="3600" cap="small">
                <a:effectLst/>
                <a:latin typeface="Times New Roman" panose="02020603050405020304" pitchFamily="18" charset="0"/>
                <a:ea typeface="Times New Roman" panose="02020603050405020304" pitchFamily="18" charset="0"/>
              </a:rPr>
              <a:t>CH</a:t>
            </a:r>
            <a:r>
              <a:rPr lang="vi-VN" sz="3600" cap="small" baseline="-25000">
                <a:effectLst/>
                <a:latin typeface="Times New Roman" panose="02020603050405020304" pitchFamily="18" charset="0"/>
                <a:ea typeface="Times New Roman" panose="02020603050405020304" pitchFamily="18" charset="0"/>
              </a:rPr>
              <a:t>2</a:t>
            </a:r>
            <a:r>
              <a:rPr lang="vi-VN" sz="3600" cap="small">
                <a:effectLst/>
                <a:latin typeface="Times New Roman" panose="02020603050405020304" pitchFamily="18" charset="0"/>
                <a:ea typeface="Times New Roman" panose="02020603050405020304" pitchFamily="18" charset="0"/>
              </a:rPr>
              <a:t>=CH-CH</a:t>
            </a:r>
            <a:r>
              <a:rPr lang="vi-VN" sz="3600" cap="small" baseline="-25000">
                <a:effectLst/>
                <a:latin typeface="Times New Roman" panose="02020603050405020304" pitchFamily="18" charset="0"/>
                <a:ea typeface="Times New Roman" panose="02020603050405020304" pitchFamily="18" charset="0"/>
              </a:rPr>
              <a:t>3</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(C)</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marL="4686300">
              <a:lnSpc>
                <a:spcPct val="135000"/>
              </a:lnSpc>
              <a:spcAft>
                <a:spcPts val="700"/>
              </a:spcAft>
            </a:pPr>
            <a:r>
              <a:rPr lang="vi-VN" sz="4400" cap="small">
                <a:effectLst/>
                <a:latin typeface="Times New Roman" panose="02020603050405020304" pitchFamily="18" charset="0"/>
                <a:ea typeface="Times New Roman" panose="02020603050405020304" pitchFamily="18" charset="0"/>
              </a:rPr>
              <a:t>                                       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gn="just">
              <a:lnSpc>
                <a:spcPct val="135000"/>
              </a:lnSpc>
              <a:spcAft>
                <a:spcPts val="3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(D)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2</a:t>
            </a:r>
            <a:r>
              <a:rPr lang="vi-VN" sz="3600">
                <a:effectLst/>
                <a:latin typeface="Times New Roman" panose="02020603050405020304" pitchFamily="18" charset="0"/>
                <a:ea typeface="Times New Roman" panose="02020603050405020304" pitchFamily="18" charset="0"/>
              </a:rPr>
              <a:t>-OH,	 </a:t>
            </a:r>
            <a:r>
              <a:rPr lang="vi-VN" sz="3600" b="1">
                <a:effectLst/>
                <a:latin typeface="Times New Roman" panose="02020603050405020304" pitchFamily="18" charset="0"/>
                <a:ea typeface="Times New Roman" panose="02020603050405020304" pitchFamily="18" charset="0"/>
              </a:rPr>
              <a:t>(E) </a:t>
            </a:r>
            <a:r>
              <a:rPr lang="vi-VN" sz="4800" cap="small">
                <a:effectLst/>
                <a:latin typeface="Times New Roman" panose="02020603050405020304" pitchFamily="18" charset="0"/>
                <a:ea typeface="Times New Roman" panose="02020603050405020304" pitchFamily="18" charset="0"/>
              </a:rPr>
              <a:t>ch</a:t>
            </a:r>
            <a:r>
              <a:rPr lang="vi-VN" sz="4800" cap="small" baseline="-25000">
                <a:effectLst/>
                <a:latin typeface="Times New Roman" panose="02020603050405020304" pitchFamily="18" charset="0"/>
                <a:ea typeface="Times New Roman" panose="02020603050405020304" pitchFamily="18" charset="0"/>
              </a:rPr>
              <a:t>3</a:t>
            </a:r>
            <a:r>
              <a:rPr lang="vi-VN" sz="4800" cap="small">
                <a:effectLst/>
                <a:latin typeface="Times New Roman" panose="02020603050405020304" pitchFamily="18" charset="0"/>
                <a:ea typeface="Times New Roman" panose="02020603050405020304" pitchFamily="18" charset="0"/>
              </a:rPr>
              <a:t>-cooh</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(G)</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—ch—ch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b="1">
                <a:effectLst/>
                <a:latin typeface="Times New Roman" panose="02020603050405020304" pitchFamily="18" charset="0"/>
                <a:ea typeface="Times New Roman" panose="02020603050405020304" pitchFamily="18" charset="0"/>
              </a:rPr>
              <a:t>(H)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=ch-ch=ch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a:t>
            </a:r>
            <a:r>
              <a:rPr lang="vi-VN" sz="44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(I)</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4</a:t>
            </a:r>
            <a:r>
              <a:rPr lang="vi-VN" sz="4400" cap="small">
                <a:effectLst/>
                <a:latin typeface="Times New Roman" panose="02020603050405020304" pitchFamily="18" charset="0"/>
                <a:ea typeface="Times New Roman" panose="02020603050405020304" pitchFamily="18" charset="0"/>
              </a:rPr>
              <a:t>.</a:t>
            </a:r>
            <a:r>
              <a:rPr lang="vi-VN" sz="3600" cap="small">
                <a:effectLst/>
                <a:latin typeface="Times New Roman" panose="02020603050405020304" pitchFamily="18" charset="0"/>
                <a:ea typeface="Times New Roman" panose="02020603050405020304" pitchFamily="18" charset="0"/>
              </a:rPr>
              <a:t>	</a:t>
            </a:r>
            <a:endParaRPr lang="vi-VN" sz="3600">
              <a:effectLst/>
              <a:latin typeface="Times New Roman" panose="02020603050405020304" pitchFamily="18" charset="0"/>
              <a:ea typeface="Times New Roman" panose="02020603050405020304" pitchFamily="18" charset="0"/>
            </a:endParaRPr>
          </a:p>
          <a:p>
            <a:pPr indent="177800">
              <a:lnSpc>
                <a:spcPct val="135000"/>
              </a:lnSpc>
              <a:spcAft>
                <a:spcPts val="2800"/>
              </a:spcAft>
            </a:pPr>
            <a:r>
              <a:rPr lang="vi-VN" sz="3600" b="1" i="1">
                <a:effectLst/>
                <a:latin typeface="Times New Roman" panose="02020603050405020304" pitchFamily="18" charset="0"/>
                <a:ea typeface="Times New Roman" panose="02020603050405020304" pitchFamily="18" charset="0"/>
              </a:rPr>
              <a:t>Trong các chất trên, chất nào là hydrocarbon, chất nào là alkane? Giải thích.</a:t>
            </a:r>
          </a:p>
          <a:p>
            <a:endParaRPr lang="vi-VN" sz="3600"/>
          </a:p>
        </p:txBody>
      </p:sp>
      <p:cxnSp>
        <p:nvCxnSpPr>
          <p:cNvPr id="5" name="Straight Connector 4">
            <a:extLst>
              <a:ext uri="{FF2B5EF4-FFF2-40B4-BE49-F238E27FC236}">
                <a16:creationId xmlns:a16="http://schemas.microsoft.com/office/drawing/2014/main" id="{76E63EF5-3724-1D7C-D516-29C3DD5D3686}"/>
              </a:ext>
            </a:extLst>
          </p:cNvPr>
          <p:cNvCxnSpPr/>
          <p:nvPr/>
        </p:nvCxnSpPr>
        <p:spPr>
          <a:xfrm>
            <a:off x="12268200" y="34671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B139242-7B15-199E-4437-889167AC7620}"/>
              </a:ext>
            </a:extLst>
          </p:cNvPr>
          <p:cNvCxnSpPr>
            <a:cxnSpLocks/>
          </p:cNvCxnSpPr>
          <p:nvPr/>
        </p:nvCxnSpPr>
        <p:spPr>
          <a:xfrm>
            <a:off x="12420600" y="5372100"/>
            <a:ext cx="0" cy="4572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746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5410200" y="413625"/>
            <a:ext cx="8458200" cy="830997"/>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TẬP</a:t>
            </a:r>
          </a:p>
        </p:txBody>
      </p:sp>
      <p:graphicFrame>
        <p:nvGraphicFramePr>
          <p:cNvPr id="4" name="Table 3">
            <a:extLst>
              <a:ext uri="{FF2B5EF4-FFF2-40B4-BE49-F238E27FC236}">
                <a16:creationId xmlns:a16="http://schemas.microsoft.com/office/drawing/2014/main" id="{98460C1A-147D-E074-D166-B149F6FBCB1C}"/>
              </a:ext>
            </a:extLst>
          </p:cNvPr>
          <p:cNvGraphicFramePr>
            <a:graphicFrameLocks noGrp="1"/>
          </p:cNvGraphicFramePr>
          <p:nvPr>
            <p:extLst>
              <p:ext uri="{D42A27DB-BD31-4B8C-83A1-F6EECF244321}">
                <p14:modId xmlns:p14="http://schemas.microsoft.com/office/powerpoint/2010/main" val="1971726059"/>
              </p:ext>
            </p:extLst>
          </p:nvPr>
        </p:nvGraphicFramePr>
        <p:xfrm>
          <a:off x="3048000" y="1530649"/>
          <a:ext cx="13182600" cy="8321040"/>
        </p:xfrm>
        <a:graphic>
          <a:graphicData uri="http://schemas.openxmlformats.org/drawingml/2006/table">
            <a:tbl>
              <a:tblPr firstRow="1" bandRow="1">
                <a:tableStyleId>{5940675A-B579-460E-94D1-54222C63F5DA}</a:tableStyleId>
              </a:tblPr>
              <a:tblGrid>
                <a:gridCol w="6591300">
                  <a:extLst>
                    <a:ext uri="{9D8B030D-6E8A-4147-A177-3AD203B41FA5}">
                      <a16:colId xmlns:a16="http://schemas.microsoft.com/office/drawing/2014/main" val="3692572771"/>
                    </a:ext>
                  </a:extLst>
                </a:gridCol>
                <a:gridCol w="6591300">
                  <a:extLst>
                    <a:ext uri="{9D8B030D-6E8A-4147-A177-3AD203B41FA5}">
                      <a16:colId xmlns:a16="http://schemas.microsoft.com/office/drawing/2014/main" val="1519968499"/>
                    </a:ext>
                  </a:extLst>
                </a:gridCol>
              </a:tblGrid>
              <a:tr h="370840">
                <a:tc>
                  <a:txBody>
                    <a:bodyPr/>
                    <a:lstStyle/>
                    <a:p>
                      <a:pPr algn="ctr"/>
                      <a:r>
                        <a:rPr lang="vi-VN" sz="3200" b="1"/>
                        <a:t>Hydrocarbon</a:t>
                      </a:r>
                    </a:p>
                  </a:txBody>
                  <a:tcPr>
                    <a:solidFill>
                      <a:schemeClr val="bg2">
                        <a:lumMod val="75000"/>
                      </a:schemeClr>
                    </a:solidFill>
                  </a:tcPr>
                </a:tc>
                <a:tc>
                  <a:txBody>
                    <a:bodyPr/>
                    <a:lstStyle/>
                    <a:p>
                      <a:pPr algn="ctr"/>
                      <a:r>
                        <a:rPr lang="vi-VN" sz="3200" b="1"/>
                        <a:t>Alkane</a:t>
                      </a:r>
                    </a:p>
                  </a:txBody>
                  <a:tcPr>
                    <a:solidFill>
                      <a:schemeClr val="bg2">
                        <a:lumMod val="75000"/>
                      </a:schemeClr>
                    </a:solidFill>
                  </a:tcPr>
                </a:tc>
                <a:extLst>
                  <a:ext uri="{0D108BD9-81ED-4DB2-BD59-A6C34878D82A}">
                    <a16:rowId xmlns:a16="http://schemas.microsoft.com/office/drawing/2014/main" val="1060231397"/>
                  </a:ext>
                </a:extLst>
              </a:tr>
              <a:tr h="3337560">
                <a:tc>
                  <a:txBody>
                    <a:bodyPr/>
                    <a:lstStyle/>
                    <a:p>
                      <a:pPr marL="514350" indent="-514350">
                        <a:buAutoNum type="alphaUcParenBoth"/>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vi-VN" sz="3200"/>
                    </a:p>
                    <a:p>
                      <a:pPr marL="0" indent="0">
                        <a:buNone/>
                      </a:pPr>
                      <a:endParaRPr lang="vi-VN" sz="3200"/>
                    </a:p>
                    <a:p>
                      <a:pPr marL="0" indent="0">
                        <a:buNone/>
                      </a:pPr>
                      <a:endParaRPr lang="vi-VN" sz="3200"/>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pPr marL="0" indent="0">
                        <a:buNone/>
                      </a:pPr>
                      <a:endParaRPr lang="vi-VN" sz="3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endParaRPr lang="vi-VN" sz="3200"/>
                    </a:p>
                    <a:p>
                      <a:endParaRPr lang="vi-VN" sz="3200"/>
                    </a:p>
                    <a:p>
                      <a:endParaRPr lang="vi-VN" sz="3200"/>
                    </a:p>
                    <a:p>
                      <a:endParaRPr lang="vi-VN" sz="32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endParaRPr lang="vi-VN" sz="3200"/>
                    </a:p>
                  </a:txBody>
                  <a:tcPr/>
                </a:tc>
                <a:extLst>
                  <a:ext uri="{0D108BD9-81ED-4DB2-BD59-A6C34878D82A}">
                    <a16:rowId xmlns:a16="http://schemas.microsoft.com/office/drawing/2014/main" val="62493032"/>
                  </a:ext>
                </a:extLst>
              </a:tr>
              <a:tr h="746760">
                <a:tc>
                  <a:txBody>
                    <a:bodyPr/>
                    <a:lstStyle/>
                    <a:p>
                      <a:pPr marL="0" indent="0">
                        <a:buNone/>
                      </a:pPr>
                      <a:r>
                        <a:rPr lang="vi-VN" sz="3200" b="1"/>
                        <a:t>Do thành phần chỉ gồm C và H</a:t>
                      </a:r>
                    </a:p>
                  </a:txBody>
                  <a:tcPr/>
                </a:tc>
                <a:tc>
                  <a:txBody>
                    <a:bodyPr/>
                    <a:lstStyle/>
                    <a:p>
                      <a:r>
                        <a:rPr lang="vi-VN" sz="3200" b="1"/>
                        <a:t>-</a:t>
                      </a:r>
                      <a:r>
                        <a:rPr lang="vi-VN" sz="3200" b="1" baseline="0"/>
                        <a:t> LÀ HYDROCARBON</a:t>
                      </a:r>
                      <a:r>
                        <a:rPr lang="vi-VN" sz="3200" b="1"/>
                        <a:t> mạch hở, và gồm toàn liên kết đơn</a:t>
                      </a:r>
                    </a:p>
                  </a:txBody>
                  <a:tcPr/>
                </a:tc>
                <a:extLst>
                  <a:ext uri="{0D108BD9-81ED-4DB2-BD59-A6C34878D82A}">
                    <a16:rowId xmlns:a16="http://schemas.microsoft.com/office/drawing/2014/main" val="317393629"/>
                  </a:ext>
                </a:extLst>
              </a:tr>
            </a:tbl>
          </a:graphicData>
        </a:graphic>
      </p:graphicFrame>
      <p:pic>
        <p:nvPicPr>
          <p:cNvPr id="7" name="Picture 6">
            <a:extLst>
              <a:ext uri="{FF2B5EF4-FFF2-40B4-BE49-F238E27FC236}">
                <a16:creationId xmlns:a16="http://schemas.microsoft.com/office/drawing/2014/main" id="{8101BA60-14A1-EF0D-D26C-E04F3E8C30D8}"/>
              </a:ext>
            </a:extLst>
          </p:cNvPr>
          <p:cNvPicPr>
            <a:picLocks noChangeAspect="1"/>
          </p:cNvPicPr>
          <p:nvPr/>
        </p:nvPicPr>
        <p:blipFill>
          <a:blip r:embed="rId2"/>
          <a:stretch>
            <a:fillRect/>
          </a:stretch>
        </p:blipFill>
        <p:spPr>
          <a:xfrm>
            <a:off x="3063949" y="3360419"/>
            <a:ext cx="3271284" cy="1583989"/>
          </a:xfrm>
          <a:prstGeom prst="rect">
            <a:avLst/>
          </a:prstGeom>
        </p:spPr>
      </p:pic>
      <p:pic>
        <p:nvPicPr>
          <p:cNvPr id="8" name="Picture 7">
            <a:extLst>
              <a:ext uri="{FF2B5EF4-FFF2-40B4-BE49-F238E27FC236}">
                <a16:creationId xmlns:a16="http://schemas.microsoft.com/office/drawing/2014/main" id="{9552C31D-6352-D2F0-6DA8-C3625D5641E4}"/>
              </a:ext>
            </a:extLst>
          </p:cNvPr>
          <p:cNvPicPr>
            <a:picLocks noChangeAspect="1"/>
          </p:cNvPicPr>
          <p:nvPr/>
        </p:nvPicPr>
        <p:blipFill>
          <a:blip r:embed="rId3"/>
          <a:stretch>
            <a:fillRect/>
          </a:stretch>
        </p:blipFill>
        <p:spPr>
          <a:xfrm>
            <a:off x="3058633" y="4905405"/>
            <a:ext cx="4151147" cy="1583989"/>
          </a:xfrm>
          <a:prstGeom prst="rect">
            <a:avLst/>
          </a:prstGeom>
        </p:spPr>
      </p:pic>
      <p:pic>
        <p:nvPicPr>
          <p:cNvPr id="11" name="Picture 10">
            <a:extLst>
              <a:ext uri="{FF2B5EF4-FFF2-40B4-BE49-F238E27FC236}">
                <a16:creationId xmlns:a16="http://schemas.microsoft.com/office/drawing/2014/main" id="{6FECE1A1-B41E-84D5-6FEF-346B83FEC89F}"/>
              </a:ext>
            </a:extLst>
          </p:cNvPr>
          <p:cNvPicPr>
            <a:picLocks noChangeAspect="1"/>
          </p:cNvPicPr>
          <p:nvPr/>
        </p:nvPicPr>
        <p:blipFill>
          <a:blip r:embed="rId3"/>
          <a:stretch>
            <a:fillRect/>
          </a:stretch>
        </p:blipFill>
        <p:spPr>
          <a:xfrm>
            <a:off x="9639300" y="2933700"/>
            <a:ext cx="4151147" cy="1583989"/>
          </a:xfrm>
          <a:prstGeom prst="rect">
            <a:avLst/>
          </a:prstGeom>
        </p:spPr>
      </p:pic>
    </p:spTree>
    <p:extLst>
      <p:ext uri="{BB962C8B-B14F-4D97-AF65-F5344CB8AC3E}">
        <p14:creationId xmlns:p14="http://schemas.microsoft.com/office/powerpoint/2010/main" val="909425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lvl="0" indent="-342900">
              <a:spcAft>
                <a:spcPts val="200"/>
              </a:spcAft>
              <a:buClr>
                <a:srgbClr val="1D8091"/>
              </a:buClr>
              <a:buSzPts val="1500"/>
              <a:buFont typeface="+mj-lt"/>
              <a:buAutoNum type="romanUcPeriod"/>
              <a:tabLst>
                <a:tab pos="215265" algn="l"/>
              </a:tabLst>
            </a:pPr>
            <a:r>
              <a:rPr lang="vi-VN" sz="4800" b="1" u="none" strike="noStrike" spc="0">
                <a:solidFill>
                  <a:schemeClr val="accent6">
                    <a:lumMod val="75000"/>
                  </a:schemeClr>
                </a:solidFill>
                <a:effectLst/>
                <a:highlight>
                  <a:srgbClr val="FFFFFF"/>
                </a:highlight>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3A9F883-7152-8DAF-E900-C91C5C53FDA5}"/>
              </a:ext>
            </a:extLst>
          </p:cNvPr>
          <p:cNvGraphicFramePr>
            <a:graphicFrameLocks noGrp="1"/>
          </p:cNvGraphicFramePr>
          <p:nvPr>
            <p:extLst>
              <p:ext uri="{D42A27DB-BD31-4B8C-83A1-F6EECF244321}">
                <p14:modId xmlns:p14="http://schemas.microsoft.com/office/powerpoint/2010/main" val="3151159519"/>
              </p:ext>
            </p:extLst>
          </p:nvPr>
        </p:nvGraphicFramePr>
        <p:xfrm>
          <a:off x="533400" y="97026"/>
          <a:ext cx="17449800" cy="9720854"/>
        </p:xfrm>
        <a:graphic>
          <a:graphicData uri="http://schemas.openxmlformats.org/drawingml/2006/table">
            <a:tbl>
              <a:tblPr>
                <a:tableStyleId>{5940675A-B579-460E-94D1-54222C63F5DA}</a:tableStyleId>
              </a:tblPr>
              <a:tblGrid>
                <a:gridCol w="2439846">
                  <a:extLst>
                    <a:ext uri="{9D8B030D-6E8A-4147-A177-3AD203B41FA5}">
                      <a16:colId xmlns:a16="http://schemas.microsoft.com/office/drawing/2014/main" val="1042666452"/>
                    </a:ext>
                  </a:extLst>
                </a:gridCol>
                <a:gridCol w="5521660">
                  <a:extLst>
                    <a:ext uri="{9D8B030D-6E8A-4147-A177-3AD203B41FA5}">
                      <a16:colId xmlns:a16="http://schemas.microsoft.com/office/drawing/2014/main" val="674781351"/>
                    </a:ext>
                  </a:extLst>
                </a:gridCol>
                <a:gridCol w="5674150">
                  <a:extLst>
                    <a:ext uri="{9D8B030D-6E8A-4147-A177-3AD203B41FA5}">
                      <a16:colId xmlns:a16="http://schemas.microsoft.com/office/drawing/2014/main" val="2667601089"/>
                    </a:ext>
                  </a:extLst>
                </a:gridCol>
                <a:gridCol w="3814144">
                  <a:extLst>
                    <a:ext uri="{9D8B030D-6E8A-4147-A177-3AD203B41FA5}">
                      <a16:colId xmlns:a16="http://schemas.microsoft.com/office/drawing/2014/main" val="1434843867"/>
                    </a:ext>
                  </a:extLst>
                </a:gridCol>
              </a:tblGrid>
              <a:tr h="1016299">
                <a:tc>
                  <a:txBody>
                    <a:bodyPr/>
                    <a:lstStyle/>
                    <a:p>
                      <a:pPr algn="ctr">
                        <a:lnSpc>
                          <a:spcPct val="107000"/>
                        </a:lnSpc>
                        <a:spcAft>
                          <a:spcPts val="300"/>
                        </a:spcAft>
                      </a:pPr>
                      <a:r>
                        <a:rPr lang="vi-VN" sz="3600">
                          <a:effectLst/>
                          <a:highlight>
                            <a:srgbClr val="DAE2C2"/>
                          </a:highlight>
                        </a:rPr>
                        <a:t>Công thức phân tử</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đầy đủ</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thu gọn</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Tên gọi</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extLst>
                  <a:ext uri="{0D108BD9-81ED-4DB2-BD59-A6C34878D82A}">
                    <a16:rowId xmlns:a16="http://schemas.microsoft.com/office/drawing/2014/main" val="2525646635"/>
                  </a:ext>
                </a:extLst>
              </a:tr>
              <a:tr h="2119509">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Methane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053274371"/>
                  </a:ext>
                </a:extLst>
              </a:tr>
              <a:tr h="2025589">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2</a:t>
                      </a:r>
                      <a:r>
                        <a:rPr lang="vi-VN" sz="4000" cap="small">
                          <a:effectLst/>
                          <a:highlight>
                            <a:srgbClr val="FFFFFF"/>
                          </a:highlight>
                        </a:rPr>
                        <a:t>h</a:t>
                      </a:r>
                      <a:r>
                        <a:rPr lang="vi-VN" sz="4000" cap="small" baseline="-25000">
                          <a:effectLst/>
                          <a:highlight>
                            <a:srgbClr val="FFFFFF"/>
                          </a:highlight>
                        </a:rPr>
                        <a:t>6</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94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333948040"/>
                  </a:ext>
                </a:extLst>
              </a:tr>
              <a:tr h="1958303">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3</a:t>
                      </a:r>
                      <a:r>
                        <a:rPr lang="vi-VN" sz="4000" cap="small">
                          <a:effectLst/>
                          <a:highlight>
                            <a:srgbClr val="FFFFFF"/>
                          </a:highlight>
                        </a:rPr>
                        <a:t>h</a:t>
                      </a:r>
                      <a:r>
                        <a:rPr lang="vi-VN" sz="4000" cap="small" baseline="-25000">
                          <a:effectLst/>
                          <a:highlight>
                            <a:srgbClr val="FFFFFF"/>
                          </a:highlight>
                        </a:rPr>
                        <a:t>8</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Propane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599033626"/>
                  </a:ext>
                </a:extLst>
              </a:tr>
              <a:tr h="2176701">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4</a:t>
                      </a:r>
                      <a:r>
                        <a:rPr lang="vi-VN" sz="4000" cap="small">
                          <a:effectLst/>
                          <a:highlight>
                            <a:srgbClr val="FFFFFF"/>
                          </a:highlight>
                        </a:rPr>
                        <a:t>h</a:t>
                      </a:r>
                      <a:r>
                        <a:rPr lang="vi-VN" sz="4000" cap="small" baseline="-25000">
                          <a:effectLst/>
                          <a:highlight>
                            <a:srgbClr val="FFFFFF"/>
                          </a:highlight>
                        </a:rPr>
                        <a:t>10</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Butane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782521566"/>
                  </a:ext>
                </a:extLst>
              </a:tr>
            </a:tbl>
          </a:graphicData>
        </a:graphic>
      </p:graphicFrame>
      <p:pic>
        <p:nvPicPr>
          <p:cNvPr id="3" name="Picture 2">
            <a:extLst>
              <a:ext uri="{FF2B5EF4-FFF2-40B4-BE49-F238E27FC236}">
                <a16:creationId xmlns:a16="http://schemas.microsoft.com/office/drawing/2014/main" id="{09F33951-2A15-7C2D-7690-BEE4E9F57DD7}"/>
              </a:ext>
            </a:extLst>
          </p:cNvPr>
          <p:cNvPicPr>
            <a:picLocks noChangeAspect="1"/>
          </p:cNvPicPr>
          <p:nvPr/>
        </p:nvPicPr>
        <p:blipFill>
          <a:blip r:embed="rId2"/>
          <a:stretch>
            <a:fillRect/>
          </a:stretch>
        </p:blipFill>
        <p:spPr>
          <a:xfrm>
            <a:off x="4876800" y="1943100"/>
            <a:ext cx="1643065" cy="1643065"/>
          </a:xfrm>
          <a:prstGeom prst="rect">
            <a:avLst/>
          </a:prstGeom>
        </p:spPr>
      </p:pic>
      <p:pic>
        <p:nvPicPr>
          <p:cNvPr id="4" name="Picture 3">
            <a:extLst>
              <a:ext uri="{FF2B5EF4-FFF2-40B4-BE49-F238E27FC236}">
                <a16:creationId xmlns:a16="http://schemas.microsoft.com/office/drawing/2014/main" id="{96ECDFFA-C138-16A5-0188-4A91A99777E7}"/>
              </a:ext>
            </a:extLst>
          </p:cNvPr>
          <p:cNvPicPr>
            <a:picLocks noChangeAspect="1"/>
          </p:cNvPicPr>
          <p:nvPr/>
        </p:nvPicPr>
        <p:blipFill>
          <a:blip r:embed="rId3"/>
          <a:stretch>
            <a:fillRect/>
          </a:stretch>
        </p:blipFill>
        <p:spPr>
          <a:xfrm>
            <a:off x="4169569" y="5953123"/>
            <a:ext cx="3057525" cy="1495425"/>
          </a:xfrm>
          <a:prstGeom prst="rect">
            <a:avLst/>
          </a:prstGeom>
        </p:spPr>
      </p:pic>
      <p:pic>
        <p:nvPicPr>
          <p:cNvPr id="6" name="Picture 5">
            <a:extLst>
              <a:ext uri="{FF2B5EF4-FFF2-40B4-BE49-F238E27FC236}">
                <a16:creationId xmlns:a16="http://schemas.microsoft.com/office/drawing/2014/main" id="{B86D3C9B-F006-39CC-2409-DEAD2972EAE7}"/>
              </a:ext>
            </a:extLst>
          </p:cNvPr>
          <p:cNvPicPr>
            <a:picLocks noChangeAspect="1"/>
          </p:cNvPicPr>
          <p:nvPr/>
        </p:nvPicPr>
        <p:blipFill>
          <a:blip r:embed="rId4"/>
          <a:stretch>
            <a:fillRect/>
          </a:stretch>
        </p:blipFill>
        <p:spPr>
          <a:xfrm>
            <a:off x="4464843" y="3840957"/>
            <a:ext cx="2240757" cy="1687056"/>
          </a:xfrm>
          <a:prstGeom prst="rect">
            <a:avLst/>
          </a:prstGeom>
        </p:spPr>
      </p:pic>
      <p:pic>
        <p:nvPicPr>
          <p:cNvPr id="8" name="Picture 7">
            <a:extLst>
              <a:ext uri="{FF2B5EF4-FFF2-40B4-BE49-F238E27FC236}">
                <a16:creationId xmlns:a16="http://schemas.microsoft.com/office/drawing/2014/main" id="{044D2832-2391-752E-D886-C5A2B3A843A8}"/>
              </a:ext>
            </a:extLst>
          </p:cNvPr>
          <p:cNvPicPr>
            <a:picLocks noChangeAspect="1"/>
          </p:cNvPicPr>
          <p:nvPr/>
        </p:nvPicPr>
        <p:blipFill>
          <a:blip r:embed="rId5"/>
          <a:stretch>
            <a:fillRect/>
          </a:stretch>
        </p:blipFill>
        <p:spPr>
          <a:xfrm>
            <a:off x="4169569" y="7899353"/>
            <a:ext cx="3329322" cy="1682821"/>
          </a:xfrm>
          <a:prstGeom prst="rect">
            <a:avLst/>
          </a:prstGeom>
        </p:spPr>
      </p:pic>
    </p:spTree>
    <p:extLst>
      <p:ext uri="{BB962C8B-B14F-4D97-AF65-F5344CB8AC3E}">
        <p14:creationId xmlns:p14="http://schemas.microsoft.com/office/powerpoint/2010/main" val="420888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606537130"/>
              </p:ext>
            </p:extLst>
          </p:nvPr>
        </p:nvGraphicFramePr>
        <p:xfrm>
          <a:off x="781050" y="2523169"/>
          <a:ext cx="15981760" cy="5997830"/>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val="1249580551"/>
                    </a:ext>
                  </a:extLst>
                </a:gridCol>
                <a:gridCol w="7391400">
                  <a:extLst>
                    <a:ext uri="{9D8B030D-6E8A-4147-A177-3AD203B41FA5}">
                      <a16:colId xmlns:a16="http://schemas.microsoft.com/office/drawing/2014/main"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3393280" y="151536"/>
            <a:ext cx="119991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4691882-F0EA-59D7-6F28-682D070E0903}"/>
              </a:ext>
            </a:extLst>
          </p:cNvPr>
          <p:cNvSpPr txBox="1"/>
          <p:nvPr/>
        </p:nvSpPr>
        <p:spPr>
          <a:xfrm>
            <a:off x="781050" y="2545651"/>
            <a:ext cx="8362950" cy="2719975"/>
          </a:xfrm>
          <a:prstGeom prst="rect">
            <a:avLst/>
          </a:prstGeom>
          <a:noFill/>
        </p:spPr>
        <p:txBody>
          <a:bodyPr wrap="square" rtlCol="0">
            <a:spAutoFit/>
          </a:bodyPr>
          <a:lstStyle/>
          <a:p>
            <a:pPr>
              <a:lnSpc>
                <a:spcPct val="135000"/>
              </a:lnSpc>
              <a:spcAft>
                <a:spcPts val="300"/>
              </a:spcAft>
            </a:pPr>
            <a:r>
              <a:rPr lang="vi-VN" sz="3200">
                <a:effectLst/>
                <a:latin typeface="Times New Roman" panose="02020603050405020304" pitchFamily="18" charset="0"/>
                <a:ea typeface="Times New Roman" panose="02020603050405020304" pitchFamily="18" charset="0"/>
              </a:rPr>
              <a:t>1. Trong công thức phân tử của alkane, khi tăng thêm một nguyên tử carbon thì số nguyên tử hydrogen tăng thêm là bao nhiêu?</a:t>
            </a:r>
          </a:p>
          <a:p>
            <a:pPr>
              <a:lnSpc>
                <a:spcPct val="135000"/>
              </a:lnSpc>
              <a:spcAft>
                <a:spcPts val="300"/>
              </a:spcAft>
            </a:pPr>
            <a:endParaRPr lang="vi-VN" sz="32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D7B7A2A-8D27-95AB-6221-304A8B1E7855}"/>
              </a:ext>
            </a:extLst>
          </p:cNvPr>
          <p:cNvSpPr txBox="1"/>
          <p:nvPr/>
        </p:nvSpPr>
        <p:spPr>
          <a:xfrm>
            <a:off x="781050" y="5872135"/>
            <a:ext cx="8362950" cy="2042354"/>
          </a:xfrm>
          <a:prstGeom prst="rect">
            <a:avLst/>
          </a:prstGeom>
          <a:noFill/>
        </p:spPr>
        <p:txBody>
          <a:bodyPr wrap="square" rtlCol="0">
            <a:spAutoFit/>
          </a:bodyPr>
          <a:lstStyle/>
          <a:p>
            <a:pPr indent="177800" algn="just">
              <a:lnSpc>
                <a:spcPct val="135000"/>
              </a:lnSpc>
              <a:spcAft>
                <a:spcPts val="200"/>
              </a:spcAft>
            </a:pPr>
            <a:r>
              <a:rPr lang="vi-VN" sz="3200">
                <a:effectLst/>
                <a:latin typeface="Times New Roman" panose="02020603050405020304" pitchFamily="18" charset="0"/>
                <a:ea typeface="Times New Roman" panose="02020603050405020304" pitchFamily="18" charset="0"/>
              </a:rPr>
              <a:t>2. Hãy cho biết tên gọi của các alkane trong Bảng 23.1 có đặc điểm gì giống nhau và khác nhau.</a:t>
            </a:r>
          </a:p>
        </p:txBody>
      </p:sp>
    </p:spTree>
    <p:extLst>
      <p:ext uri="{BB962C8B-B14F-4D97-AF65-F5344CB8AC3E}">
        <p14:creationId xmlns:p14="http://schemas.microsoft.com/office/powerpoint/2010/main" val="1790459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3378522067"/>
              </p:ext>
            </p:extLst>
          </p:nvPr>
        </p:nvGraphicFramePr>
        <p:xfrm>
          <a:off x="781050" y="2523169"/>
          <a:ext cx="15981760" cy="5219066"/>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val="1249580551"/>
                    </a:ext>
                  </a:extLst>
                </a:gridCol>
                <a:gridCol w="7391400">
                  <a:extLst>
                    <a:ext uri="{9D8B030D-6E8A-4147-A177-3AD203B41FA5}">
                      <a16:colId xmlns:a16="http://schemas.microsoft.com/office/drawing/2014/main"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3393280" y="151536"/>
            <a:ext cx="119991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a:ln>
                <a:noFill/>
              </a:ln>
              <a:solidFill>
                <a:srgbClr val="9BBB59">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4691882-F0EA-59D7-6F28-682D070E0903}"/>
              </a:ext>
            </a:extLst>
          </p:cNvPr>
          <p:cNvSpPr txBox="1"/>
          <p:nvPr/>
        </p:nvSpPr>
        <p:spPr>
          <a:xfrm>
            <a:off x="781050" y="2545651"/>
            <a:ext cx="8362950" cy="2719975"/>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3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 Trong công thức phân tử của alkane, khi tăng thêm </a:t>
            </a:r>
            <a:r>
              <a:rPr kumimoji="0" lang="vi-VN" sz="3200" b="0" i="0" u="none" strike="noStrike" kern="1200" cap="none" spc="0" normalizeH="0" baseline="0" noProof="0">
                <a:ln>
                  <a:noFill/>
                </a:ln>
                <a:solidFill>
                  <a:schemeClr val="accent6">
                    <a:lumMod val="75000"/>
                  </a:schemeClr>
                </a:solidFill>
                <a:effectLst/>
                <a:uLnTx/>
                <a:uFillTx/>
                <a:latin typeface="Times New Roman" panose="02020603050405020304" pitchFamily="18" charset="0"/>
                <a:ea typeface="Times New Roman" panose="02020603050405020304" pitchFamily="18" charset="0"/>
                <a:cs typeface="+mn-cs"/>
              </a:rPr>
              <a:t>một nguyên tử carbon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thì số nguyên tử hydrogen tăng thêm là bao nhiêu?</a:t>
            </a:r>
          </a:p>
          <a:p>
            <a:pPr marL="0" marR="0" lvl="0" indent="0" algn="l" defTabSz="914400" rtl="0" eaLnBrk="1" fontAlgn="auto" latinLnBrk="0" hangingPunct="1">
              <a:lnSpc>
                <a:spcPct val="135000"/>
              </a:lnSpc>
              <a:spcBef>
                <a:spcPts val="0"/>
              </a:spcBef>
              <a:spcAft>
                <a:spcPts val="30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3D7B7A2A-8D27-95AB-6221-304A8B1E7855}"/>
              </a:ext>
            </a:extLst>
          </p:cNvPr>
          <p:cNvSpPr txBox="1"/>
          <p:nvPr/>
        </p:nvSpPr>
        <p:spPr>
          <a:xfrm>
            <a:off x="745608" y="4762217"/>
            <a:ext cx="8362950" cy="2042354"/>
          </a:xfrm>
          <a:prstGeom prst="rect">
            <a:avLst/>
          </a:prstGeom>
          <a:noFill/>
        </p:spPr>
        <p:txBody>
          <a:bodyPr wrap="square" rtlCol="0">
            <a:spAutoFit/>
          </a:bodyPr>
          <a:lstStyle/>
          <a:p>
            <a:pPr marL="0" marR="0" lvl="0" indent="177800" algn="just" defTabSz="914400" rtl="0" eaLnBrk="1" fontAlgn="auto" latinLnBrk="0" hangingPunct="1">
              <a:lnSpc>
                <a:spcPct val="135000"/>
              </a:lnSpc>
              <a:spcBef>
                <a:spcPts val="0"/>
              </a:spcBef>
              <a:spcAft>
                <a:spcPts val="2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2. Hãy cho biết tên gọi của các alkane trong Bảng 23.1 có đặc điểm gì giống nhau và khác nhau.</a:t>
            </a:r>
          </a:p>
        </p:txBody>
      </p:sp>
      <p:sp>
        <p:nvSpPr>
          <p:cNvPr id="4" name="TextBox 3">
            <a:extLst>
              <a:ext uri="{FF2B5EF4-FFF2-40B4-BE49-F238E27FC236}">
                <a16:creationId xmlns:a16="http://schemas.microsoft.com/office/drawing/2014/main" id="{AEBE8297-CB3B-2FFE-95F4-A94C12D55C38}"/>
              </a:ext>
            </a:extLst>
          </p:cNvPr>
          <p:cNvSpPr txBox="1"/>
          <p:nvPr/>
        </p:nvSpPr>
        <p:spPr>
          <a:xfrm>
            <a:off x="12573000" y="3162300"/>
            <a:ext cx="1600200" cy="769441"/>
          </a:xfrm>
          <a:prstGeom prst="rect">
            <a:avLst/>
          </a:prstGeom>
          <a:noFill/>
        </p:spPr>
        <p:txBody>
          <a:bodyPr wrap="square" rtlCol="0">
            <a:spAutoFit/>
          </a:bodyPr>
          <a:lstStyle/>
          <a:p>
            <a:r>
              <a:rPr lang="vi-VN" sz="4400"/>
              <a:t>2H</a:t>
            </a:r>
          </a:p>
        </p:txBody>
      </p:sp>
      <p:sp>
        <p:nvSpPr>
          <p:cNvPr id="5" name="TextBox 4">
            <a:extLst>
              <a:ext uri="{FF2B5EF4-FFF2-40B4-BE49-F238E27FC236}">
                <a16:creationId xmlns:a16="http://schemas.microsoft.com/office/drawing/2014/main" id="{D0CF9261-B6BC-89F8-6DED-B43C23486A6F}"/>
              </a:ext>
            </a:extLst>
          </p:cNvPr>
          <p:cNvSpPr txBox="1"/>
          <p:nvPr/>
        </p:nvSpPr>
        <p:spPr>
          <a:xfrm>
            <a:off x="10706695" y="5398673"/>
            <a:ext cx="5332810" cy="769441"/>
          </a:xfrm>
          <a:prstGeom prst="rect">
            <a:avLst/>
          </a:prstGeom>
          <a:noFill/>
        </p:spPr>
        <p:txBody>
          <a:bodyPr wrap="square" rtlCol="0">
            <a:spAutoFit/>
          </a:bodyPr>
          <a:lstStyle/>
          <a:p>
            <a:r>
              <a:rPr lang="vi-VN" sz="4400"/>
              <a:t>Có chung đuôi </a:t>
            </a:r>
            <a:r>
              <a:rPr lang="vi-VN" sz="4400">
                <a:solidFill>
                  <a:schemeClr val="accent6">
                    <a:lumMod val="75000"/>
                  </a:schemeClr>
                </a:solidFill>
              </a:rPr>
              <a:t>ane</a:t>
            </a:r>
          </a:p>
        </p:txBody>
      </p:sp>
    </p:spTree>
    <p:extLst>
      <p:ext uri="{BB962C8B-B14F-4D97-AF65-F5344CB8AC3E}">
        <p14:creationId xmlns:p14="http://schemas.microsoft.com/office/powerpoint/2010/main" val="651676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6">
            <a:extLst>
              <a:ext uri="{FF2B5EF4-FFF2-40B4-BE49-F238E27FC236}">
                <a16:creationId xmlns:a16="http://schemas.microsoft.com/office/drawing/2014/main" id="{5CCA3127-3797-5859-4073-47BE71818574}"/>
              </a:ext>
            </a:extLst>
          </p:cNvPr>
          <p:cNvSpPr txBox="1"/>
          <p:nvPr/>
        </p:nvSpPr>
        <p:spPr>
          <a:xfrm>
            <a:off x="310906" y="5232863"/>
            <a:ext cx="9590566" cy="1077218"/>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Alkane có công thức chung là C</a:t>
            </a:r>
            <a:r>
              <a:rPr lang="vi-VN" sz="3200" b="1" baseline="-25000">
                <a:solidFill>
                  <a:srgbClr val="000000"/>
                </a:solidFill>
                <a:effectLst/>
                <a:latin typeface="Courier New" panose="02070309020205020404" pitchFamily="49" charset="0"/>
                <a:ea typeface="Courier New" panose="02070309020205020404" pitchFamily="49" charset="0"/>
              </a:rPr>
              <a:t>n</a:t>
            </a:r>
            <a:r>
              <a:rPr lang="vi-VN" sz="3200" b="1">
                <a:solidFill>
                  <a:srgbClr val="000000"/>
                </a:solidFill>
                <a:effectLst/>
                <a:latin typeface="Courier New" panose="02070309020205020404" pitchFamily="49" charset="0"/>
                <a:ea typeface="Courier New" panose="02070309020205020404" pitchFamily="49" charset="0"/>
              </a:rPr>
              <a:t>H</a:t>
            </a:r>
            <a:r>
              <a:rPr lang="vi-VN" sz="3200" b="1" baseline="-25000">
                <a:solidFill>
                  <a:srgbClr val="000000"/>
                </a:solidFill>
                <a:effectLst/>
                <a:latin typeface="Courier New" panose="02070309020205020404" pitchFamily="49" charset="0"/>
                <a:ea typeface="Courier New" panose="02070309020205020404" pitchFamily="49" charset="0"/>
              </a:rPr>
              <a:t>2n+2</a:t>
            </a:r>
            <a:r>
              <a:rPr lang="vi-VN" sz="3200" b="1">
                <a:solidFill>
                  <a:srgbClr val="000000"/>
                </a:solidFill>
                <a:effectLst/>
                <a:latin typeface="Courier New" panose="02070309020205020404" pitchFamily="49" charset="0"/>
                <a:ea typeface="Courier New" panose="02070309020205020404" pitchFamily="49" charset="0"/>
              </a:rPr>
              <a:t> (n&gt;l, n là số nguyên, dương).</a:t>
            </a:r>
            <a:endParaRPr lang="vi-VN" sz="3200" b="1"/>
          </a:p>
        </p:txBody>
      </p:sp>
      <p:sp>
        <p:nvSpPr>
          <p:cNvPr id="18" name="TextBox 17">
            <a:extLst>
              <a:ext uri="{FF2B5EF4-FFF2-40B4-BE49-F238E27FC236}">
                <a16:creationId xmlns:a16="http://schemas.microsoft.com/office/drawing/2014/main" id="{48AA4382-1BF8-E09F-73CE-3974204BACB9}"/>
              </a:ext>
            </a:extLst>
          </p:cNvPr>
          <p:cNvSpPr txBox="1"/>
          <p:nvPr/>
        </p:nvSpPr>
        <p:spPr>
          <a:xfrm>
            <a:off x="284395" y="6884711"/>
            <a:ext cx="9590566" cy="584775"/>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Tên gọi alkane: </a:t>
            </a:r>
            <a:r>
              <a:rPr lang="vi-VN" sz="3200" b="1">
                <a:solidFill>
                  <a:srgbClr val="FF0000"/>
                </a:solidFill>
                <a:effectLst/>
                <a:latin typeface="Courier New" panose="02070309020205020404" pitchFamily="49" charset="0"/>
                <a:ea typeface="Courier New" panose="02070309020205020404" pitchFamily="49" charset="0"/>
              </a:rPr>
              <a:t>Từ gốc + ane</a:t>
            </a:r>
            <a:endParaRPr lang="vi-VN" sz="3200" b="1">
              <a:solidFill>
                <a:srgbClr val="FF0000"/>
              </a:solidFill>
            </a:endParaRPr>
          </a:p>
        </p:txBody>
      </p:sp>
    </p:spTree>
    <p:extLst>
      <p:ext uri="{BB962C8B-B14F-4D97-AF65-F5344CB8AC3E}">
        <p14:creationId xmlns:p14="http://schemas.microsoft.com/office/powerpoint/2010/main" val="203667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ý thuyết Hóa học 11 Kết nối tri thức Bài 15: Alkane">
            <a:extLst>
              <a:ext uri="{FF2B5EF4-FFF2-40B4-BE49-F238E27FC236}">
                <a16:creationId xmlns:a16="http://schemas.microsoft.com/office/drawing/2014/main" id="{87139619-8433-075E-4F09-3E64BEC16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668" y="1714500"/>
            <a:ext cx="13800664" cy="795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6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txBody>
          <a:bodyPr/>
          <a:lstStyle/>
          <a:p>
            <a:endParaRPr lang="vi-VN"/>
          </a:p>
        </p:txBody>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5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DBFA-E52F-1AA0-2DA9-8B70EE3A3512}"/>
              </a:ext>
            </a:extLst>
          </p:cNvPr>
          <p:cNvSpPr txBox="1"/>
          <p:nvPr/>
        </p:nvSpPr>
        <p:spPr>
          <a:xfrm>
            <a:off x="1524000" y="647700"/>
            <a:ext cx="15240000" cy="7704866"/>
          </a:xfrm>
          <a:prstGeom prst="rect">
            <a:avLst/>
          </a:prstGeom>
          <a:noFill/>
        </p:spPr>
        <p:txBody>
          <a:bodyPr wrap="square">
            <a:spAutoFit/>
          </a:bodyPr>
          <a:lstStyle/>
          <a:p>
            <a:pPr indent="254000" algn="ctr">
              <a:spcAft>
                <a:spcPts val="600"/>
              </a:spcAft>
            </a:pPr>
            <a:r>
              <a:rPr lang="vi-VN" sz="4800" b="1">
                <a:solidFill>
                  <a:schemeClr val="accent6">
                    <a:lumMod val="75000"/>
                  </a:schemeClr>
                </a:solidFill>
                <a:effectLst/>
                <a:latin typeface="Times New Roman" panose="02020603050405020304" pitchFamily="18" charset="0"/>
                <a:ea typeface="Times New Roman" panose="02020603050405020304" pitchFamily="18" charset="0"/>
              </a:rPr>
              <a:t>Thí nghiệm: Tìm hiểu vể phản ứng cháy của butane</a:t>
            </a:r>
          </a:p>
          <a:p>
            <a:pPr indent="254000" algn="ctr">
              <a:spcAft>
                <a:spcPts val="600"/>
              </a:spcAft>
            </a:pPr>
            <a:endParaRPr lang="vi-VN" sz="4800" b="1">
              <a:solidFill>
                <a:schemeClr val="accent6">
                  <a:lumMod val="75000"/>
                </a:schemeClr>
              </a:solidFill>
              <a:effectLst/>
              <a:latin typeface="Times New Roman" panose="02020603050405020304" pitchFamily="18" charset="0"/>
              <a:ea typeface="Times New Roman" panose="02020603050405020304" pitchFamily="18" charset="0"/>
            </a:endParaRPr>
          </a:p>
          <a:p>
            <a:pPr marL="254000" indent="127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Chuẩn bị:</a:t>
            </a:r>
            <a:r>
              <a:rPr lang="vi-VN" sz="3600">
                <a:effectLst/>
                <a:latin typeface="Times New Roman" panose="02020603050405020304" pitchFamily="18" charset="0"/>
                <a:ea typeface="Times New Roman" panose="02020603050405020304" pitchFamily="18" charset="0"/>
              </a:rPr>
              <a:t> Bật lửa gas (chứa butane) loại dài (loại dùng để mồi lửa bếp gas, bếp cồn); bình tam giác bằng thuỷ tinh chịu nhiệt, sạch và khô, có nút; ống nghiệm đựng dung dịch nước vôi trong.</a:t>
            </a:r>
          </a:p>
          <a:p>
            <a:pPr indent="2540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Tiến hành:</a:t>
            </a:r>
            <a:endParaRPr lang="vi-VN" sz="3600">
              <a:effectLst/>
              <a:latin typeface="Times New Roman" panose="02020603050405020304" pitchFamily="18" charset="0"/>
              <a:ea typeface="Times New Roman" panose="02020603050405020304" pitchFamily="18" charset="0"/>
            </a:endParaRP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Đưa đầu bật lửa vào miệng bình tam giác úp ngược, đánh lửa và giữ lửa cháy cho tới khi thấy thành bình tam giác mờ đi thì dừng lại (Hình 23.2).</a:t>
            </a: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Quay xuôi bình tam giác lại và đổ nước vôi trong vào. Sau đó, đậy bình tam giác bằng nút và lắc đều.</a:t>
            </a:r>
          </a:p>
        </p:txBody>
      </p:sp>
      <p:pic>
        <p:nvPicPr>
          <p:cNvPr id="4" name="Picture 2" descr="Nền Minh Họa Ngành Công Nghiệp Khí đốt Tự Nhiên Hình Chụp Và Hình ảnh Để  Tải Về Miễn Phí - Pngtree">
            <a:extLst>
              <a:ext uri="{FF2B5EF4-FFF2-40B4-BE49-F238E27FC236}">
                <a16:creationId xmlns:a16="http://schemas.microsoft.com/office/drawing/2014/main" id="{9A372685-3D3B-9A09-0CFF-A4E546CA6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0" y="8508357"/>
            <a:ext cx="2636874" cy="17547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Xử lý các lỗi trên bếp gas âm">
            <a:extLst>
              <a:ext uri="{FF2B5EF4-FFF2-40B4-BE49-F238E27FC236}">
                <a16:creationId xmlns:a16="http://schemas.microsoft.com/office/drawing/2014/main" id="{5DE5B65C-2142-B49C-5364-1B5120332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8472377"/>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ì sao bếp ga bị lửa đỏ và cách khắc phục hiệu quả | Cleanipedia VN">
            <a:extLst>
              <a:ext uri="{FF2B5EF4-FFF2-40B4-BE49-F238E27FC236}">
                <a16:creationId xmlns:a16="http://schemas.microsoft.com/office/drawing/2014/main" id="{8C3C890A-1303-D5CE-8338-EEEDE8DE2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6" y="855721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3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a:grpSpLocks noChangeAspect="1"/>
          </p:cNvGrpSpPr>
          <p:nvPr/>
        </p:nvGrpSpPr>
        <p:grpSpPr>
          <a:xfrm>
            <a:off x="12384682" y="0"/>
            <a:ext cx="4272573" cy="7215901"/>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4"/>
              <a:stretch>
                <a:fillRect l="-24242" r="-24242"/>
              </a:stretch>
            </a:blipFill>
          </p:spPr>
        </p:sp>
      </p:grpSp>
      <p:grpSp>
        <p:nvGrpSpPr>
          <p:cNvPr id="6" name="Group 6"/>
          <p:cNvGrpSpPr>
            <a:grpSpLocks noChangeAspect="1"/>
          </p:cNvGrpSpPr>
          <p:nvPr/>
        </p:nvGrpSpPr>
        <p:grpSpPr>
          <a:xfrm>
            <a:off x="6867061" y="1028700"/>
            <a:ext cx="4272573" cy="7215901"/>
            <a:chOff x="0" y="0"/>
            <a:chExt cx="13716000" cy="23164800"/>
          </a:xfrm>
        </p:grpSpPr>
        <p:sp>
          <p:nvSpPr>
            <p:cNvPr id="7" name="Freeform 7"/>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8" name="Freeform 8"/>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5"/>
              <a:stretch>
                <a:fillRect l="-20767" r="-107391"/>
              </a:stretch>
            </a:blipFill>
          </p:spPr>
        </p:sp>
      </p:grpSp>
      <p:grpSp>
        <p:nvGrpSpPr>
          <p:cNvPr id="9" name="Group 9"/>
          <p:cNvGrpSpPr>
            <a:grpSpLocks noChangeAspect="1"/>
          </p:cNvGrpSpPr>
          <p:nvPr/>
        </p:nvGrpSpPr>
        <p:grpSpPr>
          <a:xfrm>
            <a:off x="2006586" y="293681"/>
            <a:ext cx="4272573" cy="7215901"/>
            <a:chOff x="0" y="0"/>
            <a:chExt cx="13716000" cy="23164800"/>
          </a:xfrm>
        </p:grpSpPr>
        <p:sp>
          <p:nvSpPr>
            <p:cNvPr id="10" name="Freeform 10"/>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11" name="Freeform 11"/>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6"/>
              <a:stretch>
                <a:fillRect l="-25914" r="-25914"/>
              </a:stretch>
            </a:blipFill>
          </p:spPr>
        </p:sp>
      </p:grpSp>
      <p:sp>
        <p:nvSpPr>
          <p:cNvPr id="12" name="Freeform 12"/>
          <p:cNvSpPr/>
          <p:nvPr/>
        </p:nvSpPr>
        <p:spPr>
          <a:xfrm rot="7251747">
            <a:off x="15995632" y="6191759"/>
            <a:ext cx="1870391" cy="1224256"/>
          </a:xfrm>
          <a:custGeom>
            <a:avLst/>
            <a:gdLst/>
            <a:ahLst/>
            <a:cxnLst/>
            <a:rect l="l" t="t" r="r" b="b"/>
            <a:pathLst>
              <a:path w="1870391" h="1224256">
                <a:moveTo>
                  <a:pt x="0" y="0"/>
                </a:moveTo>
                <a:lnTo>
                  <a:pt x="1870391" y="0"/>
                </a:lnTo>
                <a:lnTo>
                  <a:pt x="1870391" y="1224255"/>
                </a:lnTo>
                <a:lnTo>
                  <a:pt x="0" y="12242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7329557" y="322356"/>
            <a:ext cx="3810077"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Bếp gas</a:t>
            </a:r>
          </a:p>
        </p:txBody>
      </p:sp>
      <p:sp>
        <p:nvSpPr>
          <p:cNvPr id="14" name="TextBox 14"/>
          <p:cNvSpPr txBox="1"/>
          <p:nvPr/>
        </p:nvSpPr>
        <p:spPr>
          <a:xfrm>
            <a:off x="2006586" y="7455878"/>
            <a:ext cx="4272573"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Bật lửa</a:t>
            </a:r>
          </a:p>
        </p:txBody>
      </p:sp>
      <p:sp>
        <p:nvSpPr>
          <p:cNvPr id="15" name="Freeform 15"/>
          <p:cNvSpPr/>
          <p:nvPr/>
        </p:nvSpPr>
        <p:spPr>
          <a:xfrm rot="-7587409" flipH="1">
            <a:off x="575617" y="6190896"/>
            <a:ext cx="1870391" cy="1224256"/>
          </a:xfrm>
          <a:custGeom>
            <a:avLst/>
            <a:gdLst/>
            <a:ahLst/>
            <a:cxnLst/>
            <a:rect l="l" t="t" r="r" b="b"/>
            <a:pathLst>
              <a:path w="1870391" h="1224256">
                <a:moveTo>
                  <a:pt x="1870391" y="0"/>
                </a:moveTo>
                <a:lnTo>
                  <a:pt x="0" y="0"/>
                </a:lnTo>
                <a:lnTo>
                  <a:pt x="0" y="1224256"/>
                </a:lnTo>
                <a:lnTo>
                  <a:pt x="1870391" y="1224256"/>
                </a:lnTo>
                <a:lnTo>
                  <a:pt x="18703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3703671" flipH="1">
            <a:off x="10037905" y="1846753"/>
            <a:ext cx="1713289" cy="1121425"/>
          </a:xfrm>
          <a:custGeom>
            <a:avLst/>
            <a:gdLst/>
            <a:ahLst/>
            <a:cxnLst/>
            <a:rect l="l" t="t" r="r" b="b"/>
            <a:pathLst>
              <a:path w="1713289" h="1121425">
                <a:moveTo>
                  <a:pt x="1713289" y="0"/>
                </a:moveTo>
                <a:lnTo>
                  <a:pt x="0" y="0"/>
                </a:lnTo>
                <a:lnTo>
                  <a:pt x="0" y="1121425"/>
                </a:lnTo>
                <a:lnTo>
                  <a:pt x="1713289" y="1121425"/>
                </a:lnTo>
                <a:lnTo>
                  <a:pt x="171328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11730184" y="7215901"/>
            <a:ext cx="4863649" cy="866908"/>
          </a:xfrm>
          <a:prstGeom prst="rect">
            <a:avLst/>
          </a:prstGeom>
        </p:spPr>
        <p:txBody>
          <a:bodyPr lIns="0" tIns="0" rIns="0" bIns="0" rtlCol="0" anchor="t">
            <a:spAutoFit/>
          </a:bodyPr>
          <a:lstStyle/>
          <a:p>
            <a:pPr algn="r">
              <a:lnSpc>
                <a:spcPts val="5418"/>
              </a:lnSpc>
            </a:pPr>
            <a:r>
              <a:rPr lang="en-US" sz="5704" spc="-382">
                <a:solidFill>
                  <a:srgbClr val="000000"/>
                </a:solidFill>
                <a:latin typeface="Gaegu Bold"/>
              </a:rPr>
              <a:t>Ô tô - xe máy</a:t>
            </a:r>
          </a:p>
        </p:txBody>
      </p:sp>
      <p:sp>
        <p:nvSpPr>
          <p:cNvPr id="18" name="TextBox 18"/>
          <p:cNvSpPr txBox="1"/>
          <p:nvPr/>
        </p:nvSpPr>
        <p:spPr>
          <a:xfrm>
            <a:off x="140652" y="8495270"/>
            <a:ext cx="18006695" cy="1249766"/>
          </a:xfrm>
          <a:prstGeom prst="rect">
            <a:avLst/>
          </a:prstGeom>
        </p:spPr>
        <p:txBody>
          <a:bodyPr lIns="0" tIns="0" rIns="0" bIns="0" rtlCol="0" anchor="t">
            <a:spAutoFit/>
          </a:bodyPr>
          <a:lstStyle/>
          <a:p>
            <a:pPr algn="ctr">
              <a:lnSpc>
                <a:spcPts val="4700"/>
              </a:lnSpc>
              <a:spcBef>
                <a:spcPct val="0"/>
              </a:spcBef>
            </a:pPr>
            <a:r>
              <a:rPr lang="en-US" sz="4700" spc="-272">
                <a:solidFill>
                  <a:srgbClr val="000000"/>
                </a:solidFill>
                <a:latin typeface="Gaegu Bold"/>
              </a:rPr>
              <a:t>Khí mỏ dầu hoá lỏng (dùng cho bật lửa và bếp gas), xăng hay dầu (dùng cho xe máy, ô tô, máy bay,...) đều có thành phần chính là </a:t>
            </a:r>
            <a:r>
              <a:rPr lang="en-US" sz="6600" u="sng" spc="-272">
                <a:solidFill>
                  <a:srgbClr val="000000"/>
                </a:solidFill>
                <a:latin typeface="Gaegu Bold"/>
              </a:rPr>
              <a:t>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87F2-A491-1583-C1F6-8E67840663B8}"/>
              </a:ext>
            </a:extLst>
          </p:cNvPr>
          <p:cNvGraphicFramePr>
            <a:graphicFrameLocks noGrp="1"/>
          </p:cNvGraphicFramePr>
          <p:nvPr>
            <p:extLst>
              <p:ext uri="{D42A27DB-BD31-4B8C-83A1-F6EECF244321}">
                <p14:modId xmlns:p14="http://schemas.microsoft.com/office/powerpoint/2010/main" val="3150050694"/>
              </p:ext>
            </p:extLst>
          </p:nvPr>
        </p:nvGraphicFramePr>
        <p:xfrm>
          <a:off x="685800" y="1485900"/>
          <a:ext cx="17145000" cy="83972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val="1421407101"/>
                    </a:ext>
                  </a:extLst>
                </a:gridCol>
                <a:gridCol w="8572500">
                  <a:extLst>
                    <a:ext uri="{9D8B030D-6E8A-4147-A177-3AD203B41FA5}">
                      <a16:colId xmlns:a16="http://schemas.microsoft.com/office/drawing/2014/main"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209167519"/>
                  </a:ext>
                </a:extLst>
              </a:tr>
            </a:tbl>
          </a:graphicData>
        </a:graphic>
      </p:graphicFrame>
    </p:spTree>
    <p:extLst>
      <p:ext uri="{BB962C8B-B14F-4D97-AF65-F5344CB8AC3E}">
        <p14:creationId xmlns:p14="http://schemas.microsoft.com/office/powerpoint/2010/main" val="2440097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87F2-A491-1583-C1F6-8E67840663B8}"/>
              </a:ext>
            </a:extLst>
          </p:cNvPr>
          <p:cNvGraphicFramePr>
            <a:graphicFrameLocks noGrp="1"/>
          </p:cNvGraphicFramePr>
          <p:nvPr>
            <p:extLst>
              <p:ext uri="{D42A27DB-BD31-4B8C-83A1-F6EECF244321}">
                <p14:modId xmlns:p14="http://schemas.microsoft.com/office/powerpoint/2010/main" val="38108370"/>
              </p:ext>
            </p:extLst>
          </p:nvPr>
        </p:nvGraphicFramePr>
        <p:xfrm>
          <a:off x="685800" y="1485900"/>
          <a:ext cx="17145000" cy="84734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val="1421407101"/>
                    </a:ext>
                  </a:extLst>
                </a:gridCol>
                <a:gridCol w="8572500">
                  <a:extLst>
                    <a:ext uri="{9D8B030D-6E8A-4147-A177-3AD203B41FA5}">
                      <a16:colId xmlns:a16="http://schemas.microsoft.com/office/drawing/2014/main"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u="none" strike="noStrike" kern="1200">
                          <a:solidFill>
                            <a:schemeClr val="tx1"/>
                          </a:solidFill>
                          <a:effectLst/>
                          <a:latin typeface="+mn-lt"/>
                          <a:ea typeface="+mn-ea"/>
                          <a:cs typeface="+mn-cs"/>
                        </a:rPr>
                        <a:t>Nhận xét hiện tượng bên trong thành bình tam giác sau khi đánh lửa bật lửa gas để đốt cháy butane. Dự đoán sản phẩm tạo thành.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209167519"/>
                  </a:ext>
                </a:extLst>
              </a:tr>
            </a:tbl>
          </a:graphicData>
        </a:graphic>
      </p:graphicFrame>
      <p:sp>
        <p:nvSpPr>
          <p:cNvPr id="3" name="TextBox 2">
            <a:extLst>
              <a:ext uri="{FF2B5EF4-FFF2-40B4-BE49-F238E27FC236}">
                <a16:creationId xmlns:a16="http://schemas.microsoft.com/office/drawing/2014/main" id="{B2EEC5BA-5365-BBCB-95FE-2F587213455A}"/>
              </a:ext>
            </a:extLst>
          </p:cNvPr>
          <p:cNvSpPr txBox="1"/>
          <p:nvPr/>
        </p:nvSpPr>
        <p:spPr>
          <a:xfrm>
            <a:off x="9829800" y="2781300"/>
            <a:ext cx="7543800" cy="1754326"/>
          </a:xfrm>
          <a:prstGeom prst="rect">
            <a:avLst/>
          </a:prstGeom>
          <a:noFill/>
        </p:spPr>
        <p:txBody>
          <a:bodyPr wrap="square" rtlCol="0">
            <a:spAutoFit/>
          </a:bodyPr>
          <a:lstStyle/>
          <a:p>
            <a:r>
              <a:rPr lang="vi-VN" sz="3600"/>
              <a:t>- Xuất hiện hơi nước đọng trên thành bình tam giác, như vậy sản phẩm cháy có H2O. </a:t>
            </a:r>
          </a:p>
        </p:txBody>
      </p:sp>
      <p:sp>
        <p:nvSpPr>
          <p:cNvPr id="4" name="TextBox 3">
            <a:extLst>
              <a:ext uri="{FF2B5EF4-FFF2-40B4-BE49-F238E27FC236}">
                <a16:creationId xmlns:a16="http://schemas.microsoft.com/office/drawing/2014/main" id="{C7039EAF-673A-6B6D-0F2B-89572D144524}"/>
              </a:ext>
            </a:extLst>
          </p:cNvPr>
          <p:cNvSpPr txBox="1"/>
          <p:nvPr/>
        </p:nvSpPr>
        <p:spPr>
          <a:xfrm>
            <a:off x="9797902" y="5258663"/>
            <a:ext cx="7543800" cy="1754326"/>
          </a:xfrm>
          <a:prstGeom prst="rect">
            <a:avLst/>
          </a:prstGeom>
          <a:noFill/>
        </p:spPr>
        <p:txBody>
          <a:bodyPr wrap="square" rtlCol="0">
            <a:spAutoFit/>
          </a:bodyPr>
          <a:lstStyle/>
          <a:p>
            <a:r>
              <a:rPr lang="vi-VN" sz="3600"/>
              <a:t>- Xuất hiện vẩn đục màu trắng (CaCO3 ), như vậy sản phẩm cháy chứa CO2 . </a:t>
            </a:r>
          </a:p>
        </p:txBody>
      </p:sp>
      <p:sp>
        <p:nvSpPr>
          <p:cNvPr id="5" name="TextBox 4">
            <a:extLst>
              <a:ext uri="{FF2B5EF4-FFF2-40B4-BE49-F238E27FC236}">
                <a16:creationId xmlns:a16="http://schemas.microsoft.com/office/drawing/2014/main" id="{D7C2AB96-9B8F-44E3-DBA9-13098E5D7A48}"/>
              </a:ext>
            </a:extLst>
          </p:cNvPr>
          <p:cNvSpPr txBox="1"/>
          <p:nvPr/>
        </p:nvSpPr>
        <p:spPr>
          <a:xfrm>
            <a:off x="9849293" y="7277100"/>
            <a:ext cx="7543800" cy="646331"/>
          </a:xfrm>
          <a:prstGeom prst="rect">
            <a:avLst/>
          </a:prstGeom>
          <a:noFill/>
        </p:spPr>
        <p:txBody>
          <a:bodyPr wrap="square" rtlCol="0">
            <a:spAutoFit/>
          </a:bodyPr>
          <a:lstStyle/>
          <a:p>
            <a:r>
              <a:rPr lang="vi-VN" sz="3600"/>
              <a:t>2C</a:t>
            </a:r>
            <a:r>
              <a:rPr lang="vi-VN" sz="3600" baseline="-25000"/>
              <a:t>4</a:t>
            </a:r>
            <a:r>
              <a:rPr lang="vi-VN" sz="3600"/>
              <a:t>H</a:t>
            </a:r>
            <a:r>
              <a:rPr lang="vi-VN" sz="3600" baseline="-25000"/>
              <a:t>10</a:t>
            </a:r>
            <a:r>
              <a:rPr lang="vi-VN" sz="3600"/>
              <a:t> + 13O</a:t>
            </a:r>
            <a:r>
              <a:rPr lang="vi-VN" sz="3600" baseline="-25000"/>
              <a:t>2</a:t>
            </a:r>
            <a:r>
              <a:rPr lang="vi-VN" sz="3600"/>
              <a:t> → 8CO</a:t>
            </a:r>
            <a:r>
              <a:rPr lang="vi-VN" sz="3600" baseline="-25000"/>
              <a:t>2</a:t>
            </a:r>
            <a:r>
              <a:rPr lang="vi-VN" sz="3600"/>
              <a:t> + 10H</a:t>
            </a:r>
            <a:r>
              <a:rPr lang="vi-VN" sz="3600" baseline="-25000"/>
              <a:t>2</a:t>
            </a:r>
            <a:r>
              <a:rPr lang="vi-VN" sz="3600"/>
              <a:t>O </a:t>
            </a:r>
          </a:p>
        </p:txBody>
      </p:sp>
      <p:sp>
        <p:nvSpPr>
          <p:cNvPr id="6" name="TextBox 5">
            <a:extLst>
              <a:ext uri="{FF2B5EF4-FFF2-40B4-BE49-F238E27FC236}">
                <a16:creationId xmlns:a16="http://schemas.microsoft.com/office/drawing/2014/main" id="{521AA58D-53BA-518A-6A92-80B7A12DE783}"/>
              </a:ext>
            </a:extLst>
          </p:cNvPr>
          <p:cNvSpPr txBox="1"/>
          <p:nvPr/>
        </p:nvSpPr>
        <p:spPr>
          <a:xfrm>
            <a:off x="9144000" y="8638599"/>
            <a:ext cx="8686800" cy="615553"/>
          </a:xfrm>
          <a:prstGeom prst="rect">
            <a:avLst/>
          </a:prstGeom>
          <a:no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17274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4">
            <a:extLst>
              <a:ext uri="{FF2B5EF4-FFF2-40B4-BE49-F238E27FC236}">
                <a16:creationId xmlns:a16="http://schemas.microsoft.com/office/drawing/2014/main" id="{C318B3D3-D7BD-E83E-062D-EDC556C1BD17}"/>
              </a:ext>
            </a:extLst>
          </p:cNvPr>
          <p:cNvSpPr txBox="1"/>
          <p:nvPr/>
        </p:nvSpPr>
        <p:spPr>
          <a:xfrm>
            <a:off x="462343" y="6873192"/>
            <a:ext cx="9180952" cy="2257221"/>
          </a:xfrm>
          <a:prstGeom prst="rect">
            <a:avLst/>
          </a:prstGeom>
          <a:solidFill>
            <a:srgbClr val="C2C2C2"/>
          </a:solidFill>
        </p:spPr>
        <p:txBody>
          <a:bodyPr wrap="square" rtlCol="0">
            <a:spAutoFit/>
          </a:bodyPr>
          <a:lstStyle/>
          <a:p>
            <a:pPr marL="254000" indent="12700" algn="ctr">
              <a:lnSpc>
                <a:spcPct val="135000"/>
              </a:lnSpc>
              <a:spcAft>
                <a:spcPts val="200"/>
              </a:spcAft>
            </a:pPr>
            <a:r>
              <a:rPr lang="vi-VN" sz="3600">
                <a:effectLst/>
                <a:latin typeface="Times New Roman" panose="02020603050405020304" pitchFamily="18" charset="0"/>
                <a:ea typeface="Times New Roman" panose="02020603050405020304" pitchFamily="18" charset="0"/>
              </a:rPr>
              <a:t>Phản ứng cháy của alkane toả nhiệt mạnh, vì vậy alkane được sử dụng làm nhiên liệu trong cuộc sống và trong sản xuất.</a:t>
            </a:r>
          </a:p>
        </p:txBody>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5D16EA-D409-6B0F-57BA-7C1F2E12FB3B}"/>
              </a:ext>
            </a:extLst>
          </p:cNvPr>
          <p:cNvSpPr txBox="1"/>
          <p:nvPr/>
        </p:nvSpPr>
        <p:spPr>
          <a:xfrm>
            <a:off x="709419" y="5299248"/>
            <a:ext cx="8686800" cy="615553"/>
          </a:xfrm>
          <a:prstGeom prst="rect">
            <a:avLst/>
          </a:prstGeom>
          <a:solidFill>
            <a:srgbClr val="EBEBEB"/>
          </a:solid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237306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rot="-381588">
            <a:off x="3042903" y="1430146"/>
            <a:ext cx="9643235" cy="4431983"/>
          </a:xfrm>
          <a:prstGeom prst="rect">
            <a:avLst/>
          </a:prstGeom>
        </p:spPr>
        <p:txBody>
          <a:bodyPr lIns="0" tIns="0" rIns="0" bIns="0" rtlCol="0" anchor="t">
            <a:spAutoFit/>
          </a:bodyPr>
          <a:lstStyle/>
          <a:p>
            <a:pPr lvl="0">
              <a:buClr>
                <a:srgbClr val="1D8091"/>
              </a:buClr>
              <a:buSzPts val="1500"/>
              <a:buFont typeface="+mj-lt"/>
              <a:buAutoNum type="romanUcPeriod" startAt="4"/>
            </a:pPr>
            <a:r>
              <a:rPr lang="vi-VN" sz="9600" b="1" u="none"/>
              <a:t>IV. Ứng dụng làm nhiên liệu của alkane</a:t>
            </a:r>
            <a:endParaRPr lang="vi-VN" sz="9600"/>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a:grpSpLocks noChangeAspect="1"/>
          </p:cNvGrpSpPr>
          <p:nvPr/>
        </p:nvGrpSpPr>
        <p:grpSpPr>
          <a:xfrm>
            <a:off x="1517078" y="1541862"/>
            <a:ext cx="7203277" cy="7203277"/>
            <a:chOff x="0" y="0"/>
            <a:chExt cx="19050000" cy="19050000"/>
          </a:xfrm>
        </p:grpSpPr>
        <p:sp>
          <p:nvSpPr>
            <p:cNvPr id="5" name="Freeform 5"/>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63644" t="-45535" r="-55206"/>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sp>
        <p:nvSpPr>
          <p:cNvPr id="7" name="Freeform 7"/>
          <p:cNvSpPr/>
          <p:nvPr/>
        </p:nvSpPr>
        <p:spPr>
          <a:xfrm>
            <a:off x="9060320" y="1793050"/>
            <a:ext cx="7243717" cy="1665356"/>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7"/>
            <a:stretch>
              <a:fillRect l="-768" t="-75476" r="-768" b="-12224"/>
            </a:stretch>
          </a:blipFill>
        </p:spPr>
      </p:sp>
      <p:sp>
        <p:nvSpPr>
          <p:cNvPr id="8" name="TextBox 8"/>
          <p:cNvSpPr txBox="1"/>
          <p:nvPr/>
        </p:nvSpPr>
        <p:spPr>
          <a:xfrm>
            <a:off x="9769591" y="1939928"/>
            <a:ext cx="7105282" cy="1154162"/>
          </a:xfrm>
          <a:prstGeom prst="rect">
            <a:avLst/>
          </a:prstGeom>
        </p:spPr>
        <p:txBody>
          <a:bodyPr lIns="0" tIns="0" rIns="0" bIns="0" rtlCol="0" anchor="t">
            <a:spAutoFit/>
          </a:bodyPr>
          <a:lstStyle/>
          <a:p>
            <a:pPr algn="l">
              <a:lnSpc>
                <a:spcPts val="9024"/>
              </a:lnSpc>
            </a:pPr>
            <a:r>
              <a:rPr lang="en-US" sz="9499" spc="-636">
                <a:solidFill>
                  <a:srgbClr val="000000"/>
                </a:solidFill>
                <a:latin typeface="Gaegu Bold"/>
              </a:rPr>
              <a:t>Ứng dụng</a:t>
            </a:r>
          </a:p>
        </p:txBody>
      </p:sp>
      <p:sp>
        <p:nvSpPr>
          <p:cNvPr id="9" name="TextBox 9"/>
          <p:cNvSpPr txBox="1"/>
          <p:nvPr/>
        </p:nvSpPr>
        <p:spPr>
          <a:xfrm>
            <a:off x="9769590" y="6711643"/>
            <a:ext cx="6827404" cy="1411220"/>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Các alkane ở trạng thái lỏng có thể dùng làm nhiên liệu dưới dạng xăng, dầu hoả, dầu diesel và nhiên liệu phản lực</a:t>
            </a:r>
          </a:p>
        </p:txBody>
      </p:sp>
      <p:sp>
        <p:nvSpPr>
          <p:cNvPr id="10" name="TextBox 10"/>
          <p:cNvSpPr txBox="1"/>
          <p:nvPr/>
        </p:nvSpPr>
        <p:spPr>
          <a:xfrm>
            <a:off x="9769591" y="4825811"/>
            <a:ext cx="6827404" cy="928652"/>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Khí propane và butane dễ hoá lỏng, được dùng làm nhiên liệu chơ bật lửa, bếp gas...</a:t>
            </a:r>
          </a:p>
        </p:txBody>
      </p:sp>
      <p:sp>
        <p:nvSpPr>
          <p:cNvPr id="11" name="TextBox 11"/>
          <p:cNvSpPr txBox="1"/>
          <p:nvPr/>
        </p:nvSpPr>
        <p:spPr>
          <a:xfrm>
            <a:off x="8720355" y="3871174"/>
            <a:ext cx="8894347"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khí hóa lỏng</a:t>
            </a:r>
          </a:p>
        </p:txBody>
      </p:sp>
      <p:sp>
        <p:nvSpPr>
          <p:cNvPr id="12" name="TextBox 12"/>
          <p:cNvSpPr txBox="1"/>
          <p:nvPr/>
        </p:nvSpPr>
        <p:spPr>
          <a:xfrm>
            <a:off x="8720354" y="5787718"/>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lỏng</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9">
            <a:extLst>
              <a:ext uri="{FF2B5EF4-FFF2-40B4-BE49-F238E27FC236}">
                <a16:creationId xmlns:a16="http://schemas.microsoft.com/office/drawing/2014/main" id="{9812D274-1A67-A626-7C2F-665158516753}"/>
              </a:ext>
            </a:extLst>
          </p:cNvPr>
          <p:cNvSpPr txBox="1"/>
          <p:nvPr/>
        </p:nvSpPr>
        <p:spPr>
          <a:xfrm>
            <a:off x="9769590" y="8990517"/>
            <a:ext cx="6827404" cy="928652"/>
          </a:xfrm>
          <a:prstGeom prst="rect">
            <a:avLst/>
          </a:prstGeom>
        </p:spPr>
        <p:txBody>
          <a:bodyPr lIns="0" tIns="0" rIns="0" bIns="0" rtlCol="0" anchor="t">
            <a:spAutoFit/>
          </a:bodyPr>
          <a:lstStyle/>
          <a:p>
            <a:pPr>
              <a:lnSpc>
                <a:spcPct val="112000"/>
              </a:lnSpc>
              <a:spcAft>
                <a:spcPts val="300"/>
              </a:spcAft>
            </a:pPr>
            <a:r>
              <a:rPr lang="vi-VN" sz="2800">
                <a:effectLst/>
                <a:latin typeface="Times New Roman" panose="02020603050405020304" pitchFamily="18" charset="0"/>
                <a:ea typeface="Times New Roman" panose="02020603050405020304" pitchFamily="18" charset="0"/>
              </a:rPr>
              <a:t>Các alkane ở trạng thái rắn có thể dùng làm nhiên liệu dưới dạng nến paraffin.</a:t>
            </a:r>
          </a:p>
        </p:txBody>
      </p:sp>
      <p:sp>
        <p:nvSpPr>
          <p:cNvPr id="16" name="TextBox 12">
            <a:extLst>
              <a:ext uri="{FF2B5EF4-FFF2-40B4-BE49-F238E27FC236}">
                <a16:creationId xmlns:a16="http://schemas.microsoft.com/office/drawing/2014/main" id="{FBEC2580-F83B-81BC-22D9-990DAFF3E9BD}"/>
              </a:ext>
            </a:extLst>
          </p:cNvPr>
          <p:cNvSpPr txBox="1"/>
          <p:nvPr/>
        </p:nvSpPr>
        <p:spPr>
          <a:xfrm>
            <a:off x="8720354" y="8066592"/>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rắn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algn="ctr">
              <a:lnSpc>
                <a:spcPts val="25728"/>
              </a:lnSpc>
            </a:pPr>
            <a:r>
              <a:rPr lang="en-US" sz="15000" spc="-1814">
                <a:solidFill>
                  <a:srgbClr val="000000"/>
                </a:solidFill>
                <a:latin typeface="Gaegu Bold"/>
              </a:rPr>
              <a:t>Luyện tập</a:t>
            </a:r>
          </a:p>
        </p:txBody>
      </p:sp>
      <p:sp>
        <p:nvSpPr>
          <p:cNvPr id="5" name="TextBox 5"/>
          <p:cNvSpPr txBox="1"/>
          <p:nvPr/>
        </p:nvSpPr>
        <p:spPr>
          <a:xfrm>
            <a:off x="3417324" y="4145187"/>
            <a:ext cx="11822675" cy="3231654"/>
          </a:xfrm>
          <a:prstGeom prst="rect">
            <a:avLst/>
          </a:prstGeom>
          <a:solidFill>
            <a:srgbClr val="F3F3F3"/>
          </a:solidFill>
        </p:spPr>
        <p:txBody>
          <a:bodyPr wrap="square" lIns="0" tIns="0" rIns="0" bIns="0" rtlCol="0" anchor="t">
            <a:spAutoFit/>
          </a:bodyPr>
          <a:lstStyle/>
          <a:p>
            <a:pPr algn="ctr">
              <a:lnSpc>
                <a:spcPts val="4164"/>
              </a:lnSpc>
            </a:pPr>
            <a:endParaRPr lang="en-US" sz="4400" u="sng">
              <a:solidFill>
                <a:srgbClr val="000000"/>
              </a:solidFill>
              <a:latin typeface="Dosis Semi-Bold"/>
            </a:endParaRPr>
          </a:p>
          <a:p>
            <a:pPr algn="ctr">
              <a:lnSpc>
                <a:spcPts val="4164"/>
              </a:lnSpc>
            </a:pPr>
            <a:r>
              <a:rPr lang="en-US" sz="4400" u="sng">
                <a:solidFill>
                  <a:srgbClr val="000000"/>
                </a:solidFill>
                <a:latin typeface="Dosis Semi-Bold"/>
              </a:rPr>
              <a:t>Bài 1:</a:t>
            </a:r>
          </a:p>
          <a:p>
            <a:pPr algn="ctr">
              <a:lnSpc>
                <a:spcPts val="4164"/>
              </a:lnSpc>
            </a:pPr>
            <a:endParaRPr lang="en-US" sz="4400" u="sng">
              <a:solidFill>
                <a:srgbClr val="000000"/>
              </a:solidFill>
              <a:latin typeface="Dosis Semi-Bold"/>
            </a:endParaRPr>
          </a:p>
          <a:p>
            <a:pPr algn="ctr">
              <a:lnSpc>
                <a:spcPts val="4164"/>
              </a:lnSpc>
            </a:pPr>
            <a:r>
              <a:rPr lang="vi-VN" sz="44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Viết phương trình hoá học biểu diễn phản ứng cháy của methane và ethane.</a:t>
            </a:r>
          </a:p>
          <a:p>
            <a:pPr algn="ctr">
              <a:lnSpc>
                <a:spcPts val="4164"/>
              </a:lnSpc>
            </a:pPr>
            <a:endParaRPr lang="en-US" sz="4400">
              <a:solidFill>
                <a:srgbClr val="000000"/>
              </a:solidFill>
              <a:latin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1257300" y="2958760"/>
            <a:ext cx="16359150" cy="43088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1:</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 trình hoá học biểu diễn phản ứng cháy của methane và ethane:</a:t>
            </a:r>
          </a:p>
          <a:p>
            <a:pPr marL="0" marR="0" lvl="0" indent="0" algn="ctr" defTabSz="914400" rtl="0" eaLnBrk="1" fontAlgn="auto" latinLnBrk="0" hangingPunct="1">
              <a:lnSpc>
                <a:spcPts val="4164"/>
              </a:lnSpc>
              <a:spcBef>
                <a:spcPts val="0"/>
              </a:spcBef>
              <a:spcAft>
                <a:spcPts val="0"/>
              </a:spcAft>
              <a:buClrTx/>
              <a:buSzTx/>
              <a:buFontTx/>
              <a:buNone/>
              <a:tabLst/>
              <a:defRPr/>
            </a:pPr>
            <a:endPar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5">
            <a:extLst>
              <a:ext uri="{FF2B5EF4-FFF2-40B4-BE49-F238E27FC236}">
                <a16:creationId xmlns:a16="http://schemas.microsoft.com/office/drawing/2014/main" id="{63F89C1B-7397-BDE4-6FC4-FDDF5774E83D}"/>
              </a:ext>
            </a:extLst>
          </p:cNvPr>
          <p:cNvSpPr txBox="1"/>
          <p:nvPr/>
        </p:nvSpPr>
        <p:spPr>
          <a:xfrm>
            <a:off x="5372100" y="5271189"/>
            <a:ext cx="7543800" cy="646331"/>
          </a:xfrm>
          <a:prstGeom prst="rect">
            <a:avLst/>
          </a:prstGeom>
          <a:noFill/>
        </p:spPr>
        <p:txBody>
          <a:bodyPr wrap="square" rtlCol="0">
            <a:spAutoFit/>
          </a:bodyPr>
          <a:lstStyle/>
          <a:p>
            <a:r>
              <a:rPr lang="vi-VN" sz="3600"/>
              <a:t>CH</a:t>
            </a:r>
            <a:r>
              <a:rPr lang="vi-VN" sz="3600" baseline="-25000"/>
              <a:t>4</a:t>
            </a:r>
            <a:r>
              <a:rPr lang="vi-VN" sz="3600"/>
              <a:t> + 2O</a:t>
            </a:r>
            <a:r>
              <a:rPr lang="vi-VN" sz="3600" baseline="-25000"/>
              <a:t>2</a:t>
            </a:r>
            <a:r>
              <a:rPr lang="vi-VN" sz="3600"/>
              <a:t> → CO</a:t>
            </a:r>
            <a:r>
              <a:rPr lang="vi-VN" sz="3600" baseline="-25000"/>
              <a:t>2</a:t>
            </a:r>
            <a:r>
              <a:rPr lang="vi-VN" sz="3600"/>
              <a:t> + 2H</a:t>
            </a:r>
            <a:r>
              <a:rPr lang="vi-VN" sz="3600" baseline="-25000"/>
              <a:t>2</a:t>
            </a:r>
            <a:r>
              <a:rPr lang="vi-VN" sz="3600"/>
              <a:t>O </a:t>
            </a:r>
          </a:p>
        </p:txBody>
      </p:sp>
      <p:sp>
        <p:nvSpPr>
          <p:cNvPr id="13" name="TextBox 12">
            <a:extLst>
              <a:ext uri="{FF2B5EF4-FFF2-40B4-BE49-F238E27FC236}">
                <a16:creationId xmlns:a16="http://schemas.microsoft.com/office/drawing/2014/main" id="{B19B0DE7-9487-0F7D-9E3B-96E0652B47F2}"/>
              </a:ext>
            </a:extLst>
          </p:cNvPr>
          <p:cNvSpPr txBox="1"/>
          <p:nvPr/>
        </p:nvSpPr>
        <p:spPr>
          <a:xfrm>
            <a:off x="5456678" y="6239683"/>
            <a:ext cx="7543800" cy="646331"/>
          </a:xfrm>
          <a:prstGeom prst="rect">
            <a:avLst/>
          </a:prstGeom>
          <a:noFill/>
        </p:spPr>
        <p:txBody>
          <a:bodyPr wrap="square" rtlCol="0">
            <a:spAutoFit/>
          </a:bodyPr>
          <a:lstStyle/>
          <a:p>
            <a:r>
              <a:rPr lang="vi-VN" sz="3600"/>
              <a:t>2C</a:t>
            </a:r>
            <a:r>
              <a:rPr lang="vi-VN" sz="3600" baseline="-25000"/>
              <a:t>2</a:t>
            </a:r>
            <a:r>
              <a:rPr lang="vi-VN" sz="3600"/>
              <a:t>H</a:t>
            </a:r>
            <a:r>
              <a:rPr lang="vi-VN" sz="3600" baseline="-25000"/>
              <a:t>6</a:t>
            </a:r>
            <a:r>
              <a:rPr lang="vi-VN" sz="3600"/>
              <a:t> + 7O</a:t>
            </a:r>
            <a:r>
              <a:rPr lang="vi-VN" sz="3600" baseline="-25000"/>
              <a:t>2</a:t>
            </a:r>
            <a:r>
              <a:rPr lang="vi-VN" sz="3600"/>
              <a:t> → 4CO</a:t>
            </a:r>
            <a:r>
              <a:rPr lang="vi-VN" sz="3600" baseline="-25000"/>
              <a:t>2</a:t>
            </a:r>
            <a:r>
              <a:rPr lang="vi-VN" sz="3600"/>
              <a:t> + 6H</a:t>
            </a:r>
            <a:r>
              <a:rPr lang="vi-VN" sz="3600" baseline="-25000"/>
              <a:t>2</a:t>
            </a:r>
            <a:r>
              <a:rPr lang="vi-VN" sz="3600"/>
              <a:t>O </a:t>
            </a:r>
          </a:p>
        </p:txBody>
      </p:sp>
    </p:spTree>
    <p:extLst>
      <p:ext uri="{BB962C8B-B14F-4D97-AF65-F5344CB8AC3E}">
        <p14:creationId xmlns:p14="http://schemas.microsoft.com/office/powerpoint/2010/main" val="21587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4039028"/>
            <a:ext cx="15902124" cy="432426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tabLst/>
              <a:defRPr/>
            </a:pPr>
            <a:r>
              <a:rPr lang="vi-VN" sz="4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Giả thiết rằng gas trong bình gas là một hỗn hợp propane và butane có tỉ lệ thể tích 1:1. Tính nhiệt lượng sinh ra khi đốt cháy 1 kg loại gas này. Biết rằng nhiệt lượng tương ứng sinh ra khi đốt cháy 1 mol mỗi chất propane và butane lần lượt là 2 220 kJ và 2 878 kJ.</a:t>
            </a: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83433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304801" y="3798080"/>
            <a:ext cx="17311649" cy="406265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endParaRPr kumimoji="0" lang="vi-VN"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Tỉ lệ thể tích 1 : 1 đồng nghĩa tỉ lệ mol là 1 : 1. </a:t>
            </a: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Đặt x là số mol mỗi chất. </a:t>
            </a:r>
          </a:p>
          <a:p>
            <a:pPr marR="0" lvl="0" defTabSz="914400" rtl="0" eaLnBrk="1" fontAlgn="auto" latinLnBrk="0" hangingPunct="1">
              <a:spcBef>
                <a:spcPts val="0"/>
              </a:spcBef>
              <a:spcAft>
                <a:spcPts val="0"/>
              </a:spcAft>
              <a:buClrTx/>
              <a:buSzTx/>
              <a:tabLst/>
              <a:defRPr/>
            </a:pPr>
            <a:r>
              <a:rPr lang="vi-VN" sz="4400">
                <a:latin typeface="Times New Roman" panose="02020603050405020304" pitchFamily="18" charset="0"/>
                <a:cs typeface="Times New Roman" panose="02020603050405020304" pitchFamily="18" charset="0"/>
              </a:rPr>
              <a:t>44 (g/mol) . x (mol) + 58 (g/mol) . x (mol) = 1 000 (g) ⇒ x = 9,8 (mol) Nhiệt lượng toả ra: Q = 9,8 (mol) . 2 220 (kJ/mol) + 9,8 (mol) . 2 870 (kJ/mol) = 49 882 (kJ) </a:t>
            </a: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149891" y="7545317"/>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0797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1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2" y="3013639"/>
            <a:ext cx="16695387" cy="72380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Dosis Semi-Bold"/>
              <a:ea typeface="+mn-ea"/>
              <a:cs typeface="+mn-cs"/>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lvl="0" indent="-342900">
              <a:lnSpc>
                <a:spcPct val="135000"/>
              </a:lnSpc>
              <a:spcAft>
                <a:spcPts val="300"/>
              </a:spcAft>
              <a:buClr>
                <a:srgbClr val="000000"/>
              </a:buClr>
              <a:buSzPts val="1000"/>
              <a:buFont typeface="+mj-lt"/>
              <a:buAutoNum type="arabicPeriod"/>
              <a:tabLst>
                <a:tab pos="19812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Bảng dưới đây cho biết nhiệt lượng toả ra khi đốt cháy hoàn toàn 1 moi alkane</a:t>
            </a:r>
            <a:r>
              <a:rPr lang="vi-VN" sz="3600" u="none" strike="noStrike" spc="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&gt;.</a:t>
            </a:r>
          </a:p>
          <a:p>
            <a:pPr marL="342900" lvl="0" indent="-342900">
              <a:lnSpc>
                <a:spcPct val="135000"/>
              </a:lnSpc>
              <a:spcAft>
                <a:spcPts val="300"/>
              </a:spcAft>
              <a:buClr>
                <a:srgbClr val="000000"/>
              </a:buClr>
              <a:buSzPts val="1000"/>
              <a:buFont typeface="+mj-lt"/>
              <a:buAutoNum type="arabicPeriod"/>
              <a:tabLst>
                <a:tab pos="198120" algn="l"/>
              </a:tabLst>
            </a:pPr>
            <a:endParaRPr lang="vi-VN" sz="360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35000"/>
              </a:lnSpc>
              <a:spcAft>
                <a:spcPts val="200"/>
              </a:spcAft>
              <a:buClr>
                <a:srgbClr val="000000"/>
              </a:buClr>
              <a:buSzPts val="1000"/>
              <a:tabLst>
                <a:tab pos="191770" algn="l"/>
              </a:tabLst>
            </a:pPr>
            <a:r>
              <a:rPr lang="vi-VN" sz="32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Tính nhiệt lượng toả ra khi đốt cháy hoàn toàn 1 gam mỗi alkane trong bảng trên.</a:t>
            </a:r>
          </a:p>
          <a:p>
            <a:pPr lvl="0">
              <a:lnSpc>
                <a:spcPct val="135000"/>
              </a:lnSpc>
              <a:spcAft>
                <a:spcPts val="300"/>
              </a:spcAft>
              <a:buClr>
                <a:srgbClr val="000000"/>
              </a:buClr>
              <a:buSzPts val="1000"/>
              <a:tabLst>
                <a:tab pos="194945"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 Đốt cháy 1 gam alkane nào trong số các alkane ở trên sẽ toả ra nhiều nhiệt lượng nhất?</a:t>
            </a: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6" name="Table 5">
            <a:extLst>
              <a:ext uri="{FF2B5EF4-FFF2-40B4-BE49-F238E27FC236}">
                <a16:creationId xmlns:a16="http://schemas.microsoft.com/office/drawing/2014/main" id="{641C3982-7448-029A-CAB1-B583FC6979FA}"/>
              </a:ext>
            </a:extLst>
          </p:cNvPr>
          <p:cNvGraphicFramePr>
            <a:graphicFrameLocks noGrp="1"/>
          </p:cNvGraphicFramePr>
          <p:nvPr>
            <p:extLst>
              <p:ext uri="{D42A27DB-BD31-4B8C-83A1-F6EECF244321}">
                <p14:modId xmlns:p14="http://schemas.microsoft.com/office/powerpoint/2010/main" val="1681602575"/>
              </p:ext>
            </p:extLst>
          </p:nvPr>
        </p:nvGraphicFramePr>
        <p:xfrm>
          <a:off x="5181600" y="5147691"/>
          <a:ext cx="7516618" cy="3501008"/>
        </p:xfrm>
        <a:graphic>
          <a:graphicData uri="http://schemas.openxmlformats.org/drawingml/2006/table">
            <a:tbl>
              <a:tblPr>
                <a:tableStyleId>{5C22544A-7EE6-4342-B048-85BDC9FD1C3A}</a:tableStyleId>
              </a:tblPr>
              <a:tblGrid>
                <a:gridCol w="2022019">
                  <a:extLst>
                    <a:ext uri="{9D8B030D-6E8A-4147-A177-3AD203B41FA5}">
                      <a16:colId xmlns:a16="http://schemas.microsoft.com/office/drawing/2014/main" val="2213684291"/>
                    </a:ext>
                  </a:extLst>
                </a:gridCol>
                <a:gridCol w="1399584">
                  <a:extLst>
                    <a:ext uri="{9D8B030D-6E8A-4147-A177-3AD203B41FA5}">
                      <a16:colId xmlns:a16="http://schemas.microsoft.com/office/drawing/2014/main" val="2338481584"/>
                    </a:ext>
                  </a:extLst>
                </a:gridCol>
                <a:gridCol w="1910232">
                  <a:extLst>
                    <a:ext uri="{9D8B030D-6E8A-4147-A177-3AD203B41FA5}">
                      <a16:colId xmlns:a16="http://schemas.microsoft.com/office/drawing/2014/main" val="1693702527"/>
                    </a:ext>
                  </a:extLst>
                </a:gridCol>
                <a:gridCol w="2184783">
                  <a:extLst>
                    <a:ext uri="{9D8B030D-6E8A-4147-A177-3AD203B41FA5}">
                      <a16:colId xmlns:a16="http://schemas.microsoft.com/office/drawing/2014/main" val="425344500"/>
                    </a:ext>
                  </a:extLst>
                </a:gridCol>
              </a:tblGrid>
              <a:tr h="1619163">
                <a:tc>
                  <a:txBody>
                    <a:bodyPr/>
                    <a:lstStyle/>
                    <a:p>
                      <a:pPr algn="ctr">
                        <a:lnSpc>
                          <a:spcPct val="135000"/>
                        </a:lnSpc>
                        <a:spcAft>
                          <a:spcPts val="300"/>
                        </a:spcAft>
                      </a:pPr>
                      <a:r>
                        <a:rPr lang="vi-VN" sz="2400">
                          <a:effectLst/>
                          <a:highlight>
                            <a:srgbClr val="DAE2C2"/>
                          </a:highlight>
                        </a:rPr>
                        <a:t>Alkane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0000"/>
                        </a:lnSpc>
                        <a:spcAft>
                          <a:spcPts val="300"/>
                        </a:spcAft>
                      </a:pPr>
                      <a:r>
                        <a:rPr lang="vi-VN" sz="2400">
                          <a:effectLst/>
                          <a:highlight>
                            <a:srgbClr val="DAE2C2"/>
                          </a:highlight>
                        </a:rPr>
                        <a:t>Công thức phân tử</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12000"/>
                        </a:lnSpc>
                        <a:spcAft>
                          <a:spcPts val="300"/>
                        </a:spcAft>
                      </a:pPr>
                      <a:r>
                        <a:rPr lang="vi-VN" sz="2400">
                          <a:effectLst/>
                          <a:highlight>
                            <a:srgbClr val="DAE2C2"/>
                          </a:highlight>
                        </a:rPr>
                        <a:t>Khối lượng mol phân tử (gam/mol)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DAE2C2"/>
                          </a:highlight>
                        </a:rPr>
                        <a:t>Nhiệt lượng (kj/mol)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168106720"/>
                  </a:ext>
                </a:extLst>
              </a:tr>
              <a:tr h="470577">
                <a:tc>
                  <a:txBody>
                    <a:bodyPr/>
                    <a:lstStyle/>
                    <a:p>
                      <a:pPr algn="ctr">
                        <a:lnSpc>
                          <a:spcPct val="135000"/>
                        </a:lnSpc>
                        <a:spcAft>
                          <a:spcPts val="300"/>
                        </a:spcAft>
                      </a:pPr>
                      <a:r>
                        <a:rPr lang="vi-VN" sz="2400">
                          <a:effectLst/>
                          <a:highlight>
                            <a:srgbClr val="DAE2C2"/>
                          </a:highlight>
                        </a:rPr>
                        <a:t>Methane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ch</a:t>
                      </a:r>
                      <a:r>
                        <a:rPr lang="vi-VN" sz="2400" cap="small" baseline="-25000">
                          <a:effectLst/>
                          <a:highlight>
                            <a:srgbClr val="FFFFFF"/>
                          </a:highlight>
                        </a:rPr>
                        <a:t>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891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1185166915"/>
                  </a:ext>
                </a:extLst>
              </a:tr>
              <a:tr h="470577">
                <a:tc>
                  <a:txBody>
                    <a:bodyPr/>
                    <a:lstStyle/>
                    <a:p>
                      <a:pPr algn="ctr">
                        <a:lnSpc>
                          <a:spcPct val="135000"/>
                        </a:lnSpc>
                        <a:spcAft>
                          <a:spcPts val="300"/>
                        </a:spcAft>
                      </a:pPr>
                      <a:r>
                        <a:rPr lang="vi-VN" sz="2400">
                          <a:effectLst/>
                          <a:highlight>
                            <a:srgbClr val="DAE2C2"/>
                          </a:highlight>
                        </a:rPr>
                        <a:t>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2</a:t>
                      </a:r>
                      <a:r>
                        <a:rPr lang="vi-VN" sz="2400" cap="small">
                          <a:effectLst/>
                          <a:highlight>
                            <a:srgbClr val="FFFFFF"/>
                          </a:highlight>
                        </a:rPr>
                        <a:t>h</a:t>
                      </a:r>
                      <a:r>
                        <a:rPr lang="vi-VN" sz="2400" cap="small" baseline="-25000">
                          <a:effectLst/>
                          <a:highlight>
                            <a:srgbClr val="FFFFFF"/>
                          </a:highlight>
                        </a:rPr>
                        <a:t>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30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1 561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171810971"/>
                  </a:ext>
                </a:extLst>
              </a:tr>
              <a:tr h="470577">
                <a:tc>
                  <a:txBody>
                    <a:bodyPr/>
                    <a:lstStyle/>
                    <a:p>
                      <a:pPr algn="ctr">
                        <a:lnSpc>
                          <a:spcPct val="135000"/>
                        </a:lnSpc>
                        <a:spcAft>
                          <a:spcPts val="300"/>
                        </a:spcAft>
                      </a:pPr>
                      <a:r>
                        <a:rPr lang="vi-VN" sz="2400">
                          <a:effectLst/>
                          <a:highlight>
                            <a:srgbClr val="DAE2C2"/>
                          </a:highlight>
                        </a:rPr>
                        <a:t>Propane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3</a:t>
                      </a:r>
                      <a:r>
                        <a:rPr lang="vi-VN" sz="2400" cap="small">
                          <a:effectLst/>
                          <a:highlight>
                            <a:srgbClr val="FFFFFF"/>
                          </a:highlight>
                        </a:rPr>
                        <a:t>h</a:t>
                      </a:r>
                      <a:r>
                        <a:rPr lang="vi-VN" sz="2400" cap="small" baseline="-25000">
                          <a:effectLst/>
                          <a:highlight>
                            <a:srgbClr val="FFFFFF"/>
                          </a:highlight>
                        </a:rPr>
                        <a:t>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44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2 220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370440840"/>
                  </a:ext>
                </a:extLst>
              </a:tr>
              <a:tr h="470114">
                <a:tc>
                  <a:txBody>
                    <a:bodyPr/>
                    <a:lstStyle/>
                    <a:p>
                      <a:pPr algn="ctr">
                        <a:lnSpc>
                          <a:spcPct val="135000"/>
                        </a:lnSpc>
                        <a:spcAft>
                          <a:spcPts val="300"/>
                        </a:spcAft>
                      </a:pPr>
                      <a:r>
                        <a:rPr lang="vi-VN" sz="2400">
                          <a:effectLst/>
                          <a:highlight>
                            <a:srgbClr val="DAE2C2"/>
                          </a:highlight>
                        </a:rPr>
                        <a:t>Butane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4</a:t>
                      </a:r>
                      <a:r>
                        <a:rPr lang="vi-VN" sz="2400" cap="small">
                          <a:effectLst/>
                          <a:highlight>
                            <a:srgbClr val="FFFFFF"/>
                          </a:highlight>
                        </a:rPr>
                        <a:t>H</a:t>
                      </a:r>
                      <a:r>
                        <a:rPr lang="vi-VN" sz="2400" cap="small" baseline="-25000">
                          <a:effectLst/>
                          <a:highlight>
                            <a:srgbClr val="FFFFFF"/>
                          </a:highlight>
                        </a:rPr>
                        <a:t>1o</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58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2 878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492538655"/>
                  </a:ext>
                </a:extLst>
              </a:tr>
            </a:tbl>
          </a:graphicData>
        </a:graphic>
      </p:graphicFrame>
    </p:spTree>
    <p:extLst>
      <p:ext uri="{BB962C8B-B14F-4D97-AF65-F5344CB8AC3E}">
        <p14:creationId xmlns:p14="http://schemas.microsoft.com/office/powerpoint/2010/main" val="3726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28700" y="2138798"/>
            <a:ext cx="11353788" cy="2195529"/>
          </a:xfrm>
          <a:custGeom>
            <a:avLst/>
            <a:gdLst/>
            <a:ahLst/>
            <a:cxnLst/>
            <a:rect l="l" t="t" r="r" b="b"/>
            <a:pathLst>
              <a:path w="11353788" h="2195529">
                <a:moveTo>
                  <a:pt x="0" y="0"/>
                </a:moveTo>
                <a:lnTo>
                  <a:pt x="11353788" y="0"/>
                </a:lnTo>
                <a:lnTo>
                  <a:pt x="11353788" y="2195529"/>
                </a:lnTo>
                <a:lnTo>
                  <a:pt x="0" y="2195529"/>
                </a:lnTo>
                <a:lnTo>
                  <a:pt x="0" y="0"/>
                </a:lnTo>
                <a:close/>
              </a:path>
            </a:pathLst>
          </a:custGeom>
          <a:blipFill>
            <a:blip r:embed="rId3"/>
            <a:stretch>
              <a:fillRect t="-88375" b="-31405"/>
            </a:stretch>
          </a:blipFill>
        </p:spPr>
      </p:sp>
      <p:sp>
        <p:nvSpPr>
          <p:cNvPr id="4" name="TextBox 4"/>
          <p:cNvSpPr txBox="1"/>
          <p:nvPr/>
        </p:nvSpPr>
        <p:spPr>
          <a:xfrm>
            <a:off x="1654578" y="2315813"/>
            <a:ext cx="9729268" cy="1841499"/>
          </a:xfrm>
          <a:prstGeom prst="rect">
            <a:avLst/>
          </a:prstGeom>
        </p:spPr>
        <p:txBody>
          <a:bodyPr lIns="0" tIns="0" rIns="0" bIns="0" rtlCol="0" anchor="t">
            <a:spAutoFit/>
          </a:bodyPr>
          <a:lstStyle/>
          <a:p>
            <a:pPr algn="ctr">
              <a:lnSpc>
                <a:spcPts val="11494"/>
              </a:lnSpc>
            </a:pPr>
            <a:r>
              <a:rPr lang="en-US" sz="12099" spc="-810">
                <a:solidFill>
                  <a:srgbClr val="000000"/>
                </a:solidFill>
                <a:latin typeface="Gaegu Bold"/>
              </a:rPr>
              <a:t>Alkane là gì?</a:t>
            </a:r>
          </a:p>
        </p:txBody>
      </p:sp>
      <p:sp>
        <p:nvSpPr>
          <p:cNvPr id="5" name="Freeform 5"/>
          <p:cNvSpPr/>
          <p:nvPr/>
        </p:nvSpPr>
        <p:spPr>
          <a:xfrm rot="4050216">
            <a:off x="15772048" y="419609"/>
            <a:ext cx="1337326" cy="1218183"/>
          </a:xfrm>
          <a:custGeom>
            <a:avLst/>
            <a:gdLst/>
            <a:ahLst/>
            <a:cxnLst/>
            <a:rect l="l" t="t" r="r" b="b"/>
            <a:pathLst>
              <a:path w="1337326" h="1218183">
                <a:moveTo>
                  <a:pt x="0" y="0"/>
                </a:moveTo>
                <a:lnTo>
                  <a:pt x="1337326" y="0"/>
                </a:lnTo>
                <a:lnTo>
                  <a:pt x="1337326" y="1218182"/>
                </a:lnTo>
                <a:lnTo>
                  <a:pt x="0" y="1218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3165297"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66099">
            <a:off x="12803500" y="1383655"/>
            <a:ext cx="4904486" cy="8007324"/>
          </a:xfrm>
          <a:custGeom>
            <a:avLst/>
            <a:gdLst/>
            <a:ahLst/>
            <a:cxnLst/>
            <a:rect l="l" t="t" r="r" b="b"/>
            <a:pathLst>
              <a:path w="4904486" h="8007324">
                <a:moveTo>
                  <a:pt x="0" y="0"/>
                </a:moveTo>
                <a:lnTo>
                  <a:pt x="4904486" y="0"/>
                </a:lnTo>
                <a:lnTo>
                  <a:pt x="4904486" y="8007323"/>
                </a:lnTo>
                <a:lnTo>
                  <a:pt x="0" y="8007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654578" y="4365108"/>
            <a:ext cx="9729268" cy="3505992"/>
          </a:xfrm>
          <a:prstGeom prst="rect">
            <a:avLst/>
          </a:prstGeom>
        </p:spPr>
        <p:txBody>
          <a:bodyPr lIns="0" tIns="0" rIns="0" bIns="0" rtlCol="0" anchor="t">
            <a:spAutoFit/>
          </a:bodyPr>
          <a:lstStyle/>
          <a:p>
            <a:pPr marL="1459812" lvl="1" indent="-729906" algn="ctr">
              <a:lnSpc>
                <a:spcPts val="8857"/>
              </a:lnSpc>
              <a:buFont typeface="Arial"/>
              <a:buChar char="•"/>
            </a:pPr>
            <a:r>
              <a:rPr lang="en-US" sz="6761">
                <a:solidFill>
                  <a:srgbClr val="000000"/>
                </a:solidFill>
                <a:latin typeface="Gaegu Bold"/>
              </a:rPr>
              <a:t>Khái niệm</a:t>
            </a:r>
          </a:p>
          <a:p>
            <a:pPr marL="1459812" lvl="1" indent="-729906" algn="ctr">
              <a:lnSpc>
                <a:spcPts val="8857"/>
              </a:lnSpc>
              <a:buFont typeface="Arial"/>
              <a:buChar char="•"/>
            </a:pPr>
            <a:r>
              <a:rPr lang="en-US" sz="6761">
                <a:solidFill>
                  <a:srgbClr val="000000"/>
                </a:solidFill>
                <a:latin typeface="Gaegu Bold"/>
              </a:rPr>
              <a:t>Tính chất</a:t>
            </a:r>
          </a:p>
          <a:p>
            <a:pPr marL="1459812" lvl="1" indent="-729906" algn="ctr">
              <a:lnSpc>
                <a:spcPts val="8857"/>
              </a:lnSpc>
              <a:buFont typeface="Arial"/>
              <a:buChar char="•"/>
            </a:pPr>
            <a:r>
              <a:rPr lang="en-US" sz="6761">
                <a:solidFill>
                  <a:srgbClr val="000000"/>
                </a:solidFill>
                <a:latin typeface="Gaegu Bold"/>
              </a:rPr>
              <a:t>Ứng dụng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1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3013639"/>
            <a:ext cx="15902124" cy="5139548"/>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36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a) Nhiệt lượng toả ra khi đốt cháy hoàn toàn 1 g mỗi alkane: </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Methane: 1g kJ 891 55,69 kJ 16g/mol</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 Ethane: 1 g kJ 1561 52,03kJ 30 g/mol mol ⋅</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 Propane: 1g kJ 2220 50,45 kJ 44 g/mol mol ⋅ </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Butane: 1 g kJ 2878 49,62 kJ/g 58 g/mol mol ⋅ </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 b) Nhiệt lượng toả ra khi đốt cháy hoàn toàn 1 g methane là lớn nhất</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7586212"/>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853558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380265">
            <a:off x="1360381" y="1102701"/>
            <a:ext cx="12602964" cy="16662573"/>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rot="-381588">
            <a:off x="3042903" y="1891815"/>
            <a:ext cx="9643235" cy="3508653"/>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1D8091"/>
              </a:buClr>
              <a:buSzPts val="1500"/>
              <a:tabLst/>
              <a:defRPr/>
            </a:pPr>
            <a:r>
              <a:rPr lang="vi-VN" sz="9600" b="1">
                <a:solidFill>
                  <a:prstClr val="black"/>
                </a:solidFill>
                <a:latin typeface="Arial" panose="020B0604020202020204" pitchFamily="34" charset="0"/>
              </a:rPr>
              <a:t>Vận dụng:</a:t>
            </a:r>
          </a:p>
          <a:p>
            <a:pPr marL="0" marR="0" lvl="0" indent="0" algn="l" defTabSz="914400" rtl="0" eaLnBrk="1" fontAlgn="auto" latinLnBrk="0" hangingPunct="1">
              <a:lnSpc>
                <a:spcPct val="100000"/>
              </a:lnSpc>
              <a:spcBef>
                <a:spcPts val="0"/>
              </a:spcBef>
              <a:spcAft>
                <a:spcPts val="0"/>
              </a:spcAft>
              <a:buClr>
                <a:srgbClr val="1D8091"/>
              </a:buClr>
              <a:buSzPts val="1500"/>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Hãy tạo ra 1 phiếu hướng dẫn cách sử dụng bếp gas tại nhà an toàn và tiết kiệm.</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2301529" y="4719169"/>
            <a:ext cx="6697638" cy="5140437"/>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4173535"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977413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996760" y="3584700"/>
            <a:ext cx="14035941" cy="2755899"/>
          </a:xfrm>
          <a:prstGeom prst="rect">
            <a:avLst/>
          </a:prstGeom>
        </p:spPr>
        <p:txBody>
          <a:bodyPr lIns="0" tIns="0" rIns="0" bIns="0" rtlCol="0" anchor="t">
            <a:spAutoFit/>
          </a:bodyPr>
          <a:lstStyle/>
          <a:p>
            <a:pPr algn="ctr">
              <a:lnSpc>
                <a:spcPts val="17194"/>
              </a:lnSpc>
            </a:pPr>
            <a:r>
              <a:rPr lang="en-US" sz="18099" spc="-1085">
                <a:solidFill>
                  <a:srgbClr val="000000"/>
                </a:solidFill>
                <a:latin typeface="Gaegu Bold"/>
              </a:rPr>
              <a:t>Thank you!</a:t>
            </a:r>
          </a:p>
        </p:txBody>
      </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917D3AF-AF08-04B5-C69F-3C2C3A68C4E7}"/>
              </a:ext>
            </a:extLst>
          </p:cNvPr>
          <p:cNvGraphicFramePr/>
          <p:nvPr>
            <p:extLst>
              <p:ext uri="{D42A27DB-BD31-4B8C-83A1-F6EECF244321}">
                <p14:modId xmlns:p14="http://schemas.microsoft.com/office/powerpoint/2010/main" val="2539752376"/>
              </p:ext>
            </p:extLst>
          </p:nvPr>
        </p:nvGraphicFramePr>
        <p:xfrm>
          <a:off x="48006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D11FA82-4B03-45ED-7A6D-FC394962F1CF}"/>
              </a:ext>
            </a:extLst>
          </p:cNvPr>
          <p:cNvSpPr txBox="1"/>
          <p:nvPr/>
        </p:nvSpPr>
        <p:spPr>
          <a:xfrm>
            <a:off x="609600" y="3866227"/>
            <a:ext cx="3276600" cy="2554545"/>
          </a:xfrm>
          <a:prstGeom prst="rect">
            <a:avLst/>
          </a:prstGeom>
          <a:solidFill>
            <a:schemeClr val="accent2">
              <a:lumMod val="60000"/>
              <a:lumOff val="40000"/>
            </a:schemeClr>
          </a:solidFill>
        </p:spPr>
        <p:txBody>
          <a:bodyPr wrap="square" rtlCol="0">
            <a:spAutoFit/>
          </a:bodyPr>
          <a:lstStyle/>
          <a:p>
            <a:pPr algn="ctr"/>
            <a:r>
              <a:rPr lang="vi-VN" sz="8000"/>
              <a:t>NỘI DUNG</a:t>
            </a:r>
          </a:p>
        </p:txBody>
      </p:sp>
    </p:spTree>
    <p:extLst>
      <p:ext uri="{BB962C8B-B14F-4D97-AF65-F5344CB8AC3E}">
        <p14:creationId xmlns:p14="http://schemas.microsoft.com/office/powerpoint/2010/main" val="335668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Freeform 4"/>
          <p:cNvSpPr/>
          <p:nvPr/>
        </p:nvSpPr>
        <p:spPr>
          <a:xfrm>
            <a:off x="3892705" y="3491372"/>
            <a:ext cx="8456425" cy="1369052"/>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sp>
      <p:sp>
        <p:nvSpPr>
          <p:cNvPr id="5" name="TextBox 5"/>
          <p:cNvSpPr txBox="1"/>
          <p:nvPr/>
        </p:nvSpPr>
        <p:spPr>
          <a:xfrm>
            <a:off x="4773528" y="3375054"/>
            <a:ext cx="9757735" cy="1077283"/>
          </a:xfrm>
          <a:prstGeom prst="rect">
            <a:avLst/>
          </a:prstGeom>
        </p:spPr>
        <p:txBody>
          <a:bodyPr lIns="0" tIns="0" rIns="0" bIns="0" rtlCol="0" anchor="t">
            <a:spAutoFit/>
          </a:bodyPr>
          <a:lstStyle/>
          <a:p>
            <a:pPr marL="0" marR="0" lvl="0" indent="0" algn="l" defTabSz="914400" rtl="0" eaLnBrk="1" fontAlgn="auto" latinLnBrk="0" hangingPunct="1">
              <a:lnSpc>
                <a:spcPts val="9316"/>
              </a:lnSpc>
              <a:spcBef>
                <a:spcPts val="0"/>
              </a:spcBef>
              <a:spcAft>
                <a:spcPts val="0"/>
              </a:spcAft>
              <a:buClrTx/>
              <a:buSzTx/>
              <a:buFontTx/>
              <a:buNone/>
              <a:tabLst/>
              <a:defRPr/>
            </a:pPr>
            <a:r>
              <a:rPr kumimoji="0" lang="en-US" sz="5400" b="0" i="0" u="none" strike="noStrike" kern="1200" cap="none" spc="-427" normalizeH="0" baseline="0" noProof="0">
                <a:ln>
                  <a:noFill/>
                </a:ln>
                <a:solidFill>
                  <a:srgbClr val="000000"/>
                </a:solidFill>
                <a:effectLst/>
                <a:uLnTx/>
                <a:uFillTx/>
                <a:latin typeface="+mj-lt"/>
                <a:cs typeface="Times New Roman" panose="02020603050405020304" pitchFamily="18" charset="0"/>
              </a:rPr>
              <a:t>Khí gas (propane)</a:t>
            </a:r>
          </a:p>
        </p:txBody>
      </p:sp>
      <p:grpSp>
        <p:nvGrpSpPr>
          <p:cNvPr id="6" name="Group 6"/>
          <p:cNvGrpSpPr>
            <a:grpSpLocks noChangeAspect="1"/>
          </p:cNvGrpSpPr>
          <p:nvPr/>
        </p:nvGrpSpPr>
        <p:grpSpPr>
          <a:xfrm>
            <a:off x="442860" y="2570131"/>
            <a:ext cx="3350899" cy="3350899"/>
            <a:chOff x="0" y="0"/>
            <a:chExt cx="19050000" cy="19050000"/>
          </a:xfrm>
        </p:grpSpPr>
        <p:sp>
          <p:nvSpPr>
            <p:cNvPr id="7" name="Freeform 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l="-25046" r="-25046"/>
              </a:stretch>
            </a:blipFill>
          </p:spPr>
        </p:sp>
        <p:sp>
          <p:nvSpPr>
            <p:cNvPr id="8" name="Freeform 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grpSp>
        <p:nvGrpSpPr>
          <p:cNvPr id="9" name="Group 9"/>
          <p:cNvGrpSpPr>
            <a:grpSpLocks noChangeAspect="1"/>
          </p:cNvGrpSpPr>
          <p:nvPr/>
        </p:nvGrpSpPr>
        <p:grpSpPr>
          <a:xfrm>
            <a:off x="13985555" y="18087"/>
            <a:ext cx="3501330" cy="3501330"/>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sp>
        <p:nvSpPr>
          <p:cNvPr id="13" name="Freeform 13"/>
          <p:cNvSpPr/>
          <p:nvPr/>
        </p:nvSpPr>
        <p:spPr>
          <a:xfrm rot="-10800000">
            <a:off x="6008159" y="615564"/>
            <a:ext cx="7915399"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3014418" y="665548"/>
            <a:ext cx="10054297" cy="1106137"/>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en-US" sz="5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bùn ao (methane)</a:t>
            </a:r>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9">
            <a:extLst>
              <a:ext uri="{FF2B5EF4-FFF2-40B4-BE49-F238E27FC236}">
                <a16:creationId xmlns:a16="http://schemas.microsoft.com/office/drawing/2014/main" id="{271E2C7A-6132-82BB-785C-ADE2A4F70EBD}"/>
              </a:ext>
            </a:extLst>
          </p:cNvPr>
          <p:cNvGrpSpPr>
            <a:grpSpLocks noChangeAspect="1"/>
          </p:cNvGrpSpPr>
          <p:nvPr/>
        </p:nvGrpSpPr>
        <p:grpSpPr>
          <a:xfrm>
            <a:off x="14343810" y="5239822"/>
            <a:ext cx="3501330" cy="3501330"/>
            <a:chOff x="0" y="0"/>
            <a:chExt cx="19050000" cy="19050000"/>
          </a:xfrm>
        </p:grpSpPr>
        <p:sp>
          <p:nvSpPr>
            <p:cNvPr id="18" name="Freeform 10">
              <a:extLst>
                <a:ext uri="{FF2B5EF4-FFF2-40B4-BE49-F238E27FC236}">
                  <a16:creationId xmlns:a16="http://schemas.microsoft.com/office/drawing/2014/main" id="{4FAA17ED-4FFF-1C1D-51CA-C19F5C8A36C4}"/>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9" name="Freeform 11">
              <a:extLst>
                <a:ext uri="{FF2B5EF4-FFF2-40B4-BE49-F238E27FC236}">
                  <a16:creationId xmlns:a16="http://schemas.microsoft.com/office/drawing/2014/main" id="{76A26648-639E-041E-17C1-F8B4739E641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0" name="Freeform 13">
            <a:extLst>
              <a:ext uri="{FF2B5EF4-FFF2-40B4-BE49-F238E27FC236}">
                <a16:creationId xmlns:a16="http://schemas.microsoft.com/office/drawing/2014/main" id="{38B3136D-C164-AFB0-2F61-DB2C7820405D}"/>
              </a:ext>
            </a:extLst>
          </p:cNvPr>
          <p:cNvSpPr/>
          <p:nvPr/>
        </p:nvSpPr>
        <p:spPr>
          <a:xfrm rot="-10800000">
            <a:off x="3831825" y="6706447"/>
            <a:ext cx="10624350"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id="{62A7EDE9-0844-2D2F-21D9-EEC169002B1F}"/>
              </a:ext>
            </a:extLst>
          </p:cNvPr>
          <p:cNvSpPr txBox="1"/>
          <p:nvPr/>
        </p:nvSpPr>
        <p:spPr>
          <a:xfrm>
            <a:off x="3547035" y="6756432"/>
            <a:ext cx="10054297" cy="1068690"/>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vi-VN" sz="4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sinh ra từ một số loại quả chín (ethylnene)</a:t>
            </a:r>
            <a:endParaRPr kumimoji="0" lang="en-US" sz="4400" b="0" i="0" u="none" strike="noStrike" kern="1200" cap="none" spc="-439" normalizeH="0" baseline="0" noProof="0">
              <a:ln>
                <a:noFill/>
              </a:ln>
              <a:solidFill>
                <a:srgbClr val="000000"/>
              </a:solidFill>
              <a:effectLst/>
              <a:uLnTx/>
              <a:uFillTx/>
              <a:latin typeface="+mj-lt"/>
              <a:cs typeface="Times New Roman" panose="02020603050405020304" pitchFamily="18" charset="0"/>
            </a:endParaRPr>
          </a:p>
        </p:txBody>
      </p:sp>
      <p:pic>
        <p:nvPicPr>
          <p:cNvPr id="22" name="Picture 21">
            <a:extLst>
              <a:ext uri="{FF2B5EF4-FFF2-40B4-BE49-F238E27FC236}">
                <a16:creationId xmlns:a16="http://schemas.microsoft.com/office/drawing/2014/main" id="{AE734067-BC20-81AC-4FB2-7BB79000F8E8}"/>
              </a:ext>
            </a:extLst>
          </p:cNvPr>
          <p:cNvPicPr>
            <a:picLocks noChangeAspect="1"/>
          </p:cNvPicPr>
          <p:nvPr/>
        </p:nvPicPr>
        <p:blipFill>
          <a:blip r:embed="rId11"/>
          <a:stretch>
            <a:fillRect/>
          </a:stretch>
        </p:blipFill>
        <p:spPr>
          <a:xfrm>
            <a:off x="14343811" y="354322"/>
            <a:ext cx="2724990" cy="2814337"/>
          </a:xfrm>
          <a:prstGeom prst="rect">
            <a:avLst/>
          </a:prstGeom>
        </p:spPr>
      </p:pic>
      <p:pic>
        <p:nvPicPr>
          <p:cNvPr id="1026" name="Picture 2" descr="giá gas petrolimex - Giá gas hôm nay - giá bình gas 12kg - 0344 757 168">
            <a:extLst>
              <a:ext uri="{FF2B5EF4-FFF2-40B4-BE49-F238E27FC236}">
                <a16:creationId xmlns:a16="http://schemas.microsoft.com/office/drawing/2014/main" id="{EDBB08E3-ED5B-390E-9B44-A23DD5DB3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301" y="2926540"/>
            <a:ext cx="2725599" cy="2725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ĩa Hoa Quả Chín Thơm, Hình Tách Nền PNG - KhoThietKe.Net">
            <a:extLst>
              <a:ext uri="{FF2B5EF4-FFF2-40B4-BE49-F238E27FC236}">
                <a16:creationId xmlns:a16="http://schemas.microsoft.com/office/drawing/2014/main" id="{05B2040D-4A6D-0755-E200-A6018C5AA8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59577" y="5439001"/>
            <a:ext cx="2887522" cy="298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2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21613904"/>
              </p:ext>
            </p:extLst>
          </p:nvPr>
        </p:nvGraphicFramePr>
        <p:xfrm>
          <a:off x="323850" y="2160775"/>
          <a:ext cx="17526000" cy="7929983"/>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1249580551"/>
                    </a:ext>
                  </a:extLst>
                </a:gridCol>
                <a:gridCol w="3430268">
                  <a:extLst>
                    <a:ext uri="{9D8B030D-6E8A-4147-A177-3AD203B41FA5}">
                      <a16:colId xmlns:a16="http://schemas.microsoft.com/office/drawing/2014/main" val="2128247777"/>
                    </a:ext>
                  </a:extLst>
                </a:gridCol>
                <a:gridCol w="4526487">
                  <a:extLst>
                    <a:ext uri="{9D8B030D-6E8A-4147-A177-3AD203B41FA5}">
                      <a16:colId xmlns:a16="http://schemas.microsoft.com/office/drawing/2014/main" val="2189143179"/>
                    </a:ext>
                  </a:extLst>
                </a:gridCol>
                <a:gridCol w="4692445">
                  <a:extLst>
                    <a:ext uri="{9D8B030D-6E8A-4147-A177-3AD203B41FA5}">
                      <a16:colId xmlns:a16="http://schemas.microsoft.com/office/drawing/2014/main"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val="631682722"/>
                  </a:ext>
                </a:extLst>
              </a:tr>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r h="16587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3367028669"/>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144838692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4991100" y="190500"/>
            <a:ext cx="8305800" cy="1323439"/>
          </a:xfrm>
          <a:prstGeom prst="rect">
            <a:avLst/>
          </a:prstGeom>
          <a:noFill/>
        </p:spPr>
        <p:txBody>
          <a:bodyPr wrap="square" rtlCol="0">
            <a:spAutoFit/>
          </a:bodyPr>
          <a:lstStyle/>
          <a:p>
            <a:pPr algn="ctr"/>
            <a:r>
              <a:rPr lang="en-US" sz="4000" b="1" u="sng">
                <a:solidFill>
                  <a:schemeClr val="accent3">
                    <a:lumMod val="50000"/>
                  </a:schemeClr>
                </a:solidFill>
              </a:rPr>
              <a:t>PHIẾU HỌC TẬP SỐ 1</a:t>
            </a:r>
          </a:p>
          <a:p>
            <a:pPr algn="ctr"/>
            <a:r>
              <a:rPr lang="en-US" sz="4000"/>
              <a:t>Hãy quan sát và hoàn thành bảng sau:</a:t>
            </a:r>
            <a:endParaRPr lang="vi-VN" sz="4000"/>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6172200" y="3314700"/>
            <a:ext cx="1643065" cy="1643065"/>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609600" y="3314700"/>
            <a:ext cx="43815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609600" y="5394186"/>
            <a:ext cx="47244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438150" y="6796667"/>
            <a:ext cx="489585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266700" y="8199148"/>
            <a:ext cx="52959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9286876" y="3336851"/>
            <a:ext cx="3057525" cy="1495425"/>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14401800" y="3199913"/>
            <a:ext cx="1976439" cy="1632363"/>
          </a:xfrm>
          <a:prstGeom prst="rect">
            <a:avLst/>
          </a:prstGeom>
        </p:spPr>
      </p:pic>
      <p:sp>
        <p:nvSpPr>
          <p:cNvPr id="13" name="TextBox 12">
            <a:extLst>
              <a:ext uri="{FF2B5EF4-FFF2-40B4-BE49-F238E27FC236}">
                <a16:creationId xmlns:a16="http://schemas.microsoft.com/office/drawing/2014/main" id="{1E873531-EFB9-F9CB-2667-BA2F054B309F}"/>
              </a:ext>
            </a:extLst>
          </p:cNvPr>
          <p:cNvSpPr txBox="1"/>
          <p:nvPr/>
        </p:nvSpPr>
        <p:spPr>
          <a:xfrm>
            <a:off x="382773" y="9353073"/>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Tree>
    <p:extLst>
      <p:ext uri="{BB962C8B-B14F-4D97-AF65-F5344CB8AC3E}">
        <p14:creationId xmlns:p14="http://schemas.microsoft.com/office/powerpoint/2010/main" val="20443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3232695641"/>
              </p:ext>
            </p:extLst>
          </p:nvPr>
        </p:nvGraphicFramePr>
        <p:xfrm>
          <a:off x="345115" y="2160775"/>
          <a:ext cx="17526000" cy="7929983"/>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1249580551"/>
                    </a:ext>
                  </a:extLst>
                </a:gridCol>
                <a:gridCol w="3430268">
                  <a:extLst>
                    <a:ext uri="{9D8B030D-6E8A-4147-A177-3AD203B41FA5}">
                      <a16:colId xmlns:a16="http://schemas.microsoft.com/office/drawing/2014/main" val="2128247777"/>
                    </a:ext>
                  </a:extLst>
                </a:gridCol>
                <a:gridCol w="4526487">
                  <a:extLst>
                    <a:ext uri="{9D8B030D-6E8A-4147-A177-3AD203B41FA5}">
                      <a16:colId xmlns:a16="http://schemas.microsoft.com/office/drawing/2014/main" val="2189143179"/>
                    </a:ext>
                  </a:extLst>
                </a:gridCol>
                <a:gridCol w="4692445">
                  <a:extLst>
                    <a:ext uri="{9D8B030D-6E8A-4147-A177-3AD203B41FA5}">
                      <a16:colId xmlns:a16="http://schemas.microsoft.com/office/drawing/2014/main"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val="631682722"/>
                  </a:ext>
                </a:extLst>
              </a:tr>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r h="16587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3367028669"/>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881029845"/>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4991100" y="190500"/>
            <a:ext cx="8305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chemeClr val="accent3">
                    <a:lumMod val="50000"/>
                  </a:schemeClr>
                </a:solidFill>
                <a:effectLst/>
                <a:uLnTx/>
                <a:uFillTx/>
                <a:latin typeface="Calibri"/>
                <a:ea typeface="+mn-ea"/>
                <a:cs typeface="+mn-cs"/>
              </a:rPr>
              <a:t>PHIẾU HỌC TẬP SỐ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và hoàn thành bảng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6172200" y="3314700"/>
            <a:ext cx="1621800" cy="1621800"/>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609600" y="3314700"/>
            <a:ext cx="4381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609600" y="5394186"/>
            <a:ext cx="472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438150" y="6796667"/>
            <a:ext cx="4895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266700" y="8199148"/>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9286876" y="3336851"/>
            <a:ext cx="3057525" cy="1495425"/>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14401800" y="3199913"/>
            <a:ext cx="1976439" cy="1632363"/>
          </a:xfrm>
          <a:prstGeom prst="rect">
            <a:avLst/>
          </a:prstGeom>
        </p:spPr>
      </p:pic>
      <p:sp>
        <p:nvSpPr>
          <p:cNvPr id="4" name="TextBox 3">
            <a:extLst>
              <a:ext uri="{FF2B5EF4-FFF2-40B4-BE49-F238E27FC236}">
                <a16:creationId xmlns:a16="http://schemas.microsoft.com/office/drawing/2014/main" id="{518A34F9-C7A1-CF59-1B04-85517CDE39BA}"/>
              </a:ext>
            </a:extLst>
          </p:cNvPr>
          <p:cNvSpPr txBox="1"/>
          <p:nvPr/>
        </p:nvSpPr>
        <p:spPr>
          <a:xfrm>
            <a:off x="6400800" y="5349597"/>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D461B5F-3317-782F-E972-CCE570E845E8}"/>
              </a:ext>
            </a:extLst>
          </p:cNvPr>
          <p:cNvSpPr txBox="1"/>
          <p:nvPr/>
        </p:nvSpPr>
        <p:spPr>
          <a:xfrm>
            <a:off x="10363200" y="5394186"/>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lang="vi-VN" sz="4000" baseline="-25000">
                <a:solidFill>
                  <a:prstClr val="black"/>
                </a:solidFill>
                <a:latin typeface="Calibri" panose="020F0502020204030204" pitchFamily="34" charset="0"/>
                <a:ea typeface="Calibri" panose="020F0502020204030204" pitchFamily="34" charset="0"/>
                <a:cs typeface="Calibri" panose="020F0502020204030204" pitchFamily="34" charset="0"/>
              </a:rPr>
              <a:t>8</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49DC2DB-D959-F132-8983-1FDF0141BBB6}"/>
              </a:ext>
            </a:extLst>
          </p:cNvPr>
          <p:cNvSpPr txBox="1"/>
          <p:nvPr/>
        </p:nvSpPr>
        <p:spPr>
          <a:xfrm>
            <a:off x="15078076" y="5394186"/>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06E8868-93A5-0640-709E-A832F4B7D837}"/>
              </a:ext>
            </a:extLst>
          </p:cNvPr>
          <p:cNvSpPr txBox="1"/>
          <p:nvPr/>
        </p:nvSpPr>
        <p:spPr>
          <a:xfrm>
            <a:off x="5448301" y="6727405"/>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96DA976-2622-5F27-ECF5-6F065C0BCC96}"/>
              </a:ext>
            </a:extLst>
          </p:cNvPr>
          <p:cNvSpPr txBox="1"/>
          <p:nvPr/>
        </p:nvSpPr>
        <p:spPr>
          <a:xfrm>
            <a:off x="9432131" y="6683633"/>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97DB00E-CBF7-6208-BCF1-180ACC5040DB}"/>
              </a:ext>
            </a:extLst>
          </p:cNvPr>
          <p:cNvSpPr txBox="1"/>
          <p:nvPr/>
        </p:nvSpPr>
        <p:spPr>
          <a:xfrm>
            <a:off x="14147007" y="6683633"/>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BA778B8-C75B-0D31-2B33-9A7D93E18DB9}"/>
              </a:ext>
            </a:extLst>
          </p:cNvPr>
          <p:cNvSpPr txBox="1"/>
          <p:nvPr/>
        </p:nvSpPr>
        <p:spPr>
          <a:xfrm>
            <a:off x="5562600" y="819914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7444393-4550-8CFF-135B-7698990E227F}"/>
              </a:ext>
            </a:extLst>
          </p:cNvPr>
          <p:cNvSpPr txBox="1"/>
          <p:nvPr/>
        </p:nvSpPr>
        <p:spPr>
          <a:xfrm>
            <a:off x="9563102" y="8199148"/>
            <a:ext cx="3543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10</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498373D-B198-34BB-AD4B-B2C018367468}"/>
              </a:ext>
            </a:extLst>
          </p:cNvPr>
          <p:cNvSpPr txBox="1"/>
          <p:nvPr/>
        </p:nvSpPr>
        <p:spPr>
          <a:xfrm>
            <a:off x="13766009" y="7973080"/>
            <a:ext cx="35432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noProof="0">
                <a:solidFill>
                  <a:prstClr val="black"/>
                </a:solidFill>
                <a:latin typeface="Calibri" panose="020F0502020204030204" pitchFamily="34" charset="0"/>
                <a:ea typeface="Calibri" panose="020F0502020204030204" pitchFamily="34" charset="0"/>
                <a:cs typeface="Calibri" panose="020F0502020204030204" pitchFamily="34" charset="0"/>
              </a:rPr>
              <a:t>4</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baseline="0">
                <a:solidFill>
                  <a:srgbClr val="FF0000"/>
                </a:solidFill>
                <a:latin typeface="Calibri" panose="020F0502020204030204" pitchFamily="34" charset="0"/>
                <a:ea typeface="Calibri" panose="020F0502020204030204" pitchFamily="34" charset="0"/>
                <a:cs typeface="Calibri" panose="020F0502020204030204" pitchFamily="34" charset="0"/>
              </a:rPr>
              <a:t>1 liên</a:t>
            </a:r>
            <a:r>
              <a:rPr lang="vi-VN" sz="4000">
                <a:solidFill>
                  <a:srgbClr val="FF0000"/>
                </a:solidFill>
                <a:latin typeface="Calibri" panose="020F0502020204030204" pitchFamily="34" charset="0"/>
                <a:ea typeface="Calibri" panose="020F0502020204030204" pitchFamily="34" charset="0"/>
                <a:cs typeface="Calibri" panose="020F0502020204030204" pitchFamily="34" charset="0"/>
              </a:rPr>
              <a:t> kết đôi</a:t>
            </a:r>
            <a:endPar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9E23C01-073B-4583-F55B-FB68CE98BC8B}"/>
              </a:ext>
            </a:extLst>
          </p:cNvPr>
          <p:cNvSpPr txBox="1"/>
          <p:nvPr/>
        </p:nvSpPr>
        <p:spPr>
          <a:xfrm>
            <a:off x="382773" y="9353073"/>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
        <p:nvSpPr>
          <p:cNvPr id="21" name="TextBox 20">
            <a:extLst>
              <a:ext uri="{FF2B5EF4-FFF2-40B4-BE49-F238E27FC236}">
                <a16:creationId xmlns:a16="http://schemas.microsoft.com/office/drawing/2014/main" id="{04F59D91-5B18-9B7D-AD8A-12C0099D56D6}"/>
              </a:ext>
            </a:extLst>
          </p:cNvPr>
          <p:cNvSpPr txBox="1"/>
          <p:nvPr/>
        </p:nvSpPr>
        <p:spPr>
          <a:xfrm>
            <a:off x="6302782" y="9396296"/>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2" name="TextBox 21">
            <a:extLst>
              <a:ext uri="{FF2B5EF4-FFF2-40B4-BE49-F238E27FC236}">
                <a16:creationId xmlns:a16="http://schemas.microsoft.com/office/drawing/2014/main" id="{AFFBC950-8CB8-ABD9-EC41-FFBBE5342C7E}"/>
              </a:ext>
            </a:extLst>
          </p:cNvPr>
          <p:cNvSpPr txBox="1"/>
          <p:nvPr/>
        </p:nvSpPr>
        <p:spPr>
          <a:xfrm>
            <a:off x="10292318" y="9451672"/>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3" name="TextBox 22">
            <a:extLst>
              <a:ext uri="{FF2B5EF4-FFF2-40B4-BE49-F238E27FC236}">
                <a16:creationId xmlns:a16="http://schemas.microsoft.com/office/drawing/2014/main" id="{22895AA3-FF08-E056-A7DD-F462F9D2C447}"/>
              </a:ext>
            </a:extLst>
          </p:cNvPr>
          <p:cNvSpPr txBox="1"/>
          <p:nvPr/>
        </p:nvSpPr>
        <p:spPr>
          <a:xfrm>
            <a:off x="14739937" y="9451672"/>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354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P spid="18" grpId="0"/>
      <p:bldP spid="19"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13" name="Freeform 13"/>
          <p:cNvSpPr/>
          <p:nvPr/>
        </p:nvSpPr>
        <p:spPr>
          <a:xfrm rot="-10800000">
            <a:off x="2971798" y="56370"/>
            <a:ext cx="14456175" cy="295353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4724400" y="913985"/>
            <a:ext cx="12162232" cy="830997"/>
          </a:xfrm>
          <a:prstGeom prst="rect">
            <a:avLst/>
          </a:prstGeom>
        </p:spPr>
        <p:txBody>
          <a:bodyPr wrap="square" lIns="0" tIns="0" rIns="0" bIns="0" rtlCol="0" anchor="t">
            <a:spAutoFit/>
          </a:bodyPr>
          <a:lstStyle/>
          <a:p>
            <a:pPr lvl="0">
              <a:buClr>
                <a:srgbClr val="1D8091"/>
              </a:buClr>
              <a:buSzPts val="1500"/>
              <a:buFont typeface="+mj-lt"/>
              <a:buAutoNum type="romanUcPeriod"/>
            </a:pPr>
            <a:r>
              <a:rPr lang="vi-VN" sz="5400" b="1" u="none"/>
              <a:t>I. Khái niệm hydrocarbon, alkane</a:t>
            </a:r>
            <a:endParaRPr lang="vi-VN" sz="5400"/>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13">
            <a:extLst>
              <a:ext uri="{FF2B5EF4-FFF2-40B4-BE49-F238E27FC236}">
                <a16:creationId xmlns:a16="http://schemas.microsoft.com/office/drawing/2014/main" id="{38B3136D-C164-AFB0-2F61-DB2C7820405D}"/>
              </a:ext>
            </a:extLst>
          </p:cNvPr>
          <p:cNvSpPr/>
          <p:nvPr/>
        </p:nvSpPr>
        <p:spPr>
          <a:xfrm rot="-10800000">
            <a:off x="1155522" y="4729037"/>
            <a:ext cx="14456175" cy="4362959"/>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id="{62A7EDE9-0844-2D2F-21D9-EEC169002B1F}"/>
              </a:ext>
            </a:extLst>
          </p:cNvPr>
          <p:cNvSpPr txBox="1"/>
          <p:nvPr/>
        </p:nvSpPr>
        <p:spPr>
          <a:xfrm>
            <a:off x="2057400" y="5125413"/>
            <a:ext cx="12652421" cy="3570208"/>
          </a:xfrm>
          <a:prstGeom prst="rect">
            <a:avLst/>
          </a:prstGeom>
        </p:spPr>
        <p:txBody>
          <a:bodyPr wrap="square" lIns="0" tIns="0" rIns="0" bIns="0" rtlCol="0" anchor="t">
            <a:spAutoFit/>
          </a:bodyPr>
          <a:lstStyle/>
          <a:p>
            <a:pPr marL="0" marR="0" lvl="0" indent="0" algn="ctr" defTabSz="914400" rtl="0" eaLnBrk="1" fontAlgn="auto" latinLnBrk="0" hangingPunct="1">
              <a:lnSpc>
                <a:spcPts val="9599"/>
              </a:lnSpc>
              <a:spcBef>
                <a:spcPts val="0"/>
              </a:spcBef>
              <a:spcAft>
                <a:spcPts val="0"/>
              </a:spcAft>
              <a:buClrTx/>
              <a:buSzTx/>
              <a:buFontTx/>
              <a:buNone/>
              <a:tabLst/>
              <a:defRPr/>
            </a:pPr>
            <a:r>
              <a:rPr lang="vi-VN" sz="4800" b="1">
                <a:solidFill>
                  <a:srgbClr val="FF0000"/>
                </a:solidFill>
                <a:effectLst/>
                <a:latin typeface="Courier New" panose="02070309020205020404" pitchFamily="49" charset="0"/>
                <a:ea typeface="Courier New" panose="02070309020205020404" pitchFamily="49" charset="0"/>
              </a:rPr>
              <a:t>Alkane là những hydrocarbon mạch hở, phân tử chỉ chứa các </a:t>
            </a:r>
          </a:p>
          <a:p>
            <a:pPr marL="0" marR="0" lvl="0" indent="0" algn="ctr" defTabSz="914400" rtl="0" eaLnBrk="1" fontAlgn="auto" latinLnBrk="0" hangingPunct="1">
              <a:lnSpc>
                <a:spcPts val="9599"/>
              </a:lnSpc>
              <a:spcBef>
                <a:spcPts val="0"/>
              </a:spcBef>
              <a:spcAft>
                <a:spcPts val="0"/>
              </a:spcAft>
              <a:buClrTx/>
              <a:buSzTx/>
              <a:buFontTx/>
              <a:buNone/>
              <a:tabLst/>
              <a:defRPr/>
            </a:pPr>
            <a:r>
              <a:rPr lang="vi-VN" sz="4800" b="1">
                <a:solidFill>
                  <a:srgbClr val="FF0000"/>
                </a:solidFill>
                <a:effectLst/>
                <a:latin typeface="Courier New" panose="02070309020205020404" pitchFamily="49" charset="0"/>
                <a:ea typeface="Courier New" panose="02070309020205020404" pitchFamily="49" charset="0"/>
              </a:rPr>
              <a:t>liên kết đơn.</a:t>
            </a:r>
            <a:endParaRPr kumimoji="0" lang="en-US" sz="4800" b="1" i="0" u="none" strike="noStrike" kern="1200" cap="none" spc="-439" normalizeH="0" baseline="0" noProof="0">
              <a:ln>
                <a:noFill/>
              </a:ln>
              <a:solidFill>
                <a:srgbClr val="FF0000"/>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11517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580D8F0-0E02-2510-41D9-94C8EE2A893F}"/>
              </a:ext>
            </a:extLst>
          </p:cNvPr>
          <p:cNvGraphicFramePr/>
          <p:nvPr>
            <p:extLst>
              <p:ext uri="{D42A27DB-BD31-4B8C-83A1-F6EECF244321}">
                <p14:modId xmlns:p14="http://schemas.microsoft.com/office/powerpoint/2010/main" val="770479861"/>
              </p:ext>
            </p:extLst>
          </p:nvPr>
        </p:nvGraphicFramePr>
        <p:xfrm>
          <a:off x="838200" y="1079500"/>
          <a:ext cx="16764000" cy="863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CCB2CC7-AD6D-725B-D44F-7806D46FEDE4}"/>
              </a:ext>
            </a:extLst>
          </p:cNvPr>
          <p:cNvSpPr txBox="1"/>
          <p:nvPr/>
        </p:nvSpPr>
        <p:spPr>
          <a:xfrm>
            <a:off x="838200" y="8648700"/>
            <a:ext cx="16764000" cy="1323439"/>
          </a:xfrm>
          <a:prstGeom prst="rect">
            <a:avLst/>
          </a:prstGeom>
          <a:noFill/>
        </p:spPr>
        <p:txBody>
          <a:bodyPr wrap="square" rtlCol="0">
            <a:spAutoFit/>
          </a:bodyPr>
          <a:lstStyle/>
          <a:p>
            <a:r>
              <a:rPr lang="vi-VN" sz="4000" i="1" u="sng">
                <a:solidFill>
                  <a:schemeClr val="accent6">
                    <a:lumMod val="75000"/>
                  </a:schemeClr>
                </a:solidFill>
              </a:rPr>
              <a:t>Chú ý: </a:t>
            </a:r>
            <a:r>
              <a:rPr lang="vi-VN" sz="4000" i="1">
                <a:solidFill>
                  <a:schemeClr val="accent6">
                    <a:lumMod val="75000"/>
                  </a:schemeClr>
                </a:solidFill>
              </a:rPr>
              <a:t>Hydrocarbon còn có thêm nhiều loại khác nữa, sẽ được học ở bậc học cao hơn.</a:t>
            </a:r>
          </a:p>
        </p:txBody>
      </p:sp>
    </p:spTree>
    <p:extLst>
      <p:ext uri="{BB962C8B-B14F-4D97-AF65-F5344CB8AC3E}">
        <p14:creationId xmlns:p14="http://schemas.microsoft.com/office/powerpoint/2010/main" val="36131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1205</TotalTime>
  <Words>1651</Words>
  <Application>Microsoft Macintosh PowerPoint</Application>
  <PresentationFormat>Custom</PresentationFormat>
  <Paragraphs>233</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Gaegu Bold</vt:lpstr>
      <vt:lpstr>Courier New</vt:lpstr>
      <vt:lpstr>Symbol</vt:lpstr>
      <vt:lpstr>Arial</vt:lpstr>
      <vt:lpstr>Times New Roman</vt:lpstr>
      <vt:lpstr>Calibri</vt:lpstr>
      <vt:lpstr>Segoe UI</vt:lpstr>
      <vt:lpstr>Dosis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Yến Nguyễn</cp:lastModifiedBy>
  <cp:revision>3</cp:revision>
  <dcterms:created xsi:type="dcterms:W3CDTF">2006-08-16T00:00:00Z</dcterms:created>
  <dcterms:modified xsi:type="dcterms:W3CDTF">2025-05-28T02:23:50Z</dcterms:modified>
  <dc:identifier>DAGIYaczg8k</dc:identifier>
</cp:coreProperties>
</file>