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0">
  <p:sldMasterIdLst>
    <p:sldMasterId id="2147483648" r:id="rId1"/>
    <p:sldMasterId id="2147483650" r:id="rId2"/>
    <p:sldMasterId id="2147483652" r:id="rId3"/>
    <p:sldMasterId id="2147483660" r:id="rId4"/>
    <p:sldMasterId id="2147483673" r:id="rId5"/>
    <p:sldMasterId id="2147483679" r:id="rId6"/>
  </p:sldMasterIdLst>
  <p:notesMasterIdLst>
    <p:notesMasterId r:id="rId45"/>
  </p:notesMasterIdLst>
  <p:sldIdLst>
    <p:sldId id="256" r:id="rId7"/>
    <p:sldId id="306" r:id="rId8"/>
    <p:sldId id="257" r:id="rId9"/>
    <p:sldId id="258" r:id="rId10"/>
    <p:sldId id="279" r:id="rId11"/>
    <p:sldId id="280" r:id="rId12"/>
    <p:sldId id="308" r:id="rId13"/>
    <p:sldId id="262" r:id="rId14"/>
    <p:sldId id="263" r:id="rId15"/>
    <p:sldId id="264" r:id="rId16"/>
    <p:sldId id="261" r:id="rId17"/>
    <p:sldId id="309" r:id="rId18"/>
    <p:sldId id="284" r:id="rId19"/>
    <p:sldId id="288" r:id="rId20"/>
    <p:sldId id="286" r:id="rId21"/>
    <p:sldId id="287" r:id="rId22"/>
    <p:sldId id="265" r:id="rId23"/>
    <p:sldId id="291" r:id="rId24"/>
    <p:sldId id="294" r:id="rId25"/>
    <p:sldId id="269" r:id="rId26"/>
    <p:sldId id="270" r:id="rId27"/>
    <p:sldId id="271" r:id="rId28"/>
    <p:sldId id="272" r:id="rId29"/>
    <p:sldId id="273" r:id="rId30"/>
    <p:sldId id="274" r:id="rId31"/>
    <p:sldId id="275" r:id="rId32"/>
    <p:sldId id="276" r:id="rId33"/>
    <p:sldId id="298" r:id="rId34"/>
    <p:sldId id="300" r:id="rId35"/>
    <p:sldId id="301" r:id="rId36"/>
    <p:sldId id="302" r:id="rId37"/>
    <p:sldId id="303" r:id="rId38"/>
    <p:sldId id="304" r:id="rId39"/>
    <p:sldId id="305" r:id="rId40"/>
    <p:sldId id="289" r:id="rId41"/>
    <p:sldId id="296" r:id="rId42"/>
    <p:sldId id="311" r:id="rId43"/>
    <p:sldId id="307" r:id="rId44"/>
  </p:sldIdLst>
  <p:sldSz cx="9144000" cy="6858000" type="screen4x3"/>
  <p:notesSz cx="6858000" cy="9144000"/>
  <p:defaultTex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g Huong" initials="GH" lastIdx="2" clrIdx="0">
    <p:extLst>
      <p:ext uri="{19B8F6BF-5375-455C-9EA6-DF929625EA0E}">
        <p15:presenceInfo xmlns:p15="http://schemas.microsoft.com/office/powerpoint/2012/main" userId="e71af33a4243d3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16T22:18:37.523" idx="2">
    <p:pos x="10" y="10"/>
    <p:text>Luật chơi chưa rõ nhiệm vụ của các nhóm</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0032" name="Header Placeholder 1"/>
          <p:cNvSpPr>
            <a:spLocks noGrp="1"/>
          </p:cNvSpPr>
          <p:nvPr>
            <p:ph type="hdr" sz="quarter"/>
          </p:nvPr>
        </p:nvSpPr>
        <p:spPr>
          <a:xfrm>
            <a:off x="0" y="0"/>
            <a:ext cx="2971800" cy="457200"/>
          </a:xfrm>
          <a:prstGeom prst="rect">
            <a:avLst/>
          </a:prstGeom>
          <a:noFill/>
          <a:ln>
            <a:noFill/>
          </a:ln>
        </p:spPr>
        <p:txBody>
          <a:bodyPr vert="horz" lIns="91440" tIns="45720" rIns="91440" bIns="45720" anchor="t"/>
          <a:lstStyle/>
          <a:p>
            <a:pPr lvl="0" eaLnBrk="1" hangingPunct="1"/>
            <a:endParaRPr lang="en-US" altLang="en-US" sz="1200"/>
          </a:p>
        </p:txBody>
      </p:sp>
      <p:sp>
        <p:nvSpPr>
          <p:cNvPr id="1050033" name="Date Placeholder 2"/>
          <p:cNvSpPr>
            <a:spLocks noGrp="1"/>
          </p:cNvSpPr>
          <p:nvPr>
            <p:ph type="dt" idx="1"/>
          </p:nvPr>
        </p:nvSpPr>
        <p:spPr>
          <a:xfrm>
            <a:off x="3884612" y="0"/>
            <a:ext cx="2971800" cy="457200"/>
          </a:xfrm>
          <a:prstGeom prst="rect">
            <a:avLst/>
          </a:prstGeom>
          <a:noFill/>
          <a:ln>
            <a:noFill/>
          </a:ln>
        </p:spPr>
        <p:txBody>
          <a:bodyPr vert="horz" lIns="91440" tIns="45720" rIns="91440" bIns="45720" anchor="t"/>
          <a:lstStyle/>
          <a:p>
            <a:pPr lvl="0" algn="r" eaLnBrk="1" hangingPunct="1"/>
            <a:fld id="{566ABCEB-ACFC-4714-9973-3DA970169C29}" type="datetime1">
              <a:rPr lang="en-US" altLang="en-US" sz="1200"/>
              <a:pPr lvl="0" algn="r" eaLnBrk="1" hangingPunct="1"/>
              <a:t>9/1/2024</a:t>
            </a:fld>
            <a:endParaRPr lang="en-US" altLang="en-US" sz="1200"/>
          </a:p>
        </p:txBody>
      </p:sp>
      <p:sp>
        <p:nvSpPr>
          <p:cNvPr id="1050034" name="Slide Image Placeholder 3"/>
          <p:cNvSpPr>
            <a:spLocks noGrp="1" noRot="1" noChangeAspect="1"/>
          </p:cNvSpPr>
          <p:nvPr>
            <p:ph type="sldImg" idx="2"/>
          </p:nvPr>
        </p:nvSpPr>
        <p:spPr>
          <a:xfrm>
            <a:off x="1143000" y="685800"/>
            <a:ext cx="4572000" cy="3429000"/>
          </a:xfrm>
          <a:prstGeom prst="rect">
            <a:avLst/>
          </a:prstGeom>
          <a:noFill/>
          <a:ln w="12700" cap="flat" cmpd="sng">
            <a:solidFill>
              <a:srgbClr val="000000">
                <a:alpha val="100000"/>
              </a:srgbClr>
            </a:solidFill>
            <a:prstDash val="solid"/>
            <a:round/>
          </a:ln>
        </p:spPr>
        <p:txBody>
          <a:bodyPr vert="horz" lIns="91440" tIns="45720" rIns="91440" bIns="45720" anchor="ctr"/>
          <a:lstStyle/>
          <a:p>
            <a:endParaRPr/>
          </a:p>
        </p:txBody>
      </p:sp>
      <p:sp>
        <p:nvSpPr>
          <p:cNvPr id="1050035" name="Notes Placeholder 4"/>
          <p:cNvSpPr>
            <a:spLocks noGrp="1"/>
          </p:cNvSpPr>
          <p:nvPr>
            <p:ph type="body" sz="quarter" idx="3"/>
          </p:nvPr>
        </p:nvSpPr>
        <p:spPr>
          <a:xfrm>
            <a:off x="685800" y="4343400"/>
            <a:ext cx="5486400" cy="4114800"/>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50036" name="Footer Placeholder 5"/>
          <p:cNvSpPr>
            <a:spLocks noGrp="1"/>
          </p:cNvSpPr>
          <p:nvPr>
            <p:ph type="ftr" sz="quarter" idx="4"/>
          </p:nvPr>
        </p:nvSpPr>
        <p:spPr>
          <a:xfrm>
            <a:off x="0" y="8685212"/>
            <a:ext cx="2971800" cy="457200"/>
          </a:xfrm>
          <a:prstGeom prst="rect">
            <a:avLst/>
          </a:prstGeom>
          <a:noFill/>
          <a:ln>
            <a:noFill/>
          </a:ln>
        </p:spPr>
        <p:txBody>
          <a:bodyPr vert="horz" lIns="91440" tIns="45720" rIns="91440" bIns="45720" anchor="b"/>
          <a:lstStyle/>
          <a:p>
            <a:pPr lvl="0" eaLnBrk="1" hangingPunct="1"/>
            <a:endParaRPr lang="en-US" altLang="en-US" sz="1200"/>
          </a:p>
        </p:txBody>
      </p:sp>
      <p:sp>
        <p:nvSpPr>
          <p:cNvPr id="1050037" name="Slide Number Placeholder 6"/>
          <p:cNvSpPr>
            <a:spLocks noGrp="1"/>
          </p:cNvSpPr>
          <p:nvPr>
            <p:ph type="sldNum" sz="quarter" idx="5"/>
          </p:nvPr>
        </p:nvSpPr>
        <p:spPr>
          <a:xfrm>
            <a:off x="3884612" y="8685212"/>
            <a:ext cx="2971800" cy="457200"/>
          </a:xfrm>
          <a:prstGeom prst="rect">
            <a:avLst/>
          </a:prstGeom>
          <a:noFill/>
          <a:ln>
            <a:noFill/>
          </a:ln>
        </p:spPr>
        <p:txBody>
          <a:bodyPr vert="horz" lIns="91440" tIns="45720" rIns="91440" bIns="45720" anchor="b"/>
          <a:lstStyle/>
          <a:p>
            <a:pPr lvl="0" algn="r" eaLnBrk="1" hangingPunct="1"/>
            <a:fld id="{566ABCEB-ACFC-4714-9973-3DA970169C29}" type="slidenum">
              <a:rPr lang="en-US" altLang="en-US" sz="1200"/>
              <a:pPr lvl="0" algn="r" eaLnBrk="1" hangingPunct="1"/>
              <a:t>‹#›</a:t>
            </a:fld>
            <a:endParaRPr lang="en-US" altLang="en-US" sz="1200"/>
          </a:p>
        </p:txBody>
      </p:sp>
    </p:spTree>
  </p:cSld>
  <p:clrMap bg1="dk1" tx1="dk1" bg2="dk1" tx2="dk1" accent1="dk1" accent2="dk1" accent3="dk1" accent4="dk1" accent5="dk1" accent6="dk1" hlink="dk1" folHlink="dk1"/>
  <p:notesStyle>
    <a:lvl1pPr marL="0" indent="0" algn="l" rtl="0" eaLnBrk="0" fontAlgn="base" latinLnBrk="0" hangingPunct="0">
      <a:lnSpc>
        <a:spcPct val="100000"/>
      </a:lnSpc>
      <a:spcBef>
        <a:spcPct val="30000"/>
      </a:spcBef>
      <a:spcAft>
        <a:spcPct val="0"/>
      </a:spcAft>
      <a:buFontTx/>
      <a:buNone/>
      <a:defRPr sz="1200" b="0" i="0" u="none" baseline="0">
        <a:solidFill>
          <a:schemeClr val="dk1"/>
        </a:solidFill>
        <a:latin typeface="Calibri" pitchFamily="34" charset="0"/>
        <a:sym typeface="Calibri" pitchFamily="34" charset="0"/>
      </a:defRPr>
    </a:lvl1pPr>
    <a:lvl2pPr marL="457200" indent="0" algn="l" rtl="0" eaLnBrk="0" fontAlgn="base" latinLnBrk="0" hangingPunct="0">
      <a:lnSpc>
        <a:spcPct val="100000"/>
      </a:lnSpc>
      <a:spcBef>
        <a:spcPct val="30000"/>
      </a:spcBef>
      <a:spcAft>
        <a:spcPct val="0"/>
      </a:spcAft>
      <a:buFontTx/>
      <a:buNone/>
      <a:defRPr sz="1200" b="0" i="0" u="none" baseline="0">
        <a:solidFill>
          <a:schemeClr val="dk1"/>
        </a:solidFill>
        <a:latin typeface="Calibri" pitchFamily="34" charset="0"/>
        <a:sym typeface="Calibri" pitchFamily="34" charset="0"/>
      </a:defRPr>
    </a:lvl2pPr>
    <a:lvl3pPr marL="914400" indent="0" algn="l" rtl="0" eaLnBrk="0" fontAlgn="base" latinLnBrk="0" hangingPunct="0">
      <a:lnSpc>
        <a:spcPct val="100000"/>
      </a:lnSpc>
      <a:spcBef>
        <a:spcPct val="30000"/>
      </a:spcBef>
      <a:spcAft>
        <a:spcPct val="0"/>
      </a:spcAft>
      <a:buFontTx/>
      <a:buNone/>
      <a:defRPr sz="1200" b="0" i="0" u="none" baseline="0">
        <a:solidFill>
          <a:schemeClr val="dk1"/>
        </a:solidFill>
        <a:latin typeface="Calibri" pitchFamily="34" charset="0"/>
        <a:sym typeface="Calibri" pitchFamily="34" charset="0"/>
      </a:defRPr>
    </a:lvl3pPr>
    <a:lvl4pPr marL="1371600" indent="0" algn="l" rtl="0" eaLnBrk="0" fontAlgn="base" latinLnBrk="0" hangingPunct="0">
      <a:lnSpc>
        <a:spcPct val="100000"/>
      </a:lnSpc>
      <a:spcBef>
        <a:spcPct val="30000"/>
      </a:spcBef>
      <a:spcAft>
        <a:spcPct val="0"/>
      </a:spcAft>
      <a:buFontTx/>
      <a:buNone/>
      <a:defRPr sz="1200" b="0" i="0" u="none" baseline="0">
        <a:solidFill>
          <a:schemeClr val="dk1"/>
        </a:solidFill>
        <a:latin typeface="Calibri" pitchFamily="34" charset="0"/>
        <a:sym typeface="Calibri" pitchFamily="34" charset="0"/>
      </a:defRPr>
    </a:lvl4pPr>
    <a:lvl5pPr marL="1828800" indent="0" algn="l" rtl="0" eaLnBrk="0" fontAlgn="base" latinLnBrk="0" hangingPunct="0">
      <a:lnSpc>
        <a:spcPct val="100000"/>
      </a:lnSpc>
      <a:spcBef>
        <a:spcPct val="30000"/>
      </a:spcBef>
      <a:spcAft>
        <a:spcPct val="0"/>
      </a:spcAft>
      <a:buFontTx/>
      <a:buNone/>
      <a:defRPr sz="1200" b="0" i="0" u="none" baseline="0">
        <a:solidFill>
          <a:schemeClr val="dk1"/>
        </a:solidFill>
        <a:latin typeface="Calibri" pitchFamily="34" charset="0"/>
        <a:sym typeface="Calibri" pitchFamily="34" charset="0"/>
      </a:defRPr>
    </a:lvl5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fld id="{E636633A-8999-479B-9D08-FDA076F405C1}" type="slidenum">
              <a:rPr lang="en-US" altLang="en-US">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312300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fld id="{E636633A-8999-479B-9D08-FDA076F405C1}" type="slidenum">
              <a:rPr lang="en-US" altLang="en-US">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2349350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0095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802" name="Title 1"/>
          <p:cNvSpPr>
            <a:spLocks noGrp="1"/>
          </p:cNvSpPr>
          <p:nvPr>
            <p:ph type="ctrTitle"/>
          </p:nvPr>
        </p:nvSpPr>
        <p:spPr>
          <a:xfrm>
            <a:off x="1143000" y="1122363"/>
            <a:ext cx="6858000" cy="2387600"/>
          </a:xfrm>
        </p:spPr>
        <p:txBody>
          <a:bodyPr anchor="b"/>
          <a:lstStyle>
            <a:lvl1pPr>
              <a:defRPr sz="6000"/>
            </a:lvl1pPr>
          </a:lstStyle>
          <a:p>
            <a:r>
              <a:rPr lang="en-US" altLang="zh-CN"/>
              <a:t>Click to edit Master title style</a:t>
            </a:r>
            <a:endParaRPr lang="zh-CN" altLang="en-US"/>
          </a:p>
        </p:txBody>
      </p:sp>
      <p:sp>
        <p:nvSpPr>
          <p:cNvPr id="104880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823" name="Title 1"/>
          <p:cNvSpPr>
            <a:spLocks noGrp="1"/>
          </p:cNvSpPr>
          <p:nvPr>
            <p:ph type="title"/>
          </p:nvPr>
        </p:nvSpPr>
        <p:spPr/>
        <p:txBody>
          <a:bodyPr/>
          <a:lstStyle/>
          <a:p>
            <a:r>
              <a:rPr lang="en-US" altLang="zh-CN"/>
              <a:t>Click to edit Master title style</a:t>
            </a:r>
            <a:endParaRPr lang="zh-CN" altLang="en-US"/>
          </a:p>
        </p:txBody>
      </p:sp>
      <p:sp>
        <p:nvSpPr>
          <p:cNvPr id="1048824"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825"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zh-CN" altLang="en-US"/>
          </a:p>
        </p:txBody>
      </p:sp>
      <p:sp>
        <p:nvSpPr>
          <p:cNvPr id="1048826"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9652" name="Title 1"/>
          <p:cNvSpPr>
            <a:spLocks noGrp="1"/>
          </p:cNvSpPr>
          <p:nvPr>
            <p:ph type="ctrTitle"/>
          </p:nvPr>
        </p:nvSpPr>
        <p:spPr>
          <a:xfrm>
            <a:off x="1143000" y="1122363"/>
            <a:ext cx="6858000" cy="2387600"/>
          </a:xfrm>
        </p:spPr>
        <p:txBody>
          <a:bodyPr anchor="b"/>
          <a:lstStyle>
            <a:lvl1pPr>
              <a:defRPr sz="6000"/>
            </a:lvl1pPr>
          </a:lstStyle>
          <a:p>
            <a:r>
              <a:rPr lang="en-US" altLang="zh-CN"/>
              <a:t>Click to edit Master title style</a:t>
            </a:r>
            <a:endParaRPr lang="zh-CN" altLang="en-US"/>
          </a:p>
        </p:txBody>
      </p:sp>
      <p:sp>
        <p:nvSpPr>
          <p:cNvPr id="104965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9654" name="Title 1"/>
          <p:cNvSpPr>
            <a:spLocks noGrp="1"/>
          </p:cNvSpPr>
          <p:nvPr>
            <p:ph type="title"/>
          </p:nvPr>
        </p:nvSpPr>
        <p:spPr/>
        <p:txBody>
          <a:bodyPr/>
          <a:lstStyle/>
          <a:p>
            <a:r>
              <a:rPr lang="en-US" altLang="zh-CN"/>
              <a:t>Click to edit Master title style</a:t>
            </a:r>
            <a:endParaRPr lang="zh-CN" altLang="en-US"/>
          </a:p>
        </p:txBody>
      </p:sp>
      <p:sp>
        <p:nvSpPr>
          <p:cNvPr id="1049655"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9656" name="Title 1"/>
          <p:cNvSpPr>
            <a:spLocks noGrp="1"/>
          </p:cNvSpPr>
          <p:nvPr>
            <p:ph type="title"/>
          </p:nvPr>
        </p:nvSpPr>
        <p:spPr>
          <a:xfrm>
            <a:off x="623887" y="1709738"/>
            <a:ext cx="7886700" cy="2852737"/>
          </a:xfrm>
        </p:spPr>
        <p:txBody>
          <a:bodyPr anchor="b"/>
          <a:lstStyle>
            <a:lvl1pPr>
              <a:defRPr sz="6000"/>
            </a:lvl1pPr>
          </a:lstStyle>
          <a:p>
            <a:r>
              <a:rPr lang="en-US" altLang="zh-CN"/>
              <a:t>Click to edit Master title style</a:t>
            </a:r>
            <a:endParaRPr lang="zh-CN" altLang="en-US"/>
          </a:p>
        </p:txBody>
      </p:sp>
      <p:sp>
        <p:nvSpPr>
          <p:cNvPr id="1049657" name="Text Placeholder 2"/>
          <p:cNvSpPr>
            <a:spLocks noGrp="1"/>
          </p:cNvSpPr>
          <p:nvPr>
            <p:ph type="body" idx="1"/>
          </p:nvPr>
        </p:nvSpPr>
        <p:spPr>
          <a:xfrm>
            <a:off x="623887"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CN"/>
              <a:t>Click to edit Master text styles</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658" name="Title 1"/>
          <p:cNvSpPr>
            <a:spLocks noGrp="1"/>
          </p:cNvSpPr>
          <p:nvPr>
            <p:ph type="title"/>
          </p:nvPr>
        </p:nvSpPr>
        <p:spPr/>
        <p:txBody>
          <a:bodyPr/>
          <a:lstStyle/>
          <a:p>
            <a:r>
              <a:rPr lang="en-US" altLang="zh-CN"/>
              <a:t>Click to edit Master title style</a:t>
            </a:r>
            <a:endParaRPr lang="zh-CN" altLang="en-US"/>
          </a:p>
        </p:txBody>
      </p:sp>
      <p:sp>
        <p:nvSpPr>
          <p:cNvPr id="1049659"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660"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9661" name="Title 1"/>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1049662"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663" name="Content Placeholder 3"/>
          <p:cNvSpPr>
            <a:spLocks noGrp="1"/>
          </p:cNvSpPr>
          <p:nvPr>
            <p:ph sz="half" idx="2"/>
          </p:nvPr>
        </p:nvSpPr>
        <p:spPr>
          <a:xfrm>
            <a:off x="629841"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66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665"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666" name="Title 1"/>
          <p:cNvSpPr>
            <a:spLocks noGrp="1"/>
          </p:cNvSpPr>
          <p:nvPr>
            <p:ph type="title"/>
          </p:nvPr>
        </p:nvSpPr>
        <p:spPr/>
        <p:txBody>
          <a:bodyPr/>
          <a:lstStyle/>
          <a:p>
            <a:r>
              <a:rPr lang="en-US" altLang="zh-CN"/>
              <a:t>Click to edit Master title style</a:t>
            </a:r>
            <a:endParaRPr lang="zh-CN" altLang="en-US"/>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9667"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668"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669"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804" name="Title 1"/>
          <p:cNvSpPr>
            <a:spLocks noGrp="1"/>
          </p:cNvSpPr>
          <p:nvPr>
            <p:ph type="title"/>
          </p:nvPr>
        </p:nvSpPr>
        <p:spPr/>
        <p:txBody>
          <a:bodyPr/>
          <a:lstStyle/>
          <a:p>
            <a:r>
              <a:rPr lang="en-US" altLang="zh-CN"/>
              <a:t>Click to edit Master title style</a:t>
            </a:r>
            <a:endParaRPr lang="zh-CN" altLang="en-US"/>
          </a:p>
        </p:txBody>
      </p:sp>
      <p:sp>
        <p:nvSpPr>
          <p:cNvPr id="1048805"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9670"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671"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672" name="Picture Placeholder 2"/>
          <p:cNvSpPr>
            <a:spLocks noGrp="1"/>
          </p:cNvSpPr>
          <p:nvPr>
            <p:ph type="pic" idx="1"/>
          </p:nvPr>
        </p:nvSpPr>
        <p:spPr>
          <a:xfrm>
            <a:off x="3887391" y="987424"/>
            <a:ext cx="4629150" cy="4873625"/>
          </a:xfrm>
        </p:spPr>
        <p:txBody>
          <a:bodyPr/>
          <a:lstStyle>
            <a:lvl1pPr marL="0" indent="0">
              <a:buNone/>
              <a:defRPr sz="3200"/>
            </a:lvl1pPr>
            <a:lvl2pPr marL="457200" indent="0">
              <a:buNone/>
              <a:defRPr sz="28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9673" name="Title 1"/>
          <p:cNvSpPr>
            <a:spLocks noGrp="1"/>
          </p:cNvSpPr>
          <p:nvPr>
            <p:ph type="title"/>
          </p:nvPr>
        </p:nvSpPr>
        <p:spPr/>
        <p:txBody>
          <a:bodyPr/>
          <a:lstStyle/>
          <a:p>
            <a:r>
              <a:rPr lang="en-US" altLang="zh-CN"/>
              <a:t>Click to edit Master title style</a:t>
            </a:r>
            <a:endParaRPr lang="zh-CN" altLang="en-US"/>
          </a:p>
        </p:txBody>
      </p:sp>
      <p:sp>
        <p:nvSpPr>
          <p:cNvPr id="1049674"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9675"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zh-CN" altLang="en-US"/>
          </a:p>
        </p:txBody>
      </p:sp>
      <p:sp>
        <p:nvSpPr>
          <p:cNvPr id="1049676"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stretch>
            <a:fillRect/>
          </a:stretch>
        </a:blipFill>
        <a:effectLst/>
      </p:bgPr>
    </p:bg>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753825" y="1446433"/>
            <a:ext cx="7590300" cy="4649600"/>
          </a:xfrm>
          <a:prstGeom prst="rect">
            <a:avLst/>
          </a:prstGeom>
          <a:noFill/>
          <a:ln>
            <a:noFill/>
          </a:ln>
        </p:spPr>
        <p:txBody>
          <a:bodyPr spcFirstLastPara="1" wrap="square" lIns="91425" tIns="91425" rIns="91425" bIns="91425" anchor="t" anchorCtr="0">
            <a:noAutofit/>
          </a:bodyPr>
          <a:lstStyle>
            <a:lvl1pPr marL="457200" lvl="0" indent="-381000" rtl="0">
              <a:spcBef>
                <a:spcPts val="0"/>
              </a:spcBef>
              <a:spcAft>
                <a:spcPts val="0"/>
              </a:spcAft>
              <a:buClr>
                <a:schemeClr val="lt1"/>
              </a:buClr>
              <a:buSzPts val="2400"/>
              <a:buFont typeface="Work Sans"/>
              <a:buAutoNum type="arabicPeriod"/>
              <a:defRPr sz="1099">
                <a:solidFill>
                  <a:schemeClr val="dk1"/>
                </a:solidFill>
                <a:latin typeface="Comfortaa"/>
                <a:ea typeface="Comfortaa"/>
                <a:cs typeface="Comfortaa"/>
                <a:sym typeface="Comfortaa"/>
              </a:defRPr>
            </a:lvl1pPr>
            <a:lvl2pPr marL="914400" lvl="1" indent="-317659"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2pPr>
            <a:lvl3pPr marL="1371600" lvl="2" indent="-317659"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3pPr>
            <a:lvl4pPr marL="1828800" lvl="3" indent="-317659"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4pPr>
            <a:lvl5pPr marL="2286000" lvl="4" indent="-317659"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5pPr>
            <a:lvl6pPr marL="2743200" lvl="5" indent="-317659"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6pPr>
            <a:lvl7pPr marL="3200400" lvl="6" indent="-317659"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7pPr>
            <a:lvl8pPr marL="3657600" lvl="7" indent="-317659"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8pPr>
            <a:lvl9pPr marL="4114800" lvl="8" indent="-317659"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9pPr>
          </a:lstStyle>
          <a:p>
            <a:endParaRPr/>
          </a:p>
        </p:txBody>
      </p:sp>
      <p:sp>
        <p:nvSpPr>
          <p:cNvPr id="109" name="Google Shape;109;p4"/>
          <p:cNvSpPr txBox="1">
            <a:spLocks noGrp="1"/>
          </p:cNvSpPr>
          <p:nvPr>
            <p:ph type="title"/>
          </p:nvPr>
        </p:nvSpPr>
        <p:spPr>
          <a:xfrm>
            <a:off x="753825" y="560133"/>
            <a:ext cx="74448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0" name="Google Shape;110;p4"/>
          <p:cNvGrpSpPr/>
          <p:nvPr/>
        </p:nvGrpSpPr>
        <p:grpSpPr>
          <a:xfrm>
            <a:off x="7844080" y="302305"/>
            <a:ext cx="1373387" cy="1662655"/>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grpSp>
      <p:grpSp>
        <p:nvGrpSpPr>
          <p:cNvPr id="125" name="Google Shape;125;p4"/>
          <p:cNvGrpSpPr/>
          <p:nvPr/>
        </p:nvGrpSpPr>
        <p:grpSpPr>
          <a:xfrm>
            <a:off x="91758" y="5276980"/>
            <a:ext cx="708344" cy="1638049"/>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grpSp>
      <p:grpSp>
        <p:nvGrpSpPr>
          <p:cNvPr id="133" name="Google Shape;133;p4"/>
          <p:cNvGrpSpPr/>
          <p:nvPr/>
        </p:nvGrpSpPr>
        <p:grpSpPr>
          <a:xfrm>
            <a:off x="8410821" y="5965307"/>
            <a:ext cx="537853" cy="741144"/>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grpSp>
      <p:grpSp>
        <p:nvGrpSpPr>
          <p:cNvPr id="143" name="Google Shape;143;p4"/>
          <p:cNvGrpSpPr/>
          <p:nvPr/>
        </p:nvGrpSpPr>
        <p:grpSpPr>
          <a:xfrm>
            <a:off x="122839" y="167088"/>
            <a:ext cx="604654" cy="770716"/>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14457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9917" name="Title 1"/>
          <p:cNvSpPr>
            <a:spLocks noGrp="1"/>
          </p:cNvSpPr>
          <p:nvPr>
            <p:ph type="ctrTitle"/>
          </p:nvPr>
        </p:nvSpPr>
        <p:spPr>
          <a:xfrm>
            <a:off x="1143000" y="1122363"/>
            <a:ext cx="6858000" cy="2387600"/>
          </a:xfrm>
        </p:spPr>
        <p:txBody>
          <a:bodyPr anchor="b"/>
          <a:lstStyle>
            <a:lvl1pPr>
              <a:defRPr sz="6000"/>
            </a:lvl1pPr>
          </a:lstStyle>
          <a:p>
            <a:r>
              <a:rPr lang="en-US" altLang="zh-CN"/>
              <a:t>Click to edit Master title style</a:t>
            </a:r>
            <a:endParaRPr lang="zh-CN" altLang="en-US"/>
          </a:p>
        </p:txBody>
      </p:sp>
      <p:sp>
        <p:nvSpPr>
          <p:cNvPr id="1049918"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9919" name="Title 1"/>
          <p:cNvSpPr>
            <a:spLocks noGrp="1"/>
          </p:cNvSpPr>
          <p:nvPr>
            <p:ph type="title"/>
          </p:nvPr>
        </p:nvSpPr>
        <p:spPr/>
        <p:txBody>
          <a:bodyPr/>
          <a:lstStyle/>
          <a:p>
            <a:r>
              <a:rPr lang="en-US" altLang="zh-CN"/>
              <a:t>Click to edit Master title style</a:t>
            </a:r>
            <a:endParaRPr lang="zh-CN" altLang="en-US"/>
          </a:p>
        </p:txBody>
      </p:sp>
      <p:sp>
        <p:nvSpPr>
          <p:cNvPr id="1049920"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9921" name="Title 1"/>
          <p:cNvSpPr>
            <a:spLocks noGrp="1"/>
          </p:cNvSpPr>
          <p:nvPr>
            <p:ph type="title"/>
          </p:nvPr>
        </p:nvSpPr>
        <p:spPr>
          <a:xfrm>
            <a:off x="623887" y="1709738"/>
            <a:ext cx="7886700" cy="2852737"/>
          </a:xfrm>
        </p:spPr>
        <p:txBody>
          <a:bodyPr anchor="b"/>
          <a:lstStyle>
            <a:lvl1pPr>
              <a:defRPr sz="6000"/>
            </a:lvl1pPr>
          </a:lstStyle>
          <a:p>
            <a:r>
              <a:rPr lang="en-US" altLang="zh-CN"/>
              <a:t>Click to edit Master title style</a:t>
            </a:r>
            <a:endParaRPr lang="zh-CN" altLang="en-US"/>
          </a:p>
        </p:txBody>
      </p:sp>
      <p:sp>
        <p:nvSpPr>
          <p:cNvPr id="1049922" name="Text Placeholder 2"/>
          <p:cNvSpPr>
            <a:spLocks noGrp="1"/>
          </p:cNvSpPr>
          <p:nvPr>
            <p:ph type="body" idx="1"/>
          </p:nvPr>
        </p:nvSpPr>
        <p:spPr>
          <a:xfrm>
            <a:off x="623887"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CN"/>
              <a:t>Click to edit Master text styles</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923" name="Title 1"/>
          <p:cNvSpPr>
            <a:spLocks noGrp="1"/>
          </p:cNvSpPr>
          <p:nvPr>
            <p:ph type="title"/>
          </p:nvPr>
        </p:nvSpPr>
        <p:spPr/>
        <p:txBody>
          <a:bodyPr/>
          <a:lstStyle/>
          <a:p>
            <a:r>
              <a:rPr lang="en-US" altLang="zh-CN"/>
              <a:t>Click to edit Master title style</a:t>
            </a:r>
            <a:endParaRPr lang="zh-CN" altLang="en-US"/>
          </a:p>
        </p:txBody>
      </p:sp>
      <p:sp>
        <p:nvSpPr>
          <p:cNvPr id="1049924"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925"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9926" name="Title 1"/>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1049927"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928" name="Content Placeholder 3"/>
          <p:cNvSpPr>
            <a:spLocks noGrp="1"/>
          </p:cNvSpPr>
          <p:nvPr>
            <p:ph sz="half" idx="2"/>
          </p:nvPr>
        </p:nvSpPr>
        <p:spPr>
          <a:xfrm>
            <a:off x="629841"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929"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930"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931" name="Title 1"/>
          <p:cNvSpPr>
            <a:spLocks noGrp="1"/>
          </p:cNvSpPr>
          <p:nvPr>
            <p:ph type="title"/>
          </p:nvPr>
        </p:nvSpPr>
        <p:spPr/>
        <p:txBody>
          <a:bodyPr/>
          <a:lstStyle/>
          <a:p>
            <a:r>
              <a:rPr lang="en-US" altLang="zh-CN"/>
              <a:t>Click to edit Master title style</a:t>
            </a:r>
            <a:endParaRPr lang="zh-CN" altLang="en-US"/>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806" name="Title 1"/>
          <p:cNvSpPr>
            <a:spLocks noGrp="1"/>
          </p:cNvSpPr>
          <p:nvPr>
            <p:ph type="title"/>
          </p:nvPr>
        </p:nvSpPr>
        <p:spPr>
          <a:xfrm>
            <a:off x="623887" y="1709738"/>
            <a:ext cx="7886700" cy="2852737"/>
          </a:xfrm>
        </p:spPr>
        <p:txBody>
          <a:bodyPr anchor="b"/>
          <a:lstStyle>
            <a:lvl1pPr>
              <a:defRPr sz="6000"/>
            </a:lvl1pPr>
          </a:lstStyle>
          <a:p>
            <a:r>
              <a:rPr lang="en-US" altLang="zh-CN"/>
              <a:t>Click to edit Master title style</a:t>
            </a:r>
            <a:endParaRPr lang="zh-CN" altLang="en-US"/>
          </a:p>
        </p:txBody>
      </p:sp>
      <p:sp>
        <p:nvSpPr>
          <p:cNvPr id="1048807" name="Text Placeholder 2"/>
          <p:cNvSpPr>
            <a:spLocks noGrp="1"/>
          </p:cNvSpPr>
          <p:nvPr>
            <p:ph type="body" idx="1"/>
          </p:nvPr>
        </p:nvSpPr>
        <p:spPr>
          <a:xfrm>
            <a:off x="623887"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CN"/>
              <a:t>Click to edit Master text styles</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9932"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933"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934"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9935"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936"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937" name="Picture Placeholder 2"/>
          <p:cNvSpPr>
            <a:spLocks noGrp="1"/>
          </p:cNvSpPr>
          <p:nvPr>
            <p:ph type="pic" idx="1"/>
          </p:nvPr>
        </p:nvSpPr>
        <p:spPr>
          <a:xfrm>
            <a:off x="3887391" y="987424"/>
            <a:ext cx="4629150" cy="4873625"/>
          </a:xfrm>
        </p:spPr>
        <p:txBody>
          <a:bodyPr/>
          <a:lstStyle>
            <a:lvl1pPr marL="0" indent="0">
              <a:buNone/>
              <a:defRPr sz="3200"/>
            </a:lvl1pPr>
            <a:lvl2pPr marL="457200" indent="0">
              <a:buNone/>
              <a:defRPr sz="28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9938" name="Title 1"/>
          <p:cNvSpPr>
            <a:spLocks noGrp="1"/>
          </p:cNvSpPr>
          <p:nvPr>
            <p:ph type="title"/>
          </p:nvPr>
        </p:nvSpPr>
        <p:spPr/>
        <p:txBody>
          <a:bodyPr/>
          <a:lstStyle/>
          <a:p>
            <a:r>
              <a:rPr lang="en-US" altLang="zh-CN"/>
              <a:t>Click to edit Master title style</a:t>
            </a:r>
            <a:endParaRPr lang="zh-CN" altLang="en-US"/>
          </a:p>
        </p:txBody>
      </p:sp>
      <p:sp>
        <p:nvSpPr>
          <p:cNvPr id="1049939"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9940"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zh-CN" altLang="en-US"/>
          </a:p>
        </p:txBody>
      </p:sp>
      <p:sp>
        <p:nvSpPr>
          <p:cNvPr id="1049941"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917" name="Title 1"/>
          <p:cNvSpPr>
            <a:spLocks noGrp="1"/>
          </p:cNvSpPr>
          <p:nvPr>
            <p:ph type="ctrTitle"/>
          </p:nvPr>
        </p:nvSpPr>
        <p:spPr>
          <a:xfrm>
            <a:off x="1143000" y="1122363"/>
            <a:ext cx="6858000" cy="2387600"/>
          </a:xfrm>
        </p:spPr>
        <p:txBody>
          <a:bodyPr anchor="b"/>
          <a:lstStyle>
            <a:lvl1pPr>
              <a:defRPr sz="6000"/>
            </a:lvl1pPr>
          </a:lstStyle>
          <a:p>
            <a:r>
              <a:rPr lang="en-US" altLang="zh-CN"/>
              <a:t>Click to edit Master title style</a:t>
            </a:r>
            <a:endParaRPr lang="zh-CN" altLang="en-US"/>
          </a:p>
        </p:txBody>
      </p:sp>
      <p:sp>
        <p:nvSpPr>
          <p:cNvPr id="1048918"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919" name="Title 1"/>
          <p:cNvSpPr>
            <a:spLocks noGrp="1"/>
          </p:cNvSpPr>
          <p:nvPr>
            <p:ph type="title"/>
          </p:nvPr>
        </p:nvSpPr>
        <p:spPr/>
        <p:txBody>
          <a:bodyPr/>
          <a:lstStyle/>
          <a:p>
            <a:r>
              <a:rPr lang="en-US" altLang="zh-CN"/>
              <a:t>Click to edit Master title style</a:t>
            </a:r>
            <a:endParaRPr lang="zh-CN" altLang="en-US"/>
          </a:p>
        </p:txBody>
      </p:sp>
      <p:sp>
        <p:nvSpPr>
          <p:cNvPr id="1048920"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921" name="Title 1"/>
          <p:cNvSpPr>
            <a:spLocks noGrp="1"/>
          </p:cNvSpPr>
          <p:nvPr>
            <p:ph type="title"/>
          </p:nvPr>
        </p:nvSpPr>
        <p:spPr>
          <a:xfrm>
            <a:off x="623887" y="1709738"/>
            <a:ext cx="7886700" cy="2852737"/>
          </a:xfrm>
        </p:spPr>
        <p:txBody>
          <a:bodyPr anchor="b"/>
          <a:lstStyle>
            <a:lvl1pPr>
              <a:defRPr sz="6000"/>
            </a:lvl1pPr>
          </a:lstStyle>
          <a:p>
            <a:r>
              <a:rPr lang="en-US" altLang="zh-CN"/>
              <a:t>Click to edit Master title style</a:t>
            </a:r>
            <a:endParaRPr lang="zh-CN" altLang="en-US"/>
          </a:p>
        </p:txBody>
      </p:sp>
      <p:sp>
        <p:nvSpPr>
          <p:cNvPr id="1048922" name="Text Placeholder 2"/>
          <p:cNvSpPr>
            <a:spLocks noGrp="1"/>
          </p:cNvSpPr>
          <p:nvPr>
            <p:ph type="body" idx="1"/>
          </p:nvPr>
        </p:nvSpPr>
        <p:spPr>
          <a:xfrm>
            <a:off x="623887"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CN"/>
              <a:t>Click to edit Master text styles</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923" name="Title 1"/>
          <p:cNvSpPr>
            <a:spLocks noGrp="1"/>
          </p:cNvSpPr>
          <p:nvPr>
            <p:ph type="title"/>
          </p:nvPr>
        </p:nvSpPr>
        <p:spPr/>
        <p:txBody>
          <a:bodyPr/>
          <a:lstStyle/>
          <a:p>
            <a:r>
              <a:rPr lang="en-US" altLang="zh-CN"/>
              <a:t>Click to edit Master title style</a:t>
            </a:r>
            <a:endParaRPr lang="zh-CN" altLang="en-US"/>
          </a:p>
        </p:txBody>
      </p:sp>
      <p:sp>
        <p:nvSpPr>
          <p:cNvPr id="1048924"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925"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926" name="Title 1"/>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1048927"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8928" name="Content Placeholder 3"/>
          <p:cNvSpPr>
            <a:spLocks noGrp="1"/>
          </p:cNvSpPr>
          <p:nvPr>
            <p:ph sz="half" idx="2"/>
          </p:nvPr>
        </p:nvSpPr>
        <p:spPr>
          <a:xfrm>
            <a:off x="629841"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929"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8930"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808" name="Title 1"/>
          <p:cNvSpPr>
            <a:spLocks noGrp="1"/>
          </p:cNvSpPr>
          <p:nvPr>
            <p:ph type="title"/>
          </p:nvPr>
        </p:nvSpPr>
        <p:spPr/>
        <p:txBody>
          <a:bodyPr/>
          <a:lstStyle/>
          <a:p>
            <a:r>
              <a:rPr lang="en-US" altLang="zh-CN"/>
              <a:t>Click to edit Master title style</a:t>
            </a:r>
            <a:endParaRPr lang="zh-CN" altLang="en-US"/>
          </a:p>
        </p:txBody>
      </p:sp>
      <p:sp>
        <p:nvSpPr>
          <p:cNvPr id="1048809"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810"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931" name="Title 1"/>
          <p:cNvSpPr>
            <a:spLocks noGrp="1"/>
          </p:cNvSpPr>
          <p:nvPr>
            <p:ph type="title"/>
          </p:nvPr>
        </p:nvSpPr>
        <p:spPr/>
        <p:txBody>
          <a:bodyPr/>
          <a:lstStyle/>
          <a:p>
            <a:r>
              <a:rPr lang="en-US" altLang="zh-CN"/>
              <a:t>Click to edit Master title style</a:t>
            </a:r>
            <a:endParaRPr lang="zh-CN" altLang="en-US"/>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932"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8933"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8934"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935"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8936"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8937" name="Picture Placeholder 2"/>
          <p:cNvSpPr>
            <a:spLocks noGrp="1"/>
          </p:cNvSpPr>
          <p:nvPr>
            <p:ph type="pic" idx="1"/>
          </p:nvPr>
        </p:nvSpPr>
        <p:spPr>
          <a:xfrm>
            <a:off x="3887391" y="987424"/>
            <a:ext cx="4629150" cy="4873625"/>
          </a:xfrm>
        </p:spPr>
        <p:txBody>
          <a:bodyPr/>
          <a:lstStyle>
            <a:lvl1pPr marL="0" indent="0">
              <a:buNone/>
              <a:defRPr sz="3200"/>
            </a:lvl1pPr>
            <a:lvl2pPr marL="457200" indent="0">
              <a:buNone/>
              <a:defRPr sz="28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938" name="Title 1"/>
          <p:cNvSpPr>
            <a:spLocks noGrp="1"/>
          </p:cNvSpPr>
          <p:nvPr>
            <p:ph type="title"/>
          </p:nvPr>
        </p:nvSpPr>
        <p:spPr/>
        <p:txBody>
          <a:bodyPr/>
          <a:lstStyle/>
          <a:p>
            <a:r>
              <a:rPr lang="en-US" altLang="zh-CN"/>
              <a:t>Click to edit Master title style</a:t>
            </a:r>
            <a:endParaRPr lang="zh-CN" altLang="en-US"/>
          </a:p>
        </p:txBody>
      </p:sp>
      <p:sp>
        <p:nvSpPr>
          <p:cNvPr id="1048939"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940"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zh-CN" altLang="en-US"/>
          </a:p>
        </p:txBody>
      </p:sp>
      <p:sp>
        <p:nvSpPr>
          <p:cNvPr id="1048941"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9362" name="Title 1"/>
          <p:cNvSpPr>
            <a:spLocks noGrp="1"/>
          </p:cNvSpPr>
          <p:nvPr>
            <p:ph type="ctrTitle"/>
          </p:nvPr>
        </p:nvSpPr>
        <p:spPr>
          <a:xfrm>
            <a:off x="1143000" y="1122363"/>
            <a:ext cx="6858000" cy="2387600"/>
          </a:xfrm>
        </p:spPr>
        <p:txBody>
          <a:bodyPr anchor="b"/>
          <a:lstStyle>
            <a:lvl1pPr>
              <a:defRPr sz="6000"/>
            </a:lvl1pPr>
          </a:lstStyle>
          <a:p>
            <a:r>
              <a:rPr lang="en-US" altLang="zh-CN"/>
              <a:t>Click to edit Master title style</a:t>
            </a:r>
            <a:endParaRPr lang="zh-CN" altLang="en-US"/>
          </a:p>
        </p:txBody>
      </p:sp>
      <p:sp>
        <p:nvSpPr>
          <p:cNvPr id="104936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9364" name="Title 1"/>
          <p:cNvSpPr>
            <a:spLocks noGrp="1"/>
          </p:cNvSpPr>
          <p:nvPr>
            <p:ph type="title"/>
          </p:nvPr>
        </p:nvSpPr>
        <p:spPr/>
        <p:txBody>
          <a:bodyPr/>
          <a:lstStyle/>
          <a:p>
            <a:r>
              <a:rPr lang="en-US" altLang="zh-CN"/>
              <a:t>Click to edit Master title style</a:t>
            </a:r>
            <a:endParaRPr lang="zh-CN" altLang="en-US"/>
          </a:p>
        </p:txBody>
      </p:sp>
      <p:sp>
        <p:nvSpPr>
          <p:cNvPr id="1049365"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9366" name="Title 1"/>
          <p:cNvSpPr>
            <a:spLocks noGrp="1"/>
          </p:cNvSpPr>
          <p:nvPr>
            <p:ph type="title"/>
          </p:nvPr>
        </p:nvSpPr>
        <p:spPr>
          <a:xfrm>
            <a:off x="623887" y="1709738"/>
            <a:ext cx="7886700" cy="2852737"/>
          </a:xfrm>
        </p:spPr>
        <p:txBody>
          <a:bodyPr anchor="b"/>
          <a:lstStyle>
            <a:lvl1pPr>
              <a:defRPr sz="6000"/>
            </a:lvl1pPr>
          </a:lstStyle>
          <a:p>
            <a:r>
              <a:rPr lang="en-US" altLang="zh-CN"/>
              <a:t>Click to edit Master title style</a:t>
            </a:r>
            <a:endParaRPr lang="zh-CN" altLang="en-US"/>
          </a:p>
        </p:txBody>
      </p:sp>
      <p:sp>
        <p:nvSpPr>
          <p:cNvPr id="1049367" name="Text Placeholder 2"/>
          <p:cNvSpPr>
            <a:spLocks noGrp="1"/>
          </p:cNvSpPr>
          <p:nvPr>
            <p:ph type="body" idx="1"/>
          </p:nvPr>
        </p:nvSpPr>
        <p:spPr>
          <a:xfrm>
            <a:off x="623887"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CN"/>
              <a:t>Click to edit Master text styles</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368" name="Title 1"/>
          <p:cNvSpPr>
            <a:spLocks noGrp="1"/>
          </p:cNvSpPr>
          <p:nvPr>
            <p:ph type="title"/>
          </p:nvPr>
        </p:nvSpPr>
        <p:spPr/>
        <p:txBody>
          <a:bodyPr/>
          <a:lstStyle/>
          <a:p>
            <a:r>
              <a:rPr lang="en-US" altLang="zh-CN"/>
              <a:t>Click to edit Master title style</a:t>
            </a:r>
            <a:endParaRPr lang="zh-CN" altLang="en-US"/>
          </a:p>
        </p:txBody>
      </p:sp>
      <p:sp>
        <p:nvSpPr>
          <p:cNvPr id="1049369"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370"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811" name="Title 1"/>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1048812"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8813" name="Content Placeholder 3"/>
          <p:cNvSpPr>
            <a:spLocks noGrp="1"/>
          </p:cNvSpPr>
          <p:nvPr>
            <p:ph sz="half" idx="2"/>
          </p:nvPr>
        </p:nvSpPr>
        <p:spPr>
          <a:xfrm>
            <a:off x="629841"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81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8815"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9371" name="Title 1"/>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1049372"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373" name="Content Placeholder 3"/>
          <p:cNvSpPr>
            <a:spLocks noGrp="1"/>
          </p:cNvSpPr>
          <p:nvPr>
            <p:ph sz="half" idx="2"/>
          </p:nvPr>
        </p:nvSpPr>
        <p:spPr>
          <a:xfrm>
            <a:off x="629841"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37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375"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376" name="Title 1"/>
          <p:cNvSpPr>
            <a:spLocks noGrp="1"/>
          </p:cNvSpPr>
          <p:nvPr>
            <p:ph type="title"/>
          </p:nvPr>
        </p:nvSpPr>
        <p:spPr/>
        <p:txBody>
          <a:bodyPr/>
          <a:lstStyle/>
          <a:p>
            <a:r>
              <a:rPr lang="en-US" altLang="zh-CN"/>
              <a:t>Click to edit Master title style</a:t>
            </a:r>
            <a:endParaRPr lang="zh-CN" altLang="en-US"/>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9377"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378"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379"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9380"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381"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382" name="Picture Placeholder 2"/>
          <p:cNvSpPr>
            <a:spLocks noGrp="1"/>
          </p:cNvSpPr>
          <p:nvPr>
            <p:ph type="pic" idx="1"/>
          </p:nvPr>
        </p:nvSpPr>
        <p:spPr>
          <a:xfrm>
            <a:off x="3887391" y="987424"/>
            <a:ext cx="4629150" cy="4873625"/>
          </a:xfrm>
        </p:spPr>
        <p:txBody>
          <a:bodyPr/>
          <a:lstStyle>
            <a:lvl1pPr marL="0" indent="0">
              <a:buNone/>
              <a:defRPr sz="3200"/>
            </a:lvl1pPr>
            <a:lvl2pPr marL="457200" indent="0">
              <a:buNone/>
              <a:defRPr sz="28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9383" name="Title 1"/>
          <p:cNvSpPr>
            <a:spLocks noGrp="1"/>
          </p:cNvSpPr>
          <p:nvPr>
            <p:ph type="title"/>
          </p:nvPr>
        </p:nvSpPr>
        <p:spPr/>
        <p:txBody>
          <a:bodyPr/>
          <a:lstStyle/>
          <a:p>
            <a:r>
              <a:rPr lang="en-US" altLang="zh-CN"/>
              <a:t>Click to edit Master title style</a:t>
            </a:r>
            <a:endParaRPr lang="zh-CN" altLang="en-US"/>
          </a:p>
        </p:txBody>
      </p:sp>
      <p:sp>
        <p:nvSpPr>
          <p:cNvPr id="1049384"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9385"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zh-CN" altLang="en-US"/>
          </a:p>
        </p:txBody>
      </p:sp>
      <p:sp>
        <p:nvSpPr>
          <p:cNvPr id="1049386"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9537" name="Title 1"/>
          <p:cNvSpPr>
            <a:spLocks noGrp="1"/>
          </p:cNvSpPr>
          <p:nvPr>
            <p:ph type="ctrTitle"/>
          </p:nvPr>
        </p:nvSpPr>
        <p:spPr>
          <a:xfrm>
            <a:off x="1143000" y="1122363"/>
            <a:ext cx="6858000" cy="2387600"/>
          </a:xfrm>
        </p:spPr>
        <p:txBody>
          <a:bodyPr anchor="b"/>
          <a:lstStyle>
            <a:lvl1pPr>
              <a:defRPr sz="6000"/>
            </a:lvl1pPr>
          </a:lstStyle>
          <a:p>
            <a:r>
              <a:rPr lang="en-US" altLang="zh-CN"/>
              <a:t>Click to edit Master title style</a:t>
            </a:r>
            <a:endParaRPr lang="zh-CN" altLang="en-US"/>
          </a:p>
        </p:txBody>
      </p:sp>
      <p:sp>
        <p:nvSpPr>
          <p:cNvPr id="1049538"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9539" name="Title 1"/>
          <p:cNvSpPr>
            <a:spLocks noGrp="1"/>
          </p:cNvSpPr>
          <p:nvPr>
            <p:ph type="title"/>
          </p:nvPr>
        </p:nvSpPr>
        <p:spPr/>
        <p:txBody>
          <a:bodyPr/>
          <a:lstStyle/>
          <a:p>
            <a:r>
              <a:rPr lang="en-US" altLang="zh-CN"/>
              <a:t>Click to edit Master title style</a:t>
            </a:r>
            <a:endParaRPr lang="zh-CN" altLang="en-US"/>
          </a:p>
        </p:txBody>
      </p:sp>
      <p:sp>
        <p:nvSpPr>
          <p:cNvPr id="1049540"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9541" name="Title 1"/>
          <p:cNvSpPr>
            <a:spLocks noGrp="1"/>
          </p:cNvSpPr>
          <p:nvPr>
            <p:ph type="title"/>
          </p:nvPr>
        </p:nvSpPr>
        <p:spPr>
          <a:xfrm>
            <a:off x="623887" y="1709738"/>
            <a:ext cx="7886700" cy="2852737"/>
          </a:xfrm>
        </p:spPr>
        <p:txBody>
          <a:bodyPr anchor="b"/>
          <a:lstStyle>
            <a:lvl1pPr>
              <a:defRPr sz="6000"/>
            </a:lvl1pPr>
          </a:lstStyle>
          <a:p>
            <a:r>
              <a:rPr lang="en-US" altLang="zh-CN"/>
              <a:t>Click to edit Master title style</a:t>
            </a:r>
            <a:endParaRPr lang="zh-CN" altLang="en-US"/>
          </a:p>
        </p:txBody>
      </p:sp>
      <p:sp>
        <p:nvSpPr>
          <p:cNvPr id="1049542" name="Text Placeholder 2"/>
          <p:cNvSpPr>
            <a:spLocks noGrp="1"/>
          </p:cNvSpPr>
          <p:nvPr>
            <p:ph type="body" idx="1"/>
          </p:nvPr>
        </p:nvSpPr>
        <p:spPr>
          <a:xfrm>
            <a:off x="623887"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CN"/>
              <a:t>Click to edit Master text styles</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16" name="Title 1"/>
          <p:cNvSpPr>
            <a:spLocks noGrp="1"/>
          </p:cNvSpPr>
          <p:nvPr>
            <p:ph type="title"/>
          </p:nvPr>
        </p:nvSpPr>
        <p:spPr/>
        <p:txBody>
          <a:bodyPr/>
          <a:lstStyle/>
          <a:p>
            <a:r>
              <a:rPr lang="en-US" altLang="zh-CN"/>
              <a:t>Click to edit Master title style</a:t>
            </a:r>
            <a:endParaRPr lang="zh-CN" altLang="en-US"/>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543" name="Title 1"/>
          <p:cNvSpPr>
            <a:spLocks noGrp="1"/>
          </p:cNvSpPr>
          <p:nvPr>
            <p:ph type="title"/>
          </p:nvPr>
        </p:nvSpPr>
        <p:spPr/>
        <p:txBody>
          <a:bodyPr/>
          <a:lstStyle/>
          <a:p>
            <a:r>
              <a:rPr lang="en-US" altLang="zh-CN"/>
              <a:t>Click to edit Master title style</a:t>
            </a:r>
            <a:endParaRPr lang="zh-CN" altLang="en-US"/>
          </a:p>
        </p:txBody>
      </p:sp>
      <p:sp>
        <p:nvSpPr>
          <p:cNvPr id="1049544"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545"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9546" name="Title 1"/>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1049547"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548" name="Content Placeholder 3"/>
          <p:cNvSpPr>
            <a:spLocks noGrp="1"/>
          </p:cNvSpPr>
          <p:nvPr>
            <p:ph sz="half" idx="2"/>
          </p:nvPr>
        </p:nvSpPr>
        <p:spPr>
          <a:xfrm>
            <a:off x="629841"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549"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550"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551" name="Title 1"/>
          <p:cNvSpPr>
            <a:spLocks noGrp="1"/>
          </p:cNvSpPr>
          <p:nvPr>
            <p:ph type="title"/>
          </p:nvPr>
        </p:nvSpPr>
        <p:spPr/>
        <p:txBody>
          <a:bodyPr/>
          <a:lstStyle/>
          <a:p>
            <a:r>
              <a:rPr lang="en-US" altLang="zh-CN"/>
              <a:t>Click to edit Master title style</a:t>
            </a:r>
            <a:endParaRPr lang="zh-CN" altLang="en-US"/>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9552"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553"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554"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9555"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556"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557" name="Picture Placeholder 2"/>
          <p:cNvSpPr>
            <a:spLocks noGrp="1"/>
          </p:cNvSpPr>
          <p:nvPr>
            <p:ph type="pic" idx="1"/>
          </p:nvPr>
        </p:nvSpPr>
        <p:spPr>
          <a:xfrm>
            <a:off x="3887391" y="987424"/>
            <a:ext cx="4629150" cy="4873625"/>
          </a:xfrm>
        </p:spPr>
        <p:txBody>
          <a:bodyPr/>
          <a:lstStyle>
            <a:lvl1pPr marL="0" indent="0">
              <a:buNone/>
              <a:defRPr sz="3200"/>
            </a:lvl1pPr>
            <a:lvl2pPr marL="457200" indent="0">
              <a:buNone/>
              <a:defRPr sz="28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9558" name="Title 1"/>
          <p:cNvSpPr>
            <a:spLocks noGrp="1"/>
          </p:cNvSpPr>
          <p:nvPr>
            <p:ph type="title"/>
          </p:nvPr>
        </p:nvSpPr>
        <p:spPr/>
        <p:txBody>
          <a:bodyPr/>
          <a:lstStyle/>
          <a:p>
            <a:r>
              <a:rPr lang="en-US" altLang="zh-CN"/>
              <a:t>Click to edit Master title style</a:t>
            </a:r>
            <a:endParaRPr lang="zh-CN" altLang="en-US"/>
          </a:p>
        </p:txBody>
      </p:sp>
      <p:sp>
        <p:nvSpPr>
          <p:cNvPr id="1049559"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9560"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zh-CN" altLang="en-US"/>
          </a:p>
        </p:txBody>
      </p:sp>
      <p:sp>
        <p:nvSpPr>
          <p:cNvPr id="1049561"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817"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8818"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8819"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820"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8821"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8822" name="Picture Placeholder 2"/>
          <p:cNvSpPr>
            <a:spLocks noGrp="1"/>
          </p:cNvSpPr>
          <p:nvPr>
            <p:ph type="pic" idx="1"/>
          </p:nvPr>
        </p:nvSpPr>
        <p:spPr>
          <a:xfrm>
            <a:off x="3887391" y="987424"/>
            <a:ext cx="4629150" cy="4873625"/>
          </a:xfrm>
        </p:spPr>
        <p:txBody>
          <a:bodyPr/>
          <a:lstStyle>
            <a:lvl1pPr marL="0" indent="0">
              <a:buNone/>
              <a:defRPr sz="3200"/>
            </a:lvl1pPr>
            <a:lvl2pPr marL="457200" indent="0">
              <a:buNone/>
              <a:defRPr sz="28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p>
            <a:pPr lvl="0"/>
            <a:r>
              <a:rPr lang="en-US" altLang="en-US"/>
              <a:t>Click to edit Master title style</a:t>
            </a:r>
          </a:p>
        </p:txBody>
      </p:sp>
      <p:sp>
        <p:nvSpPr>
          <p:cNvPr id="1048577" name="Text Placeholder 2"/>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732" r:id="rId8"/>
    <p:sldLayoutId id="2147483733" r:id="rId9"/>
    <p:sldLayoutId id="2147483734" r:id="rId10"/>
    <p:sldLayoutId id="2147483735" r:id="rId11"/>
  </p:sldLayoutIdLst>
  <p:hf sldNum="0" ftr="0" dt="0"/>
  <p:txStyles>
    <p:titleStyle>
      <a:lvl1pPr marL="0" indent="0" algn="ctr" rtl="0" eaLnBrk="0" fontAlgn="base" latinLnBrk="0" hangingPunct="0">
        <a:lnSpc>
          <a:spcPct val="100000"/>
        </a:lnSpc>
        <a:spcBef>
          <a:spcPct val="0"/>
        </a:spcBef>
        <a:spcAft>
          <a:spcPct val="0"/>
        </a:spcAft>
        <a:buFontTx/>
        <a:buNone/>
        <a:defRPr sz="4400" b="0" i="0" u="none" baseline="0">
          <a:solidFill>
            <a:schemeClr val="dk1"/>
          </a:solidFill>
          <a:latin typeface="Calibri" pitchFamily="34" charset="0"/>
          <a:sym typeface="Calibri" pitchFamily="34" charset="0"/>
        </a:defRPr>
      </a:lvl1pPr>
    </p:titleStyle>
    <p:bodyStyle>
      <a:lvl1pPr marL="342900" indent="-342900" algn="l" rtl="0" eaLnBrk="0" fontAlgn="base" latinLnBrk="0" hangingPunct="0">
        <a:lnSpc>
          <a:spcPct val="100000"/>
        </a:lnSpc>
        <a:spcBef>
          <a:spcPct val="20000"/>
        </a:spcBef>
        <a:spcAft>
          <a:spcPct val="0"/>
        </a:spcAft>
        <a:buSzPct val="100000"/>
        <a:buFont typeface="Arial" pitchFamily="34" charset="0"/>
        <a:buChar char="•"/>
        <a:defRPr sz="3200" b="0" i="0" u="none" baseline="0">
          <a:solidFill>
            <a:schemeClr val="dk1"/>
          </a:solidFill>
          <a:latin typeface="Calibri"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 typeface="Arial" pitchFamily="34" charset="0"/>
        <a:buChar char="–"/>
        <a:defRPr sz="2800" b="0" i="0" u="none" baseline="0">
          <a:solidFill>
            <a:schemeClr val="dk1"/>
          </a:solidFill>
          <a:latin typeface="Calibri"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 typeface="Arial" pitchFamily="34" charset="0"/>
        <a:buChar char="•"/>
        <a:defRPr sz="2400" b="0" i="0" u="none" baseline="0">
          <a:solidFill>
            <a:schemeClr val="dk1"/>
          </a:solidFill>
          <a:latin typeface="Calibri"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 typeface="Arial" pitchFamily="34" charset="0"/>
        <a:buChar char="–"/>
        <a:defRPr sz="2000" b="0" i="0" u="none" baseline="0">
          <a:solidFill>
            <a:schemeClr val="dk1"/>
          </a:solidFill>
          <a:latin typeface="Calibri"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 typeface="Arial" pitchFamily="34" charset="0"/>
        <a:buChar char="»"/>
        <a:defRPr sz="2000" b="0" i="0" u="none" baseline="0">
          <a:solidFill>
            <a:schemeClr val="dk1"/>
          </a:solidFill>
          <a:latin typeface="Calibri" pitchFamily="34" charset="0"/>
          <a:sym typeface="Calibri" pitchFamily="34" charset="0"/>
        </a:defRPr>
      </a:lvl5pPr>
    </p:bodyStyle>
    <p:other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48712" name="Title Placeholder 1"/>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p>
            <a:pPr lvl="0"/>
            <a:r>
              <a:rPr lang="en-US" altLang="en-US"/>
              <a:t>Click to edit Master title style</a:t>
            </a:r>
          </a:p>
        </p:txBody>
      </p:sp>
      <p:sp>
        <p:nvSpPr>
          <p:cNvPr id="1048713" name="Text Placeholder 2"/>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4023" r:id="rId8"/>
    <p:sldLayoutId id="2147484024" r:id="rId9"/>
    <p:sldLayoutId id="2147484025" r:id="rId10"/>
    <p:sldLayoutId id="2147484026" r:id="rId11"/>
    <p:sldLayoutId id="2147484152" r:id="rId12"/>
  </p:sldLayoutIdLst>
  <p:hf sldNum="0" ftr="0" dt="0"/>
  <p:txStyles>
    <p:titleStyle>
      <a:lvl1pPr marL="0" indent="0" algn="ctr" rtl="0" eaLnBrk="0" fontAlgn="base" latinLnBrk="0" hangingPunct="0">
        <a:lnSpc>
          <a:spcPct val="100000"/>
        </a:lnSpc>
        <a:spcBef>
          <a:spcPct val="0"/>
        </a:spcBef>
        <a:spcAft>
          <a:spcPct val="0"/>
        </a:spcAft>
        <a:buFontTx/>
        <a:buNone/>
        <a:defRPr sz="4400" b="0" i="0" u="none" baseline="0">
          <a:solidFill>
            <a:schemeClr val="dk1"/>
          </a:solidFill>
          <a:latin typeface="Calibri" pitchFamily="34" charset="0"/>
          <a:sym typeface="Calibri" pitchFamily="34" charset="0"/>
        </a:defRPr>
      </a:lvl1pPr>
    </p:titleStyle>
    <p:bodyStyle>
      <a:lvl1pPr marL="342900" indent="-342900" algn="l" rtl="0" eaLnBrk="0" fontAlgn="base" latinLnBrk="0" hangingPunct="0">
        <a:lnSpc>
          <a:spcPct val="100000"/>
        </a:lnSpc>
        <a:spcBef>
          <a:spcPct val="20000"/>
        </a:spcBef>
        <a:spcAft>
          <a:spcPct val="0"/>
        </a:spcAft>
        <a:buSzPct val="100000"/>
        <a:buFont typeface="Arial" pitchFamily="34" charset="0"/>
        <a:buChar char="•"/>
        <a:defRPr sz="3200" b="0" i="0" u="none" baseline="0">
          <a:solidFill>
            <a:schemeClr val="dk1"/>
          </a:solidFill>
          <a:latin typeface="Calibri"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 typeface="Arial" pitchFamily="34" charset="0"/>
        <a:buChar char="–"/>
        <a:defRPr sz="2800" b="0" i="0" u="none" baseline="0">
          <a:solidFill>
            <a:schemeClr val="dk1"/>
          </a:solidFill>
          <a:latin typeface="Calibri"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 typeface="Arial" pitchFamily="34" charset="0"/>
        <a:buChar char="•"/>
        <a:defRPr sz="2400" b="0" i="0" u="none" baseline="0">
          <a:solidFill>
            <a:schemeClr val="dk1"/>
          </a:solidFill>
          <a:latin typeface="Calibri"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 typeface="Arial" pitchFamily="34" charset="0"/>
        <a:buChar char="–"/>
        <a:defRPr sz="2000" b="0" i="0" u="none" baseline="0">
          <a:solidFill>
            <a:schemeClr val="dk1"/>
          </a:solidFill>
          <a:latin typeface="Calibri"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 typeface="Arial" pitchFamily="34" charset="0"/>
        <a:buChar char="»"/>
        <a:defRPr sz="2000" b="0" i="0" u="none" baseline="0">
          <a:solidFill>
            <a:schemeClr val="dk1"/>
          </a:solidFill>
          <a:latin typeface="Calibri" pitchFamily="34" charset="0"/>
          <a:sym typeface="Calibri" pitchFamily="34" charset="0"/>
        </a:defRPr>
      </a:lvl5pPr>
    </p:bodyStyle>
    <p:other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48757" name="Title Placeholder 1"/>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p>
            <a:pPr lvl="0"/>
            <a:r>
              <a:rPr lang="en-US" altLang="en-US"/>
              <a:t>Click to edit Master title style</a:t>
            </a:r>
          </a:p>
        </p:txBody>
      </p:sp>
      <p:sp>
        <p:nvSpPr>
          <p:cNvPr id="1048758" name="Text Placeholder 2"/>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9/1/2024</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4115" r:id="rId8"/>
    <p:sldLayoutId id="2147484116" r:id="rId9"/>
    <p:sldLayoutId id="2147484117" r:id="rId10"/>
    <p:sldLayoutId id="2147484118" r:id="rId11"/>
  </p:sldLayoutIdLst>
  <p:hf sldNum="0" ftr="0" dt="0"/>
  <p:txStyles>
    <p:titleStyle>
      <a:lvl1pPr marL="0" indent="0" algn="ctr" rtl="0" eaLnBrk="0" fontAlgn="base" latinLnBrk="0" hangingPunct="0">
        <a:lnSpc>
          <a:spcPct val="100000"/>
        </a:lnSpc>
        <a:spcBef>
          <a:spcPct val="0"/>
        </a:spcBef>
        <a:spcAft>
          <a:spcPct val="0"/>
        </a:spcAft>
        <a:buFontTx/>
        <a:buNone/>
        <a:defRPr sz="4400" b="0" i="0" u="none" baseline="0">
          <a:solidFill>
            <a:schemeClr val="dk1"/>
          </a:solidFill>
          <a:latin typeface="Calibri" pitchFamily="34" charset="0"/>
          <a:sym typeface="Calibri" pitchFamily="34" charset="0"/>
        </a:defRPr>
      </a:lvl1pPr>
    </p:titleStyle>
    <p:bodyStyle>
      <a:lvl1pPr marL="342900" indent="-342900" algn="l" rtl="0" eaLnBrk="0" fontAlgn="base" latinLnBrk="0" hangingPunct="0">
        <a:lnSpc>
          <a:spcPct val="100000"/>
        </a:lnSpc>
        <a:spcBef>
          <a:spcPct val="20000"/>
        </a:spcBef>
        <a:spcAft>
          <a:spcPct val="0"/>
        </a:spcAft>
        <a:buSzPct val="100000"/>
        <a:buFont typeface="Arial" pitchFamily="34" charset="0"/>
        <a:buChar char="•"/>
        <a:defRPr sz="3200" b="0" i="0" u="none" baseline="0">
          <a:solidFill>
            <a:schemeClr val="dk1"/>
          </a:solidFill>
          <a:latin typeface="Calibri"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 typeface="Arial" pitchFamily="34" charset="0"/>
        <a:buChar char="–"/>
        <a:defRPr sz="2800" b="0" i="0" u="none" baseline="0">
          <a:solidFill>
            <a:schemeClr val="dk1"/>
          </a:solidFill>
          <a:latin typeface="Calibri"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 typeface="Arial" pitchFamily="34" charset="0"/>
        <a:buChar char="•"/>
        <a:defRPr sz="2400" b="0" i="0" u="none" baseline="0">
          <a:solidFill>
            <a:schemeClr val="dk1"/>
          </a:solidFill>
          <a:latin typeface="Calibri"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 typeface="Arial" pitchFamily="34" charset="0"/>
        <a:buChar char="–"/>
        <a:defRPr sz="2000" b="0" i="0" u="none" baseline="0">
          <a:solidFill>
            <a:schemeClr val="dk1"/>
          </a:solidFill>
          <a:latin typeface="Calibri"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 typeface="Arial" pitchFamily="34" charset="0"/>
        <a:buChar char="»"/>
        <a:defRPr sz="2000" b="0" i="0" u="none" baseline="0">
          <a:solidFill>
            <a:schemeClr val="dk1"/>
          </a:solidFill>
          <a:latin typeface="Calibri" pitchFamily="34" charset="0"/>
          <a:sym typeface="Calibri" pitchFamily="34" charset="0"/>
        </a:defRPr>
      </a:lvl5pPr>
    </p:bodyStyle>
    <p:other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48707" name="Rectangle 2"/>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p>
            <a:pPr lvl="0"/>
            <a:r>
              <a:rPr lang="en-US" altLang="en-US"/>
              <a:t>BÀI 1 CÁC CẤP TỔ CHỨC CỦA THẾ GiỚI SỐNG</a:t>
            </a:r>
          </a:p>
        </p:txBody>
      </p:sp>
      <p:sp>
        <p:nvSpPr>
          <p:cNvPr id="1048708" name="Rectangle 3"/>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p>
            <a:pPr lvl="0"/>
            <a:r>
              <a:rPr lang="en-US" altLang="en-US"/>
              <a:t>HGG</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69" r:id="rId8"/>
    <p:sldLayoutId id="2147483770" r:id="rId9"/>
    <p:sldLayoutId id="2147483771" r:id="rId10"/>
    <p:sldLayoutId id="2147483772" r:id="rId11"/>
  </p:sldLayoutIdLst>
  <p:hf sldNum="0" ftr="0" dt="0"/>
  <p:txStyles>
    <p:titleStyle>
      <a:lvl1pPr marL="0" indent="0" algn="ctr" rtl="0" eaLnBrk="0" fontAlgn="base" latinLnBrk="0" hangingPunct="0">
        <a:lnSpc>
          <a:spcPct val="100000"/>
        </a:lnSpc>
        <a:spcBef>
          <a:spcPct val="0"/>
        </a:spcBef>
        <a:spcAft>
          <a:spcPct val="0"/>
        </a:spcAft>
        <a:buFontTx/>
        <a:buNone/>
        <a:defRPr sz="2000" b="0" i="0" u="none" baseline="0">
          <a:solidFill>
            <a:schemeClr val="lt2"/>
          </a:solidFill>
          <a:latin typeface="Times New Roman" pitchFamily="18" charset="0"/>
          <a:sym typeface="Calibri" pitchFamily="34" charset="0"/>
        </a:defRPr>
      </a:lvl1pPr>
    </p:titleStyle>
    <p:bodyStyle>
      <a:lvl1pPr marL="342900" indent="-342900" algn="l" rtl="0" eaLnBrk="0" fontAlgn="base" latinLnBrk="0" hangingPunct="0">
        <a:lnSpc>
          <a:spcPct val="100000"/>
        </a:lnSpc>
        <a:spcBef>
          <a:spcPct val="20000"/>
        </a:spcBef>
        <a:spcAft>
          <a:spcPct val="0"/>
        </a:spcAft>
        <a:buSzPct val="100000"/>
        <a:buFontTx/>
        <a:buChar char="•"/>
        <a:defRPr sz="3200" b="0" i="0" u="none" baseline="0">
          <a:solidFill>
            <a:schemeClr val="dk1"/>
          </a:solidFill>
          <a:latin typeface="Arial"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Tx/>
        <a:buChar char="–"/>
        <a:defRPr sz="2800" b="0" i="0" u="none" baseline="0">
          <a:solidFill>
            <a:schemeClr val="dk1"/>
          </a:solidFill>
          <a:latin typeface="Arial"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Tx/>
        <a:buChar char="•"/>
        <a:defRPr sz="2400" b="0" i="0" u="none" baseline="0">
          <a:solidFill>
            <a:schemeClr val="dk1"/>
          </a:solidFill>
          <a:latin typeface="Arial"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5pPr>
    </p:bodyStyle>
    <p:other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48779" name="Rectangle 2"/>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p>
            <a:pPr lvl="0"/>
            <a:r>
              <a:rPr lang="en-US" altLang="en-US"/>
              <a:t>Click to edit Master title style</a:t>
            </a:r>
          </a:p>
        </p:txBody>
      </p:sp>
      <p:sp>
        <p:nvSpPr>
          <p:cNvPr id="1048780" name="Rectangle 3"/>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927" r:id="rId8"/>
    <p:sldLayoutId id="2147483928" r:id="rId9"/>
    <p:sldLayoutId id="2147483929" r:id="rId10"/>
    <p:sldLayoutId id="2147483930" r:id="rId11"/>
  </p:sldLayoutIdLst>
  <p:hf sldNum="0" ftr="0" dt="0"/>
  <p:txStyles>
    <p:titleStyle>
      <a:lvl1pPr marL="0" indent="0" algn="ctr" rtl="0" eaLnBrk="0" fontAlgn="base" latinLnBrk="0" hangingPunct="0">
        <a:lnSpc>
          <a:spcPct val="100000"/>
        </a:lnSpc>
        <a:spcBef>
          <a:spcPct val="0"/>
        </a:spcBef>
        <a:spcAft>
          <a:spcPct val="0"/>
        </a:spcAft>
        <a:buFontTx/>
        <a:buNone/>
        <a:defRPr sz="4400" b="0" i="0" u="none" baseline="0">
          <a:solidFill>
            <a:schemeClr val="lt2"/>
          </a:solidFill>
          <a:latin typeface="Arial" pitchFamily="34" charset="0"/>
          <a:sym typeface="Calibri" pitchFamily="34" charset="0"/>
        </a:defRPr>
      </a:lvl1pPr>
    </p:titleStyle>
    <p:bodyStyle>
      <a:lvl1pPr marL="342900" indent="-342900" algn="l" rtl="0" eaLnBrk="0" fontAlgn="base" latinLnBrk="0" hangingPunct="0">
        <a:lnSpc>
          <a:spcPct val="100000"/>
        </a:lnSpc>
        <a:spcBef>
          <a:spcPct val="20000"/>
        </a:spcBef>
        <a:spcAft>
          <a:spcPct val="0"/>
        </a:spcAft>
        <a:buSzPct val="100000"/>
        <a:buFontTx/>
        <a:buChar char="•"/>
        <a:defRPr sz="3200" b="0" i="0" u="none" baseline="0">
          <a:solidFill>
            <a:schemeClr val="dk1"/>
          </a:solidFill>
          <a:latin typeface="Arial"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Tx/>
        <a:buChar char="–"/>
        <a:defRPr sz="2800" b="0" i="0" u="none" baseline="0">
          <a:solidFill>
            <a:schemeClr val="dk1"/>
          </a:solidFill>
          <a:latin typeface="Arial"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Tx/>
        <a:buChar char="•"/>
        <a:defRPr sz="2400" b="0" i="0" u="none" baseline="0">
          <a:solidFill>
            <a:schemeClr val="dk1"/>
          </a:solidFill>
          <a:latin typeface="Arial"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5pPr>
    </p:bodyStyle>
    <p:other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3">
            <a:alphaModFix/>
          </a:blip>
          <a:srcRect/>
          <a:stretch>
            <a:fillRect/>
          </a:stretch>
        </a:blipFill>
        <a:effectLst/>
      </p:bgPr>
    </p:bg>
    <p:spTree>
      <p:nvGrpSpPr>
        <p:cNvPr id="1" name=""/>
        <p:cNvGrpSpPr/>
        <p:nvPr/>
      </p:nvGrpSpPr>
      <p:grpSpPr>
        <a:xfrm>
          <a:off x="0" y="0"/>
          <a:ext cx="0" cy="0"/>
          <a:chOff x="0" y="0"/>
          <a:chExt cx="0" cy="0"/>
        </a:xfrm>
      </p:grpSpPr>
      <p:sp>
        <p:nvSpPr>
          <p:cNvPr id="1048794" name="Rectangle 2"/>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p>
            <a:pPr lvl="0"/>
            <a:r>
              <a:rPr lang="en-US" altLang="en-US"/>
              <a:t>Click to edit Master title style</a:t>
            </a:r>
          </a:p>
        </p:txBody>
      </p:sp>
      <p:sp>
        <p:nvSpPr>
          <p:cNvPr id="1048795" name="Rectangle 3"/>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986" r:id="rId8"/>
    <p:sldLayoutId id="2147483987" r:id="rId9"/>
    <p:sldLayoutId id="2147483988" r:id="rId10"/>
    <p:sldLayoutId id="2147483989" r:id="rId11"/>
  </p:sldLayoutIdLst>
  <p:hf sldNum="0" ftr="0" dt="0"/>
  <p:txStyles>
    <p:titleStyle>
      <a:lvl1pPr marL="0" indent="0" algn="ctr" rtl="0" eaLnBrk="0" fontAlgn="base" latinLnBrk="0" hangingPunct="0">
        <a:lnSpc>
          <a:spcPct val="100000"/>
        </a:lnSpc>
        <a:spcBef>
          <a:spcPct val="0"/>
        </a:spcBef>
        <a:spcAft>
          <a:spcPct val="0"/>
        </a:spcAft>
        <a:buFontTx/>
        <a:buNone/>
        <a:defRPr sz="4400" b="0" i="0" u="none" baseline="0">
          <a:solidFill>
            <a:schemeClr val="lt2"/>
          </a:solidFill>
          <a:latin typeface="Arial" pitchFamily="34" charset="0"/>
          <a:sym typeface="Calibri" pitchFamily="34" charset="0"/>
        </a:defRPr>
      </a:lvl1pPr>
    </p:titleStyle>
    <p:bodyStyle>
      <a:lvl1pPr marL="342900" indent="-342900" algn="l" rtl="0" eaLnBrk="0" fontAlgn="base" latinLnBrk="0" hangingPunct="0">
        <a:lnSpc>
          <a:spcPct val="100000"/>
        </a:lnSpc>
        <a:spcBef>
          <a:spcPct val="20000"/>
        </a:spcBef>
        <a:spcAft>
          <a:spcPct val="0"/>
        </a:spcAft>
        <a:buSzPct val="100000"/>
        <a:buFontTx/>
        <a:buChar char="•"/>
        <a:defRPr sz="3200" b="0" i="0" u="none" baseline="0">
          <a:solidFill>
            <a:schemeClr val="dk1"/>
          </a:solidFill>
          <a:latin typeface="Arial"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Tx/>
        <a:buChar char="–"/>
        <a:defRPr sz="2800" b="0" i="0" u="none" baseline="0">
          <a:solidFill>
            <a:schemeClr val="dk1"/>
          </a:solidFill>
          <a:latin typeface="Arial"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Tx/>
        <a:buChar char="•"/>
        <a:defRPr sz="2400" b="0" i="0" u="none" baseline="0">
          <a:solidFill>
            <a:schemeClr val="dk1"/>
          </a:solidFill>
          <a:latin typeface="Arial"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5pPr>
    </p:bodyStyle>
    <p:other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hyperlink" Target="http://blog.yahoo.com/_M4HS3PKJPBAWWZFYD5IMNDHHDQ/articles/278088" TargetMode="External"/><Relationship Id="rId1" Type="http://schemas.openxmlformats.org/officeDocument/2006/relationships/slideLayout" Target="../slideLayouts/slideLayout36.xml"/><Relationship Id="rId6" Type="http://schemas.openxmlformats.org/officeDocument/2006/relationships/image" Target="../media/image27.jpeg"/><Relationship Id="rId11" Type="http://schemas.openxmlformats.org/officeDocument/2006/relationships/image" Target="../media/image32.gif"/><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microsoft.com/office/2007/relationships/media" Target="../media/media4.mp4"/><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slideLayout" Target="../slideLayouts/slideLayout18.xml"/><Relationship Id="rId4" Type="http://schemas.openxmlformats.org/officeDocument/2006/relationships/video" Target="../media/media4.mp4"/></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0.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5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65.jpe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60.png"/><Relationship Id="rId11" Type="http://schemas.openxmlformats.org/officeDocument/2006/relationships/audio" Target="../media/audio4.wav"/><Relationship Id="rId5" Type="http://schemas.openxmlformats.org/officeDocument/2006/relationships/slide" Target="slide3.xml"/><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image" Target="../media/image63.jpe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62.jpeg"/><Relationship Id="rId5" Type="http://schemas.openxmlformats.org/officeDocument/2006/relationships/image" Target="../media/image61.png"/><Relationship Id="rId10" Type="http://schemas.openxmlformats.org/officeDocument/2006/relationships/image" Target="../media/image65.jpeg"/><Relationship Id="rId4" Type="http://schemas.openxmlformats.org/officeDocument/2006/relationships/audio" Target="../media/audio3.wav"/><Relationship Id="rId9" Type="http://schemas.openxmlformats.org/officeDocument/2006/relationships/audio" Target="../media/audio4.wav"/></Relationships>
</file>

<file path=ppt/slides/_rels/slide3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65.jpeg"/><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60.png"/><Relationship Id="rId11" Type="http://schemas.openxmlformats.org/officeDocument/2006/relationships/audio" Target="../media/audio4.wav"/><Relationship Id="rId5" Type="http://schemas.openxmlformats.org/officeDocument/2006/relationships/slide" Target="slide3.xml"/><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jpeg"/></Relationships>
</file>

<file path=ppt/slides/_rels/slide3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65.jpeg"/><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image" Target="../media/image60.png"/><Relationship Id="rId11" Type="http://schemas.openxmlformats.org/officeDocument/2006/relationships/audio" Target="../media/audio4.wav"/><Relationship Id="rId5" Type="http://schemas.openxmlformats.org/officeDocument/2006/relationships/slide" Target="slide3.xml"/><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jpeg"/></Relationships>
</file>

<file path=ppt/slides/_rels/slide3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65.jpeg"/><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60.png"/><Relationship Id="rId11" Type="http://schemas.openxmlformats.org/officeDocument/2006/relationships/audio" Target="../media/audio4.wav"/><Relationship Id="rId5" Type="http://schemas.openxmlformats.org/officeDocument/2006/relationships/slide" Target="slide3.xml"/><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0.xml"/><Relationship Id="rId4" Type="http://schemas.openxmlformats.org/officeDocument/2006/relationships/image" Target="../media/image6.gif"/></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8.xml"/><Relationship Id="rId5" Type="http://schemas.openxmlformats.org/officeDocument/2006/relationships/image" Target="../media/image72.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Picture 4" descr="D:\Tieu Binh\hinh nen\%21_%2828%29~30.gif"/>
          <p:cNvPicPr>
            <a:picLocks/>
          </p:cNvPicPr>
          <p:nvPr/>
        </p:nvPicPr>
        <p:blipFill>
          <a:blip r:embed="rId2"/>
          <a:srcRect/>
          <a:stretch>
            <a:fillRect/>
          </a:stretch>
        </p:blipFill>
        <p:spPr>
          <a:xfrm>
            <a:off x="0" y="0"/>
            <a:ext cx="9144000" cy="6858000"/>
          </a:xfrm>
          <a:prstGeom prst="rect">
            <a:avLst/>
          </a:prstGeom>
          <a:noFill/>
          <a:ln>
            <a:noFill/>
          </a:ln>
        </p:spPr>
      </p:pic>
      <p:pic>
        <p:nvPicPr>
          <p:cNvPr id="2097153" name="Picture 4" descr="D:\Tieu Binh\hinh nen\%21_%2828%29~30.gif"/>
          <p:cNvPicPr>
            <a:picLocks/>
          </p:cNvPicPr>
          <p:nvPr/>
        </p:nvPicPr>
        <p:blipFill>
          <a:blip r:embed="rId2"/>
          <a:srcRect/>
          <a:stretch>
            <a:fillRect/>
          </a:stretch>
        </p:blipFill>
        <p:spPr>
          <a:xfrm>
            <a:off x="0" y="0"/>
            <a:ext cx="9144000" cy="6858000"/>
          </a:xfrm>
          <a:prstGeom prst="rect">
            <a:avLst/>
          </a:prstGeom>
          <a:noFill/>
          <a:ln>
            <a:noFill/>
          </a:ln>
        </p:spPr>
      </p:pic>
      <p:sp>
        <p:nvSpPr>
          <p:cNvPr id="1048581" name="WordArt 5"/>
          <p:cNvSpPr/>
          <p:nvPr/>
        </p:nvSpPr>
        <p:spPr>
          <a:xfrm>
            <a:off x="1905000" y="1066800"/>
            <a:ext cx="5105400" cy="676275"/>
          </a:xfrm>
          <a:prstGeom prst="rect">
            <a:avLst/>
          </a:prstGeom>
        </p:spPr>
        <p:txBody>
          <a:bodyPr vert="horz" wrap="none" lIns="91440" tIns="45720" rIns="91440" bIns="45720" fromWordArt="1" anchor="t">
            <a:prstTxWarp prst="textPlain">
              <a:avLst>
                <a:gd name="adj" fmla="val 50000"/>
              </a:avLst>
            </a:prstTxWarp>
          </a:bodyPr>
          <a:lstStyle/>
          <a:p>
            <a:pPr algn="ctr"/>
            <a:r>
              <a:rPr sz="3600" b="1" i="0" kern="10" spc="0" normalizeH="0" dirty="0" err="1">
                <a:ln>
                  <a:noFill/>
                </a:ln>
                <a:solidFill>
                  <a:srgbClr val="0000FF"/>
                </a:solidFill>
                <a:effectLst>
                  <a:outerShdw dist="45790" dir="2021403" algn="ctr">
                    <a:srgbClr val="B2B2B2">
                      <a:alpha val="79999"/>
                    </a:srgbClr>
                  </a:outerShdw>
                </a:effectLst>
                <a:latin typeface="Times New Roman"/>
                <a:ea typeface="Times New Roman"/>
              </a:rPr>
              <a:t>Bài</a:t>
            </a:r>
            <a:r>
              <a:rPr sz="3600" b="1" i="0" kern="10" spc="0" normalizeH="0" dirty="0">
                <a:ln>
                  <a:noFill/>
                </a:ln>
                <a:solidFill>
                  <a:srgbClr val="0000FF"/>
                </a:solidFill>
                <a:effectLst>
                  <a:outerShdw dist="45790" dir="2021403" algn="ctr">
                    <a:srgbClr val="B2B2B2">
                      <a:alpha val="79999"/>
                    </a:srgbClr>
                  </a:outerShdw>
                </a:effectLst>
                <a:latin typeface="Times New Roman"/>
                <a:ea typeface="Times New Roman"/>
              </a:rPr>
              <a:t> </a:t>
            </a:r>
            <a:r>
              <a:rPr lang="en-US" sz="3600" b="1" i="0" kern="10" spc="0" normalizeH="0" dirty="0">
                <a:ln>
                  <a:noFill/>
                </a:ln>
                <a:solidFill>
                  <a:srgbClr val="0000FF"/>
                </a:solidFill>
                <a:effectLst>
                  <a:outerShdw dist="45790" dir="2021403" algn="ctr">
                    <a:srgbClr val="B2B2B2">
                      <a:alpha val="79999"/>
                    </a:srgbClr>
                  </a:outerShdw>
                </a:effectLst>
                <a:latin typeface="Times New Roman"/>
                <a:ea typeface="Times New Roman"/>
              </a:rPr>
              <a:t>31</a:t>
            </a:r>
            <a:endParaRPr sz="3600" b="1" i="0" kern="10" spc="0" normalizeH="0" dirty="0">
              <a:ln>
                <a:noFill/>
              </a:ln>
              <a:solidFill>
                <a:srgbClr val="0000FF"/>
              </a:solidFill>
              <a:effectLst>
                <a:outerShdw dist="45790" dir="2021403" algn="ctr">
                  <a:srgbClr val="B2B2B2">
                    <a:alpha val="79999"/>
                  </a:srgbClr>
                </a:outerShdw>
              </a:effectLst>
              <a:latin typeface="Times New Roman"/>
              <a:ea typeface="Times New Roman"/>
            </a:endParaRPr>
          </a:p>
        </p:txBody>
      </p:sp>
      <p:sp>
        <p:nvSpPr>
          <p:cNvPr id="1048582" name="WordArt 6"/>
          <p:cNvSpPr/>
          <p:nvPr/>
        </p:nvSpPr>
        <p:spPr>
          <a:xfrm>
            <a:off x="1371600" y="2133600"/>
            <a:ext cx="6248400" cy="914400"/>
          </a:xfrm>
          <a:prstGeom prst="rect">
            <a:avLst/>
          </a:prstGeom>
        </p:spPr>
        <p:txBody>
          <a:bodyPr vert="horz" wrap="none" lIns="91440" tIns="45720" rIns="91440" bIns="45720" fromWordArt="1" anchor="t">
            <a:prstTxWarp prst="textPlain">
              <a:avLst>
                <a:gd name="adj" fmla="val 50000"/>
              </a:avLst>
            </a:prstTxWarp>
          </a:bodyPr>
          <a:lstStyle/>
          <a:p>
            <a:pPr algn="ctr"/>
            <a:r>
              <a:rPr sz="3600" b="1" i="0" kern="10" spc="0" normalizeH="0" dirty="0">
                <a:ln>
                  <a:noFill/>
                </a:ln>
                <a:solidFill>
                  <a:srgbClr val="FF00FF"/>
                </a:solidFill>
                <a:effectLst>
                  <a:outerShdw dist="45790" dir="2021403" algn="ctr">
                    <a:srgbClr val="B2B2B2">
                      <a:alpha val="79999"/>
                    </a:srgbClr>
                  </a:outerShdw>
                </a:effectLst>
                <a:latin typeface="+mn-lt"/>
                <a:ea typeface="+mn-lt"/>
              </a:rPr>
              <a:t>PROTEIN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7" name="Picture 5" descr="H5"/>
          <p:cNvPicPr>
            <a:picLocks/>
          </p:cNvPicPr>
          <p:nvPr/>
        </p:nvPicPr>
        <p:blipFill>
          <a:blip r:embed="rId2"/>
          <a:srcRect/>
          <a:stretch>
            <a:fillRect/>
          </a:stretch>
        </p:blipFill>
        <p:spPr>
          <a:xfrm>
            <a:off x="1524000" y="-6350"/>
            <a:ext cx="6019800" cy="6657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97177"/>
                                        </p:tgtEl>
                                        <p:attrNameLst>
                                          <p:attrName>style.visibility</p:attrName>
                                        </p:attrNameLst>
                                      </p:cBhvr>
                                      <p:to>
                                        <p:strVal val="visible"/>
                                      </p:to>
                                    </p:set>
                                    <p:animEffect transition="in" filter="blinds(horizontal)">
                                      <p:cBhvr>
                                        <p:cTn id="7" dur="500"/>
                                        <p:tgtEl>
                                          <p:spTgt spid="209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4676811" y="3208450"/>
            <a:ext cx="1981200" cy="3122659"/>
            <a:chOff x="4191000" y="3276600"/>
            <a:chExt cx="1752600" cy="3482975"/>
          </a:xfrm>
        </p:grpSpPr>
        <p:pic>
          <p:nvPicPr>
            <p:cNvPr id="2097173" name="Picture 4" descr="C:\Users\User\Downloads\protein-structure-3782.jpg"/>
            <p:cNvPicPr>
              <a:picLocks/>
            </p:cNvPicPr>
            <p:nvPr/>
          </p:nvPicPr>
          <p:blipFill>
            <a:blip r:embed="rId2"/>
            <a:srcRect/>
            <a:stretch>
              <a:fillRect/>
            </a:stretch>
          </p:blipFill>
          <p:spPr>
            <a:xfrm>
              <a:off x="4191000" y="3276600"/>
              <a:ext cx="1752600" cy="3017838"/>
            </a:xfrm>
            <a:prstGeom prst="rect">
              <a:avLst/>
            </a:prstGeom>
            <a:noFill/>
            <a:ln>
              <a:noFill/>
            </a:ln>
          </p:spPr>
        </p:pic>
        <p:sp>
          <p:nvSpPr>
            <p:cNvPr id="1048602" name="Rectangle 38"/>
            <p:cNvSpPr/>
            <p:nvPr/>
          </p:nvSpPr>
          <p:spPr>
            <a:xfrm>
              <a:off x="4191000" y="6359525"/>
              <a:ext cx="1508125" cy="40005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0000"/>
                  </a:solidFill>
                  <a:latin typeface="Times New Roman" pitchFamily="18" charset="0"/>
                  <a:ea typeface="Times New Roman" pitchFamily="18" charset="0"/>
                  <a:sym typeface="Webdings" pitchFamily="18" charset="2"/>
                </a:rPr>
                <a:t>Dạng rỗng</a:t>
              </a:r>
            </a:p>
          </p:txBody>
        </p:sp>
      </p:grpSp>
      <p:grpSp>
        <p:nvGrpSpPr>
          <p:cNvPr id="81" name="Group 80"/>
          <p:cNvGrpSpPr/>
          <p:nvPr/>
        </p:nvGrpSpPr>
        <p:grpSpPr>
          <a:xfrm>
            <a:off x="7083136" y="3143600"/>
            <a:ext cx="1835727" cy="3381813"/>
            <a:chOff x="6781800" y="3278188"/>
            <a:chExt cx="1524000" cy="3481387"/>
          </a:xfrm>
        </p:grpSpPr>
        <p:pic>
          <p:nvPicPr>
            <p:cNvPr id="2097174" name="Picture 5" descr="C:\Users\User\Downloads\adn2.jpg"/>
            <p:cNvPicPr>
              <a:picLocks/>
            </p:cNvPicPr>
            <p:nvPr/>
          </p:nvPicPr>
          <p:blipFill>
            <a:blip r:embed="rId3"/>
            <a:srcRect/>
            <a:stretch>
              <a:fillRect/>
            </a:stretch>
          </p:blipFill>
          <p:spPr>
            <a:xfrm>
              <a:off x="6781800" y="3278188"/>
              <a:ext cx="1524000" cy="3027362"/>
            </a:xfrm>
            <a:prstGeom prst="rect">
              <a:avLst/>
            </a:prstGeom>
            <a:noFill/>
            <a:ln>
              <a:noFill/>
            </a:ln>
          </p:spPr>
        </p:pic>
        <p:sp>
          <p:nvSpPr>
            <p:cNvPr id="1048603" name="Rectangle 39"/>
            <p:cNvSpPr/>
            <p:nvPr/>
          </p:nvSpPr>
          <p:spPr>
            <a:xfrm>
              <a:off x="6781800" y="6359525"/>
              <a:ext cx="1508125" cy="40005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0000"/>
                  </a:solidFill>
                  <a:latin typeface="Times New Roman" pitchFamily="18" charset="0"/>
                  <a:ea typeface="Times New Roman" pitchFamily="18" charset="0"/>
                  <a:sym typeface="Webdings" pitchFamily="18" charset="2"/>
                </a:rPr>
                <a:t>Dạng đặc</a:t>
              </a:r>
            </a:p>
          </p:txBody>
        </p:sp>
      </p:grpSp>
      <p:sp>
        <p:nvSpPr>
          <p:cNvPr id="1048606" name="Text Box 39"/>
          <p:cNvSpPr txBox="1"/>
          <p:nvPr/>
        </p:nvSpPr>
        <p:spPr>
          <a:xfrm>
            <a:off x="600111" y="152400"/>
            <a:ext cx="8153400" cy="523220"/>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50000"/>
              </a:spcBef>
            </a:pPr>
            <a:r>
              <a:rPr lang="en-US" altLang="en-US" sz="2800" b="1" dirty="0">
                <a:solidFill>
                  <a:schemeClr val="tx2"/>
                </a:solidFill>
                <a:latin typeface="Times New Roman" pitchFamily="18" charset="0"/>
              </a:rPr>
              <a:t>  ? </a:t>
            </a:r>
            <a:r>
              <a:rPr lang="en-US" altLang="en-US" sz="2800" b="1" dirty="0" err="1">
                <a:solidFill>
                  <a:schemeClr val="tx2"/>
                </a:solidFill>
                <a:latin typeface="Times New Roman" pitchFamily="18" charset="0"/>
              </a:rPr>
              <a:t>Thành</a:t>
            </a:r>
            <a:r>
              <a:rPr lang="en-US" altLang="en-US" sz="2800" b="1" dirty="0">
                <a:solidFill>
                  <a:schemeClr val="tx2"/>
                </a:solidFill>
                <a:latin typeface="Times New Roman" pitchFamily="18" charset="0"/>
              </a:rPr>
              <a:t> </a:t>
            </a:r>
            <a:r>
              <a:rPr lang="en-US" altLang="en-US" sz="2800" b="1" dirty="0" err="1">
                <a:solidFill>
                  <a:schemeClr val="tx2"/>
                </a:solidFill>
                <a:latin typeface="Times New Roman" pitchFamily="18" charset="0"/>
              </a:rPr>
              <a:t>phần</a:t>
            </a:r>
            <a:r>
              <a:rPr lang="en-US" altLang="en-US" sz="2800" b="1" dirty="0">
                <a:solidFill>
                  <a:schemeClr val="tx2"/>
                </a:solidFill>
                <a:latin typeface="Times New Roman" pitchFamily="18" charset="0"/>
              </a:rPr>
              <a:t> </a:t>
            </a:r>
            <a:r>
              <a:rPr lang="en-US" altLang="en-US" sz="2800" b="1" dirty="0" err="1">
                <a:solidFill>
                  <a:schemeClr val="tx2"/>
                </a:solidFill>
                <a:latin typeface="Times New Roman" pitchFamily="18" charset="0"/>
              </a:rPr>
              <a:t>nguyên</a:t>
            </a:r>
            <a:r>
              <a:rPr lang="en-US" altLang="en-US" sz="2800" b="1" dirty="0">
                <a:solidFill>
                  <a:schemeClr val="tx2"/>
                </a:solidFill>
                <a:latin typeface="Times New Roman" pitchFamily="18" charset="0"/>
              </a:rPr>
              <a:t> </a:t>
            </a:r>
            <a:r>
              <a:rPr lang="en-US" altLang="en-US" sz="2800" b="1" dirty="0" err="1">
                <a:solidFill>
                  <a:schemeClr val="tx2"/>
                </a:solidFill>
                <a:latin typeface="Times New Roman" pitchFamily="18" charset="0"/>
              </a:rPr>
              <a:t>tố</a:t>
            </a:r>
            <a:r>
              <a:rPr lang="en-US" altLang="en-US" sz="2800" b="1" dirty="0">
                <a:solidFill>
                  <a:schemeClr val="tx2"/>
                </a:solidFill>
                <a:latin typeface="Times New Roman" pitchFamily="18" charset="0"/>
              </a:rPr>
              <a:t> </a:t>
            </a:r>
            <a:r>
              <a:rPr lang="en-US" altLang="en-US" sz="2800" b="1" dirty="0" err="1">
                <a:solidFill>
                  <a:schemeClr val="tx2"/>
                </a:solidFill>
                <a:latin typeface="Times New Roman" pitchFamily="18" charset="0"/>
              </a:rPr>
              <a:t>chủ</a:t>
            </a:r>
            <a:r>
              <a:rPr lang="en-US" altLang="en-US" sz="2800" b="1" dirty="0">
                <a:solidFill>
                  <a:schemeClr val="tx2"/>
                </a:solidFill>
                <a:latin typeface="Times New Roman" pitchFamily="18" charset="0"/>
              </a:rPr>
              <a:t> </a:t>
            </a:r>
            <a:r>
              <a:rPr lang="en-US" altLang="en-US" sz="2800" b="1" dirty="0" err="1">
                <a:solidFill>
                  <a:schemeClr val="tx2"/>
                </a:solidFill>
                <a:latin typeface="Times New Roman" pitchFamily="18" charset="0"/>
              </a:rPr>
              <a:t>yếu</a:t>
            </a:r>
            <a:r>
              <a:rPr lang="en-US" altLang="en-US" sz="2800" b="1" dirty="0">
                <a:solidFill>
                  <a:schemeClr val="tx2"/>
                </a:solidFill>
                <a:latin typeface="Times New Roman" pitchFamily="18" charset="0"/>
              </a:rPr>
              <a:t> </a:t>
            </a:r>
            <a:r>
              <a:rPr lang="en-US" altLang="en-US" sz="2800" b="1" dirty="0" err="1">
                <a:solidFill>
                  <a:schemeClr val="tx2"/>
                </a:solidFill>
                <a:latin typeface="Times New Roman" pitchFamily="18" charset="0"/>
              </a:rPr>
              <a:t>của</a:t>
            </a:r>
            <a:r>
              <a:rPr lang="en-US" altLang="en-US" sz="2800" b="1" dirty="0">
                <a:solidFill>
                  <a:schemeClr val="tx2"/>
                </a:solidFill>
                <a:latin typeface="Times New Roman" pitchFamily="18" charset="0"/>
              </a:rPr>
              <a:t> protein?</a:t>
            </a:r>
          </a:p>
        </p:txBody>
      </p:sp>
      <p:sp>
        <p:nvSpPr>
          <p:cNvPr id="1048607" name="Text Box 6"/>
          <p:cNvSpPr txBox="1"/>
          <p:nvPr/>
        </p:nvSpPr>
        <p:spPr>
          <a:xfrm>
            <a:off x="990599" y="835172"/>
            <a:ext cx="7620001" cy="83099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buClr>
                <a:srgbClr val="FF0000"/>
              </a:buClr>
              <a:buFont typeface="Wingdings" pitchFamily="2" charset="2"/>
              <a:buNone/>
            </a:pPr>
            <a:r>
              <a:rPr lang="en-US" altLang="en-US" sz="2400" b="1" i="1" dirty="0">
                <a:solidFill>
                  <a:schemeClr val="tx1"/>
                </a:solidFill>
                <a:latin typeface="Times New Roman" pitchFamily="18" charset="0"/>
                <a:ea typeface="Times New Roman" pitchFamily="18" charset="0"/>
              </a:rPr>
              <a:t>  </a:t>
            </a:r>
            <a:r>
              <a:rPr lang="en-US" altLang="en-US" sz="2400" b="1" i="1" dirty="0" err="1">
                <a:solidFill>
                  <a:schemeClr val="tx1"/>
                </a:solidFill>
                <a:latin typeface="Times New Roman" pitchFamily="18" charset="0"/>
              </a:rPr>
              <a:t>Thành</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phần</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nguyên</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tố</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chủ</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yếu</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của</a:t>
            </a:r>
            <a:r>
              <a:rPr lang="en-US" altLang="en-US" sz="2400" b="1" i="1" dirty="0">
                <a:solidFill>
                  <a:schemeClr val="tx1"/>
                </a:solidFill>
                <a:latin typeface="Times New Roman" pitchFamily="18" charset="0"/>
              </a:rPr>
              <a:t> Protein </a:t>
            </a:r>
            <a:r>
              <a:rPr lang="en-US" altLang="en-US" sz="2400" b="1" i="1" dirty="0" err="1">
                <a:solidFill>
                  <a:schemeClr val="tx1"/>
                </a:solidFill>
                <a:latin typeface="Times New Roman" pitchFamily="18" charset="0"/>
              </a:rPr>
              <a:t>là</a:t>
            </a:r>
            <a:r>
              <a:rPr lang="en-US" altLang="en-US" sz="2400" b="1" i="1" dirty="0">
                <a:solidFill>
                  <a:schemeClr val="tx1"/>
                </a:solidFill>
                <a:latin typeface="Times New Roman" pitchFamily="18" charset="0"/>
              </a:rPr>
              <a:t> C, H, O, N </a:t>
            </a:r>
            <a:r>
              <a:rPr lang="en-US" altLang="en-US" sz="2400" b="1" i="1" dirty="0" err="1">
                <a:solidFill>
                  <a:schemeClr val="tx1"/>
                </a:solidFill>
                <a:latin typeface="Times New Roman" pitchFamily="18" charset="0"/>
              </a:rPr>
              <a:t>và</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một</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lượng</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nhỏ</a:t>
            </a:r>
            <a:r>
              <a:rPr lang="en-US" altLang="en-US" sz="2400" b="1" i="1" dirty="0">
                <a:solidFill>
                  <a:schemeClr val="tx1"/>
                </a:solidFill>
                <a:latin typeface="Times New Roman" pitchFamily="18" charset="0"/>
              </a:rPr>
              <a:t> S, P, </a:t>
            </a:r>
            <a:r>
              <a:rPr lang="en-US" altLang="en-US" sz="2400" b="1" i="1" dirty="0" err="1">
                <a:solidFill>
                  <a:schemeClr val="tx1"/>
                </a:solidFill>
                <a:latin typeface="Times New Roman" pitchFamily="18" charset="0"/>
              </a:rPr>
              <a:t>kim</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loại</a:t>
            </a:r>
            <a:r>
              <a:rPr lang="en-US" altLang="en-US" sz="2400" b="1" i="1" dirty="0">
                <a:solidFill>
                  <a:schemeClr val="tx1"/>
                </a:solidFill>
                <a:latin typeface="Times New Roman" pitchFamily="18" charset="0"/>
              </a:rPr>
              <a:t>, …</a:t>
            </a:r>
          </a:p>
        </p:txBody>
      </p:sp>
      <p:sp>
        <p:nvSpPr>
          <p:cNvPr id="1048613" name="Text Box 6"/>
          <p:cNvSpPr txBox="1"/>
          <p:nvPr/>
        </p:nvSpPr>
        <p:spPr>
          <a:xfrm>
            <a:off x="457200" y="3208450"/>
            <a:ext cx="3665430" cy="1938992"/>
          </a:xfrm>
          <a:prstGeom prst="rect">
            <a:avLst/>
          </a:prstGeom>
          <a:noFill/>
          <a:ln>
            <a:solidFill>
              <a:schemeClr val="accent1"/>
            </a:solid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buClr>
                <a:srgbClr val="FF0000"/>
              </a:buClr>
              <a:buFontTx/>
              <a:buNone/>
            </a:pPr>
            <a:r>
              <a:rPr lang="en-US" altLang="en-US" sz="2400" dirty="0">
                <a:solidFill>
                  <a:srgbClr val="000000"/>
                </a:solidFill>
                <a:latin typeface="Times New Roman" pitchFamily="18" charset="0"/>
                <a:ea typeface="Times New Roman" pitchFamily="18" charset="0"/>
              </a:rPr>
              <a:t>  </a:t>
            </a:r>
            <a:r>
              <a:rPr lang="vi-VN" altLang="en-US" sz="2400" b="1" dirty="0">
                <a:solidFill>
                  <a:srgbClr val="000000"/>
                </a:solidFill>
                <a:latin typeface="Times New Roman" pitchFamily="18" charset="0"/>
              </a:rPr>
              <a:t>Protein </a:t>
            </a:r>
            <a:r>
              <a:rPr lang="en-US" altLang="en-US" sz="2400" b="1" dirty="0" err="1">
                <a:solidFill>
                  <a:srgbClr val="000000"/>
                </a:solidFill>
                <a:latin typeface="Times New Roman" pitchFamily="18" charset="0"/>
              </a:rPr>
              <a:t>được</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tạo</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ra</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từ</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các</a:t>
            </a:r>
            <a:r>
              <a:rPr lang="en-US" altLang="en-US" sz="2400" b="1" dirty="0">
                <a:solidFill>
                  <a:srgbClr val="000000"/>
                </a:solidFill>
                <a:latin typeface="Times New Roman" pitchFamily="18" charset="0"/>
              </a:rPr>
              <a:t> amino acid, </a:t>
            </a:r>
            <a:r>
              <a:rPr lang="en-US" altLang="en-US" sz="2400" b="1" dirty="0" err="1">
                <a:solidFill>
                  <a:srgbClr val="000000"/>
                </a:solidFill>
                <a:latin typeface="Times New Roman" pitchFamily="18" charset="0"/>
              </a:rPr>
              <a:t>mỗi</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phân</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tử</a:t>
            </a:r>
            <a:r>
              <a:rPr lang="en-US" altLang="en-US" sz="2400" b="1" dirty="0">
                <a:solidFill>
                  <a:srgbClr val="000000"/>
                </a:solidFill>
                <a:latin typeface="Times New Roman" pitchFamily="18" charset="0"/>
              </a:rPr>
              <a:t> amino acid </a:t>
            </a:r>
            <a:r>
              <a:rPr lang="en-US" altLang="en-US" sz="2400" b="1" dirty="0" err="1">
                <a:solidFill>
                  <a:srgbClr val="000000"/>
                </a:solidFill>
                <a:latin typeface="Times New Roman" pitchFamily="18" charset="0"/>
              </a:rPr>
              <a:t>tạo</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thành</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một</a:t>
            </a:r>
            <a:r>
              <a:rPr lang="en-US" altLang="en-US" sz="2400" b="1" dirty="0">
                <a:solidFill>
                  <a:srgbClr val="000000"/>
                </a:solidFill>
                <a:latin typeface="Times New Roman" pitchFamily="18" charset="0"/>
              </a:rPr>
              <a:t> “</a:t>
            </a:r>
            <a:r>
              <a:rPr lang="en-US" altLang="en-US" sz="2400" b="1" i="1" dirty="0" err="1">
                <a:solidFill>
                  <a:srgbClr val="000000"/>
                </a:solidFill>
                <a:latin typeface="Times New Roman" pitchFamily="18" charset="0"/>
              </a:rPr>
              <a:t>mắt</a:t>
            </a:r>
            <a:r>
              <a:rPr lang="en-US" altLang="en-US" sz="2400" b="1" i="1" dirty="0">
                <a:solidFill>
                  <a:srgbClr val="000000"/>
                </a:solidFill>
                <a:latin typeface="Times New Roman" pitchFamily="18" charset="0"/>
              </a:rPr>
              <a:t> </a:t>
            </a:r>
            <a:r>
              <a:rPr lang="en-US" altLang="en-US" sz="2400" b="1" i="1" dirty="0" err="1">
                <a:solidFill>
                  <a:srgbClr val="000000"/>
                </a:solidFill>
                <a:latin typeface="Times New Roman" pitchFamily="18" charset="0"/>
              </a:rPr>
              <a:t>xích</a:t>
            </a:r>
            <a:r>
              <a:rPr lang="en-US" altLang="en-US" sz="2400" b="1" i="1" dirty="0">
                <a:solidFill>
                  <a:srgbClr val="000000"/>
                </a:solidFill>
                <a:latin typeface="Times New Roman" pitchFamily="18" charset="0"/>
              </a:rPr>
              <a:t>”</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trong</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phân</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tử</a:t>
            </a:r>
            <a:r>
              <a:rPr lang="en-US" altLang="en-US" sz="2400" b="1" dirty="0">
                <a:solidFill>
                  <a:srgbClr val="000000"/>
                </a:solidFill>
                <a:latin typeface="Times New Roman" pitchFamily="18" charset="0"/>
              </a:rPr>
              <a:t> Protein.</a:t>
            </a:r>
          </a:p>
        </p:txBody>
      </p:sp>
      <p:sp>
        <p:nvSpPr>
          <p:cNvPr id="24" name="Text Box 6"/>
          <p:cNvSpPr txBox="1"/>
          <p:nvPr/>
        </p:nvSpPr>
        <p:spPr>
          <a:xfrm>
            <a:off x="470123" y="5253377"/>
            <a:ext cx="3665430" cy="830997"/>
          </a:xfrm>
          <a:prstGeom prst="rect">
            <a:avLst/>
          </a:prstGeom>
          <a:noFill/>
          <a:ln>
            <a:solidFill>
              <a:schemeClr val="accent1"/>
            </a:solid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buClr>
                <a:srgbClr val="FF0000"/>
              </a:buClr>
              <a:buFontTx/>
              <a:buNone/>
            </a:pPr>
            <a:r>
              <a:rPr lang="en-US" altLang="en-US" sz="2400" dirty="0">
                <a:solidFill>
                  <a:srgbClr val="000000"/>
                </a:solidFill>
                <a:latin typeface="Times New Roman" pitchFamily="18" charset="0"/>
                <a:ea typeface="Times New Roman" pitchFamily="18" charset="0"/>
              </a:rPr>
              <a:t>  </a:t>
            </a:r>
            <a:r>
              <a:rPr lang="vi-VN" altLang="en-US" sz="2400" b="1" dirty="0">
                <a:solidFill>
                  <a:srgbClr val="000000"/>
                </a:solidFill>
                <a:latin typeface="Times New Roman" pitchFamily="18" charset="0"/>
              </a:rPr>
              <a:t>Protein </a:t>
            </a:r>
            <a:r>
              <a:rPr lang="en-US" altLang="en-US" sz="2400" b="1" dirty="0" err="1">
                <a:solidFill>
                  <a:srgbClr val="000000"/>
                </a:solidFill>
                <a:latin typeface="Times New Roman" pitchFamily="18" charset="0"/>
              </a:rPr>
              <a:t>có</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khối</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lượng</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phân</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tử</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lớn</a:t>
            </a:r>
            <a:endParaRPr lang="en-US" altLang="en-US" sz="2400" b="1" dirty="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checkerboard(across)">
                                      <p:cBhvr>
                                        <p:cTn id="7" dur="500"/>
                                        <p:tgtEl>
                                          <p:spTgt spid="80"/>
                                        </p:tgtEl>
                                      </p:cBhvr>
                                    </p:animEffect>
                                  </p:childTnLst>
                                </p:cTn>
                              </p:par>
                              <p:par>
                                <p:cTn id="8" presetID="5" presetClass="entr" presetSubtype="1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checkerboard(across)">
                                      <p:cBhvr>
                                        <p:cTn id="10" dur="500"/>
                                        <p:tgtEl>
                                          <p:spTgt spid="81"/>
                                        </p:tgtEl>
                                      </p:cBhvr>
                                    </p:animEffect>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48606"/>
                                        </p:tgtEl>
                                        <p:attrNameLst>
                                          <p:attrName>style.visibility</p:attrName>
                                        </p:attrNameLst>
                                      </p:cBhvr>
                                      <p:to>
                                        <p:strVal val="visible"/>
                                      </p:to>
                                    </p:set>
                                    <p:anim calcmode="lin" valueType="num">
                                      <p:cBhvr additive="base">
                                        <p:cTn id="14" dur="500"/>
                                        <p:tgtEl>
                                          <p:spTgt spid="1048606"/>
                                        </p:tgtEl>
                                        <p:attrNameLst>
                                          <p:attrName>ppt_y</p:attrName>
                                        </p:attrNameLst>
                                      </p:cBhvr>
                                      <p:tavLst>
                                        <p:tav tm="0">
                                          <p:val>
                                            <p:strVal val="#ppt_y+#ppt_h*1.125000"/>
                                          </p:val>
                                        </p:tav>
                                        <p:tav tm="100000">
                                          <p:val>
                                            <p:strVal val="#ppt_y"/>
                                          </p:val>
                                        </p:tav>
                                      </p:tavLst>
                                    </p:anim>
                                    <p:animEffect transition="in" filter="wipe(up)">
                                      <p:cBhvr>
                                        <p:cTn id="15" dur="500"/>
                                        <p:tgtEl>
                                          <p:spTgt spid="104860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48607">
                                            <p:txEl>
                                              <p:pRg st="0" end="0"/>
                                            </p:txEl>
                                          </p:spTgt>
                                        </p:tgtEl>
                                        <p:attrNameLst>
                                          <p:attrName>style.visibility</p:attrName>
                                        </p:attrNameLst>
                                      </p:cBhvr>
                                      <p:to>
                                        <p:strVal val="visible"/>
                                      </p:to>
                                    </p:set>
                                    <p:anim calcmode="discrete" valueType="clr">
                                      <p:cBhvr override="childStyle">
                                        <p:cTn id="20" dur="50"/>
                                        <p:tgtEl>
                                          <p:spTgt spid="1048607">
                                            <p:txEl>
                                              <p:pRg st="0" end="0"/>
                                            </p:txEl>
                                          </p:spTgt>
                                        </p:tgtEl>
                                        <p:attrNameLst>
                                          <p:attrName>style.color</p:attrName>
                                        </p:attrNameLst>
                                      </p:cBhvr>
                                      <p:tavLst>
                                        <p:tav tm="0">
                                          <p:val>
                                            <p:clrVal>
                                              <a:srgbClr val="333399"/>
                                            </p:clrVal>
                                          </p:val>
                                        </p:tav>
                                        <p:tav tm="50000">
                                          <p:val>
                                            <p:clrVal>
                                              <a:srgbClr val="009999"/>
                                            </p:clrVal>
                                          </p:val>
                                        </p:tav>
                                      </p:tavLst>
                                    </p:anim>
                                    <p:anim calcmode="discrete" valueType="clr">
                                      <p:cBhvr>
                                        <p:cTn id="21" dur="50"/>
                                        <p:tgtEl>
                                          <p:spTgt spid="1048607">
                                            <p:txEl>
                                              <p:pRg st="0" end="0"/>
                                            </p:txEl>
                                          </p:spTgt>
                                        </p:tgtEl>
                                        <p:attrNameLst>
                                          <p:attrName>fill.color</p:attrName>
                                        </p:attrNameLst>
                                      </p:cBhvr>
                                      <p:tavLst>
                                        <p:tav tm="0">
                                          <p:val>
                                            <p:clrVal>
                                              <a:srgbClr val="333399"/>
                                            </p:clrVal>
                                          </p:val>
                                        </p:tav>
                                        <p:tav tm="50000">
                                          <p:val>
                                            <p:clrVal>
                                              <a:srgbClr val="009999"/>
                                            </p:clrVal>
                                          </p:val>
                                        </p:tav>
                                      </p:tavLst>
                                    </p:anim>
                                    <p:set>
                                      <p:cBhvr>
                                        <p:cTn id="22" dur="50"/>
                                        <p:tgtEl>
                                          <p:spTgt spid="1048607">
                                            <p:txEl>
                                              <p:pRg st="0" end="0"/>
                                            </p:txEl>
                                          </p:spTgt>
                                        </p:tgtEl>
                                        <p:attrNameLst>
                                          <p:attrName>fill.type</p:attrName>
                                        </p:attrNameLst>
                                      </p:cBhvr>
                                      <p:to>
                                        <p:strVal val="solid"/>
                                      </p:to>
                                    </p:set>
                                  </p:childTnLst>
                                </p:cTn>
                              </p:par>
                              <p:par>
                                <p:cTn id="23" presetID="5" presetClass="exit" presetSubtype="10" fill="hold" grpId="1" nodeType="withEffect">
                                  <p:stCondLst>
                                    <p:cond delay="0"/>
                                  </p:stCondLst>
                                  <p:childTnLst>
                                    <p:animEffect transition="out" filter="checkerboard(across)">
                                      <p:cBhvr>
                                        <p:cTn id="24" dur="500"/>
                                        <p:tgtEl>
                                          <p:spTgt spid="1048606"/>
                                        </p:tgtEl>
                                      </p:cBhvr>
                                    </p:animEffect>
                                    <p:set>
                                      <p:cBhvr>
                                        <p:cTn id="25" dur="1" fill="hold">
                                          <p:stCondLst>
                                            <p:cond delay="499"/>
                                          </p:stCondLst>
                                        </p:cTn>
                                        <p:tgtEl>
                                          <p:spTgt spid="1048606"/>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1048613">
                                            <p:bg/>
                                          </p:spTgt>
                                        </p:tgtEl>
                                        <p:attrNameLst>
                                          <p:attrName>style.visibility</p:attrName>
                                        </p:attrNameLst>
                                      </p:cBhvr>
                                      <p:to>
                                        <p:strVal val="visible"/>
                                      </p:to>
                                    </p:set>
                                    <p:anim calcmode="discrete" valueType="clr">
                                      <p:cBhvr override="childStyle">
                                        <p:cTn id="30" dur="50"/>
                                        <p:tgtEl>
                                          <p:spTgt spid="1048613">
                                            <p:bg/>
                                          </p:spTgt>
                                        </p:tgtEl>
                                        <p:attrNameLst>
                                          <p:attrName>style.color</p:attrName>
                                        </p:attrNameLst>
                                      </p:cBhvr>
                                      <p:tavLst>
                                        <p:tav tm="0">
                                          <p:val>
                                            <p:clrVal>
                                              <a:srgbClr val="333399"/>
                                            </p:clrVal>
                                          </p:val>
                                        </p:tav>
                                        <p:tav tm="50000">
                                          <p:val>
                                            <p:clrVal>
                                              <a:srgbClr val="009999"/>
                                            </p:clrVal>
                                          </p:val>
                                        </p:tav>
                                      </p:tavLst>
                                    </p:anim>
                                    <p:anim calcmode="discrete" valueType="clr">
                                      <p:cBhvr>
                                        <p:cTn id="31" dur="50"/>
                                        <p:tgtEl>
                                          <p:spTgt spid="1048613">
                                            <p:bg/>
                                          </p:spTgt>
                                        </p:tgtEl>
                                        <p:attrNameLst>
                                          <p:attrName>fill.color</p:attrName>
                                        </p:attrNameLst>
                                      </p:cBhvr>
                                      <p:tavLst>
                                        <p:tav tm="0">
                                          <p:val>
                                            <p:clrVal>
                                              <a:srgbClr val="333399"/>
                                            </p:clrVal>
                                          </p:val>
                                        </p:tav>
                                        <p:tav tm="50000">
                                          <p:val>
                                            <p:clrVal>
                                              <a:srgbClr val="009999"/>
                                            </p:clrVal>
                                          </p:val>
                                        </p:tav>
                                      </p:tavLst>
                                    </p:anim>
                                    <p:set>
                                      <p:cBhvr>
                                        <p:cTn id="32" dur="50"/>
                                        <p:tgtEl>
                                          <p:spTgt spid="1048613">
                                            <p:bg/>
                                          </p:spTgt>
                                        </p:tgtEl>
                                        <p:attrNameLst>
                                          <p:attrName>fill.type</p:attrName>
                                        </p:attrNameLst>
                                      </p:cBhvr>
                                      <p:to>
                                        <p:strVal val="solid"/>
                                      </p:to>
                                    </p:set>
                                  </p:childTnLst>
                                </p:cTn>
                              </p:par>
                              <p:par>
                                <p:cTn id="33" presetID="27" presetClass="entr" presetSubtype="0" fill="hold" grpId="0" nodeType="withEffect">
                                  <p:stCondLst>
                                    <p:cond delay="0"/>
                                  </p:stCondLst>
                                  <p:iterate type="lt">
                                    <p:tmPct val="50000"/>
                                  </p:iterate>
                                  <p:childTnLst>
                                    <p:set>
                                      <p:cBhvr>
                                        <p:cTn id="34" dur="1" fill="hold">
                                          <p:stCondLst>
                                            <p:cond delay="0"/>
                                          </p:stCondLst>
                                        </p:cTn>
                                        <p:tgtEl>
                                          <p:spTgt spid="1048613">
                                            <p:txEl>
                                              <p:pRg st="0" end="0"/>
                                            </p:txEl>
                                          </p:spTgt>
                                        </p:tgtEl>
                                        <p:attrNameLst>
                                          <p:attrName>style.visibility</p:attrName>
                                        </p:attrNameLst>
                                      </p:cBhvr>
                                      <p:to>
                                        <p:strVal val="visible"/>
                                      </p:to>
                                    </p:set>
                                    <p:anim calcmode="discrete" valueType="clr">
                                      <p:cBhvr override="childStyle">
                                        <p:cTn id="35" dur="50"/>
                                        <p:tgtEl>
                                          <p:spTgt spid="1048613">
                                            <p:txEl>
                                              <p:pRg st="0" end="0"/>
                                            </p:txEl>
                                          </p:spTgt>
                                        </p:tgtEl>
                                        <p:attrNameLst>
                                          <p:attrName>style.color</p:attrName>
                                        </p:attrNameLst>
                                      </p:cBhvr>
                                      <p:tavLst>
                                        <p:tav tm="0">
                                          <p:val>
                                            <p:clrVal>
                                              <a:srgbClr val="333399"/>
                                            </p:clrVal>
                                          </p:val>
                                        </p:tav>
                                        <p:tav tm="50000">
                                          <p:val>
                                            <p:clrVal>
                                              <a:srgbClr val="009999"/>
                                            </p:clrVal>
                                          </p:val>
                                        </p:tav>
                                      </p:tavLst>
                                    </p:anim>
                                    <p:anim calcmode="discrete" valueType="clr">
                                      <p:cBhvr>
                                        <p:cTn id="36" dur="50"/>
                                        <p:tgtEl>
                                          <p:spTgt spid="1048613">
                                            <p:txEl>
                                              <p:pRg st="0" end="0"/>
                                            </p:txEl>
                                          </p:spTgt>
                                        </p:tgtEl>
                                        <p:attrNameLst>
                                          <p:attrName>fill.color</p:attrName>
                                        </p:attrNameLst>
                                      </p:cBhvr>
                                      <p:tavLst>
                                        <p:tav tm="0">
                                          <p:val>
                                            <p:clrVal>
                                              <a:srgbClr val="333399"/>
                                            </p:clrVal>
                                          </p:val>
                                        </p:tav>
                                        <p:tav tm="50000">
                                          <p:val>
                                            <p:clrVal>
                                              <a:srgbClr val="009999"/>
                                            </p:clrVal>
                                          </p:val>
                                        </p:tav>
                                      </p:tavLst>
                                    </p:anim>
                                    <p:set>
                                      <p:cBhvr>
                                        <p:cTn id="37" dur="50"/>
                                        <p:tgtEl>
                                          <p:spTgt spid="1048613">
                                            <p:txEl>
                                              <p:pRg st="0" end="0"/>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24">
                                            <p:bg/>
                                          </p:spTgt>
                                        </p:tgtEl>
                                        <p:attrNameLst>
                                          <p:attrName>style.visibility</p:attrName>
                                        </p:attrNameLst>
                                      </p:cBhvr>
                                      <p:to>
                                        <p:strVal val="visible"/>
                                      </p:to>
                                    </p:set>
                                    <p:anim calcmode="discrete" valueType="clr">
                                      <p:cBhvr override="childStyle">
                                        <p:cTn id="42" dur="50"/>
                                        <p:tgtEl>
                                          <p:spTgt spid="24">
                                            <p:bg/>
                                          </p:spTgt>
                                        </p:tgtEl>
                                        <p:attrNameLst>
                                          <p:attrName>style.color</p:attrName>
                                        </p:attrNameLst>
                                      </p:cBhvr>
                                      <p:tavLst>
                                        <p:tav tm="0">
                                          <p:val>
                                            <p:clrVal>
                                              <a:srgbClr val="333399"/>
                                            </p:clrVal>
                                          </p:val>
                                        </p:tav>
                                        <p:tav tm="50000">
                                          <p:val>
                                            <p:clrVal>
                                              <a:srgbClr val="009999"/>
                                            </p:clrVal>
                                          </p:val>
                                        </p:tav>
                                      </p:tavLst>
                                    </p:anim>
                                    <p:anim calcmode="discrete" valueType="clr">
                                      <p:cBhvr>
                                        <p:cTn id="43" dur="50"/>
                                        <p:tgtEl>
                                          <p:spTgt spid="24">
                                            <p:bg/>
                                          </p:spTgt>
                                        </p:tgtEl>
                                        <p:attrNameLst>
                                          <p:attrName>fill.color</p:attrName>
                                        </p:attrNameLst>
                                      </p:cBhvr>
                                      <p:tavLst>
                                        <p:tav tm="0">
                                          <p:val>
                                            <p:clrVal>
                                              <a:srgbClr val="333399"/>
                                            </p:clrVal>
                                          </p:val>
                                        </p:tav>
                                        <p:tav tm="50000">
                                          <p:val>
                                            <p:clrVal>
                                              <a:srgbClr val="009999"/>
                                            </p:clrVal>
                                          </p:val>
                                        </p:tav>
                                      </p:tavLst>
                                    </p:anim>
                                    <p:set>
                                      <p:cBhvr>
                                        <p:cTn id="44" dur="50"/>
                                        <p:tgtEl>
                                          <p:spTgt spid="24">
                                            <p:bg/>
                                          </p:spTgt>
                                        </p:tgtEl>
                                        <p:attrNameLst>
                                          <p:attrName>fill.type</p:attrName>
                                        </p:attrNameLst>
                                      </p:cBhvr>
                                      <p:to>
                                        <p:strVal val="solid"/>
                                      </p:to>
                                    </p:set>
                                  </p:childTnLst>
                                </p:cTn>
                              </p:par>
                              <p:par>
                                <p:cTn id="45" presetID="27" presetClass="entr" presetSubtype="0" fill="hold" grpId="0" nodeType="withEffect">
                                  <p:stCondLst>
                                    <p:cond delay="0"/>
                                  </p:stCondLst>
                                  <p:iterate type="lt">
                                    <p:tmPct val="50000"/>
                                  </p:iterate>
                                  <p:childTnLst>
                                    <p:set>
                                      <p:cBhvr>
                                        <p:cTn id="46" dur="1" fill="hold">
                                          <p:stCondLst>
                                            <p:cond delay="0"/>
                                          </p:stCondLst>
                                        </p:cTn>
                                        <p:tgtEl>
                                          <p:spTgt spid="24">
                                            <p:txEl>
                                              <p:pRg st="0" end="0"/>
                                            </p:txEl>
                                          </p:spTgt>
                                        </p:tgtEl>
                                        <p:attrNameLst>
                                          <p:attrName>style.visibility</p:attrName>
                                        </p:attrNameLst>
                                      </p:cBhvr>
                                      <p:to>
                                        <p:strVal val="visible"/>
                                      </p:to>
                                    </p:set>
                                    <p:anim calcmode="discrete" valueType="clr">
                                      <p:cBhvr override="childStyle">
                                        <p:cTn id="47" dur="50"/>
                                        <p:tgtEl>
                                          <p:spTgt spid="24">
                                            <p:txEl>
                                              <p:pRg st="0" end="0"/>
                                            </p:txEl>
                                          </p:spTgt>
                                        </p:tgtEl>
                                        <p:attrNameLst>
                                          <p:attrName>style.color</p:attrName>
                                        </p:attrNameLst>
                                      </p:cBhvr>
                                      <p:tavLst>
                                        <p:tav tm="0">
                                          <p:val>
                                            <p:clrVal>
                                              <a:srgbClr val="333399"/>
                                            </p:clrVal>
                                          </p:val>
                                        </p:tav>
                                        <p:tav tm="50000">
                                          <p:val>
                                            <p:clrVal>
                                              <a:srgbClr val="009999"/>
                                            </p:clrVal>
                                          </p:val>
                                        </p:tav>
                                      </p:tavLst>
                                    </p:anim>
                                    <p:anim calcmode="discrete" valueType="clr">
                                      <p:cBhvr>
                                        <p:cTn id="48" dur="50"/>
                                        <p:tgtEl>
                                          <p:spTgt spid="24">
                                            <p:txEl>
                                              <p:pRg st="0" end="0"/>
                                            </p:txEl>
                                          </p:spTgt>
                                        </p:tgtEl>
                                        <p:attrNameLst>
                                          <p:attrName>fill.color</p:attrName>
                                        </p:attrNameLst>
                                      </p:cBhvr>
                                      <p:tavLst>
                                        <p:tav tm="0">
                                          <p:val>
                                            <p:clrVal>
                                              <a:srgbClr val="333399"/>
                                            </p:clrVal>
                                          </p:val>
                                        </p:tav>
                                        <p:tav tm="50000">
                                          <p:val>
                                            <p:clrVal>
                                              <a:srgbClr val="009999"/>
                                            </p:clrVal>
                                          </p:val>
                                        </p:tav>
                                      </p:tavLst>
                                    </p:anim>
                                    <p:set>
                                      <p:cBhvr>
                                        <p:cTn id="49" dur="50"/>
                                        <p:tgtEl>
                                          <p:spTgt spid="2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6" grpId="0"/>
      <p:bldP spid="1048606" grpId="1"/>
      <p:bldP spid="1048607" grpId="0" build="allAtOnce"/>
      <p:bldP spid="1048613" grpId="0" build="allAtOnce" animBg="1"/>
      <p:bldP spid="24"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304800" y="990600"/>
            <a:ext cx="8610600" cy="243840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800" b="1" dirty="0">
                <a:solidFill>
                  <a:schemeClr val="tx2"/>
                </a:solidFill>
                <a:latin typeface="+mj-lt"/>
              </a:rPr>
              <a:t>- </a:t>
            </a:r>
            <a:r>
              <a:rPr lang="vi-VN" sz="2800" b="1" dirty="0">
                <a:solidFill>
                  <a:schemeClr val="tx2"/>
                </a:solidFill>
                <a:latin typeface="+mj-lt"/>
              </a:rPr>
              <a:t>Protein là những hợp chất hữu cơ phức tạp có khối lượng phân tử rất lớn, gồm nhiều đơn vị amino acid liên kết với nhau bởi liên kết peptide.</a:t>
            </a:r>
            <a:endParaRPr lang="en-US" sz="2800" b="1" dirty="0">
              <a:solidFill>
                <a:schemeClr val="tx2"/>
              </a:solidFill>
              <a:latin typeface="+mj-lt"/>
            </a:endParaRPr>
          </a:p>
          <a:p>
            <a:r>
              <a:rPr lang="en-US" sz="2800" b="1" dirty="0">
                <a:solidFill>
                  <a:schemeClr val="tx2"/>
                </a:solidFill>
                <a:latin typeface="+mj-lt"/>
              </a:rPr>
              <a:t>- </a:t>
            </a:r>
            <a:r>
              <a:rPr lang="vi-VN" sz="2800" b="1" dirty="0">
                <a:solidFill>
                  <a:schemeClr val="tx2"/>
                </a:solidFill>
                <a:latin typeface="+mj-lt"/>
              </a:rPr>
              <a:t>Khối lượng phân tử của protein rất lớn, thường từ khoảng vài chục nghìn đến hàng triệu amu.</a:t>
            </a:r>
            <a:endParaRPr lang="en-US" sz="2800" b="1" dirty="0">
              <a:solidFill>
                <a:schemeClr val="tx2"/>
              </a:solidFill>
              <a:latin typeface="+mj-lt"/>
            </a:endParaRPr>
          </a:p>
        </p:txBody>
      </p:sp>
      <p:sp>
        <p:nvSpPr>
          <p:cNvPr id="15" name="圆角矩形 14"/>
          <p:cNvSpPr/>
          <p:nvPr/>
        </p:nvSpPr>
        <p:spPr bwMode="auto">
          <a:xfrm>
            <a:off x="3502343" y="76200"/>
            <a:ext cx="2337911" cy="70104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81612" tIns="40806" rIns="81612" bIns="40806" numCol="1" rtlCol="0" anchor="t" anchorCtr="0" compatLnSpc="1"/>
          <a:lstStyle/>
          <a:p>
            <a:pPr algn="ctr" defTabSz="611981"/>
            <a:r>
              <a:rPr lang="en-US" altLang="zh-CN" sz="2400" b="1" dirty="0">
                <a:solidFill>
                  <a:srgbClr val="FF0000"/>
                </a:solidFill>
                <a:latin typeface="Arial" panose="020B0604020202020204" pitchFamily="34" charset="0"/>
                <a:ea typeface="Microsoft YaHei" panose="020B0503020204020204" charset="-122"/>
                <a:cs typeface="Arial" panose="020B0604020202020204" pitchFamily="34" charset="0"/>
              </a:rPr>
              <a:t>KẾT LUẬN</a:t>
            </a:r>
          </a:p>
        </p:txBody>
      </p:sp>
    </p:spTree>
    <p:extLst>
      <p:ext uri="{BB962C8B-B14F-4D97-AF65-F5344CB8AC3E}">
        <p14:creationId xmlns:p14="http://schemas.microsoft.com/office/powerpoint/2010/main" val="1888107503"/>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B71C5A-AEC6-45B3-8609-518FD4DDAB93}"/>
              </a:ext>
            </a:extLst>
          </p:cNvPr>
          <p:cNvSpPr/>
          <p:nvPr/>
        </p:nvSpPr>
        <p:spPr>
          <a:xfrm>
            <a:off x="3124200" y="761677"/>
            <a:ext cx="5562600" cy="2303895"/>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en-US" sz="1350"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0531F73-0AF0-442C-9D5A-A721BA44FC59}"/>
              </a:ext>
            </a:extLst>
          </p:cNvPr>
          <p:cNvSpPr>
            <a:spLocks noGrp="1"/>
          </p:cNvSpPr>
          <p:nvPr>
            <p:ph idx="1"/>
          </p:nvPr>
        </p:nvSpPr>
        <p:spPr>
          <a:xfrm>
            <a:off x="3276600" y="1092419"/>
            <a:ext cx="5257800" cy="1887428"/>
          </a:xfrm>
        </p:spPr>
        <p:txBody>
          <a:bodyPr>
            <a:noAutofit/>
          </a:bodyPr>
          <a:lstStyle/>
          <a:p>
            <a:pPr marL="0" indent="0" algn="just">
              <a:lnSpc>
                <a:spcPct val="120000"/>
              </a:lnSpc>
              <a:buNone/>
            </a:pPr>
            <a:r>
              <a:rPr lang="en-US" sz="2800" b="1" u="sng" dirty="0" err="1">
                <a:solidFill>
                  <a:srgbClr val="BC4FA2"/>
                </a:solidFill>
                <a:latin typeface="Times New Roman" panose="02020603050405020304" pitchFamily="18" charset="0"/>
                <a:ea typeface="Arial" panose="020B0604020202020204" pitchFamily="34" charset="0"/>
                <a:cs typeface="Times New Roman" panose="02020603050405020304" pitchFamily="18" charset="0"/>
              </a:rPr>
              <a:t>Nhiệm</a:t>
            </a:r>
            <a:r>
              <a:rPr lang="en-US" sz="2800" b="1" u="sng" dirty="0">
                <a:solidFill>
                  <a:srgbClr val="BC4FA2"/>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u="sng" dirty="0" err="1">
                <a:solidFill>
                  <a:srgbClr val="BC4FA2"/>
                </a:solidFill>
                <a:latin typeface="Times New Roman" panose="02020603050405020304" pitchFamily="18" charset="0"/>
                <a:ea typeface="Arial" panose="020B0604020202020204" pitchFamily="34" charset="0"/>
                <a:cs typeface="Times New Roman" panose="02020603050405020304" pitchFamily="18" charset="0"/>
              </a:rPr>
              <a:t>vụ</a:t>
            </a:r>
            <a:r>
              <a:rPr lang="en-US" sz="2800" b="1" u="sng" dirty="0">
                <a:solidFill>
                  <a:srgbClr val="BC4FA2"/>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a:solidFill>
                  <a:srgbClr val="BC4FA2"/>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Làm</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thí</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nghiệm</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thảo</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nhóm</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8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hoàn</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phiếu</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tập</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5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phút</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56985E0D-2AD4-455E-BD9A-96252830C08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467" t="12201" r="7495" b="11602"/>
          <a:stretch/>
        </p:blipFill>
        <p:spPr>
          <a:xfrm>
            <a:off x="304800" y="761676"/>
            <a:ext cx="2438400" cy="3048323"/>
          </a:xfrm>
          <a:prstGeom prst="rect">
            <a:avLst/>
          </a:prstGeom>
        </p:spPr>
      </p:pic>
      <p:sp>
        <p:nvSpPr>
          <p:cNvPr id="9" name="TextBox 8"/>
          <p:cNvSpPr txBox="1"/>
          <p:nvPr/>
        </p:nvSpPr>
        <p:spPr>
          <a:xfrm>
            <a:off x="76200" y="152400"/>
            <a:ext cx="4419600" cy="584775"/>
          </a:xfrm>
          <a:prstGeom prst="rect">
            <a:avLst/>
          </a:prstGeom>
          <a:noFill/>
        </p:spPr>
        <p:txBody>
          <a:bodyPr wrap="square" rtlCol="0">
            <a:spAutoFit/>
          </a:bodyPr>
          <a:lstStyle/>
          <a:p>
            <a:r>
              <a:rPr lang="en-US" sz="3200" b="1" u="sng" dirty="0">
                <a:solidFill>
                  <a:srgbClr val="003300"/>
                </a:solidFill>
                <a:latin typeface="Times New Roman" pitchFamily="18" charset="0"/>
                <a:cs typeface="Times New Roman" pitchFamily="18" charset="0"/>
              </a:rPr>
              <a:t>II. </a:t>
            </a:r>
            <a:r>
              <a:rPr lang="en-US" sz="3200" b="1" u="sng" dirty="0" err="1">
                <a:solidFill>
                  <a:srgbClr val="003300"/>
                </a:solidFill>
                <a:latin typeface="Times New Roman" pitchFamily="18" charset="0"/>
                <a:cs typeface="Times New Roman" pitchFamily="18" charset="0"/>
              </a:rPr>
              <a:t>Tính</a:t>
            </a:r>
            <a:r>
              <a:rPr lang="en-US" sz="3200" b="1" u="sng" dirty="0">
                <a:solidFill>
                  <a:srgbClr val="003300"/>
                </a:solidFill>
                <a:latin typeface="Times New Roman" pitchFamily="18" charset="0"/>
                <a:cs typeface="Times New Roman" pitchFamily="18" charset="0"/>
              </a:rPr>
              <a:t> </a:t>
            </a:r>
            <a:r>
              <a:rPr lang="en-US" sz="3200" b="1" u="sng" dirty="0" err="1">
                <a:solidFill>
                  <a:srgbClr val="003300"/>
                </a:solidFill>
                <a:latin typeface="Times New Roman" pitchFamily="18" charset="0"/>
                <a:cs typeface="Times New Roman" pitchFamily="18" charset="0"/>
              </a:rPr>
              <a:t>chất</a:t>
            </a:r>
            <a:r>
              <a:rPr lang="en-US" sz="3200" b="1" u="sng" dirty="0">
                <a:solidFill>
                  <a:srgbClr val="003300"/>
                </a:solidFill>
                <a:latin typeface="Times New Roman" pitchFamily="18" charset="0"/>
                <a:cs typeface="Times New Roman" pitchFamily="18" charset="0"/>
              </a:rPr>
              <a:t> </a:t>
            </a:r>
            <a:r>
              <a:rPr lang="en-US" sz="3200" b="1" u="sng" dirty="0" err="1">
                <a:solidFill>
                  <a:srgbClr val="003300"/>
                </a:solidFill>
                <a:latin typeface="Times New Roman" pitchFamily="18" charset="0"/>
                <a:cs typeface="Times New Roman" pitchFamily="18" charset="0"/>
              </a:rPr>
              <a:t>hóa</a:t>
            </a:r>
            <a:r>
              <a:rPr lang="en-US" sz="3200" b="1" u="sng" dirty="0">
                <a:solidFill>
                  <a:srgbClr val="003300"/>
                </a:solidFill>
                <a:latin typeface="Times New Roman" pitchFamily="18" charset="0"/>
                <a:cs typeface="Times New Roman" pitchFamily="18" charset="0"/>
              </a:rPr>
              <a:t> </a:t>
            </a:r>
            <a:r>
              <a:rPr lang="en-US" sz="3200" b="1" u="sng" dirty="0" err="1">
                <a:solidFill>
                  <a:srgbClr val="003300"/>
                </a:solidFill>
                <a:latin typeface="Times New Roman" pitchFamily="18" charset="0"/>
                <a:cs typeface="Times New Roman" pitchFamily="18" charset="0"/>
              </a:rPr>
              <a:t>học</a:t>
            </a:r>
            <a:endParaRPr lang="en-US" sz="3200" b="1" u="sng" dirty="0">
              <a:solidFill>
                <a:srgbClr val="003300"/>
              </a:solidFill>
              <a:latin typeface="Times New Roman" pitchFamily="18" charset="0"/>
              <a:cs typeface="Times New Roman" pitchFamily="18" charset="0"/>
            </a:endParaRPr>
          </a:p>
        </p:txBody>
      </p:sp>
    </p:spTree>
    <p:extLst>
      <p:ext uri="{BB962C8B-B14F-4D97-AF65-F5344CB8AC3E}">
        <p14:creationId xmlns:p14="http://schemas.microsoft.com/office/powerpoint/2010/main" val="974550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45" y="0"/>
            <a:ext cx="8776855" cy="543995"/>
          </a:xfrm>
          <a:prstGeom prst="rect">
            <a:avLst/>
          </a:prstGeom>
        </p:spPr>
        <p:txBody>
          <a:bodyPr wrap="square">
            <a:spAutoFit/>
          </a:bodyPr>
          <a:lstStyle/>
          <a:p>
            <a:pPr marL="177800" algn="just">
              <a:lnSpc>
                <a:spcPct val="137000"/>
              </a:lnSpc>
              <a:spcAft>
                <a:spcPts val="0"/>
              </a:spcAft>
            </a:pPr>
            <a:r>
              <a:rPr lang="vi-VN" sz="2400" b="1" i="1" dirty="0">
                <a:solidFill>
                  <a:srgbClr val="C00000"/>
                </a:solidFill>
                <a:latin typeface="Times New Roman" panose="02020603050405020304" pitchFamily="18" charset="0"/>
                <a:ea typeface="Times New Roman" panose="02020603050405020304" pitchFamily="18" charset="0"/>
              </a:rPr>
              <a:t>Chuẩn bị:</a:t>
            </a:r>
            <a:endParaRPr lang="en-US" sz="2400" b="1" dirty="0">
              <a:solidFill>
                <a:srgbClr val="002060"/>
              </a:solidFill>
              <a:latin typeface="Times New Roman" panose="02020603050405020304" pitchFamily="18" charset="0"/>
              <a:ea typeface="Times New Roman" panose="02020603050405020304" pitchFamily="18" charset="0"/>
            </a:endParaRPr>
          </a:p>
        </p:txBody>
      </p:sp>
      <p:pic>
        <p:nvPicPr>
          <p:cNvPr id="10" name="Picture 9" descr="ong_nghiem">
            <a:hlinkClick r:id="rId2"/>
          </p:cNvPr>
          <p:cNvPicPr/>
          <p:nvPr/>
        </p:nvPicPr>
        <p:blipFill>
          <a:blip r:embed="rId3"/>
          <a:srcRect/>
          <a:stretch>
            <a:fillRect/>
          </a:stretch>
        </p:blipFill>
        <p:spPr bwMode="auto">
          <a:xfrm>
            <a:off x="367145" y="762000"/>
            <a:ext cx="1766455" cy="236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den_con">
            <a:hlinkClick r:id="rId2"/>
          </p:cNvPr>
          <p:cNvPicPr/>
          <p:nvPr/>
        </p:nvPicPr>
        <p:blipFill>
          <a:blip r:embed="rId4"/>
          <a:srcRect/>
          <a:stretch>
            <a:fillRect/>
          </a:stretch>
        </p:blipFill>
        <p:spPr bwMode="auto">
          <a:xfrm>
            <a:off x="2523187" y="762000"/>
            <a:ext cx="1981200" cy="2300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coc_thuy_tinh">
            <a:hlinkClick r:id="rId2"/>
          </p:cNvPr>
          <p:cNvPicPr/>
          <p:nvPr/>
        </p:nvPicPr>
        <p:blipFill>
          <a:blip r:embed="rId5"/>
          <a:srcRect/>
          <a:stretch>
            <a:fillRect/>
          </a:stretch>
        </p:blipFill>
        <p:spPr bwMode="auto">
          <a:xfrm>
            <a:off x="4893975" y="695419"/>
            <a:ext cx="1828800" cy="2383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Axit clohydric HCl tinh khiết mua bán tại công ty Việt Hư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8679"/>
          <a:stretch/>
        </p:blipFill>
        <p:spPr bwMode="auto">
          <a:xfrm>
            <a:off x="4658284" y="4047785"/>
            <a:ext cx="1752600" cy="23598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ong_nho_giot">
            <a:hlinkClick r:id="rId2"/>
          </p:cNvPr>
          <p:cNvPicPr/>
          <p:nvPr/>
        </p:nvPicPr>
        <p:blipFill>
          <a:blip r:embed="rId7"/>
          <a:srcRect/>
          <a:stretch>
            <a:fillRect/>
          </a:stretch>
        </p:blipFill>
        <p:spPr bwMode="auto">
          <a:xfrm>
            <a:off x="6766900" y="740294"/>
            <a:ext cx="1905000" cy="2359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4" name="Picture 6" descr="Hình ảnh quả trứng gà giữ kỷ lục nhiều lượt yêu thích nhất trên Instagram"/>
          <p:cNvPicPr>
            <a:picLocks noChangeAspect="1" noChangeArrowheads="1"/>
          </p:cNvPicPr>
          <p:nvPr/>
        </p:nvPicPr>
        <p:blipFill rotWithShape="1">
          <a:blip r:embed="rId8">
            <a:extLst>
              <a:ext uri="{28A0092B-C50C-407E-A947-70E740481C1C}">
                <a14:useLocalDpi xmlns:a14="http://schemas.microsoft.com/office/drawing/2010/main" val="0"/>
              </a:ext>
            </a:extLst>
          </a:blip>
          <a:srcRect l="12244" r="18367"/>
          <a:stretch/>
        </p:blipFill>
        <p:spPr bwMode="auto">
          <a:xfrm>
            <a:off x="6722775" y="3961250"/>
            <a:ext cx="1828799"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ẹp ống nghiệm - Công dụng và cách kẹp ống nghiệ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9611" y="3902597"/>
            <a:ext cx="1827789" cy="24319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ẹp ống nghiệm gỗ - dụng cụ thí nghiệm | Lazada.v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3550" y="3947395"/>
            <a:ext cx="1706815" cy="23423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ật lửa TF10 - Sản xuất bởi Trung Nguyên"/>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904" r="23978"/>
          <a:stretch/>
        </p:blipFill>
        <p:spPr bwMode="auto">
          <a:xfrm>
            <a:off x="3567510" y="4103215"/>
            <a:ext cx="1066800" cy="224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1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barn(inVertical)">
                                      <p:cBhvr>
                                        <p:cTn id="32" dur="500"/>
                                        <p:tgtEl>
                                          <p:spTgt spid="307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Effect transition="in" filter="barn(inVertical)">
                                      <p:cBhvr>
                                        <p:cTn id="37" dur="500"/>
                                        <p:tgtEl>
                                          <p:spTgt spid="307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78"/>
                                        </p:tgtEl>
                                        <p:attrNameLst>
                                          <p:attrName>style.visibility</p:attrName>
                                        </p:attrNameLst>
                                      </p:cBhvr>
                                      <p:to>
                                        <p:strVal val="visible"/>
                                      </p:to>
                                    </p:set>
                                    <p:animEffect transition="in" filter="barn(inVertical)">
                                      <p:cBhvr>
                                        <p:cTn id="42" dur="500"/>
                                        <p:tgtEl>
                                          <p:spTgt spid="307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52"/>
                                        </p:tgtEl>
                                        <p:attrNameLst>
                                          <p:attrName>style.visibility</p:attrName>
                                        </p:attrNameLst>
                                      </p:cBhvr>
                                      <p:to>
                                        <p:strVal val="visible"/>
                                      </p:to>
                                    </p:set>
                                    <p:animEffect transition="in" filter="barn(inVertical)">
                                      <p:cBhvr>
                                        <p:cTn id="47" dur="500"/>
                                        <p:tgtEl>
                                          <p:spTgt spid="205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054"/>
                                        </p:tgtEl>
                                        <p:attrNameLst>
                                          <p:attrName>style.visibility</p:attrName>
                                        </p:attrNameLst>
                                      </p:cBhvr>
                                      <p:to>
                                        <p:strVal val="visible"/>
                                      </p:to>
                                    </p:set>
                                    <p:animEffect transition="in" filter="barn(inVertical)">
                                      <p:cBhvr>
                                        <p:cTn id="5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442912" y="44450"/>
            <a:ext cx="845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latin typeface="Times New Roman" panose="02020603050405020304" pitchFamily="18" charset="0"/>
                <a:cs typeface="Times New Roman" panose="02020603050405020304" pitchFamily="18" charset="0"/>
              </a:rPr>
              <a:t>PHIẾU HỌC TẬP</a:t>
            </a:r>
          </a:p>
        </p:txBody>
      </p:sp>
      <p:sp>
        <p:nvSpPr>
          <p:cNvPr id="6147" name="Rectangle 13"/>
          <p:cNvSpPr>
            <a:spLocks noChangeArrowheads="1"/>
          </p:cNvSpPr>
          <p:nvPr/>
        </p:nvSpPr>
        <p:spPr bwMode="auto">
          <a:xfrm>
            <a:off x="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272948632"/>
              </p:ext>
            </p:extLst>
          </p:nvPr>
        </p:nvGraphicFramePr>
        <p:xfrm>
          <a:off x="442912" y="519970"/>
          <a:ext cx="8153399" cy="5698016"/>
        </p:xfrm>
        <a:graphic>
          <a:graphicData uri="http://schemas.openxmlformats.org/drawingml/2006/table">
            <a:tbl>
              <a:tblPr firstRow="1" bandRow="1">
                <a:tableStyleId>{616DA210-FB5B-4158-B5E0-FEB733F419BA}</a:tableStyleId>
              </a:tblPr>
              <a:tblGrid>
                <a:gridCol w="700088">
                  <a:extLst>
                    <a:ext uri="{9D8B030D-6E8A-4147-A177-3AD203B41FA5}">
                      <a16:colId xmlns:a16="http://schemas.microsoft.com/office/drawing/2014/main" val="20000"/>
                    </a:ext>
                  </a:extLst>
                </a:gridCol>
                <a:gridCol w="31242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890711">
                  <a:extLst>
                    <a:ext uri="{9D8B030D-6E8A-4147-A177-3AD203B41FA5}">
                      <a16:colId xmlns:a16="http://schemas.microsoft.com/office/drawing/2014/main" val="20004"/>
                    </a:ext>
                  </a:extLst>
                </a:gridCol>
              </a:tblGrid>
              <a:tr h="546830">
                <a:tc>
                  <a:txBody>
                    <a:bodyPr/>
                    <a:lstStyle/>
                    <a:p>
                      <a:pPr algn="ctr"/>
                      <a:r>
                        <a:rPr lang="en-US" sz="2000" baseline="0" dirty="0">
                          <a:latin typeface="Times New Roman" pitchFamily="18" charset="0"/>
                          <a:cs typeface="Times New Roman" pitchFamily="18" charset="0"/>
                        </a:rPr>
                        <a:t>TN</a:t>
                      </a:r>
                      <a:endParaRPr lang="en-US" sz="2000" dirty="0">
                        <a:latin typeface="Times New Roman" pitchFamily="18" charset="0"/>
                        <a:cs typeface="Times New Roman" pitchFamily="18" charset="0"/>
                      </a:endParaRPr>
                    </a:p>
                  </a:txBody>
                  <a:tcPr marT="45731" marB="45731">
                    <a:solidFill>
                      <a:schemeClr val="bg1"/>
                    </a:solidFill>
                  </a:tcPr>
                </a:tc>
                <a:tc>
                  <a:txBody>
                    <a:bodyPr/>
                    <a:lstStyle/>
                    <a:p>
                      <a:pPr algn="ctr"/>
                      <a:r>
                        <a:rPr lang="en-US" sz="2000" dirty="0" err="1">
                          <a:latin typeface="Times New Roman" pitchFamily="18" charset="0"/>
                          <a:cs typeface="Times New Roman" pitchFamily="18" charset="0"/>
                        </a:rPr>
                        <a:t>Cách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tiến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hành</a:t>
                      </a:r>
                      <a:r>
                        <a:rPr lang="en-US" sz="2000" baseline="0" dirty="0">
                          <a:latin typeface="Times New Roman" pitchFamily="18" charset="0"/>
                          <a:cs typeface="Times New Roman" pitchFamily="18" charset="0"/>
                        </a:rPr>
                        <a:t> TN</a:t>
                      </a:r>
                      <a:endParaRPr lang="en-US" sz="2000" dirty="0">
                        <a:latin typeface="Times New Roman" pitchFamily="18" charset="0"/>
                        <a:cs typeface="Times New Roman" pitchFamily="18" charset="0"/>
                      </a:endParaRPr>
                    </a:p>
                  </a:txBody>
                  <a:tcPr marT="45731" marB="45731">
                    <a:solidFill>
                      <a:schemeClr val="bg1"/>
                    </a:solidFill>
                  </a:tcPr>
                </a:tc>
                <a:tc>
                  <a:txBody>
                    <a:bodyPr/>
                    <a:lstStyle/>
                    <a:p>
                      <a:pPr algn="ctr"/>
                      <a:r>
                        <a:rPr lang="en-US" sz="2000" dirty="0" err="1">
                          <a:latin typeface="Times New Roman" pitchFamily="18" charset="0"/>
                          <a:cs typeface="Times New Roman" pitchFamily="18" charset="0"/>
                        </a:rPr>
                        <a:t>Hiện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tượng</a:t>
                      </a:r>
                      <a:r>
                        <a:rPr lang="en-US" sz="2000" baseline="0" dirty="0">
                          <a:latin typeface="Times New Roman" pitchFamily="18" charset="0"/>
                          <a:cs typeface="Times New Roman" pitchFamily="18" charset="0"/>
                        </a:rPr>
                        <a:t> TN</a:t>
                      </a:r>
                      <a:endParaRPr lang="en-US" sz="2000" dirty="0">
                        <a:latin typeface="Times New Roman" pitchFamily="18" charset="0"/>
                        <a:cs typeface="Times New Roman" pitchFamily="18" charset="0"/>
                      </a:endParaRPr>
                    </a:p>
                  </a:txBody>
                  <a:tcPr marT="45731" marB="45731">
                    <a:solidFill>
                      <a:schemeClr val="bg1"/>
                    </a:solidFill>
                  </a:tcPr>
                </a:tc>
                <a:tc>
                  <a:txBody>
                    <a:bodyPr/>
                    <a:lstStyle/>
                    <a:p>
                      <a:pPr algn="ctr"/>
                      <a:r>
                        <a:rPr lang="en-US" sz="2000" dirty="0" err="1">
                          <a:latin typeface="Times New Roman" pitchFamily="18" charset="0"/>
                          <a:cs typeface="Times New Roman" pitchFamily="18" charset="0"/>
                        </a:rPr>
                        <a:t>Kết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luận</a:t>
                      </a:r>
                      <a:endParaRPr lang="en-US" sz="20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10000"/>
                  </a:ext>
                </a:extLst>
              </a:tr>
              <a:tr h="842991">
                <a:tc>
                  <a:txBody>
                    <a:bodyPr/>
                    <a:lstStyle/>
                    <a:p>
                      <a:r>
                        <a:rPr lang="en-US" sz="2000" dirty="0">
                          <a:latin typeface="Times New Roman" pitchFamily="18" charset="0"/>
                          <a:cs typeface="Times New Roman" pitchFamily="18" charset="0"/>
                        </a:rPr>
                        <a:t>TN1</a:t>
                      </a:r>
                    </a:p>
                  </a:txBody>
                  <a:tcPr marT="45731" marB="45731">
                    <a:solidFill>
                      <a:schemeClr val="bg1"/>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Thêm vài giọt HC1</a:t>
                      </a:r>
                      <a:r>
                        <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1M</a:t>
                      </a:r>
                      <a:endPar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10001"/>
                  </a:ext>
                </a:extLst>
              </a:tr>
              <a:tr h="905256">
                <a:tc>
                  <a:txBody>
                    <a:bodyPr/>
                    <a:lstStyle/>
                    <a:p>
                      <a:r>
                        <a:rPr lang="en-US" sz="2000" dirty="0">
                          <a:latin typeface="Times New Roman" pitchFamily="18" charset="0"/>
                          <a:cs typeface="Times New Roman" pitchFamily="18" charset="0"/>
                        </a:rPr>
                        <a:t>TN2</a:t>
                      </a:r>
                    </a:p>
                  </a:txBody>
                  <a:tcPr marT="45731" marB="45731">
                    <a:solidFill>
                      <a:schemeClr val="bg1"/>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strike="noStrik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Hơ nóng nhẹ ống nghiệm trên ngọn lửa đèn cồn trong khoảng 1 phút.</a:t>
                      </a:r>
                      <a:endParaRPr lang="en-US" sz="2000" b="0" i="0" u="none" strike="noStrik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590546066"/>
                  </a:ext>
                </a:extLst>
              </a:tr>
              <a:tr h="905256">
                <a:tc>
                  <a:txBody>
                    <a:bodyPr/>
                    <a:lstStyle/>
                    <a:p>
                      <a:r>
                        <a:rPr lang="en-US" sz="2000" dirty="0">
                          <a:latin typeface="Times New Roman" pitchFamily="18" charset="0"/>
                          <a:cs typeface="Times New Roman" pitchFamily="18" charset="0"/>
                        </a:rPr>
                        <a:t>TN3</a:t>
                      </a:r>
                    </a:p>
                  </a:txBody>
                  <a:tcPr marT="45731" marB="45731">
                    <a:solidFill>
                      <a:schemeClr val="bg1"/>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p>
                      <a:r>
                        <a:rPr lang="en-US" sz="2000" dirty="0">
                          <a:latin typeface="Times New Roman" pitchFamily="18" charset="0"/>
                          <a:cs typeface="Times New Roman" pitchFamily="18" charset="0"/>
                        </a:rPr>
                        <a:t>- </a:t>
                      </a:r>
                      <a:r>
                        <a:rPr lang="vi-VN"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Đun nóng ống nghiệm trên ngọn lửa đèn cồn cho đến khi thấy có mùi khét</a:t>
                      </a:r>
                      <a:endParaRPr lang="en-US" sz="2000" dirty="0">
                        <a:latin typeface="Times New Roman" pitchFamily="18" charset="0"/>
                        <a:cs typeface="Times New Roman" pitchFamily="18"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2824682100"/>
                  </a:ext>
                </a:extLst>
              </a:tr>
            </a:tbl>
          </a:graphicData>
        </a:graphic>
      </p:graphicFrame>
      <p:pic>
        <p:nvPicPr>
          <p:cNvPr id="3" name="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34200" y="5562600"/>
            <a:ext cx="1378094" cy="822324"/>
          </a:xfrm>
          <a:prstGeom prst="rect">
            <a:avLst/>
          </a:prstGeom>
        </p:spPr>
      </p:pic>
    </p:spTree>
    <p:extLst>
      <p:ext uri="{BB962C8B-B14F-4D97-AF65-F5344CB8AC3E}">
        <p14:creationId xmlns:p14="http://schemas.microsoft.com/office/powerpoint/2010/main" val="247299199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442912" y="44450"/>
            <a:ext cx="845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latin typeface="Times New Roman" panose="02020603050405020304" pitchFamily="18" charset="0"/>
                <a:cs typeface="Times New Roman" panose="02020603050405020304" pitchFamily="18" charset="0"/>
              </a:rPr>
              <a:t>PHIẾU HỌC TẬP</a:t>
            </a:r>
          </a:p>
        </p:txBody>
      </p:sp>
      <p:sp>
        <p:nvSpPr>
          <p:cNvPr id="6147" name="Rectangle 13"/>
          <p:cNvSpPr>
            <a:spLocks noChangeArrowheads="1"/>
          </p:cNvSpPr>
          <p:nvPr/>
        </p:nvSpPr>
        <p:spPr bwMode="auto">
          <a:xfrm>
            <a:off x="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59702198"/>
              </p:ext>
            </p:extLst>
          </p:nvPr>
        </p:nvGraphicFramePr>
        <p:xfrm>
          <a:off x="184150" y="519970"/>
          <a:ext cx="8716962" cy="6185696"/>
        </p:xfrm>
        <a:graphic>
          <a:graphicData uri="http://schemas.openxmlformats.org/drawingml/2006/table">
            <a:tbl>
              <a:tblPr firstRow="1" bandRow="1">
                <a:tableStyleId>{616DA210-FB5B-4158-B5E0-FEB733F419BA}</a:tableStyleId>
              </a:tblPr>
              <a:tblGrid>
                <a:gridCol w="748478">
                  <a:extLst>
                    <a:ext uri="{9D8B030D-6E8A-4147-A177-3AD203B41FA5}">
                      <a16:colId xmlns:a16="http://schemas.microsoft.com/office/drawing/2014/main" val="20000"/>
                    </a:ext>
                  </a:extLst>
                </a:gridCol>
                <a:gridCol w="3340145">
                  <a:extLst>
                    <a:ext uri="{9D8B030D-6E8A-4147-A177-3AD203B41FA5}">
                      <a16:colId xmlns:a16="http://schemas.microsoft.com/office/drawing/2014/main" val="20002"/>
                    </a:ext>
                  </a:extLst>
                </a:gridCol>
                <a:gridCol w="2606942">
                  <a:extLst>
                    <a:ext uri="{9D8B030D-6E8A-4147-A177-3AD203B41FA5}">
                      <a16:colId xmlns:a16="http://schemas.microsoft.com/office/drawing/2014/main" val="20003"/>
                    </a:ext>
                  </a:extLst>
                </a:gridCol>
                <a:gridCol w="2021397">
                  <a:extLst>
                    <a:ext uri="{9D8B030D-6E8A-4147-A177-3AD203B41FA5}">
                      <a16:colId xmlns:a16="http://schemas.microsoft.com/office/drawing/2014/main" val="20004"/>
                    </a:ext>
                  </a:extLst>
                </a:gridCol>
              </a:tblGrid>
              <a:tr h="546830">
                <a:tc>
                  <a:txBody>
                    <a:bodyPr/>
                    <a:lstStyle/>
                    <a:p>
                      <a:pPr algn="ctr"/>
                      <a:r>
                        <a:rPr lang="en-US" sz="2200" baseline="0" dirty="0">
                          <a:latin typeface="Times New Roman" pitchFamily="18" charset="0"/>
                          <a:cs typeface="Times New Roman" pitchFamily="18" charset="0"/>
                        </a:rPr>
                        <a:t>TN</a:t>
                      </a:r>
                      <a:endParaRPr lang="en-US" sz="2200" dirty="0">
                        <a:latin typeface="Times New Roman" pitchFamily="18" charset="0"/>
                        <a:cs typeface="Times New Roman" pitchFamily="18" charset="0"/>
                      </a:endParaRPr>
                    </a:p>
                  </a:txBody>
                  <a:tcPr marT="45731" marB="45731">
                    <a:solidFill>
                      <a:schemeClr val="bg1"/>
                    </a:solidFill>
                  </a:tcPr>
                </a:tc>
                <a:tc>
                  <a:txBody>
                    <a:bodyPr/>
                    <a:lstStyle/>
                    <a:p>
                      <a:pPr algn="ctr"/>
                      <a:r>
                        <a:rPr lang="en-US" sz="2200" dirty="0" err="1">
                          <a:latin typeface="Times New Roman" pitchFamily="18" charset="0"/>
                          <a:cs typeface="Times New Roman" pitchFamily="18" charset="0"/>
                        </a:rPr>
                        <a:t>Cách</a:t>
                      </a:r>
                      <a:r>
                        <a:rPr lang="en-US" sz="2200" baseline="0" dirty="0">
                          <a:latin typeface="Times New Roman" pitchFamily="18" charset="0"/>
                          <a:cs typeface="Times New Roman" pitchFamily="18" charset="0"/>
                        </a:rPr>
                        <a:t> </a:t>
                      </a:r>
                      <a:r>
                        <a:rPr lang="en-US" sz="2200" baseline="0" dirty="0" err="1">
                          <a:latin typeface="Times New Roman" pitchFamily="18" charset="0"/>
                          <a:cs typeface="Times New Roman" pitchFamily="18" charset="0"/>
                        </a:rPr>
                        <a:t>tiến</a:t>
                      </a:r>
                      <a:r>
                        <a:rPr lang="en-US" sz="2200" baseline="0" dirty="0">
                          <a:latin typeface="Times New Roman" pitchFamily="18" charset="0"/>
                          <a:cs typeface="Times New Roman" pitchFamily="18" charset="0"/>
                        </a:rPr>
                        <a:t> </a:t>
                      </a:r>
                      <a:r>
                        <a:rPr lang="en-US" sz="2200" baseline="0" dirty="0" err="1">
                          <a:latin typeface="Times New Roman" pitchFamily="18" charset="0"/>
                          <a:cs typeface="Times New Roman" pitchFamily="18" charset="0"/>
                        </a:rPr>
                        <a:t>hành</a:t>
                      </a:r>
                      <a:r>
                        <a:rPr lang="en-US" sz="2200" baseline="0" dirty="0">
                          <a:latin typeface="Times New Roman" pitchFamily="18" charset="0"/>
                          <a:cs typeface="Times New Roman" pitchFamily="18" charset="0"/>
                        </a:rPr>
                        <a:t> TN</a:t>
                      </a:r>
                      <a:endParaRPr lang="en-US" sz="2200" dirty="0">
                        <a:latin typeface="Times New Roman" pitchFamily="18" charset="0"/>
                        <a:cs typeface="Times New Roman" pitchFamily="18" charset="0"/>
                      </a:endParaRPr>
                    </a:p>
                  </a:txBody>
                  <a:tcPr marT="45731" marB="45731">
                    <a:solidFill>
                      <a:schemeClr val="bg1"/>
                    </a:solidFill>
                  </a:tcPr>
                </a:tc>
                <a:tc>
                  <a:txBody>
                    <a:bodyPr/>
                    <a:lstStyle/>
                    <a:p>
                      <a:pPr algn="ctr"/>
                      <a:r>
                        <a:rPr lang="en-US" sz="2200" dirty="0" err="1">
                          <a:latin typeface="Times New Roman" pitchFamily="18" charset="0"/>
                          <a:cs typeface="Times New Roman" pitchFamily="18" charset="0"/>
                        </a:rPr>
                        <a:t>Hiện</a:t>
                      </a:r>
                      <a:r>
                        <a:rPr lang="en-US" sz="2200" baseline="0" dirty="0">
                          <a:latin typeface="Times New Roman" pitchFamily="18" charset="0"/>
                          <a:cs typeface="Times New Roman" pitchFamily="18" charset="0"/>
                        </a:rPr>
                        <a:t> </a:t>
                      </a:r>
                      <a:r>
                        <a:rPr lang="en-US" sz="2200" baseline="0" dirty="0" err="1">
                          <a:latin typeface="Times New Roman" pitchFamily="18" charset="0"/>
                          <a:cs typeface="Times New Roman" pitchFamily="18" charset="0"/>
                        </a:rPr>
                        <a:t>tượng</a:t>
                      </a:r>
                      <a:r>
                        <a:rPr lang="en-US" sz="2200" baseline="0" dirty="0">
                          <a:latin typeface="Times New Roman" pitchFamily="18" charset="0"/>
                          <a:cs typeface="Times New Roman" pitchFamily="18" charset="0"/>
                        </a:rPr>
                        <a:t> TN</a:t>
                      </a:r>
                      <a:endParaRPr lang="en-US" sz="2200" dirty="0">
                        <a:latin typeface="Times New Roman" pitchFamily="18" charset="0"/>
                        <a:cs typeface="Times New Roman" pitchFamily="18" charset="0"/>
                      </a:endParaRPr>
                    </a:p>
                  </a:txBody>
                  <a:tcPr marT="45731" marB="45731">
                    <a:solidFill>
                      <a:schemeClr val="bg1"/>
                    </a:solidFill>
                  </a:tcPr>
                </a:tc>
                <a:tc>
                  <a:txBody>
                    <a:bodyPr/>
                    <a:lstStyle/>
                    <a:p>
                      <a:pPr algn="ctr"/>
                      <a:r>
                        <a:rPr lang="en-US" sz="2200" dirty="0" err="1">
                          <a:latin typeface="Times New Roman" pitchFamily="18" charset="0"/>
                          <a:cs typeface="Times New Roman" pitchFamily="18" charset="0"/>
                        </a:rPr>
                        <a:t>Kết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luận</a:t>
                      </a:r>
                      <a:endParaRPr lang="en-US" sz="22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10000"/>
                  </a:ext>
                </a:extLst>
              </a:tr>
              <a:tr h="842991">
                <a:tc>
                  <a:txBody>
                    <a:bodyPr/>
                    <a:lstStyle/>
                    <a:p>
                      <a:r>
                        <a:rPr lang="en-US" sz="2200" dirty="0">
                          <a:latin typeface="Times New Roman" pitchFamily="18" charset="0"/>
                          <a:cs typeface="Times New Roman" pitchFamily="18" charset="0"/>
                        </a:rPr>
                        <a:t>TN1</a:t>
                      </a:r>
                    </a:p>
                  </a:txBody>
                  <a:tcPr marT="45731" marB="45731">
                    <a:solidFill>
                      <a:schemeClr val="bg1"/>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Thêm vài giọt HC1</a:t>
                      </a:r>
                      <a:r>
                        <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1M</a:t>
                      </a:r>
                      <a:endPar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txBody>
                  <a:tcPr marT="45731" marB="45731">
                    <a:solidFill>
                      <a:schemeClr val="bg1"/>
                    </a:solidFill>
                  </a:tcPr>
                </a:tc>
                <a:tc>
                  <a:txBody>
                    <a:bodyPr/>
                    <a:lstStyle/>
                    <a:p>
                      <a:endParaRPr lang="en-US" sz="2200" dirty="0">
                        <a:latin typeface="Times New Roman" pitchFamily="18" charset="0"/>
                        <a:cs typeface="Times New Roman" pitchFamily="18" charset="0"/>
                      </a:endParaRPr>
                    </a:p>
                  </a:txBody>
                  <a:tcPr marT="45731" marB="45731">
                    <a:solidFill>
                      <a:schemeClr val="bg1"/>
                    </a:solidFill>
                  </a:tcPr>
                </a:tc>
                <a:tc>
                  <a:txBody>
                    <a:bodyPr/>
                    <a:lstStyle/>
                    <a:p>
                      <a:endParaRPr lang="en-US" sz="22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10001"/>
                  </a:ext>
                </a:extLst>
              </a:tr>
              <a:tr h="905256">
                <a:tc>
                  <a:txBody>
                    <a:bodyPr/>
                    <a:lstStyle/>
                    <a:p>
                      <a:r>
                        <a:rPr lang="en-US" sz="2200" dirty="0">
                          <a:latin typeface="Times New Roman" pitchFamily="18" charset="0"/>
                          <a:cs typeface="Times New Roman" pitchFamily="18" charset="0"/>
                        </a:rPr>
                        <a:t>TN2</a:t>
                      </a:r>
                    </a:p>
                  </a:txBody>
                  <a:tcPr marT="45731" marB="45731">
                    <a:solidFill>
                      <a:schemeClr val="bg1"/>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200" b="0" i="0" u="none" strike="noStrik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Hơ nóng nhẹ ống nghiệm trên ngọn lửa đèn cồn trong khoảng 1 phút.</a:t>
                      </a:r>
                      <a:endParaRPr lang="en-US" sz="2200" b="0" i="0" u="none" strike="noStrik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txBody>
                  <a:tcPr marT="45731" marB="45731">
                    <a:solidFill>
                      <a:schemeClr val="bg1"/>
                    </a:solidFill>
                  </a:tcPr>
                </a:tc>
                <a:tc>
                  <a:txBody>
                    <a:bodyPr/>
                    <a:lstStyle/>
                    <a:p>
                      <a:endParaRPr lang="en-US" sz="2200" dirty="0">
                        <a:latin typeface="Times New Roman" pitchFamily="18" charset="0"/>
                        <a:cs typeface="Times New Roman" pitchFamily="18" charset="0"/>
                      </a:endParaRPr>
                    </a:p>
                  </a:txBody>
                  <a:tcPr marT="45731" marB="45731">
                    <a:solidFill>
                      <a:schemeClr val="bg1"/>
                    </a:solidFill>
                  </a:tcPr>
                </a:tc>
                <a:tc>
                  <a:txBody>
                    <a:bodyPr/>
                    <a:lstStyle/>
                    <a:p>
                      <a:endParaRPr lang="en-US" sz="22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590546066"/>
                  </a:ext>
                </a:extLst>
              </a:tr>
              <a:tr h="905256">
                <a:tc>
                  <a:txBody>
                    <a:bodyPr/>
                    <a:lstStyle/>
                    <a:p>
                      <a:r>
                        <a:rPr lang="en-US" sz="2200" dirty="0">
                          <a:latin typeface="Times New Roman" pitchFamily="18" charset="0"/>
                          <a:cs typeface="Times New Roman" pitchFamily="18" charset="0"/>
                        </a:rPr>
                        <a:t>TN3</a:t>
                      </a:r>
                    </a:p>
                  </a:txBody>
                  <a:tcPr marT="45731" marB="45731">
                    <a:solidFill>
                      <a:schemeClr val="bg1"/>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p>
                      <a:r>
                        <a:rPr lang="en-US" sz="2200" dirty="0">
                          <a:latin typeface="Times New Roman" pitchFamily="18" charset="0"/>
                          <a:cs typeface="Times New Roman" pitchFamily="18" charset="0"/>
                        </a:rPr>
                        <a:t>- </a:t>
                      </a:r>
                      <a:r>
                        <a:rPr lang="vi-VN"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Đun nóng ống nghiệm trên ngọn lửa đèn cồn cho đến khi thấy có mùi khét</a:t>
                      </a:r>
                      <a:endParaRPr lang="en-US" sz="2200" dirty="0">
                        <a:latin typeface="Times New Roman" pitchFamily="18" charset="0"/>
                        <a:cs typeface="Times New Roman" pitchFamily="18" charset="0"/>
                      </a:endParaRPr>
                    </a:p>
                  </a:txBody>
                  <a:tcPr marT="45731" marB="45731">
                    <a:solidFill>
                      <a:schemeClr val="bg1"/>
                    </a:solidFill>
                  </a:tcPr>
                </a:tc>
                <a:tc>
                  <a:txBody>
                    <a:bodyPr/>
                    <a:lstStyle/>
                    <a:p>
                      <a:endParaRPr lang="en-US" sz="2200" dirty="0">
                        <a:latin typeface="Times New Roman" pitchFamily="18" charset="0"/>
                        <a:cs typeface="Times New Roman" pitchFamily="18" charset="0"/>
                      </a:endParaRPr>
                    </a:p>
                  </a:txBody>
                  <a:tcPr marT="45731" marB="45731">
                    <a:solidFill>
                      <a:schemeClr val="bg1"/>
                    </a:solidFill>
                  </a:tcPr>
                </a:tc>
                <a:tc>
                  <a:txBody>
                    <a:bodyPr/>
                    <a:lstStyle/>
                    <a:p>
                      <a:endParaRPr lang="en-US" sz="22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2824682100"/>
                  </a:ext>
                </a:extLst>
              </a:tr>
            </a:tbl>
          </a:graphicData>
        </a:graphic>
      </p:graphicFrame>
      <p:sp>
        <p:nvSpPr>
          <p:cNvPr id="3" name="TextBox 2"/>
          <p:cNvSpPr txBox="1"/>
          <p:nvPr/>
        </p:nvSpPr>
        <p:spPr>
          <a:xfrm>
            <a:off x="4343400" y="1143000"/>
            <a:ext cx="2438400" cy="1446550"/>
          </a:xfrm>
          <a:prstGeom prst="rect">
            <a:avLst/>
          </a:prstGeom>
          <a:noFill/>
        </p:spPr>
        <p:txBody>
          <a:bodyPr wrap="square" rtlCol="0">
            <a:spAutoFit/>
          </a:bodyPr>
          <a:lstStyle/>
          <a:p>
            <a:pPr algn="just"/>
            <a:r>
              <a:rPr lang="vi-VN" sz="2200" b="1" i="1" dirty="0">
                <a:solidFill>
                  <a:srgbClr val="002060"/>
                </a:solidFill>
                <a:latin typeface="Times New Roman" panose="02020603050405020304" pitchFamily="18" charset="0"/>
                <a:cs typeface="Times New Roman" panose="02020603050405020304" pitchFamily="18" charset="0"/>
              </a:rPr>
              <a:t>Lòng trắng trứng đông tụ, tạo dạng keo rắn trong suốt.</a:t>
            </a:r>
            <a:endParaRPr lang="en-US" sz="2200" b="1" i="1" dirty="0">
              <a:solidFill>
                <a:srgbClr val="002060"/>
              </a:solidFill>
              <a:latin typeface="Times New Roman" panose="02020603050405020304" pitchFamily="18" charset="0"/>
              <a:cs typeface="Times New Roman" panose="02020603050405020304" pitchFamily="18" charset="0"/>
            </a:endParaRPr>
          </a:p>
          <a:p>
            <a:pPr algn="just"/>
            <a:endParaRPr lang="en-US" sz="2200" b="1" i="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843712" y="1163782"/>
            <a:ext cx="2057400" cy="1446550"/>
          </a:xfrm>
          <a:prstGeom prst="rect">
            <a:avLst/>
          </a:prstGeom>
          <a:noFill/>
        </p:spPr>
        <p:txBody>
          <a:bodyPr wrap="square" rtlCol="0">
            <a:spAutoFit/>
          </a:bodyPr>
          <a:lstStyle/>
          <a:p>
            <a:pPr algn="just"/>
            <a:r>
              <a:rPr lang="en-US" sz="2200" b="1" i="1" spc="-150" dirty="0" err="1">
                <a:solidFill>
                  <a:srgbClr val="002060"/>
                </a:solidFill>
                <a:latin typeface="Times New Roman" panose="02020603050405020304" pitchFamily="18" charset="0"/>
                <a:cs typeface="Times New Roman" panose="02020603050405020304" pitchFamily="18" charset="0"/>
              </a:rPr>
              <a:t>Dưới</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tác</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dụng</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của</a:t>
            </a:r>
            <a:r>
              <a:rPr lang="en-US" sz="2200" b="1" i="1" spc="-150" dirty="0">
                <a:solidFill>
                  <a:srgbClr val="002060"/>
                </a:solidFill>
                <a:latin typeface="Times New Roman" panose="02020603050405020304" pitchFamily="18" charset="0"/>
                <a:cs typeface="Times New Roman" panose="02020603050405020304" pitchFamily="18" charset="0"/>
              </a:rPr>
              <a:t> acid, protein </a:t>
            </a:r>
            <a:r>
              <a:rPr lang="en-US" sz="2200" b="1" i="1" spc="-150" dirty="0" err="1">
                <a:solidFill>
                  <a:srgbClr val="002060"/>
                </a:solidFill>
                <a:latin typeface="Times New Roman" panose="02020603050405020304" pitchFamily="18" charset="0"/>
                <a:cs typeface="Times New Roman" panose="02020603050405020304" pitchFamily="18" charset="0"/>
              </a:rPr>
              <a:t>có</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thể</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bị</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đông</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tụ</a:t>
            </a:r>
            <a:r>
              <a:rPr lang="en-US" sz="2200" b="1" i="1" spc="-150" dirty="0">
                <a:solidFill>
                  <a:srgbClr val="002060"/>
                </a:solidFill>
                <a:latin typeface="Times New Roman" panose="02020603050405020304" pitchFamily="18" charset="0"/>
                <a:cs typeface="Times New Roman" panose="02020603050405020304" pitchFamily="18" charset="0"/>
              </a:rPr>
              <a:t>.</a:t>
            </a:r>
          </a:p>
          <a:p>
            <a:pPr algn="just"/>
            <a:endParaRPr lang="en-US" sz="2200" b="1" i="1" spc="-150"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370676" y="2889543"/>
            <a:ext cx="2438400" cy="1446550"/>
          </a:xfrm>
          <a:prstGeom prst="rect">
            <a:avLst/>
          </a:prstGeom>
          <a:noFill/>
        </p:spPr>
        <p:txBody>
          <a:bodyPr wrap="square" rtlCol="0">
            <a:spAutoFit/>
          </a:bodyPr>
          <a:lstStyle/>
          <a:p>
            <a:pPr algn="just"/>
            <a:r>
              <a:rPr lang="vi-VN" sz="2200" b="1" i="1" dirty="0">
                <a:solidFill>
                  <a:srgbClr val="002060"/>
                </a:solidFill>
                <a:latin typeface="Times New Roman" panose="02020603050405020304" pitchFamily="18" charset="0"/>
                <a:cs typeface="Times New Roman" panose="02020603050405020304" pitchFamily="18" charset="0"/>
              </a:rPr>
              <a:t>Lòng trắng trứng đông tụ, tạo </a:t>
            </a:r>
            <a:r>
              <a:rPr lang="en-US" sz="2200" b="1" i="1" dirty="0" err="1">
                <a:solidFill>
                  <a:srgbClr val="002060"/>
                </a:solidFill>
                <a:latin typeface="Times New Roman" panose="02020603050405020304" pitchFamily="18" charset="0"/>
                <a:cs typeface="Times New Roman" panose="02020603050405020304" pitchFamily="18" charset="0"/>
              </a:rPr>
              <a:t>chất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rắn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màu</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trắng</a:t>
            </a:r>
            <a:r>
              <a:rPr lang="vi-VN" sz="2200" b="1" i="1" dirty="0">
                <a:solidFill>
                  <a:srgbClr val="002060"/>
                </a:solidFill>
                <a:latin typeface="Times New Roman" panose="02020603050405020304" pitchFamily="18" charset="0"/>
                <a:cs typeface="Times New Roman" panose="02020603050405020304" pitchFamily="18" charset="0"/>
              </a:rPr>
              <a:t>.</a:t>
            </a:r>
            <a:endParaRPr lang="en-US" sz="2200" b="1" i="1" dirty="0">
              <a:solidFill>
                <a:srgbClr val="002060"/>
              </a:solidFill>
              <a:latin typeface="Times New Roman" panose="02020603050405020304" pitchFamily="18" charset="0"/>
              <a:cs typeface="Times New Roman" panose="02020603050405020304" pitchFamily="18" charset="0"/>
            </a:endParaRPr>
          </a:p>
          <a:p>
            <a:pPr algn="just"/>
            <a:endParaRPr lang="en-US" sz="2200" b="1" i="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861030" y="2889543"/>
            <a:ext cx="2057400" cy="1446550"/>
          </a:xfrm>
          <a:prstGeom prst="rect">
            <a:avLst/>
          </a:prstGeom>
          <a:noFill/>
        </p:spPr>
        <p:txBody>
          <a:bodyPr wrap="square" rtlCol="0">
            <a:spAutoFit/>
          </a:bodyPr>
          <a:lstStyle/>
          <a:p>
            <a:pPr algn="just"/>
            <a:r>
              <a:rPr lang="en-US" sz="2200" b="1" i="1" dirty="0" err="1">
                <a:solidFill>
                  <a:srgbClr val="002060"/>
                </a:solidFill>
                <a:latin typeface="Times New Roman" panose="02020603050405020304" pitchFamily="18" charset="0"/>
                <a:cs typeface="Times New Roman" panose="02020603050405020304" pitchFamily="18" charset="0"/>
              </a:rPr>
              <a:t>Dưới</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tác</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dụng</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của</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nhiệt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độ</a:t>
            </a:r>
            <a:r>
              <a:rPr lang="en-US" sz="2200" b="1" i="1" dirty="0">
                <a:solidFill>
                  <a:srgbClr val="002060"/>
                </a:solidFill>
                <a:latin typeface="Times New Roman" panose="02020603050405020304" pitchFamily="18" charset="0"/>
                <a:cs typeface="Times New Roman" panose="02020603050405020304" pitchFamily="18" charset="0"/>
              </a:rPr>
              <a:t> protein </a:t>
            </a:r>
            <a:r>
              <a:rPr lang="en-US" sz="2200" b="1" i="1" dirty="0" err="1">
                <a:solidFill>
                  <a:srgbClr val="002060"/>
                </a:solidFill>
                <a:latin typeface="Times New Roman" panose="02020603050405020304" pitchFamily="18" charset="0"/>
                <a:cs typeface="Times New Roman" panose="02020603050405020304" pitchFamily="18" charset="0"/>
              </a:rPr>
              <a:t>có</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thể</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bị</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đông</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tụ</a:t>
            </a:r>
            <a:endParaRPr lang="en-US" sz="2200" b="1" i="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343400" y="4636086"/>
            <a:ext cx="2438400" cy="2462213"/>
          </a:xfrm>
          <a:prstGeom prst="rect">
            <a:avLst/>
          </a:prstGeom>
          <a:noFill/>
        </p:spPr>
        <p:txBody>
          <a:bodyPr wrap="square" rtlCol="0">
            <a:spAutoFit/>
          </a:bodyPr>
          <a:lstStyle/>
          <a:p>
            <a:pPr algn="just"/>
            <a:r>
              <a:rPr lang="vi-VN" sz="2200" b="1" i="1" dirty="0">
                <a:solidFill>
                  <a:srgbClr val="002060"/>
                </a:solidFill>
                <a:latin typeface="Times New Roman" panose="02020603050405020304" pitchFamily="18" charset="0"/>
                <a:cs typeface="Times New Roman" panose="02020603050405020304" pitchFamily="18" charset="0"/>
              </a:rPr>
              <a:t>Lòng trắng trứng đông tụ, tạo </a:t>
            </a:r>
            <a:r>
              <a:rPr lang="en-US" sz="2200" b="1" i="1" dirty="0" err="1">
                <a:solidFill>
                  <a:srgbClr val="002060"/>
                </a:solidFill>
                <a:latin typeface="Times New Roman" panose="02020603050405020304" pitchFamily="18" charset="0"/>
                <a:cs typeface="Times New Roman" panose="02020603050405020304" pitchFamily="18" charset="0"/>
              </a:rPr>
              <a:t>chất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rắn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màu</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trắng</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sau</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chuyển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dần</a:t>
            </a:r>
            <a:r>
              <a:rPr lang="en-US" sz="2200" b="1" i="1" dirty="0">
                <a:solidFill>
                  <a:srgbClr val="002060"/>
                </a:solidFill>
                <a:latin typeface="Times New Roman" panose="02020603050405020304" pitchFamily="18" charset="0"/>
                <a:cs typeface="Times New Roman" panose="02020603050405020304" pitchFamily="18" charset="0"/>
              </a:rPr>
              <a:t> sang </a:t>
            </a:r>
            <a:r>
              <a:rPr lang="en-US" sz="2200" b="1" i="1" dirty="0" err="1">
                <a:solidFill>
                  <a:srgbClr val="002060"/>
                </a:solidFill>
                <a:latin typeface="Times New Roman" panose="02020603050405020304" pitchFamily="18" charset="0"/>
                <a:cs typeface="Times New Roman" panose="02020603050405020304" pitchFamily="18" charset="0"/>
              </a:rPr>
              <a:t>màu</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đen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và</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tạo</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mùi</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khét</a:t>
            </a:r>
            <a:endParaRPr lang="en-US" sz="2200" b="1" i="1" dirty="0">
              <a:solidFill>
                <a:srgbClr val="002060"/>
              </a:solidFill>
              <a:latin typeface="Times New Roman" panose="02020603050405020304" pitchFamily="18" charset="0"/>
              <a:cs typeface="Times New Roman" panose="02020603050405020304" pitchFamily="18" charset="0"/>
            </a:endParaRPr>
          </a:p>
          <a:p>
            <a:pPr algn="just"/>
            <a:endParaRPr lang="en-US" sz="2200" b="1" i="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861030" y="4636086"/>
            <a:ext cx="2040082" cy="2123658"/>
          </a:xfrm>
          <a:prstGeom prst="rect">
            <a:avLst/>
          </a:prstGeom>
          <a:noFill/>
        </p:spPr>
        <p:txBody>
          <a:bodyPr wrap="square" rtlCol="0">
            <a:spAutoFit/>
          </a:bodyPr>
          <a:lstStyle/>
          <a:p>
            <a:pPr algn="just"/>
            <a:r>
              <a:rPr lang="en-US" sz="2200" b="1" i="1" dirty="0" err="1">
                <a:solidFill>
                  <a:srgbClr val="002060"/>
                </a:solidFill>
                <a:latin typeface="Times New Roman" panose="02020603050405020304" pitchFamily="18" charset="0"/>
                <a:cs typeface="Times New Roman" panose="02020603050405020304" pitchFamily="18" charset="0"/>
              </a:rPr>
              <a:t>Khi</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đun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nóng</a:t>
            </a:r>
            <a:r>
              <a:rPr lang="en-US" sz="2200" b="1" i="1" dirty="0">
                <a:solidFill>
                  <a:srgbClr val="002060"/>
                </a:solidFill>
                <a:latin typeface="Times New Roman" panose="02020603050405020304" pitchFamily="18" charset="0"/>
                <a:cs typeface="Times New Roman" panose="02020603050405020304" pitchFamily="18" charset="0"/>
              </a:rPr>
              <a:t> ở </a:t>
            </a:r>
            <a:r>
              <a:rPr lang="en-US" sz="2200" b="1" i="1" dirty="0" err="1">
                <a:solidFill>
                  <a:srgbClr val="002060"/>
                </a:solidFill>
                <a:latin typeface="Times New Roman" panose="02020603050405020304" pitchFamily="18" charset="0"/>
                <a:cs typeface="Times New Roman" panose="02020603050405020304" pitchFamily="18" charset="0"/>
              </a:rPr>
              <a:t>nhiệt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độ</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cao</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không</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có</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nước</a:t>
            </a:r>
            <a:r>
              <a:rPr lang="en-US" sz="2200" b="1" i="1" dirty="0">
                <a:solidFill>
                  <a:srgbClr val="002060"/>
                </a:solidFill>
                <a:latin typeface="Times New Roman" panose="02020603050405020304" pitchFamily="18" charset="0"/>
                <a:cs typeface="Times New Roman" panose="02020603050405020304" pitchFamily="18" charset="0"/>
              </a:rPr>
              <a:t> protein </a:t>
            </a:r>
            <a:r>
              <a:rPr lang="en-US" sz="2200" b="1" i="1" dirty="0" err="1">
                <a:solidFill>
                  <a:srgbClr val="002060"/>
                </a:solidFill>
                <a:latin typeface="Times New Roman" panose="02020603050405020304" pitchFamily="18" charset="0"/>
                <a:cs typeface="Times New Roman" panose="02020603050405020304" pitchFamily="18" charset="0"/>
              </a:rPr>
              <a:t>bị</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phân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hủy</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hoặc</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cháy</a:t>
            </a:r>
            <a:endParaRPr lang="en-US" sz="2200" b="1" i="1" dirty="0">
              <a:solidFill>
                <a:srgbClr val="002060"/>
              </a:solidFill>
              <a:latin typeface="Times New Roman" panose="02020603050405020304" pitchFamily="18" charset="0"/>
              <a:cs typeface="Times New Roman" panose="02020603050405020304" pitchFamily="18" charset="0"/>
            </a:endParaRPr>
          </a:p>
          <a:p>
            <a:pPr algn="just"/>
            <a:endParaRPr lang="en-US" sz="22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284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4"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p:cNvGrpSpPr/>
          <p:nvPr/>
        </p:nvGrpSpPr>
        <p:grpSpPr>
          <a:xfrm>
            <a:off x="-76379" y="95250"/>
            <a:ext cx="9199808" cy="1184275"/>
            <a:chOff x="-3252" y="1932"/>
            <a:chExt cx="8572" cy="746"/>
          </a:xfrm>
        </p:grpSpPr>
        <p:sp>
          <p:nvSpPr>
            <p:cNvPr id="1048725" name="Text Box 16"/>
            <p:cNvSpPr txBox="1"/>
            <p:nvPr/>
          </p:nvSpPr>
          <p:spPr>
            <a:xfrm>
              <a:off x="-2561" y="1999"/>
              <a:ext cx="7881" cy="679"/>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3200" b="1" dirty="0" err="1">
                  <a:solidFill>
                    <a:srgbClr val="002060"/>
                  </a:solidFill>
                  <a:latin typeface="Times New Roman" pitchFamily="18" charset="0"/>
                  <a:ea typeface="Times New Roman" pitchFamily="18" charset="0"/>
                </a:rPr>
                <a:t>Nêu</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quá</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trình</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hấp</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thụ</a:t>
              </a:r>
              <a:r>
                <a:rPr lang="en-US" altLang="en-US" sz="3200" b="1" dirty="0">
                  <a:solidFill>
                    <a:srgbClr val="002060"/>
                  </a:solidFill>
                  <a:latin typeface="Times New Roman" pitchFamily="18" charset="0"/>
                  <a:ea typeface="Times New Roman" pitchFamily="18" charset="0"/>
                </a:rPr>
                <a:t> protein </a:t>
              </a:r>
              <a:r>
                <a:rPr lang="en-US" altLang="en-US" sz="3200" b="1" dirty="0" err="1">
                  <a:solidFill>
                    <a:srgbClr val="002060"/>
                  </a:solidFill>
                  <a:latin typeface="Times New Roman" pitchFamily="18" charset="0"/>
                  <a:ea typeface="Times New Roman" pitchFamily="18" charset="0"/>
                </a:rPr>
                <a:t>trong</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cơ</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thể</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người</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và</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động</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vật</a:t>
              </a:r>
              <a:r>
                <a:rPr lang="en-US" altLang="en-US" sz="3200" b="1" dirty="0">
                  <a:solidFill>
                    <a:srgbClr val="002060"/>
                  </a:solidFill>
                  <a:latin typeface="Times New Roman" pitchFamily="18" charset="0"/>
                  <a:ea typeface="Times New Roman" pitchFamily="18" charset="0"/>
                </a:rPr>
                <a:t> ?</a:t>
              </a:r>
            </a:p>
          </p:txBody>
        </p:sp>
        <p:pic>
          <p:nvPicPr>
            <p:cNvPr id="2097178" name="Picture 8" descr="Cau hoi"/>
            <p:cNvPicPr>
              <a:picLocks/>
            </p:cNvPicPr>
            <p:nvPr/>
          </p:nvPicPr>
          <p:blipFill>
            <a:blip r:embed="rId2"/>
            <a:srcRect/>
            <a:stretch>
              <a:fillRect/>
            </a:stretch>
          </p:blipFill>
          <p:spPr>
            <a:xfrm>
              <a:off x="-3252" y="1932"/>
              <a:ext cx="691" cy="518"/>
            </a:xfrm>
            <a:prstGeom prst="rect">
              <a:avLst/>
            </a:prstGeom>
            <a:noFill/>
            <a:ln>
              <a:noFill/>
            </a:ln>
          </p:spPr>
        </p:pic>
      </p:grpSp>
      <p:sp>
        <p:nvSpPr>
          <p:cNvPr id="1048726" name="Text Box 6"/>
          <p:cNvSpPr txBox="1"/>
          <p:nvPr/>
        </p:nvSpPr>
        <p:spPr>
          <a:xfrm>
            <a:off x="617527" y="1546226"/>
            <a:ext cx="7848600" cy="3539430"/>
          </a:xfrm>
          <a:prstGeom prst="rect">
            <a:avLst/>
          </a:prstGeom>
          <a:noFill/>
          <a:ln w="28575" cap="flat" cmpd="sng">
            <a:solidFill>
              <a:srgbClr val="FF0000">
                <a:alpha val="100000"/>
              </a:srgbClr>
            </a:solidFill>
            <a:prstDash val="solid"/>
            <a:round/>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20000"/>
              </a:spcBef>
            </a:pPr>
            <a:r>
              <a:rPr lang="en-US" altLang="en-US" sz="2800" b="1"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Trong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cơ</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thể</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nhờ</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tác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dụng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của</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các</a:t>
            </a:r>
            <a:r>
              <a:rPr lang="en-US" altLang="en-US" sz="2800" dirty="0">
                <a:solidFill>
                  <a:srgbClr val="0000FF"/>
                </a:solidFill>
                <a:latin typeface="Times New Roman" pitchFamily="18" charset="0"/>
                <a:ea typeface="Times New Roman" pitchFamily="18" charset="0"/>
              </a:rPr>
              <a:t> men </a:t>
            </a:r>
            <a:r>
              <a:rPr lang="en-US" altLang="en-US" sz="2800" dirty="0" err="1">
                <a:solidFill>
                  <a:srgbClr val="0000FF"/>
                </a:solidFill>
                <a:latin typeface="Times New Roman" pitchFamily="18" charset="0"/>
                <a:ea typeface="Times New Roman" pitchFamily="18" charset="0"/>
              </a:rPr>
              <a:t>tiêu</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hóa</a:t>
            </a:r>
            <a:r>
              <a:rPr lang="en-US" altLang="en-US" sz="2800" dirty="0">
                <a:solidFill>
                  <a:srgbClr val="0000FF"/>
                </a:solidFill>
                <a:latin typeface="Times New Roman" pitchFamily="18" charset="0"/>
                <a:ea typeface="Times New Roman" pitchFamily="18" charset="0"/>
              </a:rPr>
              <a:t> ở </a:t>
            </a:r>
            <a:r>
              <a:rPr lang="en-US" altLang="en-US" sz="2800" dirty="0" err="1">
                <a:solidFill>
                  <a:srgbClr val="0000FF"/>
                </a:solidFill>
                <a:latin typeface="Times New Roman" pitchFamily="18" charset="0"/>
                <a:ea typeface="Times New Roman" pitchFamily="18" charset="0"/>
              </a:rPr>
              <a:t>dạ</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dày</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và</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ruột</a:t>
            </a:r>
            <a:r>
              <a:rPr lang="en-US" altLang="en-US" sz="2800" dirty="0">
                <a:solidFill>
                  <a:srgbClr val="0000FF"/>
                </a:solidFill>
                <a:latin typeface="Times New Roman" pitchFamily="18" charset="0"/>
                <a:ea typeface="Times New Roman" pitchFamily="18" charset="0"/>
              </a:rPr>
              <a:t>, protein </a:t>
            </a:r>
            <a:r>
              <a:rPr lang="en-US" altLang="en-US" sz="2800" dirty="0" err="1">
                <a:solidFill>
                  <a:srgbClr val="0000FF"/>
                </a:solidFill>
                <a:latin typeface="Times New Roman" pitchFamily="18" charset="0"/>
                <a:ea typeface="Times New Roman" pitchFamily="18" charset="0"/>
              </a:rPr>
              <a:t>bị</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nước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phân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tích</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thành</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những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chất</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đơn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giản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hơn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thấm</a:t>
            </a:r>
            <a:r>
              <a:rPr lang="en-US" altLang="en-US" sz="2800" dirty="0">
                <a:solidFill>
                  <a:srgbClr val="0000FF"/>
                </a:solidFill>
                <a:latin typeface="Times New Roman" pitchFamily="18" charset="0"/>
                <a:ea typeface="Times New Roman" pitchFamily="18" charset="0"/>
              </a:rPr>
              <a:t> qua </a:t>
            </a:r>
            <a:r>
              <a:rPr lang="en-US" altLang="en-US" sz="2800" dirty="0" err="1">
                <a:solidFill>
                  <a:srgbClr val="0000FF"/>
                </a:solidFill>
                <a:latin typeface="Times New Roman" pitchFamily="18" charset="0"/>
                <a:ea typeface="Times New Roman" pitchFamily="18" charset="0"/>
              </a:rPr>
              <a:t>mao</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trong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ruột</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vào</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máu</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rồi</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được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dẫn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đến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các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tế</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bào</a:t>
            </a:r>
            <a:r>
              <a:rPr lang="en-US" altLang="en-US" sz="2800" dirty="0">
                <a:solidFill>
                  <a:srgbClr val="0000FF"/>
                </a:solidFill>
                <a:latin typeface="Times New Roman" pitchFamily="18" charset="0"/>
                <a:ea typeface="Times New Roman" pitchFamily="18" charset="0"/>
              </a:rPr>
              <a:t>. Ở </a:t>
            </a:r>
            <a:r>
              <a:rPr lang="en-US" altLang="en-US" sz="2800" dirty="0" err="1">
                <a:solidFill>
                  <a:srgbClr val="0000FF"/>
                </a:solidFill>
                <a:latin typeface="Times New Roman" pitchFamily="18" charset="0"/>
                <a:ea typeface="Times New Roman" pitchFamily="18" charset="0"/>
              </a:rPr>
              <a:t>đây</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các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chất</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đơn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giản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trên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lại</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tổng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hợp</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thành</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các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loại</a:t>
            </a:r>
            <a:r>
              <a:rPr lang="en-US" altLang="en-US" sz="2800" dirty="0">
                <a:solidFill>
                  <a:srgbClr val="0000FF"/>
                </a:solidFill>
                <a:latin typeface="Times New Roman" pitchFamily="18" charset="0"/>
                <a:ea typeface="Times New Roman" pitchFamily="18" charset="0"/>
              </a:rPr>
              <a:t> protein </a:t>
            </a:r>
            <a:r>
              <a:rPr lang="en-US" altLang="en-US" sz="2800" dirty="0" err="1">
                <a:solidFill>
                  <a:srgbClr val="0000FF"/>
                </a:solidFill>
                <a:latin typeface="Times New Roman" pitchFamily="18" charset="0"/>
                <a:ea typeface="Times New Roman" pitchFamily="18" charset="0"/>
              </a:rPr>
              <a:t>mới</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các</a:t>
            </a:r>
            <a:r>
              <a:rPr lang="en-US" altLang="en-US" sz="2800" dirty="0">
                <a:solidFill>
                  <a:srgbClr val="0000FF"/>
                </a:solidFill>
                <a:latin typeface="Times New Roman" pitchFamily="18" charset="0"/>
                <a:ea typeface="Times New Roman" pitchFamily="18" charset="0"/>
              </a:rPr>
              <a:t> protein </a:t>
            </a:r>
            <a:r>
              <a:rPr lang="en-US" altLang="en-US" sz="2800" dirty="0" err="1">
                <a:solidFill>
                  <a:srgbClr val="0000FF"/>
                </a:solidFill>
                <a:latin typeface="Times New Roman" pitchFamily="18" charset="0"/>
                <a:ea typeface="Times New Roman" pitchFamily="18" charset="0"/>
              </a:rPr>
              <a:t>này</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dùng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chủ</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yếu</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vào</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việc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xây</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dựng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các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tế</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bào</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mới</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hoặc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bị</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oxi</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hóa</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để</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sinh</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ra</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năng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lượng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cho</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cơ</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thể</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hoạt</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động</a:t>
            </a:r>
            <a:r>
              <a:rPr lang="en-US" altLang="en-US" sz="2800" dirty="0">
                <a:solidFill>
                  <a:srgbClr val="0000FF"/>
                </a:solidFill>
                <a:latin typeface="Times New Roman" pitchFamily="18" charset="0"/>
                <a:ea typeface="Times New Roman" pitchFamily="18" charset="0"/>
              </a:rPr>
              <a:t>.</a:t>
            </a:r>
          </a:p>
        </p:txBody>
      </p:sp>
      <p:grpSp>
        <p:nvGrpSpPr>
          <p:cNvPr id="105" name="Group 104"/>
          <p:cNvGrpSpPr/>
          <p:nvPr/>
        </p:nvGrpSpPr>
        <p:grpSpPr>
          <a:xfrm>
            <a:off x="457200" y="5352356"/>
            <a:ext cx="8173971" cy="1246190"/>
            <a:chOff x="401" y="2411"/>
            <a:chExt cx="5753" cy="785"/>
          </a:xfrm>
        </p:grpSpPr>
        <p:sp>
          <p:nvSpPr>
            <p:cNvPr id="1048727" name="Text Box 17"/>
            <p:cNvSpPr txBox="1"/>
            <p:nvPr/>
          </p:nvSpPr>
          <p:spPr>
            <a:xfrm>
              <a:off x="401" y="2459"/>
              <a:ext cx="5753" cy="737"/>
            </a:xfrm>
            <a:prstGeom prst="rect">
              <a:avLst/>
            </a:prstGeom>
            <a:gradFill rotWithShape="1">
              <a:gsLst>
                <a:gs pos="0">
                  <a:srgbClr val="A3C4FF">
                    <a:alpha val="100000"/>
                  </a:srgbClr>
                </a:gs>
                <a:gs pos="0">
                  <a:srgbClr val="A3C4FF">
                    <a:alpha val="100000"/>
                  </a:srgbClr>
                </a:gs>
                <a:gs pos="35001">
                  <a:srgbClr val="BFD5FF">
                    <a:alpha val="100000"/>
                  </a:srgbClr>
                </a:gs>
                <a:gs pos="100000">
                  <a:srgbClr val="E5EEFF">
                    <a:alpha val="100000"/>
                  </a:srgbClr>
                </a:gs>
              </a:gsLst>
              <a:lin ang="16200000" scaled="1"/>
            </a:gradFill>
            <a:ln w="9525" cap="flat" cmpd="sng">
              <a:solidFill>
                <a:srgbClr val="4A7EBB">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50000"/>
                </a:spcBef>
              </a:pPr>
              <a:r>
                <a:rPr lang="en-US" altLang="en-US" sz="2800" b="1" dirty="0">
                  <a:solidFill>
                    <a:srgbClr val="002060"/>
                  </a:solidFill>
                  <a:latin typeface="Times New Roman" pitchFamily="18" charset="0"/>
                </a:rPr>
                <a:t>Protein + </a:t>
              </a:r>
              <a:r>
                <a:rPr lang="en-US" altLang="en-US" sz="2800" b="1" dirty="0" err="1">
                  <a:solidFill>
                    <a:srgbClr val="002060"/>
                  </a:solidFill>
                  <a:latin typeface="Times New Roman" pitchFamily="18" charset="0"/>
                </a:rPr>
                <a:t>nước</a:t>
              </a:r>
              <a:r>
                <a:rPr lang="en-US" altLang="en-US" sz="2800" b="1" dirty="0">
                  <a:solidFill>
                    <a:srgbClr val="002060"/>
                  </a:solidFill>
                  <a:latin typeface="Times New Roman" pitchFamily="18" charset="0"/>
                </a:rPr>
                <a:t>                          </a:t>
              </a:r>
              <a:r>
                <a:rPr lang="en-US" altLang="en-US" sz="2800" b="1" dirty="0" err="1">
                  <a:solidFill>
                    <a:srgbClr val="002060"/>
                  </a:solidFill>
                  <a:latin typeface="Times New Roman" pitchFamily="18" charset="0"/>
                </a:rPr>
                <a:t>Hỗn</a:t>
              </a:r>
              <a:r>
                <a:rPr lang="en-US" altLang="en-US" sz="2800" b="1" dirty="0">
                  <a:solidFill>
                    <a:srgbClr val="002060"/>
                  </a:solidFill>
                  <a:latin typeface="Times New Roman" pitchFamily="18" charset="0"/>
                </a:rPr>
                <a:t> </a:t>
              </a:r>
              <a:r>
                <a:rPr lang="en-US" altLang="en-US" sz="2800" b="1" dirty="0" err="1">
                  <a:solidFill>
                    <a:srgbClr val="002060"/>
                  </a:solidFill>
                  <a:latin typeface="Times New Roman" pitchFamily="18" charset="0"/>
                </a:rPr>
                <a:t>hợp</a:t>
              </a:r>
              <a:r>
                <a:rPr lang="en-US" altLang="en-US" sz="2800" b="1" dirty="0">
                  <a:solidFill>
                    <a:srgbClr val="002060"/>
                  </a:solidFill>
                  <a:latin typeface="Times New Roman" pitchFamily="18" charset="0"/>
                </a:rPr>
                <a:t> amino acid</a:t>
              </a:r>
            </a:p>
            <a:p>
              <a:pPr lvl="0" eaLnBrk="1" hangingPunct="1">
                <a:spcBef>
                  <a:spcPct val="50000"/>
                </a:spcBef>
              </a:pPr>
              <a:endParaRPr lang="en-US" altLang="en-US" sz="2800" b="1" dirty="0">
                <a:solidFill>
                  <a:srgbClr val="002060"/>
                </a:solidFill>
                <a:latin typeface="Times New Roman" pitchFamily="18" charset="0"/>
              </a:endParaRPr>
            </a:p>
          </p:txBody>
        </p:sp>
        <p:sp>
          <p:nvSpPr>
            <p:cNvPr id="1048728" name="Text Box 19"/>
            <p:cNvSpPr txBox="1"/>
            <p:nvPr/>
          </p:nvSpPr>
          <p:spPr>
            <a:xfrm>
              <a:off x="2381" y="2411"/>
              <a:ext cx="1613" cy="291"/>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spcBef>
                  <a:spcPct val="50000"/>
                </a:spcBef>
              </a:pPr>
              <a:r>
                <a:rPr lang="en-US" altLang="en-US" sz="2400" b="1" dirty="0">
                  <a:solidFill>
                    <a:srgbClr val="006600"/>
                  </a:solidFill>
                  <a:latin typeface="Times New Roman" pitchFamily="18" charset="0"/>
                </a:rPr>
                <a:t>Acid, base</a:t>
              </a:r>
            </a:p>
          </p:txBody>
        </p:sp>
        <p:sp>
          <p:nvSpPr>
            <p:cNvPr id="1048729" name="Line 24"/>
            <p:cNvSpPr/>
            <p:nvPr/>
          </p:nvSpPr>
          <p:spPr>
            <a:xfrm>
              <a:off x="2431" y="2672"/>
              <a:ext cx="1056" cy="0"/>
            </a:xfrm>
            <a:prstGeom prst="line">
              <a:avLst/>
            </a:prstGeom>
            <a:noFill/>
            <a:ln w="28575" cap="flat" cmpd="sng">
              <a:solidFill>
                <a:srgbClr val="002060">
                  <a:alpha val="100000"/>
                </a:srgbClr>
              </a:solidFill>
              <a:prstDash val="solid"/>
              <a:round/>
              <a:tailEnd type="triangle" w="med" len="med"/>
            </a:ln>
          </p:spPr>
        </p:sp>
        <p:sp>
          <p:nvSpPr>
            <p:cNvPr id="1048730" name="Text Box 25"/>
            <p:cNvSpPr txBox="1"/>
            <p:nvPr/>
          </p:nvSpPr>
          <p:spPr>
            <a:xfrm>
              <a:off x="2468" y="2416"/>
              <a:ext cx="335" cy="291"/>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50000"/>
                </a:spcBef>
              </a:pPr>
              <a:r>
                <a:rPr lang="en-US" sz="2400" b="1" dirty="0">
                  <a:solidFill>
                    <a:srgbClr val="006600"/>
                  </a:solidFill>
                  <a:latin typeface="Times New Roman" pitchFamily="18" charset="0"/>
                </a:rPr>
                <a:t>t</a:t>
              </a:r>
              <a:r>
                <a:rPr lang="en-US" sz="2400" b="1" baseline="30000" dirty="0">
                  <a:solidFill>
                    <a:srgbClr val="006600"/>
                  </a:solidFill>
                  <a:latin typeface="Times New Roman" pitchFamily="18" charset="0"/>
                </a:rPr>
                <a:t>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48726"/>
                                        </p:tgtEl>
                                        <p:attrNameLst>
                                          <p:attrName>style.visibility</p:attrName>
                                        </p:attrNameLst>
                                      </p:cBhvr>
                                      <p:to>
                                        <p:strVal val="visible"/>
                                      </p:to>
                                    </p:set>
                                    <p:anim calcmode="lin" valueType="num">
                                      <p:cBhvr>
                                        <p:cTn id="7" dur="1000" fill="hold"/>
                                        <p:tgtEl>
                                          <p:spTgt spid="1048726"/>
                                        </p:tgtEl>
                                        <p:attrNameLst>
                                          <p:attrName>ppt_x</p:attrName>
                                        </p:attrNameLst>
                                      </p:cBhvr>
                                      <p:tavLst>
                                        <p:tav tm="0">
                                          <p:val>
                                            <p:strVal val="#ppt_x-.2"/>
                                          </p:val>
                                        </p:tav>
                                        <p:tav tm="100000">
                                          <p:val>
                                            <p:strVal val="#ppt_x"/>
                                          </p:val>
                                        </p:tav>
                                      </p:tavLst>
                                    </p:anim>
                                    <p:anim calcmode="lin" valueType="num">
                                      <p:cBhvr>
                                        <p:cTn id="8" dur="1000" fill="hold"/>
                                        <p:tgtEl>
                                          <p:spTgt spid="10487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487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105"/>
                                        </p:tgtEl>
                                        <p:attrNameLst>
                                          <p:attrName>style.visibility</p:attrName>
                                        </p:attrNameLst>
                                      </p:cBhvr>
                                      <p:to>
                                        <p:strVal val="visible"/>
                                      </p:to>
                                    </p:set>
                                    <p:animEffect transition="in" filter="wipe(left)">
                                      <p:cBhvr>
                                        <p:cTn id="1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304800" y="990600"/>
            <a:ext cx="8610600" cy="571500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algn="just">
              <a:lnSpc>
                <a:spcPct val="135000"/>
              </a:lnSpc>
              <a:spcAft>
                <a:spcPts val="600"/>
              </a:spcAft>
            </a:pPr>
            <a:r>
              <a:rPr lang="en-US" sz="2400" dirty="0">
                <a:solidFill>
                  <a:schemeClr val="tx1"/>
                </a:solidFill>
                <a:latin typeface="Times New Roman" panose="02020603050405020304" pitchFamily="18" charset="0"/>
                <a:ea typeface="Times New Roman" panose="02020603050405020304" pitchFamily="18" charset="0"/>
              </a:rPr>
              <a:t>- </a:t>
            </a:r>
            <a:r>
              <a:rPr lang="vi-VN" sz="2400" dirty="0">
                <a:solidFill>
                  <a:schemeClr val="tx1"/>
                </a:solidFill>
                <a:latin typeface="Times New Roman" panose="02020603050405020304" pitchFamily="18" charset="0"/>
                <a:ea typeface="Times New Roman" panose="02020603050405020304" pitchFamily="18" charset="0"/>
              </a:rPr>
              <a:t>Protein bị thay đổi tính chất dưới tác dụng của acid, base hoặc nhiệt độ. Dưới tác dụng của một trong số các tác nhân này, protein có thể bị đông tụ.</a:t>
            </a:r>
            <a:endParaRPr lang="en-US" sz="2400" dirty="0">
              <a:solidFill>
                <a:schemeClr val="tx1"/>
              </a:solidFill>
              <a:latin typeface="Times New Roman" panose="02020603050405020304" pitchFamily="18" charset="0"/>
              <a:ea typeface="Times New Roman" panose="02020603050405020304" pitchFamily="18" charset="0"/>
            </a:endParaRPr>
          </a:p>
          <a:p>
            <a:pPr marL="177800" algn="just">
              <a:lnSpc>
                <a:spcPct val="140000"/>
              </a:lnSpc>
              <a:spcAft>
                <a:spcPts val="600"/>
              </a:spcAft>
            </a:pPr>
            <a:r>
              <a:rPr lang="en-US" sz="2400" dirty="0">
                <a:solidFill>
                  <a:schemeClr val="tx1"/>
                </a:solidFill>
                <a:latin typeface="Times New Roman" panose="02020603050405020304" pitchFamily="18" charset="0"/>
                <a:ea typeface="Times New Roman" panose="02020603050405020304" pitchFamily="18" charset="0"/>
              </a:rPr>
              <a:t>- </a:t>
            </a:r>
            <a:r>
              <a:rPr lang="vi-VN" sz="2400" dirty="0">
                <a:solidFill>
                  <a:schemeClr val="tx1"/>
                </a:solidFill>
                <a:latin typeface="Times New Roman" panose="02020603050405020304" pitchFamily="18" charset="0"/>
                <a:ea typeface="Times New Roman" panose="02020603050405020304" pitchFamily="18" charset="0"/>
              </a:rPr>
              <a:t>Khi bị đun nóng ở nhiệt độ cao và không có nước, protein bị phân huỷ hoặc cháy, tạo ra các chất bay hơi và có mùi khét.</a:t>
            </a:r>
            <a:endParaRPr lang="en-US" sz="2400" dirty="0">
              <a:solidFill>
                <a:schemeClr val="tx1"/>
              </a:solidFill>
              <a:latin typeface="Times New Roman" panose="02020603050405020304" pitchFamily="18" charset="0"/>
              <a:ea typeface="Times New Roman" panose="02020603050405020304" pitchFamily="18" charset="0"/>
            </a:endParaRPr>
          </a:p>
          <a:p>
            <a:pPr marL="177800" algn="just">
              <a:lnSpc>
                <a:spcPct val="137000"/>
              </a:lnSpc>
              <a:spcAft>
                <a:spcPts val="0"/>
              </a:spcAft>
            </a:pPr>
            <a:r>
              <a:rPr lang="en-US" sz="2400" dirty="0">
                <a:solidFill>
                  <a:schemeClr val="tx1"/>
                </a:solidFill>
                <a:latin typeface="Times New Roman" panose="02020603050405020304" pitchFamily="18" charset="0"/>
                <a:ea typeface="Times New Roman" panose="02020603050405020304" pitchFamily="18" charset="0"/>
              </a:rPr>
              <a:t>- </a:t>
            </a:r>
            <a:r>
              <a:rPr lang="vi-VN" sz="2400" dirty="0">
                <a:solidFill>
                  <a:schemeClr val="tx1"/>
                </a:solidFill>
                <a:latin typeface="Times New Roman" panose="02020603050405020304" pitchFamily="18" charset="0"/>
                <a:ea typeface="Times New Roman" panose="02020603050405020304" pitchFamily="18" charset="0"/>
              </a:rPr>
              <a:t>Protein bị thuỷ phân dưới tác dụng của acid, base hoặc enzyme. Quá trình thuỷ phân hoàn toàn protein tạo ra các amino acid cấu thành nên protein đó. Phản ứng thuỷ phân xảy ra tại liên kết peptide</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5" name="圆角矩形 14"/>
          <p:cNvSpPr/>
          <p:nvPr/>
        </p:nvSpPr>
        <p:spPr bwMode="auto">
          <a:xfrm>
            <a:off x="3502343" y="76200"/>
            <a:ext cx="2337911" cy="70104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81612" tIns="40806" rIns="81612" bIns="40806" numCol="1" rtlCol="0" anchor="t" anchorCtr="0" compatLnSpc="1"/>
          <a:lstStyle/>
          <a:p>
            <a:pPr algn="ctr" defTabSz="611981"/>
            <a:r>
              <a:rPr lang="en-US" altLang="zh-CN" sz="2400" b="1" dirty="0">
                <a:solidFill>
                  <a:srgbClr val="FF0000"/>
                </a:solidFill>
                <a:latin typeface="Arial" panose="020B0604020202020204" pitchFamily="34" charset="0"/>
                <a:ea typeface="Microsoft YaHei" panose="020B0503020204020204" charset="-122"/>
                <a:cs typeface="Arial" panose="020B0604020202020204" pitchFamily="34" charset="0"/>
              </a:rPr>
              <a:t>KẾT LUẬN</a:t>
            </a:r>
          </a:p>
        </p:txBody>
      </p:sp>
    </p:spTree>
    <p:extLst>
      <p:ext uri="{BB962C8B-B14F-4D97-AF65-F5344CB8AC3E}">
        <p14:creationId xmlns:p14="http://schemas.microsoft.com/office/powerpoint/2010/main" val="618449053"/>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68073"/>
            <a:ext cx="426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3" name="Rectangle 2"/>
          <p:cNvSpPr/>
          <p:nvPr/>
        </p:nvSpPr>
        <p:spPr>
          <a:xfrm>
            <a:off x="1905000" y="1706273"/>
            <a:ext cx="1905000"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cxnSp>
        <p:nvCxnSpPr>
          <p:cNvPr id="5" name="Straight Connector 4"/>
          <p:cNvCxnSpPr/>
          <p:nvPr/>
        </p:nvCxnSpPr>
        <p:spPr>
          <a:xfrm>
            <a:off x="685800" y="868073"/>
            <a:ext cx="12192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810000" y="868073"/>
            <a:ext cx="11430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98891" y="3209491"/>
            <a:ext cx="11430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85800" y="3230273"/>
            <a:ext cx="12192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422" name="TextBox 17"/>
          <p:cNvSpPr txBox="1">
            <a:spLocks noChangeArrowheads="1"/>
          </p:cNvSpPr>
          <p:nvPr/>
        </p:nvSpPr>
        <p:spPr bwMode="auto">
          <a:xfrm>
            <a:off x="2001982" y="1037791"/>
            <a:ext cx="25146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000" b="1" dirty="0">
                <a:solidFill>
                  <a:srgbClr val="003300"/>
                </a:solidFill>
              </a:rPr>
              <a:t>Ý </a:t>
            </a:r>
            <a:r>
              <a:rPr lang="en-US" altLang="en-US" sz="2000" b="1" dirty="0" err="1">
                <a:solidFill>
                  <a:srgbClr val="003300"/>
                </a:solidFill>
              </a:rPr>
              <a:t>kiến</a:t>
            </a:r>
            <a:r>
              <a:rPr lang="en-US" altLang="en-US" sz="2000" b="1" dirty="0">
                <a:solidFill>
                  <a:srgbClr val="003300"/>
                </a:solidFill>
              </a:rPr>
              <a:t> </a:t>
            </a:r>
            <a:r>
              <a:rPr lang="en-US" altLang="en-US" sz="2000" b="1" dirty="0" err="1">
                <a:solidFill>
                  <a:srgbClr val="003300"/>
                </a:solidFill>
              </a:rPr>
              <a:t>cá</a:t>
            </a:r>
            <a:r>
              <a:rPr lang="en-US" altLang="en-US" sz="2000" b="1" dirty="0">
                <a:solidFill>
                  <a:srgbClr val="003300"/>
                </a:solidFill>
              </a:rPr>
              <a:t> </a:t>
            </a:r>
            <a:r>
              <a:rPr lang="en-US" altLang="en-US" sz="2000" b="1" dirty="0" err="1">
                <a:solidFill>
                  <a:srgbClr val="003300"/>
                </a:solidFill>
              </a:rPr>
              <a:t>nhân</a:t>
            </a:r>
            <a:endParaRPr lang="en-US" altLang="en-US" sz="2000" b="1" dirty="0">
              <a:solidFill>
                <a:srgbClr val="003300"/>
              </a:solidFill>
            </a:endParaRPr>
          </a:p>
        </p:txBody>
      </p:sp>
      <p:sp>
        <p:nvSpPr>
          <p:cNvPr id="17423" name="TextBox 18"/>
          <p:cNvSpPr txBox="1">
            <a:spLocks noChangeArrowheads="1"/>
          </p:cNvSpPr>
          <p:nvPr/>
        </p:nvSpPr>
        <p:spPr bwMode="auto">
          <a:xfrm>
            <a:off x="1981200" y="1806553"/>
            <a:ext cx="1752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000" b="1" dirty="0">
                <a:solidFill>
                  <a:srgbClr val="C00000"/>
                </a:solidFill>
              </a:rPr>
              <a:t>Ý </a:t>
            </a:r>
            <a:r>
              <a:rPr lang="en-US" altLang="en-US" sz="2000" b="1" dirty="0" err="1">
                <a:solidFill>
                  <a:srgbClr val="C00000"/>
                </a:solidFill>
              </a:rPr>
              <a:t>kiến</a:t>
            </a:r>
            <a:r>
              <a:rPr lang="en-US" altLang="en-US" sz="2000" b="1" dirty="0">
                <a:solidFill>
                  <a:srgbClr val="C00000"/>
                </a:solidFill>
              </a:rPr>
              <a:t> </a:t>
            </a:r>
            <a:r>
              <a:rPr lang="en-US" altLang="en-US" sz="2000" b="1" dirty="0" err="1">
                <a:solidFill>
                  <a:srgbClr val="C00000"/>
                </a:solidFill>
              </a:rPr>
              <a:t>chung</a:t>
            </a:r>
            <a:r>
              <a:rPr lang="en-US" altLang="en-US" sz="2000" b="1" dirty="0">
                <a:solidFill>
                  <a:srgbClr val="C00000"/>
                </a:solidFill>
              </a:rPr>
              <a:t> </a:t>
            </a:r>
            <a:r>
              <a:rPr lang="en-US" altLang="en-US" sz="2000" b="1" dirty="0" err="1">
                <a:solidFill>
                  <a:srgbClr val="C00000"/>
                </a:solidFill>
              </a:rPr>
              <a:t>của</a:t>
            </a:r>
            <a:r>
              <a:rPr lang="en-US" altLang="en-US" sz="2000" b="1" dirty="0">
                <a:solidFill>
                  <a:srgbClr val="C00000"/>
                </a:solidFill>
              </a:rPr>
              <a:t> </a:t>
            </a:r>
            <a:r>
              <a:rPr lang="en-US" altLang="en-US" sz="2000" b="1" dirty="0" err="1">
                <a:solidFill>
                  <a:srgbClr val="C00000"/>
                </a:solidFill>
              </a:rPr>
              <a:t>cả</a:t>
            </a:r>
            <a:r>
              <a:rPr lang="en-US" altLang="en-US" sz="2000" b="1" dirty="0">
                <a:solidFill>
                  <a:srgbClr val="C00000"/>
                </a:solidFill>
              </a:rPr>
              <a:t> </a:t>
            </a:r>
            <a:r>
              <a:rPr lang="en-US" altLang="en-US" sz="2000" b="1" dirty="0" err="1">
                <a:solidFill>
                  <a:srgbClr val="C00000"/>
                </a:solidFill>
              </a:rPr>
              <a:t>nhóm</a:t>
            </a:r>
            <a:r>
              <a:rPr lang="en-US" altLang="en-US" sz="2000" b="1" dirty="0">
                <a:solidFill>
                  <a:srgbClr val="C00000"/>
                </a:solidFill>
              </a:rPr>
              <a:t> </a:t>
            </a:r>
            <a:r>
              <a:rPr lang="en-US" altLang="en-US" sz="2000" b="1" dirty="0" err="1">
                <a:solidFill>
                  <a:srgbClr val="C00000"/>
                </a:solidFill>
              </a:rPr>
              <a:t>về</a:t>
            </a:r>
            <a:r>
              <a:rPr lang="en-US" altLang="en-US" sz="2000" b="1" dirty="0">
                <a:solidFill>
                  <a:srgbClr val="C00000"/>
                </a:solidFill>
              </a:rPr>
              <a:t> </a:t>
            </a:r>
            <a:r>
              <a:rPr lang="en-US" altLang="en-US" sz="2000" b="1" dirty="0" err="1">
                <a:solidFill>
                  <a:srgbClr val="C00000"/>
                </a:solidFill>
              </a:rPr>
              <a:t>lợi</a:t>
            </a:r>
            <a:r>
              <a:rPr lang="en-US" altLang="en-US" sz="2000" b="1" dirty="0">
                <a:solidFill>
                  <a:srgbClr val="C00000"/>
                </a:solidFill>
              </a:rPr>
              <a:t> </a:t>
            </a:r>
            <a:r>
              <a:rPr lang="en-US" altLang="en-US" sz="2000" b="1" dirty="0" err="1">
                <a:solidFill>
                  <a:srgbClr val="C00000"/>
                </a:solidFill>
              </a:rPr>
              <a:t>ích</a:t>
            </a:r>
            <a:r>
              <a:rPr lang="en-US" altLang="en-US" sz="2000" b="1" dirty="0">
                <a:solidFill>
                  <a:srgbClr val="C00000"/>
                </a:solidFill>
              </a:rPr>
              <a:t> </a:t>
            </a:r>
            <a:r>
              <a:rPr lang="en-US" altLang="en-US" sz="2000" b="1" dirty="0" err="1">
                <a:solidFill>
                  <a:srgbClr val="C00000"/>
                </a:solidFill>
              </a:rPr>
              <a:t>của</a:t>
            </a:r>
            <a:r>
              <a:rPr lang="en-US" altLang="en-US" sz="2000" b="1" dirty="0">
                <a:solidFill>
                  <a:srgbClr val="C00000"/>
                </a:solidFill>
              </a:rPr>
              <a:t> protein</a:t>
            </a:r>
          </a:p>
        </p:txBody>
      </p:sp>
      <p:sp>
        <p:nvSpPr>
          <p:cNvPr id="17424" name="TextBox 19"/>
          <p:cNvSpPr txBox="1">
            <a:spLocks noChangeArrowheads="1"/>
          </p:cNvSpPr>
          <p:nvPr/>
        </p:nvSpPr>
        <p:spPr bwMode="auto">
          <a:xfrm>
            <a:off x="331792" y="4455756"/>
            <a:ext cx="8610600" cy="1200329"/>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400" dirty="0">
                <a:solidFill>
                  <a:schemeClr val="bg1"/>
                </a:solidFill>
              </a:rPr>
              <a:t>- 2 </a:t>
            </a:r>
            <a:r>
              <a:rPr lang="en-US" altLang="en-US" sz="2400" dirty="0" err="1">
                <a:solidFill>
                  <a:schemeClr val="bg1"/>
                </a:solidFill>
              </a:rPr>
              <a:t>phút</a:t>
            </a:r>
            <a:r>
              <a:rPr lang="en-US" altLang="en-US" sz="2400" dirty="0">
                <a:solidFill>
                  <a:schemeClr val="bg1"/>
                </a:solidFill>
              </a:rPr>
              <a:t> </a:t>
            </a:r>
            <a:r>
              <a:rPr lang="en-US" altLang="en-US" sz="2400" dirty="0" err="1">
                <a:solidFill>
                  <a:schemeClr val="bg1"/>
                </a:solidFill>
              </a:rPr>
              <a:t>ghi</a:t>
            </a:r>
            <a:r>
              <a:rPr lang="en-US" altLang="en-US" sz="2400" dirty="0">
                <a:solidFill>
                  <a:schemeClr val="bg1"/>
                </a:solidFill>
              </a:rPr>
              <a:t> ý </a:t>
            </a:r>
            <a:r>
              <a:rPr lang="en-US" altLang="en-US" sz="2400" dirty="0" err="1">
                <a:solidFill>
                  <a:schemeClr val="bg1"/>
                </a:solidFill>
              </a:rPr>
              <a:t>kiến</a:t>
            </a:r>
            <a:r>
              <a:rPr lang="en-US" altLang="en-US" sz="2400" dirty="0">
                <a:solidFill>
                  <a:schemeClr val="bg1"/>
                </a:solidFill>
              </a:rPr>
              <a:t> </a:t>
            </a:r>
            <a:r>
              <a:rPr lang="en-US" altLang="en-US" sz="2400" dirty="0" err="1">
                <a:solidFill>
                  <a:schemeClr val="bg1"/>
                </a:solidFill>
              </a:rPr>
              <a:t>cá</a:t>
            </a:r>
            <a:r>
              <a:rPr lang="en-US" altLang="en-US" sz="2400" dirty="0">
                <a:solidFill>
                  <a:schemeClr val="bg1"/>
                </a:solidFill>
              </a:rPr>
              <a:t> </a:t>
            </a:r>
            <a:r>
              <a:rPr lang="en-US" altLang="en-US" sz="2400" dirty="0" err="1">
                <a:solidFill>
                  <a:schemeClr val="bg1"/>
                </a:solidFill>
              </a:rPr>
              <a:t>nhân</a:t>
            </a:r>
            <a:r>
              <a:rPr lang="en-US" altLang="en-US" sz="2400" dirty="0">
                <a:solidFill>
                  <a:schemeClr val="bg1"/>
                </a:solidFill>
              </a:rPr>
              <a:t> </a:t>
            </a:r>
            <a:r>
              <a:rPr lang="en-US" altLang="en-US" sz="2400" dirty="0" err="1">
                <a:solidFill>
                  <a:schemeClr val="bg1"/>
                </a:solidFill>
              </a:rPr>
              <a:t>tại</a:t>
            </a:r>
            <a:r>
              <a:rPr lang="en-US" altLang="en-US" sz="2400" dirty="0">
                <a:solidFill>
                  <a:schemeClr val="bg1"/>
                </a:solidFill>
              </a:rPr>
              <a:t> </a:t>
            </a:r>
            <a:r>
              <a:rPr lang="en-US" altLang="en-US" sz="2400" dirty="0" err="1">
                <a:solidFill>
                  <a:schemeClr val="bg1"/>
                </a:solidFill>
              </a:rPr>
              <a:t>các</a:t>
            </a:r>
            <a:r>
              <a:rPr lang="en-US" altLang="en-US" sz="2400" dirty="0">
                <a:solidFill>
                  <a:schemeClr val="bg1"/>
                </a:solidFill>
              </a:rPr>
              <a:t> </a:t>
            </a:r>
            <a:r>
              <a:rPr lang="en-US" altLang="en-US" sz="2400" dirty="0" err="1">
                <a:solidFill>
                  <a:schemeClr val="bg1"/>
                </a:solidFill>
              </a:rPr>
              <a:t>góc</a:t>
            </a:r>
            <a:r>
              <a:rPr lang="en-US" altLang="en-US" sz="2400" dirty="0">
                <a:solidFill>
                  <a:schemeClr val="bg1"/>
                </a:solidFill>
              </a:rPr>
              <a:t> </a:t>
            </a:r>
            <a:r>
              <a:rPr lang="en-US" altLang="en-US" sz="2400" dirty="0" err="1">
                <a:solidFill>
                  <a:schemeClr val="bg1"/>
                </a:solidFill>
              </a:rPr>
              <a:t>ngoài</a:t>
            </a:r>
            <a:r>
              <a:rPr lang="en-US" altLang="en-US" sz="2400" dirty="0">
                <a:solidFill>
                  <a:schemeClr val="bg1"/>
                </a:solidFill>
              </a:rPr>
              <a:t> (</a:t>
            </a:r>
            <a:r>
              <a:rPr lang="en-US" altLang="en-US" sz="2400" dirty="0" err="1">
                <a:solidFill>
                  <a:schemeClr val="bg1"/>
                </a:solidFill>
              </a:rPr>
              <a:t>ghi</a:t>
            </a:r>
            <a:r>
              <a:rPr lang="en-US" altLang="en-US" sz="2400" dirty="0">
                <a:solidFill>
                  <a:schemeClr val="bg1"/>
                </a:solidFill>
              </a:rPr>
              <a:t> </a:t>
            </a:r>
            <a:r>
              <a:rPr lang="en-US" altLang="en-US" sz="2400" dirty="0" err="1">
                <a:solidFill>
                  <a:schemeClr val="bg1"/>
                </a:solidFill>
              </a:rPr>
              <a:t>tên</a:t>
            </a:r>
            <a:r>
              <a:rPr lang="en-US" altLang="en-US" sz="2400" dirty="0">
                <a:solidFill>
                  <a:schemeClr val="bg1"/>
                </a:solidFill>
              </a:rPr>
              <a:t> </a:t>
            </a:r>
            <a:r>
              <a:rPr lang="en-US" altLang="en-US" sz="2400" dirty="0" err="1">
                <a:solidFill>
                  <a:schemeClr val="bg1"/>
                </a:solidFill>
              </a:rPr>
              <a:t>tại</a:t>
            </a:r>
            <a:r>
              <a:rPr lang="en-US" altLang="en-US" sz="2400" dirty="0">
                <a:solidFill>
                  <a:schemeClr val="bg1"/>
                </a:solidFill>
              </a:rPr>
              <a:t> </a:t>
            </a:r>
            <a:r>
              <a:rPr lang="en-US" altLang="en-US" sz="2400" dirty="0" err="1">
                <a:solidFill>
                  <a:schemeClr val="bg1"/>
                </a:solidFill>
              </a:rPr>
              <a:t>các</a:t>
            </a:r>
            <a:r>
              <a:rPr lang="en-US" altLang="en-US" sz="2400" dirty="0">
                <a:solidFill>
                  <a:schemeClr val="bg1"/>
                </a:solidFill>
              </a:rPr>
              <a:t> </a:t>
            </a:r>
            <a:r>
              <a:rPr lang="en-US" altLang="en-US" sz="2400" dirty="0" err="1">
                <a:solidFill>
                  <a:schemeClr val="bg1"/>
                </a:solidFill>
              </a:rPr>
              <a:t>góc</a:t>
            </a:r>
            <a:r>
              <a:rPr lang="en-US" altLang="en-US" sz="2400" dirty="0">
                <a:solidFill>
                  <a:schemeClr val="bg1"/>
                </a:solidFill>
              </a:rPr>
              <a:t>)</a:t>
            </a:r>
          </a:p>
          <a:p>
            <a:pPr eaLnBrk="1" hangingPunct="1"/>
            <a:r>
              <a:rPr lang="en-US" altLang="en-US" sz="2400" dirty="0">
                <a:solidFill>
                  <a:schemeClr val="bg1"/>
                </a:solidFill>
              </a:rPr>
              <a:t>- 3 </a:t>
            </a:r>
            <a:r>
              <a:rPr lang="en-US" altLang="en-US" sz="2400" dirty="0" err="1">
                <a:solidFill>
                  <a:schemeClr val="bg1"/>
                </a:solidFill>
              </a:rPr>
              <a:t>phút</a:t>
            </a:r>
            <a:r>
              <a:rPr lang="en-US" altLang="en-US" sz="2400" dirty="0">
                <a:solidFill>
                  <a:schemeClr val="bg1"/>
                </a:solidFill>
              </a:rPr>
              <a:t> </a:t>
            </a:r>
            <a:r>
              <a:rPr lang="en-US" altLang="en-US" sz="2400" dirty="0" err="1">
                <a:solidFill>
                  <a:schemeClr val="bg1"/>
                </a:solidFill>
              </a:rPr>
              <a:t>thống</a:t>
            </a:r>
            <a:r>
              <a:rPr lang="en-US" altLang="en-US" sz="2400" dirty="0">
                <a:solidFill>
                  <a:schemeClr val="bg1"/>
                </a:solidFill>
              </a:rPr>
              <a:t> </a:t>
            </a:r>
            <a:r>
              <a:rPr lang="en-US" altLang="en-US" sz="2400" dirty="0" err="1">
                <a:solidFill>
                  <a:schemeClr val="bg1"/>
                </a:solidFill>
              </a:rPr>
              <a:t>nhất</a:t>
            </a:r>
            <a:r>
              <a:rPr lang="en-US" altLang="en-US" sz="2400" dirty="0">
                <a:solidFill>
                  <a:schemeClr val="bg1"/>
                </a:solidFill>
              </a:rPr>
              <a:t> </a:t>
            </a:r>
            <a:r>
              <a:rPr lang="en-US" altLang="en-US" sz="2400" dirty="0" err="1">
                <a:solidFill>
                  <a:schemeClr val="bg1"/>
                </a:solidFill>
              </a:rPr>
              <a:t>nhóm</a:t>
            </a:r>
            <a:r>
              <a:rPr lang="en-US" altLang="en-US" sz="2400" dirty="0">
                <a:solidFill>
                  <a:schemeClr val="bg1"/>
                </a:solidFill>
              </a:rPr>
              <a:t>, </a:t>
            </a:r>
            <a:r>
              <a:rPr lang="en-US" altLang="en-US" sz="2400" dirty="0" err="1">
                <a:solidFill>
                  <a:schemeClr val="bg1"/>
                </a:solidFill>
              </a:rPr>
              <a:t>nhóm</a:t>
            </a:r>
            <a:r>
              <a:rPr lang="en-US" altLang="en-US" sz="2400" dirty="0">
                <a:solidFill>
                  <a:schemeClr val="bg1"/>
                </a:solidFill>
              </a:rPr>
              <a:t> </a:t>
            </a:r>
            <a:r>
              <a:rPr lang="en-US" altLang="en-US" sz="2400" dirty="0" err="1">
                <a:solidFill>
                  <a:schemeClr val="bg1"/>
                </a:solidFill>
              </a:rPr>
              <a:t>trưởng</a:t>
            </a:r>
            <a:r>
              <a:rPr lang="en-US" altLang="en-US" sz="2400" dirty="0">
                <a:solidFill>
                  <a:schemeClr val="bg1"/>
                </a:solidFill>
              </a:rPr>
              <a:t> </a:t>
            </a:r>
            <a:r>
              <a:rPr lang="en-US" altLang="en-US" sz="2400" dirty="0" err="1">
                <a:solidFill>
                  <a:schemeClr val="bg1"/>
                </a:solidFill>
              </a:rPr>
              <a:t>ghi</a:t>
            </a:r>
            <a:r>
              <a:rPr lang="en-US" altLang="en-US" sz="2400" dirty="0">
                <a:solidFill>
                  <a:schemeClr val="bg1"/>
                </a:solidFill>
              </a:rPr>
              <a:t> </a:t>
            </a:r>
            <a:r>
              <a:rPr lang="en-US" altLang="en-US" sz="2400" dirty="0" err="1">
                <a:solidFill>
                  <a:schemeClr val="bg1"/>
                </a:solidFill>
              </a:rPr>
              <a:t>phần</a:t>
            </a:r>
            <a:r>
              <a:rPr lang="en-US" altLang="en-US" sz="2400" dirty="0">
                <a:solidFill>
                  <a:schemeClr val="bg1"/>
                </a:solidFill>
              </a:rPr>
              <a:t> </a:t>
            </a:r>
            <a:r>
              <a:rPr lang="en-US" altLang="en-US" sz="2400" dirty="0" err="1">
                <a:solidFill>
                  <a:schemeClr val="bg1"/>
                </a:solidFill>
              </a:rPr>
              <a:t>giữa</a:t>
            </a:r>
            <a:r>
              <a:rPr lang="en-US" altLang="en-US" sz="2400" dirty="0">
                <a:solidFill>
                  <a:schemeClr val="bg1"/>
                </a:solidFill>
              </a:rPr>
              <a:t> (</a:t>
            </a:r>
            <a:r>
              <a:rPr lang="en-US" altLang="en-US" sz="2400" dirty="0" err="1">
                <a:solidFill>
                  <a:schemeClr val="bg1"/>
                </a:solidFill>
              </a:rPr>
              <a:t>các</a:t>
            </a:r>
            <a:r>
              <a:rPr lang="en-US" altLang="en-US" sz="2400" dirty="0">
                <a:solidFill>
                  <a:schemeClr val="bg1"/>
                </a:solidFill>
              </a:rPr>
              <a:t> ý </a:t>
            </a:r>
            <a:r>
              <a:rPr lang="en-US" altLang="en-US" sz="2400" dirty="0" err="1">
                <a:solidFill>
                  <a:schemeClr val="bg1"/>
                </a:solidFill>
              </a:rPr>
              <a:t>kiến</a:t>
            </a:r>
            <a:r>
              <a:rPr lang="en-US" altLang="en-US" sz="2400" dirty="0">
                <a:solidFill>
                  <a:schemeClr val="bg1"/>
                </a:solidFill>
              </a:rPr>
              <a:t> </a:t>
            </a:r>
            <a:r>
              <a:rPr lang="en-US" altLang="en-US" sz="2400" dirty="0" err="1">
                <a:solidFill>
                  <a:schemeClr val="bg1"/>
                </a:solidFill>
              </a:rPr>
              <a:t>cá</a:t>
            </a:r>
            <a:r>
              <a:rPr lang="en-US" altLang="en-US" sz="2400" dirty="0">
                <a:solidFill>
                  <a:schemeClr val="bg1"/>
                </a:solidFill>
              </a:rPr>
              <a:t> </a:t>
            </a:r>
            <a:r>
              <a:rPr lang="en-US" altLang="en-US" sz="2400" dirty="0" err="1">
                <a:solidFill>
                  <a:schemeClr val="bg1"/>
                </a:solidFill>
              </a:rPr>
              <a:t>nhân</a:t>
            </a:r>
            <a:r>
              <a:rPr lang="en-US" altLang="en-US" sz="2400" dirty="0">
                <a:solidFill>
                  <a:schemeClr val="bg1"/>
                </a:solidFill>
              </a:rPr>
              <a:t> </a:t>
            </a:r>
            <a:r>
              <a:rPr lang="en-US" altLang="en-US" sz="2400" dirty="0" err="1">
                <a:solidFill>
                  <a:schemeClr val="bg1"/>
                </a:solidFill>
              </a:rPr>
              <a:t>trùng</a:t>
            </a:r>
            <a:r>
              <a:rPr lang="en-US" altLang="en-US" sz="2400" dirty="0">
                <a:solidFill>
                  <a:schemeClr val="bg1"/>
                </a:solidFill>
              </a:rPr>
              <a:t> </a:t>
            </a:r>
            <a:r>
              <a:rPr lang="en-US" altLang="en-US" sz="2400" dirty="0" err="1">
                <a:solidFill>
                  <a:schemeClr val="bg1"/>
                </a:solidFill>
              </a:rPr>
              <a:t>nhau</a:t>
            </a:r>
            <a:r>
              <a:rPr lang="en-US" altLang="en-US" sz="2400" dirty="0">
                <a:solidFill>
                  <a:schemeClr val="bg1"/>
                </a:solidFill>
              </a:rPr>
              <a:t> </a:t>
            </a:r>
            <a:r>
              <a:rPr lang="en-US" altLang="en-US" sz="2400" dirty="0" err="1">
                <a:solidFill>
                  <a:schemeClr val="bg1"/>
                </a:solidFill>
              </a:rPr>
              <a:t>chỉ</a:t>
            </a:r>
            <a:r>
              <a:rPr lang="en-US" altLang="en-US" sz="2400" dirty="0">
                <a:solidFill>
                  <a:schemeClr val="bg1"/>
                </a:solidFill>
              </a:rPr>
              <a:t> </a:t>
            </a:r>
            <a:r>
              <a:rPr lang="en-US" altLang="en-US" sz="2400" dirty="0" err="1">
                <a:solidFill>
                  <a:schemeClr val="bg1"/>
                </a:solidFill>
              </a:rPr>
              <a:t>ghi</a:t>
            </a:r>
            <a:r>
              <a:rPr lang="en-US" altLang="en-US" sz="2400" dirty="0">
                <a:solidFill>
                  <a:schemeClr val="bg1"/>
                </a:solidFill>
              </a:rPr>
              <a:t> 1 </a:t>
            </a:r>
            <a:r>
              <a:rPr lang="en-US" altLang="en-US" sz="2400" dirty="0" err="1">
                <a:solidFill>
                  <a:schemeClr val="bg1"/>
                </a:solidFill>
              </a:rPr>
              <a:t>lần</a:t>
            </a:r>
            <a:r>
              <a:rPr lang="en-US" altLang="en-US" sz="2400" dirty="0">
                <a:solidFill>
                  <a:schemeClr val="bg1"/>
                </a:solidFill>
              </a:rPr>
              <a:t>) </a:t>
            </a:r>
          </a:p>
        </p:txBody>
      </p:sp>
      <p:sp>
        <p:nvSpPr>
          <p:cNvPr id="17425" name="TextBox 20"/>
          <p:cNvSpPr txBox="1">
            <a:spLocks noChangeArrowheads="1"/>
          </p:cNvSpPr>
          <p:nvPr/>
        </p:nvSpPr>
        <p:spPr bwMode="auto">
          <a:xfrm>
            <a:off x="2133599" y="3469986"/>
            <a:ext cx="23829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000" b="1" dirty="0">
                <a:solidFill>
                  <a:srgbClr val="003300"/>
                </a:solidFill>
              </a:rPr>
              <a:t>Ý </a:t>
            </a:r>
            <a:r>
              <a:rPr lang="en-US" altLang="en-US" sz="2000" b="1" dirty="0" err="1">
                <a:solidFill>
                  <a:srgbClr val="003300"/>
                </a:solidFill>
              </a:rPr>
              <a:t>kiến</a:t>
            </a:r>
            <a:r>
              <a:rPr lang="en-US" altLang="en-US" sz="2000" b="1" dirty="0">
                <a:solidFill>
                  <a:srgbClr val="003300"/>
                </a:solidFill>
              </a:rPr>
              <a:t> </a:t>
            </a:r>
            <a:r>
              <a:rPr lang="en-US" altLang="en-US" sz="2000" b="1" dirty="0" err="1">
                <a:solidFill>
                  <a:srgbClr val="003300"/>
                </a:solidFill>
              </a:rPr>
              <a:t>cá</a:t>
            </a:r>
            <a:r>
              <a:rPr lang="en-US" altLang="en-US" sz="2000" b="1" dirty="0">
                <a:solidFill>
                  <a:srgbClr val="003300"/>
                </a:solidFill>
              </a:rPr>
              <a:t> </a:t>
            </a:r>
            <a:r>
              <a:rPr lang="en-US" altLang="en-US" sz="2000" b="1" dirty="0" err="1">
                <a:solidFill>
                  <a:srgbClr val="003300"/>
                </a:solidFill>
              </a:rPr>
              <a:t>nhân</a:t>
            </a:r>
            <a:endParaRPr lang="en-US" altLang="en-US" sz="2000" b="1" dirty="0">
              <a:solidFill>
                <a:srgbClr val="003300"/>
              </a:solidFill>
            </a:endParaRPr>
          </a:p>
        </p:txBody>
      </p:sp>
      <p:sp>
        <p:nvSpPr>
          <p:cNvPr id="17428" name="TextBox 23"/>
          <p:cNvSpPr txBox="1">
            <a:spLocks noChangeArrowheads="1"/>
          </p:cNvSpPr>
          <p:nvPr/>
        </p:nvSpPr>
        <p:spPr bwMode="auto">
          <a:xfrm rot="5400000">
            <a:off x="129848" y="2399514"/>
            <a:ext cx="2091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000" b="1" dirty="0">
                <a:solidFill>
                  <a:srgbClr val="003300"/>
                </a:solidFill>
              </a:rPr>
              <a:t>Ý </a:t>
            </a:r>
            <a:r>
              <a:rPr lang="en-US" altLang="en-US" sz="2000" b="1" dirty="0" err="1">
                <a:solidFill>
                  <a:srgbClr val="003300"/>
                </a:solidFill>
              </a:rPr>
              <a:t>kiến</a:t>
            </a:r>
            <a:r>
              <a:rPr lang="en-US" altLang="en-US" sz="2000" b="1" dirty="0">
                <a:solidFill>
                  <a:srgbClr val="003300"/>
                </a:solidFill>
              </a:rPr>
              <a:t> </a:t>
            </a:r>
            <a:r>
              <a:rPr lang="en-US" altLang="en-US" sz="2000" b="1" dirty="0" err="1">
                <a:solidFill>
                  <a:srgbClr val="003300"/>
                </a:solidFill>
              </a:rPr>
              <a:t>cá</a:t>
            </a:r>
            <a:r>
              <a:rPr lang="en-US" altLang="en-US" sz="2000" b="1" dirty="0">
                <a:solidFill>
                  <a:srgbClr val="003300"/>
                </a:solidFill>
              </a:rPr>
              <a:t> </a:t>
            </a:r>
            <a:r>
              <a:rPr lang="en-US" altLang="en-US" sz="2000" b="1" dirty="0" err="1">
                <a:solidFill>
                  <a:srgbClr val="003300"/>
                </a:solidFill>
              </a:rPr>
              <a:t>nhân</a:t>
            </a:r>
            <a:endParaRPr lang="en-US" altLang="en-US" sz="2000" b="1" dirty="0">
              <a:solidFill>
                <a:srgbClr val="003300"/>
              </a:solidFill>
            </a:endParaRPr>
          </a:p>
        </p:txBody>
      </p:sp>
      <p:sp>
        <p:nvSpPr>
          <p:cNvPr id="17430" name="TextBox 25"/>
          <p:cNvSpPr txBox="1">
            <a:spLocks noChangeArrowheads="1"/>
          </p:cNvSpPr>
          <p:nvPr/>
        </p:nvSpPr>
        <p:spPr bwMode="auto">
          <a:xfrm rot="16200000">
            <a:off x="3103536" y="1849117"/>
            <a:ext cx="26670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000" b="1" dirty="0">
                <a:solidFill>
                  <a:srgbClr val="003300"/>
                </a:solidFill>
              </a:rPr>
              <a:t>Ý </a:t>
            </a:r>
            <a:r>
              <a:rPr lang="en-US" altLang="en-US" sz="2000" b="1" dirty="0" err="1">
                <a:solidFill>
                  <a:srgbClr val="003300"/>
                </a:solidFill>
              </a:rPr>
              <a:t>kiến</a:t>
            </a:r>
            <a:r>
              <a:rPr lang="en-US" altLang="en-US" sz="2000" b="1" dirty="0">
                <a:solidFill>
                  <a:srgbClr val="003300"/>
                </a:solidFill>
              </a:rPr>
              <a:t> </a:t>
            </a:r>
            <a:r>
              <a:rPr lang="en-US" altLang="en-US" sz="2000" b="1" dirty="0" err="1">
                <a:solidFill>
                  <a:srgbClr val="003300"/>
                </a:solidFill>
              </a:rPr>
              <a:t>cá</a:t>
            </a:r>
            <a:r>
              <a:rPr lang="en-US" altLang="en-US" sz="2000" b="1" dirty="0">
                <a:solidFill>
                  <a:srgbClr val="003300"/>
                </a:solidFill>
              </a:rPr>
              <a:t> </a:t>
            </a:r>
            <a:r>
              <a:rPr lang="en-US" altLang="en-US" sz="2000" b="1" dirty="0" err="1">
                <a:solidFill>
                  <a:srgbClr val="003300"/>
                </a:solidFill>
              </a:rPr>
              <a:t>nhân</a:t>
            </a:r>
            <a:endParaRPr lang="en-US" altLang="en-US" sz="2000" b="1" dirty="0">
              <a:solidFill>
                <a:srgbClr val="003300"/>
              </a:solidFill>
            </a:endParaRPr>
          </a:p>
        </p:txBody>
      </p:sp>
      <p:pic>
        <p:nvPicPr>
          <p:cNvPr id="31" name="3 Minute Timer with Music for Kids! Countdown Videos HD!">
            <a:hlinkClick r:id="" action="ppaction://media"/>
            <a:extLst>
              <a:ext uri="{FF2B5EF4-FFF2-40B4-BE49-F238E27FC236}">
                <a16:creationId xmlns:a16="http://schemas.microsoft.com/office/drawing/2014/main" id="{01A33A67-0158-4FD4-BB78-48649CD3BF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77000" y="5765507"/>
            <a:ext cx="2079945" cy="9906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29" name="TextBox 28"/>
          <p:cNvSpPr txBox="1"/>
          <p:nvPr/>
        </p:nvSpPr>
        <p:spPr>
          <a:xfrm>
            <a:off x="381000" y="76200"/>
            <a:ext cx="7467600" cy="584775"/>
          </a:xfrm>
          <a:prstGeom prst="rect">
            <a:avLst/>
          </a:prstGeom>
          <a:noFill/>
        </p:spPr>
        <p:txBody>
          <a:bodyPr wrap="square" rtlCol="0">
            <a:spAutoFit/>
          </a:bodyPr>
          <a:lstStyle/>
          <a:p>
            <a:r>
              <a:rPr lang="en-US" sz="3200" b="1" u="sng" dirty="0">
                <a:solidFill>
                  <a:srgbClr val="003300"/>
                </a:solidFill>
                <a:latin typeface="Times New Roman" panose="02020603050405020304" pitchFamily="18" charset="0"/>
                <a:cs typeface="Times New Roman" pitchFamily="18" charset="0"/>
              </a:rPr>
              <a:t>III. </a:t>
            </a:r>
            <a:r>
              <a:rPr lang="en-US" sz="3200" b="1" u="sng" dirty="0" err="1">
                <a:solidFill>
                  <a:srgbClr val="003300"/>
                </a:solidFill>
                <a:latin typeface="Times New Roman" panose="02020603050405020304" pitchFamily="18" charset="0"/>
                <a:cs typeface="Times New Roman" panose="02020603050405020304" pitchFamily="18" charset="0"/>
              </a:rPr>
              <a:t>Vai</a:t>
            </a:r>
            <a:r>
              <a:rPr lang="en-US" sz="3200" b="1" u="sng" dirty="0">
                <a:solidFill>
                  <a:srgbClr val="003300"/>
                </a:solidFill>
                <a:latin typeface="Times New Roman" panose="02020603050405020304" pitchFamily="18" charset="0"/>
                <a:cs typeface="Times New Roman" panose="02020603050405020304" pitchFamily="18" charset="0"/>
              </a:rPr>
              <a:t> </a:t>
            </a:r>
            <a:r>
              <a:rPr lang="en-US" sz="3200" b="1" u="sng" dirty="0" err="1">
                <a:solidFill>
                  <a:srgbClr val="003300"/>
                </a:solidFill>
                <a:latin typeface="Times New Roman" panose="02020603050405020304" pitchFamily="18" charset="0"/>
                <a:cs typeface="Times New Roman" panose="02020603050405020304" pitchFamily="18" charset="0"/>
              </a:rPr>
              <a:t>trò</a:t>
            </a:r>
            <a:r>
              <a:rPr lang="en-US" sz="3200" b="1" u="sng" dirty="0">
                <a:solidFill>
                  <a:srgbClr val="003300"/>
                </a:solidFill>
                <a:latin typeface="Times New Roman" panose="02020603050405020304" pitchFamily="18" charset="0"/>
                <a:cs typeface="Times New Roman" panose="02020603050405020304" pitchFamily="18" charset="0"/>
              </a:rPr>
              <a:t> </a:t>
            </a:r>
            <a:r>
              <a:rPr lang="en-US" sz="3200" b="1" u="sng" dirty="0" err="1">
                <a:solidFill>
                  <a:srgbClr val="003300"/>
                </a:solidFill>
                <a:latin typeface="Times New Roman" panose="02020603050405020304" pitchFamily="18" charset="0"/>
                <a:cs typeface="Times New Roman" panose="02020603050405020304" pitchFamily="18" charset="0"/>
              </a:rPr>
              <a:t>và</a:t>
            </a:r>
            <a:r>
              <a:rPr lang="en-US" sz="3200" b="1" u="sng" dirty="0">
                <a:solidFill>
                  <a:srgbClr val="003300"/>
                </a:solidFill>
                <a:latin typeface="Times New Roman" panose="02020603050405020304" pitchFamily="18" charset="0"/>
                <a:cs typeface="Times New Roman" panose="02020603050405020304" pitchFamily="18" charset="0"/>
              </a:rPr>
              <a:t> </a:t>
            </a:r>
            <a:r>
              <a:rPr lang="en-US" sz="3200" b="1" u="sng" dirty="0" err="1">
                <a:solidFill>
                  <a:srgbClr val="003300"/>
                </a:solidFill>
                <a:latin typeface="Times New Roman" panose="02020603050405020304" pitchFamily="18" charset="0"/>
                <a:cs typeface="Times New Roman" panose="02020603050405020304" pitchFamily="18" charset="0"/>
              </a:rPr>
              <a:t>ứng</a:t>
            </a:r>
            <a:r>
              <a:rPr lang="en-US" sz="3200" b="1" u="sng" dirty="0">
                <a:solidFill>
                  <a:srgbClr val="003300"/>
                </a:solidFill>
                <a:latin typeface="Times New Roman" panose="02020603050405020304" pitchFamily="18" charset="0"/>
                <a:cs typeface="Times New Roman" panose="02020603050405020304" pitchFamily="18" charset="0"/>
              </a:rPr>
              <a:t> </a:t>
            </a:r>
            <a:r>
              <a:rPr lang="en-US" sz="3200" b="1" u="sng" dirty="0" err="1">
                <a:solidFill>
                  <a:srgbClr val="003300"/>
                </a:solidFill>
                <a:latin typeface="Times New Roman" panose="02020603050405020304" pitchFamily="18" charset="0"/>
                <a:cs typeface="Times New Roman" panose="02020603050405020304" pitchFamily="18" charset="0"/>
              </a:rPr>
              <a:t>dụng</a:t>
            </a:r>
            <a:r>
              <a:rPr lang="en-US" sz="3200" b="1" u="sng" dirty="0">
                <a:solidFill>
                  <a:srgbClr val="003300"/>
                </a:solidFill>
                <a:latin typeface="Times New Roman" panose="02020603050405020304" pitchFamily="18" charset="0"/>
                <a:cs typeface="Times New Roman" panose="02020603050405020304" pitchFamily="18" charset="0"/>
              </a:rPr>
              <a:t> </a:t>
            </a:r>
            <a:r>
              <a:rPr lang="en-US" sz="3200" b="1" u="sng" dirty="0" err="1">
                <a:solidFill>
                  <a:srgbClr val="003300"/>
                </a:solidFill>
                <a:latin typeface="Times New Roman" panose="02020603050405020304" pitchFamily="18" charset="0"/>
                <a:cs typeface="Times New Roman" panose="02020603050405020304" pitchFamily="18" charset="0"/>
              </a:rPr>
              <a:t>của</a:t>
            </a:r>
            <a:r>
              <a:rPr lang="en-US" sz="3200" b="1" u="sng" dirty="0">
                <a:solidFill>
                  <a:srgbClr val="003300"/>
                </a:solidFill>
                <a:latin typeface="Times New Roman" panose="02020603050405020304" pitchFamily="18" charset="0"/>
                <a:cs typeface="Times New Roman" panose="02020603050405020304" pitchFamily="18" charset="0"/>
              </a:rPr>
              <a:t> protein</a:t>
            </a:r>
          </a:p>
        </p:txBody>
      </p:sp>
      <p:pic>
        <p:nvPicPr>
          <p:cNvPr id="32" name="Đồng hồ đếm ngược 2 phút có tiế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10800000" flipH="1" flipV="1">
            <a:off x="1905000" y="5765507"/>
            <a:ext cx="2059163" cy="906172"/>
          </a:xfrm>
          <a:prstGeom prst="rect">
            <a:avLst/>
          </a:prstGeom>
        </p:spPr>
      </p:pic>
      <p:pic>
        <p:nvPicPr>
          <p:cNvPr id="33" name="Picutre 1685"/>
          <p:cNvPicPr/>
          <p:nvPr/>
        </p:nvPicPr>
        <p:blipFill>
          <a:blip r:embed="rId8"/>
          <a:stretch/>
        </p:blipFill>
        <p:spPr>
          <a:xfrm>
            <a:off x="5181599" y="868073"/>
            <a:ext cx="3657601" cy="3200400"/>
          </a:xfrm>
          <a:prstGeom prst="rect">
            <a:avLst/>
          </a:prstGeom>
        </p:spPr>
      </p:pic>
    </p:spTree>
    <p:extLst>
      <p:ext uri="{BB962C8B-B14F-4D97-AF65-F5344CB8AC3E}">
        <p14:creationId xmlns:p14="http://schemas.microsoft.com/office/powerpoint/2010/main" val="157969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543"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1"/>
                                        </p:tgtEl>
                                      </p:cBhvr>
                                    </p:cmd>
                                  </p:childTnLst>
                                </p:cTn>
                              </p:par>
                            </p:childTnLst>
                          </p:cTn>
                        </p:par>
                      </p:childTnLst>
                    </p:cTn>
                  </p:par>
                </p:childTnLst>
              </p:cTn>
              <p:nextCondLst>
                <p:cond evt="onClick" delay="0">
                  <p:tgtEl>
                    <p:spTgt spid="31"/>
                  </p:tgtEl>
                </p:cond>
              </p:nextCondLst>
            </p:seq>
            <p:video>
              <p:cMediaNode vol="80000">
                <p:cTn id="16" fill="hold" display="0">
                  <p:stCondLst>
                    <p:cond delay="indefinite"/>
                  </p:stCondLst>
                </p:cTn>
                <p:tgtEl>
                  <p:spTgt spid="31"/>
                </p:tgtEl>
              </p:cMediaNode>
            </p:video>
            <p:video>
              <p:cMediaNode vol="80000">
                <p:cTn id="17" fill="hold" display="0">
                  <p:stCondLst>
                    <p:cond delay="indefinite"/>
                  </p:stCondLst>
                </p:cTn>
                <p:tgtEl>
                  <p:spTgt spid="3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76200"/>
            <a:ext cx="8229600" cy="114300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rial" charset="0"/>
              </a:rPr>
              <a:t>AI NHANH HƠN?</a:t>
            </a:r>
          </a:p>
        </p:txBody>
      </p:sp>
      <p:pic>
        <p:nvPicPr>
          <p:cNvPr id="5" name="Picture 2" descr="F:\linh\chay nhan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50" y="57150"/>
            <a:ext cx="16113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Ống Nghiệm Hình ảnh | Định dạng hình ảnh PSD 401068664| vn.lovepik.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5372101"/>
            <a:ext cx="1981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0" name="Horizontal Scroll 9"/>
          <p:cNvSpPr/>
          <p:nvPr/>
        </p:nvSpPr>
        <p:spPr>
          <a:xfrm>
            <a:off x="120650" y="914400"/>
            <a:ext cx="8794750" cy="5257801"/>
          </a:xfrm>
          <a:prstGeom prst="horizontalScroll">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latin typeface="Times New Roman" pitchFamily="18" charset="0"/>
                <a:cs typeface="Times New Roman" pitchFamily="18" charset="0"/>
              </a:rPr>
              <a:t>Luật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endParaRPr lang="en-US" sz="3600" dirty="0">
              <a:latin typeface="Times New Roman" pitchFamily="18" charset="0"/>
              <a:cs typeface="Times New Roman" pitchFamily="18" charset="0"/>
            </a:endParaRPr>
          </a:p>
          <a:p>
            <a:pPr marL="285750" indent="-285750" algn="just">
              <a:buFontTx/>
              <a:buChar char="-"/>
            </a:pPr>
            <a:r>
              <a:rPr lang="en-US" sz="3600" dirty="0" err="1">
                <a:latin typeface="Times New Roman" pitchFamily="18" charset="0"/>
                <a:cs typeface="Times New Roman" pitchFamily="18" charset="0"/>
              </a:rPr>
              <a:t>Lớp</a:t>
            </a:r>
            <a:r>
              <a:rPr lang="en-US" sz="3600" dirty="0">
                <a:latin typeface="Times New Roman" pitchFamily="18" charset="0"/>
                <a:cs typeface="Times New Roman" pitchFamily="18" charset="0"/>
              </a:rPr>
              <a:t> chia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4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a:t>
            </a:r>
          </a:p>
          <a:p>
            <a:pPr marL="285750" indent="-285750" algn="just">
              <a:buFontTx/>
              <a:buChar char="-"/>
            </a:pPr>
            <a:r>
              <a:rPr lang="en-US" sz="3600" dirty="0" err="1">
                <a:latin typeface="Times New Roman" pitchFamily="18" charset="0"/>
                <a:cs typeface="Times New Roman" pitchFamily="18" charset="0"/>
              </a:rPr>
              <a:t>Mỗi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1 </a:t>
            </a:r>
            <a:r>
              <a:rPr lang="en-US" sz="3600" dirty="0" err="1">
                <a:latin typeface="Times New Roman" pitchFamily="18" charset="0"/>
                <a:cs typeface="Times New Roman" pitchFamily="18" charset="0"/>
              </a:rPr>
              <a:t>phút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suy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phụ</a:t>
            </a:r>
            <a:r>
              <a:rPr lang="en-US" sz="3600" dirty="0">
                <a:latin typeface="Times New Roman" pitchFamily="18" charset="0"/>
                <a:cs typeface="Times New Roman" pitchFamily="18" charset="0"/>
              </a:rPr>
              <a:t>.</a:t>
            </a:r>
          </a:p>
          <a:p>
            <a:pPr marL="285750" indent="-285750" algn="just">
              <a:buFontTx/>
              <a:buChar char="-"/>
            </a:pPr>
            <a:r>
              <a:rPr lang="en-US" sz="3600" dirty="0" err="1">
                <a:latin typeface="Times New Roman" pitchFamily="18" charset="0"/>
                <a:cs typeface="Times New Roman" pitchFamily="18" charset="0"/>
              </a:rPr>
              <a:t>Hết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thắng</a:t>
            </a:r>
            <a:r>
              <a:rPr lang="en-US" dirty="0"/>
              <a:t>.</a:t>
            </a:r>
          </a:p>
        </p:txBody>
      </p:sp>
    </p:spTree>
    <p:extLst>
      <p:ext uri="{BB962C8B-B14F-4D97-AF65-F5344CB8AC3E}">
        <p14:creationId xmlns:p14="http://schemas.microsoft.com/office/powerpoint/2010/main" val="336603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1" name="Oval 4"/>
          <p:cNvSpPr/>
          <p:nvPr/>
        </p:nvSpPr>
        <p:spPr>
          <a:xfrm>
            <a:off x="1371600" y="0"/>
            <a:ext cx="6324600" cy="914400"/>
          </a:xfrm>
          <a:prstGeom prst="ellipse">
            <a:avLst/>
          </a:prstGeom>
          <a:gradFill rotWithShape="1">
            <a:gsLst>
              <a:gs pos="0">
                <a:srgbClr val="FFA2A1">
                  <a:alpha val="100000"/>
                </a:srgbClr>
              </a:gs>
              <a:gs pos="0">
                <a:srgbClr val="FFA2A1">
                  <a:alpha val="100000"/>
                </a:srgbClr>
              </a:gs>
              <a:gs pos="35001">
                <a:srgbClr val="FFBEBD">
                  <a:alpha val="100000"/>
                </a:srgbClr>
              </a:gs>
              <a:gs pos="100000">
                <a:srgbClr val="FFE5E5">
                  <a:alpha val="100000"/>
                </a:srgbClr>
              </a:gs>
            </a:gsLst>
            <a:lin ang="16200000" scaled="1"/>
          </a:gradFill>
          <a:ln w="9525" cap="flat" cmpd="sng">
            <a:solidFill>
              <a:srgbClr val="BE4B48">
                <a:alpha val="100000"/>
              </a:srgbClr>
            </a:solidFill>
            <a:prstDash val="solid"/>
            <a:round/>
          </a:ln>
          <a:effectLst>
            <a:outerShdw dist="20000" dir="5400000">
              <a:srgbClr val="000000">
                <a:alpha val="37999"/>
              </a:srgbClr>
            </a:outerShdw>
          </a:effectLst>
        </p:spPr>
        <p:txBody>
          <a:bodyPr vert="horz"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800" b="1">
                <a:solidFill>
                  <a:srgbClr val="FF0000"/>
                </a:solidFill>
                <a:latin typeface="Times New Roman" pitchFamily="18" charset="0"/>
                <a:ea typeface="Times New Roman" pitchFamily="18" charset="0"/>
              </a:rPr>
              <a:t>Vai trò sinh học của protein</a:t>
            </a:r>
          </a:p>
        </p:txBody>
      </p:sp>
      <p:sp>
        <p:nvSpPr>
          <p:cNvPr id="1048752" name="Rectangle 3"/>
          <p:cNvSpPr txBox="1"/>
          <p:nvPr/>
        </p:nvSpPr>
        <p:spPr>
          <a:xfrm>
            <a:off x="152400" y="1066800"/>
            <a:ext cx="8763000" cy="5715000"/>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0" lvl="1" indent="0" algn="just" eaLnBrk="1" hangingPunct="1">
              <a:lnSpc>
                <a:spcPct val="90000"/>
              </a:lnSpc>
              <a:spcBef>
                <a:spcPct val="20000"/>
              </a:spcBef>
            </a:pPr>
            <a:r>
              <a:rPr lang="pt-BR" altLang="en-US" sz="2300" b="1" dirty="0">
                <a:solidFill>
                  <a:srgbClr val="000099"/>
                </a:solidFill>
                <a:latin typeface="Times New Roman" pitchFamily="18" charset="0"/>
                <a:ea typeface="Times New Roman" pitchFamily="18" charset="0"/>
              </a:rPr>
              <a:t>a. Xúc tác: </a:t>
            </a:r>
            <a:r>
              <a:rPr lang="pt-BR" altLang="en-US" sz="2300" dirty="0">
                <a:latin typeface="Times New Roman" pitchFamily="18" charset="0"/>
                <a:ea typeface="Times New Roman" pitchFamily="18" charset="0"/>
              </a:rPr>
              <a:t>Các protein có vai trò xúc tác cho các phản ứng được gọi là enzyme protein.</a:t>
            </a:r>
            <a:r>
              <a:rPr lang="pt-BR" altLang="en-US" sz="2300" b="1" dirty="0">
                <a:latin typeface="Times New Roman" pitchFamily="18" charset="0"/>
                <a:ea typeface="Times New Roman" pitchFamily="18" charset="0"/>
              </a:rPr>
              <a:t> </a:t>
            </a:r>
          </a:p>
          <a:p>
            <a:pPr lvl="0" algn="just" eaLnBrk="1" hangingPunct="1">
              <a:lnSpc>
                <a:spcPct val="90000"/>
              </a:lnSpc>
              <a:spcBef>
                <a:spcPct val="20000"/>
              </a:spcBef>
            </a:pPr>
            <a:r>
              <a:rPr lang="pt-BR" altLang="en-US" sz="2300" b="1" dirty="0">
                <a:solidFill>
                  <a:srgbClr val="800000"/>
                </a:solidFill>
                <a:latin typeface="Times New Roman" pitchFamily="18" charset="0"/>
                <a:ea typeface="Times New Roman" pitchFamily="18" charset="0"/>
              </a:rPr>
              <a:t>b. Vận tải : </a:t>
            </a:r>
            <a:r>
              <a:rPr lang="pt-BR" altLang="en-US" sz="2300" dirty="0">
                <a:latin typeface="Times New Roman" pitchFamily="18" charset="0"/>
                <a:ea typeface="Times New Roman" pitchFamily="18" charset="0"/>
              </a:rPr>
              <a:t>Một số protein có vai trò như những “xe tải” vận chuyển các chất trong cơ thể</a:t>
            </a:r>
          </a:p>
          <a:p>
            <a:pPr lvl="0" algn="just" eaLnBrk="1" hangingPunct="1">
              <a:lnSpc>
                <a:spcPct val="90000"/>
              </a:lnSpc>
              <a:spcBef>
                <a:spcPct val="20000"/>
              </a:spcBef>
            </a:pPr>
            <a:r>
              <a:rPr lang="pt-BR" altLang="en-US" sz="2300" b="1" dirty="0">
                <a:solidFill>
                  <a:srgbClr val="000099"/>
                </a:solidFill>
                <a:latin typeface="Times New Roman" pitchFamily="18" charset="0"/>
                <a:ea typeface="Times New Roman" pitchFamily="18" charset="0"/>
              </a:rPr>
              <a:t>c. Chuyển động: </a:t>
            </a:r>
            <a:r>
              <a:rPr lang="pt-BR" altLang="en-US" sz="2300" dirty="0">
                <a:latin typeface="Times New Roman" pitchFamily="18" charset="0"/>
                <a:ea typeface="Times New Roman" pitchFamily="18" charset="0"/>
              </a:rPr>
              <a:t>Nhiều protein trực tiếp tham gia trong quá trình chuyển động.</a:t>
            </a:r>
          </a:p>
          <a:p>
            <a:pPr lvl="0" algn="just" eaLnBrk="1" hangingPunct="1">
              <a:spcBef>
                <a:spcPct val="20000"/>
              </a:spcBef>
            </a:pPr>
            <a:r>
              <a:rPr lang="pt-BR" altLang="en-US" sz="2300" b="1" dirty="0">
                <a:solidFill>
                  <a:srgbClr val="660033"/>
                </a:solidFill>
                <a:latin typeface="Times New Roman" pitchFamily="18" charset="0"/>
                <a:ea typeface="Times New Roman" pitchFamily="18" charset="0"/>
              </a:rPr>
              <a:t>d. Bảo vệ: </a:t>
            </a:r>
            <a:r>
              <a:rPr lang="pt-BR" altLang="en-US" sz="2300" dirty="0">
                <a:latin typeface="Times New Roman" pitchFamily="18" charset="0"/>
                <a:ea typeface="Times New Roman" pitchFamily="18" charset="0"/>
              </a:rPr>
              <a:t>Nhận biết và “bắt” những vật lạ, vi rút, vi khuẩn hoặc tế bào lạ.</a:t>
            </a:r>
          </a:p>
          <a:p>
            <a:pPr lvl="0" algn="just" eaLnBrk="1" hangingPunct="1">
              <a:spcBef>
                <a:spcPct val="20000"/>
              </a:spcBef>
            </a:pPr>
            <a:r>
              <a:rPr lang="pt-BR" altLang="en-US" sz="2300" dirty="0">
                <a:latin typeface="Times New Roman" pitchFamily="18" charset="0"/>
                <a:ea typeface="Times New Roman" pitchFamily="18" charset="0"/>
              </a:rPr>
              <a:t> </a:t>
            </a:r>
            <a:r>
              <a:rPr lang="pt-BR" altLang="en-US" sz="2300" b="1" dirty="0">
                <a:solidFill>
                  <a:srgbClr val="FF0000"/>
                </a:solidFill>
                <a:latin typeface="Times New Roman" pitchFamily="18" charset="0"/>
                <a:ea typeface="Times New Roman" pitchFamily="18" charset="0"/>
              </a:rPr>
              <a:t>e. Truyền xung thần kinh: </a:t>
            </a:r>
            <a:r>
              <a:rPr lang="pt-BR" altLang="en-US" sz="2300" dirty="0">
                <a:latin typeface="Times New Roman" pitchFamily="18" charset="0"/>
                <a:ea typeface="Times New Roman" pitchFamily="18" charset="0"/>
              </a:rPr>
              <a:t>Một số protein có vai trò trung gian cho phản ứng trả lời của tế bào thần kinh đối với các chất kích thích đặc hiệu.</a:t>
            </a:r>
          </a:p>
          <a:p>
            <a:pPr lvl="0" algn="just" eaLnBrk="1" hangingPunct="1">
              <a:lnSpc>
                <a:spcPct val="80000"/>
              </a:lnSpc>
              <a:spcBef>
                <a:spcPct val="20000"/>
              </a:spcBef>
            </a:pPr>
            <a:r>
              <a:rPr lang="pt-BR" altLang="en-US" sz="2300" b="1" dirty="0">
                <a:solidFill>
                  <a:srgbClr val="003300"/>
                </a:solidFill>
                <a:latin typeface="Times New Roman" pitchFamily="18" charset="0"/>
                <a:ea typeface="Times New Roman" pitchFamily="18" charset="0"/>
              </a:rPr>
              <a:t>f. Điều hòa: </a:t>
            </a:r>
            <a:r>
              <a:rPr lang="en-US" altLang="en-US" sz="2300" dirty="0" err="1">
                <a:latin typeface="Times New Roman" pitchFamily="18" charset="0"/>
                <a:ea typeface="Times New Roman" pitchFamily="18" charset="0"/>
              </a:rPr>
              <a:t>Điều</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hòa</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quá</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trình</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truyền</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thông</a:t>
            </a:r>
            <a:r>
              <a:rPr lang="en-US" altLang="en-US" sz="2300" dirty="0">
                <a:latin typeface="Times New Roman" pitchFamily="18" charset="0"/>
                <a:ea typeface="Times New Roman" pitchFamily="18" charset="0"/>
              </a:rPr>
              <a:t> tin di </a:t>
            </a:r>
            <a:r>
              <a:rPr lang="en-US" altLang="en-US" sz="2300" dirty="0" err="1">
                <a:latin typeface="Times New Roman" pitchFamily="18" charset="0"/>
                <a:ea typeface="Times New Roman" pitchFamily="18" charset="0"/>
              </a:rPr>
              <a:t>truyền</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quá</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trình</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trao</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đổi</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chất</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điều</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hòa</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quá</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trình</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trao</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đổi</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chất</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khác</a:t>
            </a:r>
            <a:r>
              <a:rPr lang="en-US" altLang="en-US" sz="2300" dirty="0">
                <a:latin typeface="Times New Roman" pitchFamily="18" charset="0"/>
                <a:ea typeface="Times New Roman" pitchFamily="18" charset="0"/>
              </a:rPr>
              <a:t> </a:t>
            </a:r>
            <a:r>
              <a:rPr lang="en-US" altLang="en-US" sz="2300" dirty="0" err="1">
                <a:latin typeface="Times New Roman" pitchFamily="18" charset="0"/>
                <a:ea typeface="Times New Roman" pitchFamily="18" charset="0"/>
              </a:rPr>
              <a:t>nhau</a:t>
            </a:r>
            <a:r>
              <a:rPr lang="en-US" altLang="en-US" sz="2300" dirty="0">
                <a:latin typeface="Times New Roman" pitchFamily="18" charset="0"/>
                <a:ea typeface="Times New Roman" pitchFamily="18" charset="0"/>
              </a:rPr>
              <a:t>.</a:t>
            </a:r>
          </a:p>
          <a:p>
            <a:pPr lvl="0" algn="just" eaLnBrk="1" hangingPunct="1">
              <a:lnSpc>
                <a:spcPct val="80000"/>
              </a:lnSpc>
              <a:spcBef>
                <a:spcPct val="20000"/>
              </a:spcBef>
            </a:pPr>
            <a:r>
              <a:rPr lang="pt-BR" altLang="en-US" sz="2300" b="1" dirty="0">
                <a:solidFill>
                  <a:srgbClr val="CC0000"/>
                </a:solidFill>
                <a:latin typeface="Times New Roman" pitchFamily="18" charset="0"/>
                <a:ea typeface="Times New Roman" pitchFamily="18" charset="0"/>
              </a:rPr>
              <a:t>g. Kiến tạo chống đỡ cơ học: </a:t>
            </a:r>
            <a:r>
              <a:rPr lang="pt-BR" altLang="en-US" sz="2300" dirty="0">
                <a:latin typeface="Times New Roman" pitchFamily="18" charset="0"/>
                <a:ea typeface="Times New Roman" pitchFamily="18" charset="0"/>
              </a:rPr>
              <a:t>Thường có dạng hình sợi như slerotin trong lớp vỏ ngoài của côn trùng, collagen, eslatin của mô liên kết, mô xương, collagen đảm bảo độ bền và tính mềm dẻo của mô liên kết</a:t>
            </a:r>
            <a:r>
              <a:rPr lang="en-US" altLang="en-US" sz="2300" b="1" dirty="0">
                <a:latin typeface="Times New Roman" pitchFamily="18" charset="0"/>
                <a:ea typeface="Times New Roman" pitchFamily="18" charset="0"/>
              </a:rPr>
              <a:t>.</a:t>
            </a:r>
          </a:p>
          <a:p>
            <a:pPr lvl="0" eaLnBrk="1" hangingPunct="1">
              <a:lnSpc>
                <a:spcPct val="80000"/>
              </a:lnSpc>
              <a:spcBef>
                <a:spcPct val="20000"/>
              </a:spcBef>
            </a:pPr>
            <a:r>
              <a:rPr lang="pt-BR" altLang="en-US" sz="2300" b="1" dirty="0">
                <a:solidFill>
                  <a:srgbClr val="006600"/>
                </a:solidFill>
                <a:latin typeface="Times New Roman" pitchFamily="18" charset="0"/>
                <a:ea typeface="Times New Roman" pitchFamily="18" charset="0"/>
              </a:rPr>
              <a:t>h. Dự trữ dinh dưỡng: </a:t>
            </a:r>
            <a:r>
              <a:rPr lang="pt-BR" altLang="en-US" sz="2300" dirty="0">
                <a:latin typeface="Times New Roman" pitchFamily="18" charset="0"/>
                <a:ea typeface="Times New Roman" pitchFamily="18" charset="0"/>
              </a:rPr>
              <a:t>Cung cấp các acid amin cho phôi phát triển</a:t>
            </a:r>
            <a:r>
              <a:rPr lang="pt-BR" altLang="en-US" sz="2300" b="1" dirty="0">
                <a:latin typeface="Times New Roman" pitchFamily="18" charset="0"/>
                <a:ea typeface="Times New Roman" pitchFamily="18" charset="0"/>
              </a:rPr>
              <a:t>.</a:t>
            </a:r>
          </a:p>
          <a:p>
            <a:pPr lvl="0" algn="just" eaLnBrk="1" hangingPunct="1">
              <a:lnSpc>
                <a:spcPct val="90000"/>
              </a:lnSpc>
              <a:spcBef>
                <a:spcPct val="20000"/>
              </a:spcBef>
            </a:pPr>
            <a:endParaRPr lang="pt-BR" altLang="en-US" sz="2300" dirty="0">
              <a:latin typeface="Times New Roman" pitchFamily="18" charset="0"/>
              <a:ea typeface="Times New Roman" pitchFamily="18" charset="0"/>
            </a:endParaRPr>
          </a:p>
          <a:p>
            <a:pPr lvl="0" algn="just" eaLnBrk="1" hangingPunct="1">
              <a:lnSpc>
                <a:spcPct val="90000"/>
              </a:lnSpc>
              <a:spcBef>
                <a:spcPct val="20000"/>
              </a:spcBef>
            </a:pPr>
            <a:endParaRPr lang="pt-BR" altLang="en-US" sz="2300" dirty="0">
              <a:latin typeface="Times New Roman" pitchFamily="18" charset="0"/>
              <a:ea typeface="Times New Roman" pitchFamily="18" charset="0"/>
            </a:endParaRPr>
          </a:p>
          <a:p>
            <a:pPr lvl="0" algn="just" eaLnBrk="1" hangingPunct="1">
              <a:lnSpc>
                <a:spcPct val="90000"/>
              </a:lnSpc>
              <a:spcBef>
                <a:spcPct val="20000"/>
              </a:spcBef>
            </a:pPr>
            <a:endParaRPr lang="pt-BR" altLang="en-US" sz="2300" dirty="0">
              <a:latin typeface="Times New Roman" pitchFamily="18" charset="0"/>
              <a:ea typeface="Times New Roman" pitchFamily="18" charset="0"/>
            </a:endParaRPr>
          </a:p>
          <a:p>
            <a:pPr lvl="0" algn="just" eaLnBrk="1" hangingPunct="1">
              <a:lnSpc>
                <a:spcPct val="90000"/>
              </a:lnSpc>
              <a:spcBef>
                <a:spcPct val="20000"/>
              </a:spcBef>
              <a:buFontTx/>
              <a:buChar char="•"/>
            </a:pPr>
            <a:endParaRPr lang="pt-BR" altLang="en-US" sz="2300" dirty="0">
              <a:latin typeface="Times New Roman" pitchFamily="18" charset="0"/>
              <a:ea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048752">
                                            <p:txEl>
                                              <p:pRg st="0" end="0"/>
                                            </p:txEl>
                                          </p:spTgt>
                                        </p:tgtEl>
                                        <p:attrNameLst>
                                          <p:attrName>style.visibility</p:attrName>
                                        </p:attrNameLst>
                                      </p:cBhvr>
                                      <p:to>
                                        <p:strVal val="visible"/>
                                      </p:to>
                                    </p:set>
                                    <p:anim calcmode="lin" valueType="num">
                                      <p:cBhvr additive="base">
                                        <p:cTn id="7" dur="500"/>
                                        <p:tgtEl>
                                          <p:spTgt spid="104875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48752">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1048752">
                                            <p:txEl>
                                              <p:pRg st="1" end="1"/>
                                            </p:txEl>
                                          </p:spTgt>
                                        </p:tgtEl>
                                        <p:attrNameLst>
                                          <p:attrName>style.visibility</p:attrName>
                                        </p:attrNameLst>
                                      </p:cBhvr>
                                      <p:to>
                                        <p:strVal val="visible"/>
                                      </p:to>
                                    </p:set>
                                    <p:anim calcmode="lin" valueType="num">
                                      <p:cBhvr additive="base">
                                        <p:cTn id="13" dur="500"/>
                                        <p:tgtEl>
                                          <p:spTgt spid="104875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048752">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1048752">
                                            <p:txEl>
                                              <p:pRg st="2" end="2"/>
                                            </p:txEl>
                                          </p:spTgt>
                                        </p:tgtEl>
                                        <p:attrNameLst>
                                          <p:attrName>style.visibility</p:attrName>
                                        </p:attrNameLst>
                                      </p:cBhvr>
                                      <p:to>
                                        <p:strVal val="visible"/>
                                      </p:to>
                                    </p:set>
                                    <p:anim calcmode="lin" valueType="num">
                                      <p:cBhvr additive="base">
                                        <p:cTn id="19" dur="500"/>
                                        <p:tgtEl>
                                          <p:spTgt spid="104875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48752">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1048752">
                                            <p:txEl>
                                              <p:pRg st="3" end="3"/>
                                            </p:txEl>
                                          </p:spTgt>
                                        </p:tgtEl>
                                        <p:attrNameLst>
                                          <p:attrName>style.visibility</p:attrName>
                                        </p:attrNameLst>
                                      </p:cBhvr>
                                      <p:to>
                                        <p:strVal val="visible"/>
                                      </p:to>
                                    </p:set>
                                    <p:anim calcmode="lin" valueType="num">
                                      <p:cBhvr additive="base">
                                        <p:cTn id="25" dur="500"/>
                                        <p:tgtEl>
                                          <p:spTgt spid="1048752">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048752">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1048752">
                                            <p:txEl>
                                              <p:pRg st="4" end="4"/>
                                            </p:txEl>
                                          </p:spTgt>
                                        </p:tgtEl>
                                        <p:attrNameLst>
                                          <p:attrName>style.visibility</p:attrName>
                                        </p:attrNameLst>
                                      </p:cBhvr>
                                      <p:to>
                                        <p:strVal val="visible"/>
                                      </p:to>
                                    </p:set>
                                    <p:anim calcmode="lin" valueType="num">
                                      <p:cBhvr additive="base">
                                        <p:cTn id="31" dur="500"/>
                                        <p:tgtEl>
                                          <p:spTgt spid="1048752">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048752">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1048752">
                                            <p:txEl>
                                              <p:pRg st="5" end="5"/>
                                            </p:txEl>
                                          </p:spTgt>
                                        </p:tgtEl>
                                        <p:attrNameLst>
                                          <p:attrName>style.visibility</p:attrName>
                                        </p:attrNameLst>
                                      </p:cBhvr>
                                      <p:to>
                                        <p:strVal val="visible"/>
                                      </p:to>
                                    </p:set>
                                    <p:anim calcmode="lin" valueType="num">
                                      <p:cBhvr additive="base">
                                        <p:cTn id="37" dur="500"/>
                                        <p:tgtEl>
                                          <p:spTgt spid="1048752">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048752">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nodeType="clickEffect">
                                  <p:stCondLst>
                                    <p:cond delay="0"/>
                                  </p:stCondLst>
                                  <p:childTnLst>
                                    <p:set>
                                      <p:cBhvr>
                                        <p:cTn id="42" dur="1" fill="hold">
                                          <p:stCondLst>
                                            <p:cond delay="0"/>
                                          </p:stCondLst>
                                        </p:cTn>
                                        <p:tgtEl>
                                          <p:spTgt spid="1048752">
                                            <p:txEl>
                                              <p:pRg st="6" end="6"/>
                                            </p:txEl>
                                          </p:spTgt>
                                        </p:tgtEl>
                                        <p:attrNameLst>
                                          <p:attrName>style.visibility</p:attrName>
                                        </p:attrNameLst>
                                      </p:cBhvr>
                                      <p:to>
                                        <p:strVal val="visible"/>
                                      </p:to>
                                    </p:set>
                                    <p:anim calcmode="lin" valueType="num">
                                      <p:cBhvr additive="base">
                                        <p:cTn id="43" dur="500"/>
                                        <p:tgtEl>
                                          <p:spTgt spid="1048752">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1048752">
                                            <p:txEl>
                                              <p:pRg st="6" end="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ntr" presetSubtype="4" fill="hold" nodeType="clickEffect">
                                  <p:stCondLst>
                                    <p:cond delay="0"/>
                                  </p:stCondLst>
                                  <p:childTnLst>
                                    <p:set>
                                      <p:cBhvr>
                                        <p:cTn id="48" dur="1" fill="hold">
                                          <p:stCondLst>
                                            <p:cond delay="0"/>
                                          </p:stCondLst>
                                        </p:cTn>
                                        <p:tgtEl>
                                          <p:spTgt spid="1048752">
                                            <p:txEl>
                                              <p:pRg st="7" end="7"/>
                                            </p:txEl>
                                          </p:spTgt>
                                        </p:tgtEl>
                                        <p:attrNameLst>
                                          <p:attrName>style.visibility</p:attrName>
                                        </p:attrNameLst>
                                      </p:cBhvr>
                                      <p:to>
                                        <p:strVal val="visible"/>
                                      </p:to>
                                    </p:set>
                                    <p:anim calcmode="lin" valueType="num">
                                      <p:cBhvr additive="base">
                                        <p:cTn id="49" dur="500"/>
                                        <p:tgtEl>
                                          <p:spTgt spid="1048752">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104875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3" name="Rectangle 8"/>
          <p:cNvSpPr>
            <a:spLocks noGrp="1"/>
          </p:cNvSpPr>
          <p:nvPr>
            <p:ph type="title"/>
          </p:nvPr>
        </p:nvSpPr>
        <p:spPr>
          <a:xfrm>
            <a:off x="4676775" y="2971800"/>
            <a:ext cx="4467225" cy="1143000"/>
          </a:xfrm>
          <a:prstGeom prst="rect">
            <a:avLst/>
          </a:prstGeom>
          <a:noFill/>
          <a:ln>
            <a:noFill/>
          </a:ln>
        </p:spPr>
        <p:txBody>
          <a:bodyPr vert="horz" lIns="91440" tIns="45720" rIns="91440" bIns="45720" anchor="ctr"/>
          <a:lstStyle>
            <a:lvl1pPr marL="0" indent="0" algn="ctr" rtl="0" eaLnBrk="0" fontAlgn="base" latinLnBrk="0" hangingPunct="0">
              <a:lnSpc>
                <a:spcPct val="100000"/>
              </a:lnSpc>
              <a:spcBef>
                <a:spcPct val="0"/>
              </a:spcBef>
              <a:spcAft>
                <a:spcPct val="0"/>
              </a:spcAft>
              <a:buFontTx/>
              <a:buNone/>
              <a:defRPr sz="4400" b="0" i="0" u="none" baseline="0">
                <a:solidFill>
                  <a:schemeClr val="dk1"/>
                </a:solidFill>
                <a:latin typeface="Calibri" pitchFamily="34" charset="0"/>
                <a:sym typeface="Calibri" pitchFamily="34" charset="0"/>
              </a:defRPr>
            </a:lvl1pPr>
          </a:lstStyle>
          <a:p>
            <a:pPr lvl="0" eaLnBrk="1" hangingPunct="1"/>
            <a:r>
              <a:rPr lang="pt-BR" altLang="en-US" sz="2400" dirty="0">
                <a:latin typeface="Times New Roman" pitchFamily="18" charset="0"/>
                <a:ea typeface="Times New Roman" pitchFamily="18" charset="0"/>
              </a:rPr>
              <a:t>Cung cấp các nguồn nguyên liệu cho sự tạo máu, bạch huyết, hormone, enzyme, kháng thể…</a:t>
            </a:r>
          </a:p>
        </p:txBody>
      </p:sp>
      <p:sp>
        <p:nvSpPr>
          <p:cNvPr id="1048754" name="Rectangle 7"/>
          <p:cNvSpPr txBox="1"/>
          <p:nvPr/>
        </p:nvSpPr>
        <p:spPr>
          <a:xfrm>
            <a:off x="-381000" y="1143000"/>
            <a:ext cx="5486400" cy="1066800"/>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342900" lvl="0" indent="-342900" algn="just" eaLnBrk="1" hangingPunct="1">
              <a:spcBef>
                <a:spcPct val="20000"/>
              </a:spcBef>
            </a:pPr>
            <a:r>
              <a:rPr lang="pt-BR" altLang="en-US" sz="2400">
                <a:solidFill>
                  <a:srgbClr val="000099"/>
                </a:solidFill>
                <a:latin typeface="Times New Roman" pitchFamily="18" charset="0"/>
                <a:ea typeface="Times New Roman" pitchFamily="18" charset="0"/>
              </a:rPr>
              <a:t>      Là hợp phần chủ yếu, quyết định toàn bộ các đặc trưng của khẩu phần thức ăn</a:t>
            </a:r>
          </a:p>
        </p:txBody>
      </p:sp>
      <p:pic>
        <p:nvPicPr>
          <p:cNvPr id="2097192" name="Picture 9" descr="images (7)"/>
          <p:cNvPicPr>
            <a:picLocks/>
          </p:cNvPicPr>
          <p:nvPr/>
        </p:nvPicPr>
        <p:blipFill>
          <a:blip r:embed="rId2"/>
          <a:srcRect/>
          <a:stretch>
            <a:fillRect/>
          </a:stretch>
        </p:blipFill>
        <p:spPr>
          <a:xfrm>
            <a:off x="4676775" y="4114800"/>
            <a:ext cx="2257425" cy="2743200"/>
          </a:xfrm>
          <a:prstGeom prst="rect">
            <a:avLst/>
          </a:prstGeom>
          <a:noFill/>
          <a:ln>
            <a:noFill/>
          </a:ln>
        </p:spPr>
      </p:pic>
      <p:pic>
        <p:nvPicPr>
          <p:cNvPr id="2097193" name="Picture 10" descr="tải xuống (3)"/>
          <p:cNvPicPr>
            <a:picLocks/>
          </p:cNvPicPr>
          <p:nvPr/>
        </p:nvPicPr>
        <p:blipFill>
          <a:blip r:embed="rId3"/>
          <a:srcRect/>
          <a:stretch>
            <a:fillRect/>
          </a:stretch>
        </p:blipFill>
        <p:spPr>
          <a:xfrm>
            <a:off x="6858000" y="4114800"/>
            <a:ext cx="2286000" cy="2743200"/>
          </a:xfrm>
          <a:prstGeom prst="rect">
            <a:avLst/>
          </a:prstGeom>
          <a:noFill/>
          <a:ln>
            <a:noFill/>
          </a:ln>
        </p:spPr>
      </p:pic>
      <p:pic>
        <p:nvPicPr>
          <p:cNvPr id="2097194" name="Picture 11" descr="small_1251709496_nv"/>
          <p:cNvPicPr>
            <a:picLocks/>
          </p:cNvPicPr>
          <p:nvPr/>
        </p:nvPicPr>
        <p:blipFill>
          <a:blip r:embed="rId4"/>
          <a:srcRect/>
          <a:stretch>
            <a:fillRect/>
          </a:stretch>
        </p:blipFill>
        <p:spPr>
          <a:xfrm>
            <a:off x="76200" y="1981200"/>
            <a:ext cx="4572000" cy="3124200"/>
          </a:xfrm>
          <a:prstGeom prst="rect">
            <a:avLst/>
          </a:prstGeom>
          <a:noFill/>
          <a:ln>
            <a:noFill/>
          </a:ln>
        </p:spPr>
      </p:pic>
      <p:sp>
        <p:nvSpPr>
          <p:cNvPr id="1048755" name="TextBox 11"/>
          <p:cNvSpPr txBox="1"/>
          <p:nvPr/>
        </p:nvSpPr>
        <p:spPr>
          <a:xfrm>
            <a:off x="2632075" y="193675"/>
            <a:ext cx="4454525" cy="46196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0" lvl="1" indent="0" eaLnBrk="1" hangingPunct="1"/>
            <a:r>
              <a:rPr lang="pt-BR" altLang="en-US" sz="2400" b="1">
                <a:solidFill>
                  <a:srgbClr val="FF0000"/>
                </a:solidFill>
                <a:latin typeface="Times New Roman" pitchFamily="18" charset="0"/>
                <a:ea typeface="Times New Roman" pitchFamily="18" charset="0"/>
              </a:rPr>
              <a:t>Vai trò dinh dưỡng của protein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8754"/>
                                        </p:tgtEl>
                                        <p:attrNameLst>
                                          <p:attrName>style.visibility</p:attrName>
                                        </p:attrNameLst>
                                      </p:cBhvr>
                                      <p:to>
                                        <p:strVal val="visible"/>
                                      </p:to>
                                    </p:set>
                                    <p:animEffect transition="in" filter="fade">
                                      <p:cBhvr>
                                        <p:cTn id="7" dur="500"/>
                                        <p:tgtEl>
                                          <p:spTgt spid="1048754"/>
                                        </p:tgtEl>
                                      </p:cBhvr>
                                    </p:animEffect>
                                  </p:childTnLst>
                                </p:cTn>
                              </p:par>
                            </p:childTnLst>
                          </p:cTn>
                        </p:par>
                        <p:par>
                          <p:cTn id="8" fill="hold" nodeType="afterGroup">
                            <p:stCondLst>
                              <p:cond delay="500"/>
                            </p:stCondLst>
                            <p:childTnLst>
                              <p:par>
                                <p:cTn id="9" presetID="29" presetClass="entr" presetSubtype="0" fill="hold" nodeType="afterEffect">
                                  <p:stCondLst>
                                    <p:cond delay="0"/>
                                  </p:stCondLst>
                                  <p:childTnLst>
                                    <p:set>
                                      <p:cBhvr>
                                        <p:cTn id="10" dur="1" fill="hold">
                                          <p:stCondLst>
                                            <p:cond delay="0"/>
                                          </p:stCondLst>
                                        </p:cTn>
                                        <p:tgtEl>
                                          <p:spTgt spid="2097194"/>
                                        </p:tgtEl>
                                        <p:attrNameLst>
                                          <p:attrName>style.visibility</p:attrName>
                                        </p:attrNameLst>
                                      </p:cBhvr>
                                      <p:to>
                                        <p:strVal val="visible"/>
                                      </p:to>
                                    </p:set>
                                    <p:anim calcmode="lin" valueType="num">
                                      <p:cBhvr>
                                        <p:cTn id="11" dur="1000" fill="hold"/>
                                        <p:tgtEl>
                                          <p:spTgt spid="2097194"/>
                                        </p:tgtEl>
                                        <p:attrNameLst>
                                          <p:attrName>ppt_x</p:attrName>
                                        </p:attrNameLst>
                                      </p:cBhvr>
                                      <p:tavLst>
                                        <p:tav tm="0">
                                          <p:val>
                                            <p:strVal val="#ppt_x-.2"/>
                                          </p:val>
                                        </p:tav>
                                        <p:tav tm="100000">
                                          <p:val>
                                            <p:strVal val="#ppt_x"/>
                                          </p:val>
                                        </p:tav>
                                      </p:tavLst>
                                    </p:anim>
                                    <p:anim calcmode="lin" valueType="num">
                                      <p:cBhvr>
                                        <p:cTn id="12" dur="1000" fill="hold"/>
                                        <p:tgtEl>
                                          <p:spTgt spid="2097194"/>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09719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048753"/>
                                        </p:tgtEl>
                                        <p:attrNameLst>
                                          <p:attrName>style.visibility</p:attrName>
                                        </p:attrNameLst>
                                      </p:cBhvr>
                                      <p:to>
                                        <p:strVal val="visible"/>
                                      </p:to>
                                    </p:set>
                                    <p:anim calcmode="lin" valueType="num">
                                      <p:cBhvr>
                                        <p:cTn id="18" dur="500" fill="hold"/>
                                        <p:tgtEl>
                                          <p:spTgt spid="1048753"/>
                                        </p:tgtEl>
                                        <p:attrNameLst>
                                          <p:attrName>ppt_w</p:attrName>
                                        </p:attrNameLst>
                                      </p:cBhvr>
                                      <p:tavLst>
                                        <p:tav tm="0">
                                          <p:val>
                                            <p:fltVal val="0"/>
                                          </p:val>
                                        </p:tav>
                                        <p:tav tm="100000">
                                          <p:val>
                                            <p:strVal val="#ppt_w"/>
                                          </p:val>
                                        </p:tav>
                                      </p:tavLst>
                                    </p:anim>
                                    <p:anim calcmode="lin" valueType="num">
                                      <p:cBhvr>
                                        <p:cTn id="19" dur="500" fill="hold"/>
                                        <p:tgtEl>
                                          <p:spTgt spid="104875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500"/>
                            </p:stCondLst>
                            <p:childTnLst>
                              <p:par>
                                <p:cTn id="21" presetID="17" presetClass="entr" presetSubtype="10" fill="hold" nodeType="afterEffect">
                                  <p:stCondLst>
                                    <p:cond delay="0"/>
                                  </p:stCondLst>
                                  <p:childTnLst>
                                    <p:set>
                                      <p:cBhvr>
                                        <p:cTn id="22" dur="1" fill="hold">
                                          <p:stCondLst>
                                            <p:cond delay="0"/>
                                          </p:stCondLst>
                                        </p:cTn>
                                        <p:tgtEl>
                                          <p:spTgt spid="2097192"/>
                                        </p:tgtEl>
                                        <p:attrNameLst>
                                          <p:attrName>style.visibility</p:attrName>
                                        </p:attrNameLst>
                                      </p:cBhvr>
                                      <p:to>
                                        <p:strVal val="visible"/>
                                      </p:to>
                                    </p:set>
                                    <p:anim calcmode="lin" valueType="num">
                                      <p:cBhvr>
                                        <p:cTn id="23" dur="500" fill="hold"/>
                                        <p:tgtEl>
                                          <p:spTgt spid="2097192"/>
                                        </p:tgtEl>
                                        <p:attrNameLst>
                                          <p:attrName>ppt_w</p:attrName>
                                        </p:attrNameLst>
                                      </p:cBhvr>
                                      <p:tavLst>
                                        <p:tav tm="0">
                                          <p:val>
                                            <p:fltVal val="0"/>
                                          </p:val>
                                        </p:tav>
                                        <p:tav tm="100000">
                                          <p:val>
                                            <p:strVal val="#ppt_w"/>
                                          </p:val>
                                        </p:tav>
                                      </p:tavLst>
                                    </p:anim>
                                    <p:anim calcmode="lin" valueType="num">
                                      <p:cBhvr>
                                        <p:cTn id="24" dur="500" fill="hold"/>
                                        <p:tgtEl>
                                          <p:spTgt spid="209719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000"/>
                            </p:stCondLst>
                            <p:childTnLst>
                              <p:par>
                                <p:cTn id="26" presetID="17" presetClass="entr" presetSubtype="10" fill="hold" nodeType="afterEffect">
                                  <p:stCondLst>
                                    <p:cond delay="0"/>
                                  </p:stCondLst>
                                  <p:childTnLst>
                                    <p:set>
                                      <p:cBhvr>
                                        <p:cTn id="27" dur="1" fill="hold">
                                          <p:stCondLst>
                                            <p:cond delay="0"/>
                                          </p:stCondLst>
                                        </p:cTn>
                                        <p:tgtEl>
                                          <p:spTgt spid="2097193"/>
                                        </p:tgtEl>
                                        <p:attrNameLst>
                                          <p:attrName>style.visibility</p:attrName>
                                        </p:attrNameLst>
                                      </p:cBhvr>
                                      <p:to>
                                        <p:strVal val="visible"/>
                                      </p:to>
                                    </p:set>
                                    <p:anim calcmode="lin" valueType="num">
                                      <p:cBhvr>
                                        <p:cTn id="28" dur="500" fill="hold"/>
                                        <p:tgtEl>
                                          <p:spTgt spid="2097193"/>
                                        </p:tgtEl>
                                        <p:attrNameLst>
                                          <p:attrName>ppt_w</p:attrName>
                                        </p:attrNameLst>
                                      </p:cBhvr>
                                      <p:tavLst>
                                        <p:tav tm="0">
                                          <p:val>
                                            <p:fltVal val="0"/>
                                          </p:val>
                                        </p:tav>
                                        <p:tav tm="100000">
                                          <p:val>
                                            <p:strVal val="#ppt_w"/>
                                          </p:val>
                                        </p:tav>
                                      </p:tavLst>
                                    </p:anim>
                                    <p:anim calcmode="lin" valueType="num">
                                      <p:cBhvr>
                                        <p:cTn id="29" dur="500" fill="hold"/>
                                        <p:tgtEl>
                                          <p:spTgt spid="20971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3" grpId="0"/>
      <p:bldP spid="10487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6" name="Rectangle 3"/>
          <p:cNvSpPr txBox="1"/>
          <p:nvPr/>
        </p:nvSpPr>
        <p:spPr>
          <a:xfrm>
            <a:off x="533400" y="609600"/>
            <a:ext cx="7924800" cy="4419600"/>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20000"/>
              </a:spcBef>
              <a:buNone/>
            </a:pPr>
            <a:r>
              <a:rPr lang="pt-BR" altLang="en-US" sz="2800" dirty="0">
                <a:solidFill>
                  <a:schemeClr val="tx2">
                    <a:lumMod val="50000"/>
                  </a:schemeClr>
                </a:solidFill>
                <a:latin typeface="Times New Roman" pitchFamily="18" charset="0"/>
                <a:ea typeface="Times New Roman" pitchFamily="18" charset="0"/>
              </a:rPr>
              <a:t>    - Cần thiết cho chuyển hóa bình thường các chất dinh dưỡng khác, đặc biệt là vitamin và chất khoáng    </a:t>
            </a:r>
          </a:p>
          <a:p>
            <a:pPr lvl="0" algn="just" eaLnBrk="1" hangingPunct="1">
              <a:spcBef>
                <a:spcPct val="20000"/>
              </a:spcBef>
              <a:buNone/>
            </a:pPr>
            <a:r>
              <a:rPr lang="pt-BR" altLang="en-US" sz="2800" dirty="0">
                <a:solidFill>
                  <a:schemeClr val="tx2">
                    <a:lumMod val="50000"/>
                  </a:schemeClr>
                </a:solidFill>
                <a:latin typeface="Times New Roman" pitchFamily="18" charset="0"/>
                <a:ea typeface="Times New Roman" pitchFamily="18" charset="0"/>
              </a:rPr>
              <a:t>    - Là nguồn năng lượng cho cơ thể</a:t>
            </a:r>
          </a:p>
          <a:p>
            <a:pPr lvl="0" algn="just" eaLnBrk="1" hangingPunct="1">
              <a:spcBef>
                <a:spcPct val="20000"/>
              </a:spcBef>
            </a:pPr>
            <a:r>
              <a:rPr lang="pt-BR" altLang="en-US" sz="2800" dirty="0">
                <a:solidFill>
                  <a:schemeClr val="tx2">
                    <a:lumMod val="50000"/>
                  </a:schemeClr>
                </a:solidFill>
                <a:latin typeface="Times New Roman" pitchFamily="18" charset="0"/>
                <a:ea typeface="Times New Roman" pitchFamily="18" charset="0"/>
              </a:rPr>
              <a:t>    - Protein chiếm 19% trọng lượng cơ thể</a:t>
            </a:r>
          </a:p>
          <a:p>
            <a:pPr lvl="0" algn="just" eaLnBrk="1" hangingPunct="1">
              <a:spcBef>
                <a:spcPct val="20000"/>
              </a:spcBef>
            </a:pPr>
            <a:r>
              <a:rPr lang="pt-BR" altLang="en-US" sz="2800" dirty="0">
                <a:solidFill>
                  <a:schemeClr val="tx2">
                    <a:lumMod val="50000"/>
                  </a:schemeClr>
                </a:solidFill>
                <a:latin typeface="Times New Roman" pitchFamily="18" charset="0"/>
                <a:ea typeface="Times New Roman" pitchFamily="18" charset="0"/>
              </a:rPr>
              <a:t>    - </a:t>
            </a:r>
            <a:r>
              <a:rPr lang="en-US" altLang="en-US" sz="2800" dirty="0">
                <a:solidFill>
                  <a:schemeClr val="tx2">
                    <a:lumMod val="50000"/>
                  </a:schemeClr>
                </a:solidFill>
                <a:latin typeface="Times New Roman" pitchFamily="18" charset="0"/>
                <a:ea typeface="Times New Roman" pitchFamily="18" charset="0"/>
              </a:rPr>
              <a:t>Protein </a:t>
            </a:r>
            <a:r>
              <a:rPr lang="en-US" altLang="en-US" sz="2800" dirty="0" err="1">
                <a:solidFill>
                  <a:schemeClr val="tx2">
                    <a:lumMod val="50000"/>
                  </a:schemeClr>
                </a:solidFill>
                <a:latin typeface="Times New Roman" pitchFamily="18" charset="0"/>
                <a:ea typeface="Times New Roman" pitchFamily="18" charset="0"/>
              </a:rPr>
              <a:t>là</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thành</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phần</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không</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thể</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thiếu</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được</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của</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mọi</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cơ</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thể</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sống</a:t>
            </a:r>
            <a:r>
              <a:rPr lang="en-US" altLang="en-US" sz="2800" dirty="0">
                <a:solidFill>
                  <a:schemeClr val="tx2">
                    <a:lumMod val="50000"/>
                  </a:schemeClr>
                </a:solidFill>
                <a:latin typeface="Times New Roman" pitchFamily="18" charset="0"/>
                <a:ea typeface="Times New Roman" pitchFamily="18" charset="0"/>
              </a:rPr>
              <a:t>.</a:t>
            </a:r>
          </a:p>
          <a:p>
            <a:pPr lvl="0" algn="just" eaLnBrk="1" hangingPunct="1">
              <a:spcBef>
                <a:spcPct val="20000"/>
              </a:spcBef>
            </a:pPr>
            <a:r>
              <a:rPr lang="en-US" altLang="en-US" sz="2800" dirty="0">
                <a:solidFill>
                  <a:schemeClr val="tx2">
                    <a:lumMod val="50000"/>
                  </a:schemeClr>
                </a:solidFill>
                <a:latin typeface="Times New Roman" pitchFamily="18" charset="0"/>
                <a:ea typeface="Times New Roman" pitchFamily="18" charset="0"/>
              </a:rPr>
              <a:t>    - Protein </a:t>
            </a:r>
            <a:r>
              <a:rPr lang="en-US" altLang="en-US" sz="2800" dirty="0" err="1">
                <a:solidFill>
                  <a:schemeClr val="tx2">
                    <a:lumMod val="50000"/>
                  </a:schemeClr>
                </a:solidFill>
                <a:latin typeface="Times New Roman" pitchFamily="18" charset="0"/>
                <a:ea typeface="Times New Roman" pitchFamily="18" charset="0"/>
              </a:rPr>
              <a:t>kích</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thích</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sự</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thèm</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ăn</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và</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vì</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thế</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nó</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giữ</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vai</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trò</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chính</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tiếp</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nhận</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các</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chế</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độ</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ăn</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khác</a:t>
            </a:r>
            <a:r>
              <a:rPr lang="en-US" altLang="en-US" sz="2800" dirty="0">
                <a:solidFill>
                  <a:schemeClr val="tx2">
                    <a:lumMod val="50000"/>
                  </a:schemeClr>
                </a:solidFill>
                <a:latin typeface="Times New Roman" pitchFamily="18" charset="0"/>
                <a:ea typeface="Times New Roman" pitchFamily="18" charset="0"/>
              </a:rPr>
              <a:t> </a:t>
            </a:r>
            <a:r>
              <a:rPr lang="en-US" altLang="en-US" sz="2800" dirty="0" err="1">
                <a:solidFill>
                  <a:schemeClr val="tx2">
                    <a:lumMod val="50000"/>
                  </a:schemeClr>
                </a:solidFill>
                <a:latin typeface="Times New Roman" pitchFamily="18" charset="0"/>
                <a:ea typeface="Times New Roman" pitchFamily="18" charset="0"/>
              </a:rPr>
              <a:t>nhau</a:t>
            </a:r>
            <a:r>
              <a:rPr lang="en-US" altLang="en-US" sz="2800" dirty="0">
                <a:solidFill>
                  <a:schemeClr val="tx2">
                    <a:lumMod val="50000"/>
                  </a:schemeClr>
                </a:solidFill>
                <a:latin typeface="Times New Roman" pitchFamily="18" charset="0"/>
                <a:ea typeface="Times New Roman" pitchFamily="18" charset="0"/>
              </a:rPr>
              <a:t>.</a:t>
            </a:r>
          </a:p>
          <a:p>
            <a:pPr lvl="0" algn="just" eaLnBrk="1" hangingPunct="1">
              <a:spcBef>
                <a:spcPct val="20000"/>
              </a:spcBef>
            </a:pPr>
            <a:endParaRPr lang="en-US" altLang="en-US" sz="2800" dirty="0">
              <a:solidFill>
                <a:schemeClr val="tx2">
                  <a:lumMod val="50000"/>
                </a:schemeClr>
              </a:solidFill>
              <a:latin typeface="Times New Roman" pitchFamily="18" charset="0"/>
              <a:ea typeface="Times New Roman" pitchFamily="18" charset="0"/>
            </a:endParaRPr>
          </a:p>
          <a:p>
            <a:pPr lvl="0" algn="just" eaLnBrk="1" hangingPunct="1">
              <a:spcBef>
                <a:spcPct val="20000"/>
              </a:spcBef>
              <a:buChar char="•"/>
            </a:pPr>
            <a:endParaRPr lang="en-US" altLang="en-US" sz="2800" dirty="0">
              <a:solidFill>
                <a:schemeClr val="tx2">
                  <a:lumMod val="50000"/>
                </a:schemeClr>
              </a:solidFill>
              <a:latin typeface="Times New Roman" pitchFamily="18" charset="0"/>
              <a:ea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048756">
                                            <p:txEl>
                                              <p:pRg st="0" end="0"/>
                                            </p:txEl>
                                          </p:spTgt>
                                        </p:tgtEl>
                                        <p:attrNameLst>
                                          <p:attrName>style.visibility</p:attrName>
                                        </p:attrNameLst>
                                      </p:cBhvr>
                                      <p:to>
                                        <p:strVal val="visible"/>
                                      </p:to>
                                    </p:set>
                                    <p:anim calcmode="lin" valueType="num">
                                      <p:cBhvr additive="base">
                                        <p:cTn id="7" dur="500"/>
                                        <p:tgtEl>
                                          <p:spTgt spid="104875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48756">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1048756">
                                            <p:txEl>
                                              <p:pRg st="1" end="1"/>
                                            </p:txEl>
                                          </p:spTgt>
                                        </p:tgtEl>
                                        <p:attrNameLst>
                                          <p:attrName>style.visibility</p:attrName>
                                        </p:attrNameLst>
                                      </p:cBhvr>
                                      <p:to>
                                        <p:strVal val="visible"/>
                                      </p:to>
                                    </p:set>
                                    <p:anim calcmode="lin" valueType="num">
                                      <p:cBhvr additive="base">
                                        <p:cTn id="13" dur="500"/>
                                        <p:tgtEl>
                                          <p:spTgt spid="104875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048756">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1048756">
                                            <p:txEl>
                                              <p:pRg st="2" end="2"/>
                                            </p:txEl>
                                          </p:spTgt>
                                        </p:tgtEl>
                                        <p:attrNameLst>
                                          <p:attrName>style.visibility</p:attrName>
                                        </p:attrNameLst>
                                      </p:cBhvr>
                                      <p:to>
                                        <p:strVal val="visible"/>
                                      </p:to>
                                    </p:set>
                                    <p:anim calcmode="lin" valueType="num">
                                      <p:cBhvr additive="base">
                                        <p:cTn id="19" dur="500"/>
                                        <p:tgtEl>
                                          <p:spTgt spid="104875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48756">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1048756">
                                            <p:txEl>
                                              <p:pRg st="3" end="3"/>
                                            </p:txEl>
                                          </p:spTgt>
                                        </p:tgtEl>
                                        <p:attrNameLst>
                                          <p:attrName>style.visibility</p:attrName>
                                        </p:attrNameLst>
                                      </p:cBhvr>
                                      <p:to>
                                        <p:strVal val="visible"/>
                                      </p:to>
                                    </p:set>
                                    <p:anim calcmode="lin" valueType="num">
                                      <p:cBhvr additive="base">
                                        <p:cTn id="25" dur="500"/>
                                        <p:tgtEl>
                                          <p:spTgt spid="1048756">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048756">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1048756">
                                            <p:txEl>
                                              <p:pRg st="4" end="4"/>
                                            </p:txEl>
                                          </p:spTgt>
                                        </p:tgtEl>
                                        <p:attrNameLst>
                                          <p:attrName>style.visibility</p:attrName>
                                        </p:attrNameLst>
                                      </p:cBhvr>
                                      <p:to>
                                        <p:strVal val="visible"/>
                                      </p:to>
                                    </p:set>
                                    <p:anim calcmode="lin" valueType="num">
                                      <p:cBhvr additive="base">
                                        <p:cTn id="31" dur="500"/>
                                        <p:tgtEl>
                                          <p:spTgt spid="1048756">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0487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3" name="Text Box 6"/>
          <p:cNvSpPr txBox="1"/>
          <p:nvPr/>
        </p:nvSpPr>
        <p:spPr>
          <a:xfrm>
            <a:off x="1371600" y="5867400"/>
            <a:ext cx="6937082" cy="707886"/>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buClr>
                <a:srgbClr val="FF0000"/>
              </a:buClr>
              <a:buFontTx/>
              <a:buNone/>
            </a:pPr>
            <a:r>
              <a:rPr lang="en-US" altLang="en-US" sz="2000" b="1" dirty="0">
                <a:latin typeface="Times New Roman" pitchFamily="18" charset="0"/>
                <a:ea typeface="Times New Roman" pitchFamily="18" charset="0"/>
              </a:rPr>
              <a:t>  </a:t>
            </a:r>
            <a:r>
              <a:rPr lang="en-US" altLang="en-US" sz="2000" dirty="0">
                <a:latin typeface="Times New Roman" pitchFamily="18" charset="0"/>
                <a:ea typeface="Times New Roman" pitchFamily="18" charset="0"/>
              </a:rPr>
              <a:t>-</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Là</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thực</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phẩm</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quan</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trọng</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của</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người</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và</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động</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vật</a:t>
            </a:r>
            <a:r>
              <a:rPr lang="en-US" altLang="en-US" sz="2000" b="1" dirty="0">
                <a:latin typeface="Times New Roman" pitchFamily="18" charset="0"/>
                <a:ea typeface="Times New Roman" pitchFamily="18" charset="0"/>
              </a:rPr>
              <a:t>.</a:t>
            </a:r>
          </a:p>
          <a:p>
            <a:pPr lvl="0" algn="just" eaLnBrk="1" hangingPunct="1">
              <a:buClr>
                <a:srgbClr val="FF0000"/>
              </a:buClr>
              <a:buFontTx/>
              <a:buNone/>
            </a:pPr>
            <a:r>
              <a:rPr lang="en-US" altLang="en-US" sz="2000" b="1" dirty="0">
                <a:latin typeface="Times New Roman" pitchFamily="18" charset="0"/>
                <a:ea typeface="Times New Roman" pitchFamily="18" charset="0"/>
              </a:rPr>
              <a:t> </a:t>
            </a:r>
            <a:r>
              <a:rPr lang="en-US" altLang="en-US" sz="2000" dirty="0">
                <a:latin typeface="Times New Roman" pitchFamily="18" charset="0"/>
                <a:ea typeface="Times New Roman" pitchFamily="18" charset="0"/>
              </a:rPr>
              <a:t> - </a:t>
            </a:r>
            <a:r>
              <a:rPr lang="en-US" altLang="en-US" sz="2000" b="1" dirty="0" err="1">
                <a:latin typeface="Times New Roman" pitchFamily="18" charset="0"/>
                <a:ea typeface="Times New Roman" pitchFamily="18" charset="0"/>
              </a:rPr>
              <a:t>Làm</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nguyên</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liệu</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trong</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công</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nghiệp</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dệt</a:t>
            </a:r>
            <a:r>
              <a:rPr lang="en-US" altLang="en-US" sz="2000" b="1" dirty="0">
                <a:latin typeface="Times New Roman" pitchFamily="18" charset="0"/>
                <a:ea typeface="Times New Roman" pitchFamily="18" charset="0"/>
              </a:rPr>
              <a:t>, da, </a:t>
            </a:r>
            <a:r>
              <a:rPr lang="en-US" altLang="en-US" sz="2000" b="1" dirty="0" err="1">
                <a:latin typeface="Times New Roman" pitchFamily="18" charset="0"/>
                <a:ea typeface="Times New Roman" pitchFamily="18" charset="0"/>
              </a:rPr>
              <a:t>mĩ</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nghệ</a:t>
            </a:r>
            <a:r>
              <a:rPr lang="en-US" altLang="en-US" sz="2000" b="1" dirty="0">
                <a:latin typeface="Times New Roman" pitchFamily="18" charset="0"/>
                <a:ea typeface="Times New Roman" pitchFamily="18" charset="0"/>
              </a:rPr>
              <a:t>…</a:t>
            </a:r>
          </a:p>
        </p:txBody>
      </p:sp>
      <p:grpSp>
        <p:nvGrpSpPr>
          <p:cNvPr id="125" name="Group 124"/>
          <p:cNvGrpSpPr/>
          <p:nvPr/>
        </p:nvGrpSpPr>
        <p:grpSpPr>
          <a:xfrm>
            <a:off x="1614055" y="730551"/>
            <a:ext cx="2438400" cy="2474279"/>
            <a:chOff x="3657380" y="2016125"/>
            <a:chExt cx="2438620" cy="1809707"/>
          </a:xfrm>
        </p:grpSpPr>
        <p:pic>
          <p:nvPicPr>
            <p:cNvPr id="2097195" name="Picture 5"/>
            <p:cNvPicPr>
              <a:picLocks/>
            </p:cNvPicPr>
            <p:nvPr/>
          </p:nvPicPr>
          <p:blipFill>
            <a:blip r:embed="rId2"/>
            <a:srcRect/>
            <a:stretch>
              <a:fillRect/>
            </a:stretch>
          </p:blipFill>
          <p:spPr>
            <a:xfrm>
              <a:off x="3671236" y="2016125"/>
              <a:ext cx="2424764" cy="1524000"/>
            </a:xfrm>
            <a:prstGeom prst="rect">
              <a:avLst/>
            </a:prstGeom>
            <a:noFill/>
            <a:ln w="9525" cap="flat" cmpd="sng">
              <a:solidFill>
                <a:srgbClr val="000099">
                  <a:alpha val="100000"/>
                </a:srgbClr>
              </a:solidFill>
              <a:prstDash val="solid"/>
              <a:round/>
            </a:ln>
          </p:spPr>
        </p:pic>
        <p:sp>
          <p:nvSpPr>
            <p:cNvPr id="1048774" name="Rectangle 39"/>
            <p:cNvSpPr/>
            <p:nvPr/>
          </p:nvSpPr>
          <p:spPr>
            <a:xfrm>
              <a:off x="3657380" y="3536018"/>
              <a:ext cx="2438620" cy="289814"/>
            </a:xfrm>
            <a:prstGeom prst="rect">
              <a:avLst/>
            </a:prstGeom>
            <a:gradFill rotWithShape="1">
              <a:gsLst>
                <a:gs pos="0">
                  <a:srgbClr val="A3C4FF">
                    <a:alpha val="100000"/>
                  </a:srgbClr>
                </a:gs>
                <a:gs pos="0">
                  <a:srgbClr val="A3C4FF">
                    <a:alpha val="100000"/>
                  </a:srgbClr>
                </a:gs>
                <a:gs pos="35001">
                  <a:srgbClr val="BFD5FF">
                    <a:alpha val="100000"/>
                  </a:srgbClr>
                </a:gs>
                <a:gs pos="100000">
                  <a:srgbClr val="E5EEFF">
                    <a:alpha val="100000"/>
                  </a:srgbClr>
                </a:gs>
              </a:gsLst>
              <a:lin ang="16200000" scaled="1"/>
            </a:gradFill>
            <a:ln w="9525" cap="flat" cmpd="sng">
              <a:solidFill>
                <a:srgbClr val="000099">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2060"/>
                  </a:solidFill>
                  <a:latin typeface="Times New Roman" pitchFamily="18" charset="0"/>
                  <a:ea typeface="Times New Roman" pitchFamily="18" charset="0"/>
                  <a:sym typeface="Webdings" pitchFamily="18" charset="2"/>
                </a:rPr>
                <a:t>Thực phẩm</a:t>
              </a:r>
            </a:p>
          </p:txBody>
        </p:sp>
      </p:grpSp>
      <p:grpSp>
        <p:nvGrpSpPr>
          <p:cNvPr id="126" name="Group 125"/>
          <p:cNvGrpSpPr/>
          <p:nvPr/>
        </p:nvGrpSpPr>
        <p:grpSpPr>
          <a:xfrm>
            <a:off x="4319155" y="716263"/>
            <a:ext cx="2476500" cy="2525712"/>
            <a:chOff x="6438317" y="2057399"/>
            <a:chExt cx="2477083" cy="1875653"/>
          </a:xfrm>
        </p:grpSpPr>
        <p:pic>
          <p:nvPicPr>
            <p:cNvPr id="2097196" name="Picture 6"/>
            <p:cNvPicPr>
              <a:picLocks/>
            </p:cNvPicPr>
            <p:nvPr/>
          </p:nvPicPr>
          <p:blipFill>
            <a:blip r:embed="rId3"/>
            <a:srcRect/>
            <a:stretch>
              <a:fillRect/>
            </a:stretch>
          </p:blipFill>
          <p:spPr>
            <a:xfrm>
              <a:off x="6456213" y="2057399"/>
              <a:ext cx="2459186" cy="1576804"/>
            </a:xfrm>
            <a:prstGeom prst="rect">
              <a:avLst/>
            </a:prstGeom>
            <a:noFill/>
            <a:ln w="9525" cap="flat" cmpd="sng">
              <a:solidFill>
                <a:srgbClr val="7030A0">
                  <a:alpha val="100000"/>
                </a:srgbClr>
              </a:solidFill>
              <a:prstDash val="solid"/>
              <a:round/>
            </a:ln>
          </p:spPr>
        </p:pic>
        <p:sp>
          <p:nvSpPr>
            <p:cNvPr id="1048775" name="Rectangle 39"/>
            <p:cNvSpPr/>
            <p:nvPr/>
          </p:nvSpPr>
          <p:spPr>
            <a:xfrm>
              <a:off x="6438317" y="3621819"/>
              <a:ext cx="2477083" cy="311233"/>
            </a:xfrm>
            <a:prstGeom prst="rect">
              <a:avLst/>
            </a:prstGeom>
            <a:gradFill rotWithShape="1">
              <a:gsLst>
                <a:gs pos="0">
                  <a:srgbClr val="C9B5E8">
                    <a:alpha val="100000"/>
                  </a:srgbClr>
                </a:gs>
                <a:gs pos="0">
                  <a:srgbClr val="C9B5E8">
                    <a:alpha val="100000"/>
                  </a:srgbClr>
                </a:gs>
                <a:gs pos="35001">
                  <a:srgbClr val="D9CBEE">
                    <a:alpha val="100000"/>
                  </a:srgbClr>
                </a:gs>
                <a:gs pos="100000">
                  <a:srgbClr val="F0EAF9">
                    <a:alpha val="100000"/>
                  </a:srgbClr>
                </a:gs>
              </a:gsLst>
              <a:lin ang="16200000" scaled="1"/>
            </a:gradFill>
            <a:ln w="9525" cap="flat" cmpd="sng">
              <a:solidFill>
                <a:srgbClr val="7030A0">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2060"/>
                  </a:solidFill>
                  <a:latin typeface="Times New Roman" pitchFamily="18" charset="0"/>
                  <a:ea typeface="Times New Roman" pitchFamily="18" charset="0"/>
                  <a:sym typeface="Webdings" pitchFamily="18" charset="2"/>
                </a:rPr>
                <a:t>Công nghiệp dệt</a:t>
              </a:r>
            </a:p>
          </p:txBody>
        </p:sp>
      </p:grpSp>
      <p:grpSp>
        <p:nvGrpSpPr>
          <p:cNvPr id="127" name="Group 126"/>
          <p:cNvGrpSpPr/>
          <p:nvPr/>
        </p:nvGrpSpPr>
        <p:grpSpPr>
          <a:xfrm>
            <a:off x="1614055" y="3456288"/>
            <a:ext cx="2452687" cy="2319337"/>
            <a:chOff x="3809998" y="4419600"/>
            <a:chExt cx="2298990" cy="1945264"/>
          </a:xfrm>
        </p:grpSpPr>
        <p:pic>
          <p:nvPicPr>
            <p:cNvPr id="2097197" name="Picture 7"/>
            <p:cNvPicPr>
              <a:picLocks/>
            </p:cNvPicPr>
            <p:nvPr/>
          </p:nvPicPr>
          <p:blipFill>
            <a:blip r:embed="rId4"/>
            <a:srcRect/>
            <a:stretch>
              <a:fillRect/>
            </a:stretch>
          </p:blipFill>
          <p:spPr>
            <a:xfrm>
              <a:off x="3810000" y="4419600"/>
              <a:ext cx="2286000" cy="1600200"/>
            </a:xfrm>
            <a:prstGeom prst="rect">
              <a:avLst/>
            </a:prstGeom>
            <a:gradFill rotWithShape="1">
              <a:gsLst>
                <a:gs pos="0">
                  <a:srgbClr val="FFFF99">
                    <a:alpha val="100000"/>
                  </a:srgbClr>
                </a:gs>
                <a:gs pos="100000">
                  <a:srgbClr val="66FFFF">
                    <a:alpha val="100000"/>
                  </a:srgbClr>
                </a:gs>
              </a:gsLst>
              <a:lin ang="5400000" scaled="1"/>
            </a:gradFill>
            <a:ln w="9525" cap="flat" cmpd="sng">
              <a:solidFill>
                <a:srgbClr val="FF66FF">
                  <a:alpha val="100000"/>
                </a:srgbClr>
              </a:solidFill>
              <a:prstDash val="solid"/>
              <a:round/>
            </a:ln>
          </p:spPr>
        </p:pic>
        <p:sp>
          <p:nvSpPr>
            <p:cNvPr id="1048776" name="Rectangle 39"/>
            <p:cNvSpPr/>
            <p:nvPr/>
          </p:nvSpPr>
          <p:spPr>
            <a:xfrm>
              <a:off x="3809998" y="6020016"/>
              <a:ext cx="2298990" cy="344848"/>
            </a:xfrm>
            <a:prstGeom prst="rect">
              <a:avLst/>
            </a:prstGeom>
            <a:gradFill rotWithShape="1">
              <a:gsLst>
                <a:gs pos="0">
                  <a:srgbClr val="FFA2A1">
                    <a:alpha val="100000"/>
                  </a:srgbClr>
                </a:gs>
                <a:gs pos="0">
                  <a:srgbClr val="FFA2A1">
                    <a:alpha val="100000"/>
                  </a:srgbClr>
                </a:gs>
                <a:gs pos="35001">
                  <a:srgbClr val="FFBEBD">
                    <a:alpha val="100000"/>
                  </a:srgbClr>
                </a:gs>
                <a:gs pos="100000">
                  <a:srgbClr val="FFE5E5">
                    <a:alpha val="100000"/>
                  </a:srgbClr>
                </a:gs>
              </a:gsLst>
              <a:lin ang="16200000" scaled="1"/>
            </a:gradFill>
            <a:ln w="9525" cap="flat" cmpd="sng">
              <a:solidFill>
                <a:srgbClr val="BE4B48">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2060"/>
                  </a:solidFill>
                  <a:latin typeface="Times New Roman" pitchFamily="18" charset="0"/>
                  <a:ea typeface="Times New Roman" pitchFamily="18" charset="0"/>
                  <a:sym typeface="Webdings" pitchFamily="18" charset="2"/>
                </a:rPr>
                <a:t>Thuộc da</a:t>
              </a:r>
            </a:p>
          </p:txBody>
        </p:sp>
      </p:grpSp>
      <p:grpSp>
        <p:nvGrpSpPr>
          <p:cNvPr id="128" name="Group 127"/>
          <p:cNvGrpSpPr/>
          <p:nvPr/>
        </p:nvGrpSpPr>
        <p:grpSpPr>
          <a:xfrm>
            <a:off x="4350905" y="3456288"/>
            <a:ext cx="2444750" cy="2253615"/>
            <a:chOff x="6470074" y="4410075"/>
            <a:chExt cx="2445326" cy="1952825"/>
          </a:xfrm>
        </p:grpSpPr>
        <p:pic>
          <p:nvPicPr>
            <p:cNvPr id="2097198" name="Picture 2" descr="C:\Users\User\Downloads\1286505710_CMTC-031.gif"/>
            <p:cNvPicPr>
              <a:picLocks/>
            </p:cNvPicPr>
            <p:nvPr/>
          </p:nvPicPr>
          <p:blipFill>
            <a:blip r:embed="rId5"/>
            <a:srcRect/>
            <a:stretch>
              <a:fillRect/>
            </a:stretch>
          </p:blipFill>
          <p:spPr>
            <a:xfrm>
              <a:off x="6477000" y="4410075"/>
              <a:ext cx="2438400" cy="1609725"/>
            </a:xfrm>
            <a:prstGeom prst="rect">
              <a:avLst/>
            </a:prstGeom>
            <a:noFill/>
            <a:ln w="9525" cap="flat" cmpd="sng">
              <a:solidFill>
                <a:srgbClr val="000000">
                  <a:alpha val="100000"/>
                </a:srgbClr>
              </a:solidFill>
              <a:prstDash val="solid"/>
              <a:round/>
            </a:ln>
          </p:spPr>
        </p:pic>
        <p:sp>
          <p:nvSpPr>
            <p:cNvPr id="1048777" name="Rectangle 39"/>
            <p:cNvSpPr/>
            <p:nvPr/>
          </p:nvSpPr>
          <p:spPr>
            <a:xfrm>
              <a:off x="6470074" y="6019546"/>
              <a:ext cx="2445326" cy="343354"/>
            </a:xfrm>
            <a:prstGeom prst="rect">
              <a:avLst/>
            </a:prstGeom>
            <a:gradFill rotWithShape="1">
              <a:gsLst>
                <a:gs pos="0">
                  <a:srgbClr val="BCBCBC">
                    <a:alpha val="100000"/>
                  </a:srgbClr>
                </a:gs>
                <a:gs pos="0">
                  <a:srgbClr val="BCBCBC">
                    <a:alpha val="100000"/>
                  </a:srgbClr>
                </a:gs>
                <a:gs pos="35001">
                  <a:srgbClr val="D0D0D0">
                    <a:alpha val="100000"/>
                  </a:srgbClr>
                </a:gs>
                <a:gs pos="100000">
                  <a:srgbClr val="EDEDED">
                    <a:alpha val="100000"/>
                  </a:srgbClr>
                </a:gs>
              </a:gsLst>
              <a:lin ang="16200000" scaled="1"/>
            </a:gradFill>
            <a:ln w="9525" cap="flat" cmpd="sng">
              <a:solidFill>
                <a:srgbClr val="000000">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2060"/>
                  </a:solidFill>
                  <a:latin typeface="Times New Roman" pitchFamily="18" charset="0"/>
                  <a:ea typeface="Times New Roman" pitchFamily="18" charset="0"/>
                  <a:sym typeface="Webdings" pitchFamily="18" charset="2"/>
                </a:rPr>
                <a:t>Đồ mĩ nghệ</a:t>
              </a:r>
            </a:p>
          </p:txBody>
        </p:sp>
      </p:grpSp>
      <p:sp>
        <p:nvSpPr>
          <p:cNvPr id="1048778" name="Text Box 5"/>
          <p:cNvSpPr txBox="1"/>
          <p:nvPr/>
        </p:nvSpPr>
        <p:spPr>
          <a:xfrm>
            <a:off x="1600200" y="90172"/>
            <a:ext cx="6022682" cy="523220"/>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50000"/>
              </a:spcBef>
            </a:pPr>
            <a:r>
              <a:rPr lang="en-US" altLang="en-US" sz="2800" b="1" dirty="0">
                <a:solidFill>
                  <a:srgbClr val="006600"/>
                </a:solidFill>
                <a:latin typeface="Times New Roman" pitchFamily="18" charset="0"/>
                <a:ea typeface="Times New Roman" pitchFamily="18" charset="0"/>
              </a:rPr>
              <a:t>Protein </a:t>
            </a:r>
            <a:r>
              <a:rPr lang="en-US" altLang="en-US" sz="2800" b="1" dirty="0" err="1">
                <a:solidFill>
                  <a:srgbClr val="006600"/>
                </a:solidFill>
                <a:latin typeface="Times New Roman" pitchFamily="18" charset="0"/>
                <a:ea typeface="Times New Roman" pitchFamily="18" charset="0"/>
              </a:rPr>
              <a:t>có</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những</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Ứng</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dụng</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nào</a:t>
            </a:r>
            <a:r>
              <a:rPr lang="en-US" altLang="en-US" sz="2800" b="1" dirty="0">
                <a:solidFill>
                  <a:srgbClr val="006600"/>
                </a:solidFill>
                <a:latin typeface="Times New Roman" pitchFamily="18" charset="0"/>
                <a:ea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48778"/>
                                        </p:tgtEl>
                                        <p:attrNameLst>
                                          <p:attrName>style.visibility</p:attrName>
                                        </p:attrNameLst>
                                      </p:cBhvr>
                                      <p:to>
                                        <p:strVal val="visible"/>
                                      </p:to>
                                    </p:set>
                                    <p:animEffect transition="in" filter="wipe(down)">
                                      <p:cBhvr>
                                        <p:cTn id="7" dur="500"/>
                                        <p:tgtEl>
                                          <p:spTgt spid="1048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strips(downLeft)">
                                      <p:cBhvr>
                                        <p:cTn id="12" dur="1000"/>
                                        <p:tgtEl>
                                          <p:spTgt spid="125"/>
                                        </p:tgtEl>
                                      </p:cBhvr>
                                    </p:animEffect>
                                  </p:childTnLst>
                                </p:cTn>
                              </p:par>
                            </p:childTnLst>
                          </p:cTn>
                        </p:par>
                        <p:par>
                          <p:cTn id="13" fill="hold" nodeType="afterGroup">
                            <p:stCondLst>
                              <p:cond delay="1000"/>
                            </p:stCondLst>
                            <p:childTnLst>
                              <p:par>
                                <p:cTn id="14" presetID="18" presetClass="entr" presetSubtype="12" fill="hold" nodeType="afterEffect">
                                  <p:stCondLst>
                                    <p:cond delay="0"/>
                                  </p:stCondLst>
                                  <p:childTnLst>
                                    <p:set>
                                      <p:cBhvr>
                                        <p:cTn id="15" dur="1" fill="hold">
                                          <p:stCondLst>
                                            <p:cond delay="0"/>
                                          </p:stCondLst>
                                        </p:cTn>
                                        <p:tgtEl>
                                          <p:spTgt spid="126"/>
                                        </p:tgtEl>
                                        <p:attrNameLst>
                                          <p:attrName>style.visibility</p:attrName>
                                        </p:attrNameLst>
                                      </p:cBhvr>
                                      <p:to>
                                        <p:strVal val="visible"/>
                                      </p:to>
                                    </p:set>
                                    <p:animEffect transition="in" filter="strips(downLeft)">
                                      <p:cBhvr>
                                        <p:cTn id="16" dur="1000"/>
                                        <p:tgtEl>
                                          <p:spTgt spid="126"/>
                                        </p:tgtEl>
                                      </p:cBhvr>
                                    </p:animEffect>
                                  </p:childTnLst>
                                </p:cTn>
                              </p:par>
                            </p:childTnLst>
                          </p:cTn>
                        </p:par>
                        <p:par>
                          <p:cTn id="17" fill="hold" nodeType="afterGroup">
                            <p:stCondLst>
                              <p:cond delay="2000"/>
                            </p:stCondLst>
                            <p:childTnLst>
                              <p:par>
                                <p:cTn id="18" presetID="18" presetClass="entr" presetSubtype="12" fill="hold" nodeType="afterEffect">
                                  <p:stCondLst>
                                    <p:cond delay="0"/>
                                  </p:stCondLst>
                                  <p:childTnLst>
                                    <p:set>
                                      <p:cBhvr>
                                        <p:cTn id="19" dur="1" fill="hold">
                                          <p:stCondLst>
                                            <p:cond delay="0"/>
                                          </p:stCondLst>
                                        </p:cTn>
                                        <p:tgtEl>
                                          <p:spTgt spid="128"/>
                                        </p:tgtEl>
                                        <p:attrNameLst>
                                          <p:attrName>style.visibility</p:attrName>
                                        </p:attrNameLst>
                                      </p:cBhvr>
                                      <p:to>
                                        <p:strVal val="visible"/>
                                      </p:to>
                                    </p:set>
                                    <p:animEffect transition="in" filter="strips(downLeft)">
                                      <p:cBhvr>
                                        <p:cTn id="20" dur="1000"/>
                                        <p:tgtEl>
                                          <p:spTgt spid="128"/>
                                        </p:tgtEl>
                                      </p:cBhvr>
                                    </p:animEffect>
                                  </p:childTnLst>
                                </p:cTn>
                              </p:par>
                            </p:childTnLst>
                          </p:cTn>
                        </p:par>
                        <p:par>
                          <p:cTn id="21" fill="hold" nodeType="afterGroup">
                            <p:stCondLst>
                              <p:cond delay="3000"/>
                            </p:stCondLst>
                            <p:childTnLst>
                              <p:par>
                                <p:cTn id="22" presetID="18" presetClass="entr" presetSubtype="12" fill="hold" nodeType="afterEffect">
                                  <p:stCondLst>
                                    <p:cond delay="0"/>
                                  </p:stCondLst>
                                  <p:childTnLst>
                                    <p:set>
                                      <p:cBhvr>
                                        <p:cTn id="23" dur="1" fill="hold">
                                          <p:stCondLst>
                                            <p:cond delay="0"/>
                                          </p:stCondLst>
                                        </p:cTn>
                                        <p:tgtEl>
                                          <p:spTgt spid="127"/>
                                        </p:tgtEl>
                                        <p:attrNameLst>
                                          <p:attrName>style.visibility</p:attrName>
                                        </p:attrNameLst>
                                      </p:cBhvr>
                                      <p:to>
                                        <p:strVal val="visible"/>
                                      </p:to>
                                    </p:set>
                                    <p:animEffect transition="in" filter="strips(downLeft)">
                                      <p:cBhvr>
                                        <p:cTn id="24" dur="1000"/>
                                        <p:tgtEl>
                                          <p:spTgt spid="1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1048773">
                                            <p:txEl>
                                              <p:pRg st="0" end="0"/>
                                            </p:txEl>
                                          </p:spTgt>
                                        </p:tgtEl>
                                        <p:attrNameLst>
                                          <p:attrName>style.visibility</p:attrName>
                                        </p:attrNameLst>
                                      </p:cBhvr>
                                      <p:to>
                                        <p:strVal val="visible"/>
                                      </p:to>
                                    </p:set>
                                    <p:anim calcmode="lin" valueType="num">
                                      <p:cBhvr additive="base">
                                        <p:cTn id="29" dur="500"/>
                                        <p:tgtEl>
                                          <p:spTgt spid="1048773">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048773">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nodeType="clickEffect">
                                  <p:stCondLst>
                                    <p:cond delay="0"/>
                                  </p:stCondLst>
                                  <p:childTnLst>
                                    <p:set>
                                      <p:cBhvr>
                                        <p:cTn id="34" dur="1" fill="hold">
                                          <p:stCondLst>
                                            <p:cond delay="0"/>
                                          </p:stCondLst>
                                        </p:cTn>
                                        <p:tgtEl>
                                          <p:spTgt spid="1048773">
                                            <p:txEl>
                                              <p:pRg st="1" end="1"/>
                                            </p:txEl>
                                          </p:spTgt>
                                        </p:tgtEl>
                                        <p:attrNameLst>
                                          <p:attrName>style.visibility</p:attrName>
                                        </p:attrNameLst>
                                      </p:cBhvr>
                                      <p:to>
                                        <p:strVal val="visible"/>
                                      </p:to>
                                    </p:set>
                                    <p:anim calcmode="lin" valueType="num">
                                      <p:cBhvr additive="base">
                                        <p:cTn id="35" dur="500"/>
                                        <p:tgtEl>
                                          <p:spTgt spid="1048773">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0487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9" name="Picture 4" descr="148d2083938766"/>
          <p:cNvPicPr>
            <a:picLocks/>
          </p:cNvPicPr>
          <p:nvPr/>
        </p:nvPicPr>
        <p:blipFill>
          <a:blip r:embed="rId2"/>
          <a:srcRect/>
          <a:stretch>
            <a:fillRect/>
          </a:stretch>
        </p:blipFill>
        <p:spPr>
          <a:xfrm>
            <a:off x="138113" y="36801"/>
            <a:ext cx="2933700" cy="1722438"/>
          </a:xfrm>
          <a:prstGeom prst="rect">
            <a:avLst/>
          </a:prstGeom>
          <a:noFill/>
          <a:ln w="9525" cap="flat" cmpd="sng">
            <a:solidFill>
              <a:srgbClr val="000000">
                <a:alpha val="100000"/>
              </a:srgbClr>
            </a:solidFill>
            <a:prstDash val="solid"/>
            <a:round/>
          </a:ln>
        </p:spPr>
      </p:pic>
      <p:pic>
        <p:nvPicPr>
          <p:cNvPr id="2097200" name="Picture 5" descr="XINHXINH_23732726"/>
          <p:cNvPicPr>
            <a:picLocks/>
          </p:cNvPicPr>
          <p:nvPr/>
        </p:nvPicPr>
        <p:blipFill>
          <a:blip r:embed="rId3"/>
          <a:srcRect/>
          <a:stretch>
            <a:fillRect/>
          </a:stretch>
        </p:blipFill>
        <p:spPr>
          <a:xfrm>
            <a:off x="3117850" y="71437"/>
            <a:ext cx="2809875" cy="1687802"/>
          </a:xfrm>
          <a:prstGeom prst="rect">
            <a:avLst/>
          </a:prstGeom>
          <a:noFill/>
          <a:ln w="9525" cap="flat" cmpd="sng">
            <a:solidFill>
              <a:srgbClr val="000000">
                <a:alpha val="100000"/>
              </a:srgbClr>
            </a:solidFill>
            <a:prstDash val="solid"/>
            <a:round/>
          </a:ln>
        </p:spPr>
      </p:pic>
      <p:pic>
        <p:nvPicPr>
          <p:cNvPr id="2097201" name="Picture 6" descr="2932561530076200744S500x500Q85"/>
          <p:cNvPicPr>
            <a:picLocks/>
          </p:cNvPicPr>
          <p:nvPr/>
        </p:nvPicPr>
        <p:blipFill>
          <a:blip r:embed="rId4"/>
          <a:srcRect/>
          <a:stretch>
            <a:fillRect/>
          </a:stretch>
        </p:blipFill>
        <p:spPr>
          <a:xfrm>
            <a:off x="6019800" y="80962"/>
            <a:ext cx="3048000" cy="1678277"/>
          </a:xfrm>
          <a:prstGeom prst="rect">
            <a:avLst/>
          </a:prstGeom>
          <a:noFill/>
          <a:ln w="9525" cap="flat" cmpd="sng">
            <a:solidFill>
              <a:srgbClr val="000000">
                <a:alpha val="100000"/>
              </a:srgbClr>
            </a:solidFill>
            <a:prstDash val="solid"/>
            <a:round/>
          </a:ln>
        </p:spPr>
      </p:pic>
      <p:pic>
        <p:nvPicPr>
          <p:cNvPr id="2097202" name="Picture 8" descr="dau-nanh"/>
          <p:cNvPicPr>
            <a:picLocks/>
          </p:cNvPicPr>
          <p:nvPr/>
        </p:nvPicPr>
        <p:blipFill>
          <a:blip r:embed="rId5"/>
          <a:srcRect/>
          <a:stretch>
            <a:fillRect/>
          </a:stretch>
        </p:blipFill>
        <p:spPr>
          <a:xfrm>
            <a:off x="3159558" y="1838268"/>
            <a:ext cx="2772009" cy="1695450"/>
          </a:xfrm>
          <a:prstGeom prst="rect">
            <a:avLst/>
          </a:prstGeom>
          <a:noFill/>
          <a:ln w="9525" cap="flat" cmpd="sng">
            <a:solidFill>
              <a:srgbClr val="000000">
                <a:alpha val="100000"/>
              </a:srgbClr>
            </a:solidFill>
            <a:prstDash val="solid"/>
            <a:round/>
          </a:ln>
        </p:spPr>
      </p:pic>
      <p:sp>
        <p:nvSpPr>
          <p:cNvPr id="1048784" name="Text Box 9"/>
          <p:cNvSpPr txBox="1"/>
          <p:nvPr/>
        </p:nvSpPr>
        <p:spPr>
          <a:xfrm>
            <a:off x="228600" y="3533718"/>
            <a:ext cx="8915400" cy="8026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spcBef>
                <a:spcPct val="50000"/>
              </a:spcBef>
            </a:pPr>
            <a:r>
              <a:rPr lang="en-US" altLang="en-US" sz="2400" b="1" dirty="0">
                <a:solidFill>
                  <a:srgbClr val="006600"/>
                </a:solidFill>
                <a:latin typeface="Times New Roman" pitchFamily="18" charset="0"/>
                <a:ea typeface="Times New Roman" pitchFamily="18" charset="0"/>
              </a:rPr>
              <a:t>? </a:t>
            </a:r>
            <a:r>
              <a:rPr lang="en-US" altLang="en-US" sz="2400" b="1" dirty="0" err="1">
                <a:solidFill>
                  <a:srgbClr val="006600"/>
                </a:solidFill>
                <a:latin typeface="Times New Roman" pitchFamily="18" charset="0"/>
                <a:ea typeface="Times New Roman" pitchFamily="18" charset="0"/>
              </a:rPr>
              <a:t>Tại</a:t>
            </a:r>
            <a:r>
              <a:rPr lang="en-US" altLang="en-US" sz="2400" b="1" dirty="0">
                <a:solidFill>
                  <a:srgbClr val="006600"/>
                </a:solidFill>
                <a:latin typeface="Times New Roman" pitchFamily="18" charset="0"/>
                <a:ea typeface="Times New Roman" pitchFamily="18" charset="0"/>
              </a:rPr>
              <a:t> </a:t>
            </a:r>
            <a:r>
              <a:rPr lang="en-US" altLang="en-US" sz="2400" b="1" dirty="0" err="1">
                <a:solidFill>
                  <a:srgbClr val="006600"/>
                </a:solidFill>
                <a:latin typeface="Times New Roman" pitchFamily="18" charset="0"/>
                <a:ea typeface="Times New Roman" pitchFamily="18" charset="0"/>
              </a:rPr>
              <a:t>sao</a:t>
            </a:r>
            <a:r>
              <a:rPr lang="en-US" altLang="en-US" sz="2400" b="1" dirty="0">
                <a:solidFill>
                  <a:srgbClr val="006600"/>
                </a:solidFill>
                <a:latin typeface="Times New Roman" pitchFamily="18" charset="0"/>
                <a:ea typeface="Times New Roman" pitchFamily="18" charset="0"/>
              </a:rPr>
              <a:t> </a:t>
            </a:r>
            <a:r>
              <a:rPr lang="en-US" altLang="en-US" sz="2400" b="1" dirty="0" err="1">
                <a:solidFill>
                  <a:srgbClr val="006600"/>
                </a:solidFill>
                <a:latin typeface="Times New Roman" pitchFamily="18" charset="0"/>
                <a:ea typeface="Times New Roman" pitchFamily="18" charset="0"/>
              </a:rPr>
              <a:t>chúng</a:t>
            </a:r>
            <a:r>
              <a:rPr lang="en-US" altLang="en-US" sz="2400" b="1" dirty="0">
                <a:solidFill>
                  <a:srgbClr val="006600"/>
                </a:solidFill>
                <a:latin typeface="Times New Roman" pitchFamily="18" charset="0"/>
                <a:ea typeface="Times New Roman" pitchFamily="18" charset="0"/>
              </a:rPr>
              <a:t> ta </a:t>
            </a:r>
            <a:r>
              <a:rPr lang="en-US" altLang="en-US" sz="2400" b="1" dirty="0" err="1">
                <a:solidFill>
                  <a:srgbClr val="006600"/>
                </a:solidFill>
                <a:latin typeface="Times New Roman" pitchFamily="18" charset="0"/>
                <a:ea typeface="Times New Roman" pitchFamily="18" charset="0"/>
              </a:rPr>
              <a:t>cần</a:t>
            </a:r>
            <a:r>
              <a:rPr lang="en-US" altLang="en-US" sz="2400" b="1" dirty="0">
                <a:solidFill>
                  <a:srgbClr val="006600"/>
                </a:solidFill>
                <a:latin typeface="Times New Roman" pitchFamily="18" charset="0"/>
                <a:ea typeface="Times New Roman" pitchFamily="18" charset="0"/>
              </a:rPr>
              <a:t> </a:t>
            </a:r>
            <a:r>
              <a:rPr lang="en-US" altLang="en-US" sz="2400" b="1" dirty="0" err="1">
                <a:solidFill>
                  <a:srgbClr val="006600"/>
                </a:solidFill>
                <a:latin typeface="Times New Roman" pitchFamily="18" charset="0"/>
                <a:ea typeface="Times New Roman" pitchFamily="18" charset="0"/>
              </a:rPr>
              <a:t>những</a:t>
            </a:r>
            <a:r>
              <a:rPr lang="en-US" altLang="en-US" sz="2400" b="1" dirty="0">
                <a:solidFill>
                  <a:srgbClr val="006600"/>
                </a:solidFill>
                <a:latin typeface="Times New Roman" pitchFamily="18" charset="0"/>
                <a:ea typeface="Times New Roman" pitchFamily="18" charset="0"/>
              </a:rPr>
              <a:t> </a:t>
            </a:r>
            <a:r>
              <a:rPr lang="en-US" altLang="en-US" sz="2400" b="1" dirty="0" err="1">
                <a:solidFill>
                  <a:srgbClr val="006600"/>
                </a:solidFill>
                <a:latin typeface="Times New Roman" pitchFamily="18" charset="0"/>
                <a:ea typeface="Times New Roman" pitchFamily="18" charset="0"/>
              </a:rPr>
              <a:t>thực</a:t>
            </a:r>
            <a:r>
              <a:rPr lang="en-US" altLang="en-US" sz="2400" b="1" dirty="0">
                <a:solidFill>
                  <a:srgbClr val="006600"/>
                </a:solidFill>
                <a:latin typeface="Times New Roman" pitchFamily="18" charset="0"/>
                <a:ea typeface="Times New Roman" pitchFamily="18" charset="0"/>
              </a:rPr>
              <a:t> </a:t>
            </a:r>
            <a:r>
              <a:rPr lang="en-US" altLang="en-US" sz="2400" b="1" dirty="0" err="1">
                <a:solidFill>
                  <a:srgbClr val="006600"/>
                </a:solidFill>
                <a:latin typeface="Times New Roman" pitchFamily="18" charset="0"/>
                <a:ea typeface="Times New Roman" pitchFamily="18" charset="0"/>
              </a:rPr>
              <a:t>phẩm</a:t>
            </a:r>
            <a:r>
              <a:rPr lang="en-US" altLang="en-US" sz="2400" b="1" dirty="0">
                <a:solidFill>
                  <a:srgbClr val="006600"/>
                </a:solidFill>
                <a:latin typeface="Times New Roman" pitchFamily="18" charset="0"/>
                <a:ea typeface="Times New Roman" pitchFamily="18" charset="0"/>
              </a:rPr>
              <a:t> </a:t>
            </a:r>
            <a:r>
              <a:rPr lang="en-US" altLang="en-US" sz="2400" b="1" dirty="0" err="1">
                <a:solidFill>
                  <a:srgbClr val="006600"/>
                </a:solidFill>
                <a:latin typeface="Times New Roman" pitchFamily="18" charset="0"/>
                <a:ea typeface="Times New Roman" pitchFamily="18" charset="0"/>
              </a:rPr>
              <a:t>chứa</a:t>
            </a:r>
            <a:r>
              <a:rPr lang="en-US" altLang="en-US" sz="2400" b="1" dirty="0">
                <a:solidFill>
                  <a:srgbClr val="006600"/>
                </a:solidFill>
                <a:latin typeface="Times New Roman" pitchFamily="18" charset="0"/>
                <a:ea typeface="Times New Roman" pitchFamily="18" charset="0"/>
              </a:rPr>
              <a:t> </a:t>
            </a:r>
            <a:r>
              <a:rPr lang="en-US" altLang="en-US" sz="2400" b="1" dirty="0" err="1">
                <a:solidFill>
                  <a:srgbClr val="006600"/>
                </a:solidFill>
                <a:latin typeface="Times New Roman" pitchFamily="18" charset="0"/>
                <a:ea typeface="Times New Roman" pitchFamily="18" charset="0"/>
              </a:rPr>
              <a:t>prôtêin</a:t>
            </a:r>
            <a:r>
              <a:rPr lang="en-US" altLang="en-US" sz="2400" b="1" dirty="0">
                <a:solidFill>
                  <a:srgbClr val="006600"/>
                </a:solidFill>
                <a:latin typeface="Times New Roman" pitchFamily="18" charset="0"/>
                <a:ea typeface="Times New Roman" pitchFamily="18" charset="0"/>
              </a:rPr>
              <a:t> </a:t>
            </a:r>
            <a:r>
              <a:rPr lang="en-US" altLang="en-US" sz="2400" b="1" dirty="0" err="1">
                <a:solidFill>
                  <a:srgbClr val="006600"/>
                </a:solidFill>
                <a:latin typeface="Times New Roman" pitchFamily="18" charset="0"/>
                <a:ea typeface="Times New Roman" pitchFamily="18" charset="0"/>
              </a:rPr>
              <a:t>khác</a:t>
            </a:r>
            <a:r>
              <a:rPr lang="en-US" altLang="en-US" sz="2400" b="1" dirty="0">
                <a:solidFill>
                  <a:srgbClr val="006600"/>
                </a:solidFill>
                <a:latin typeface="Times New Roman" pitchFamily="18" charset="0"/>
                <a:ea typeface="Times New Roman" pitchFamily="18" charset="0"/>
              </a:rPr>
              <a:t> </a:t>
            </a:r>
            <a:r>
              <a:rPr lang="en-US" altLang="en-US" sz="2400" b="1" dirty="0" err="1">
                <a:solidFill>
                  <a:srgbClr val="006600"/>
                </a:solidFill>
                <a:latin typeface="Times New Roman" pitchFamily="18" charset="0"/>
                <a:ea typeface="Times New Roman" pitchFamily="18" charset="0"/>
              </a:rPr>
              <a:t>nhau</a:t>
            </a:r>
            <a:r>
              <a:rPr lang="en-US" altLang="en-US" sz="2400" b="1" dirty="0">
                <a:solidFill>
                  <a:srgbClr val="006600"/>
                </a:solidFill>
                <a:latin typeface="Times New Roman" pitchFamily="18" charset="0"/>
                <a:ea typeface="Times New Roman" pitchFamily="18" charset="0"/>
              </a:rPr>
              <a:t>?</a:t>
            </a:r>
          </a:p>
        </p:txBody>
      </p:sp>
      <p:pic>
        <p:nvPicPr>
          <p:cNvPr id="2097203" name="Picture 10" descr="16032011_lssk_namrom"/>
          <p:cNvPicPr>
            <a:picLocks/>
          </p:cNvPicPr>
          <p:nvPr/>
        </p:nvPicPr>
        <p:blipFill>
          <a:blip r:embed="rId6"/>
          <a:srcRect/>
          <a:stretch>
            <a:fillRect/>
          </a:stretch>
        </p:blipFill>
        <p:spPr>
          <a:xfrm>
            <a:off x="6071033" y="1850968"/>
            <a:ext cx="2996767" cy="1687864"/>
          </a:xfrm>
          <a:prstGeom prst="rect">
            <a:avLst/>
          </a:prstGeom>
          <a:noFill/>
          <a:ln w="9525" cap="flat" cmpd="sng">
            <a:solidFill>
              <a:srgbClr val="000000">
                <a:alpha val="100000"/>
              </a:srgbClr>
            </a:solidFill>
            <a:prstDash val="solid"/>
            <a:round/>
          </a:ln>
        </p:spPr>
      </p:pic>
      <p:pic>
        <p:nvPicPr>
          <p:cNvPr id="2097204" name="Picture 7" descr="images (3).jpg"/>
          <p:cNvPicPr>
            <a:picLocks/>
          </p:cNvPicPr>
          <p:nvPr/>
        </p:nvPicPr>
        <p:blipFill>
          <a:blip r:embed="rId7"/>
          <a:srcRect/>
          <a:stretch>
            <a:fillRect/>
          </a:stretch>
        </p:blipFill>
        <p:spPr>
          <a:xfrm>
            <a:off x="124258" y="1850968"/>
            <a:ext cx="2884388" cy="1687864"/>
          </a:xfrm>
          <a:prstGeom prst="rect">
            <a:avLst/>
          </a:prstGeom>
          <a:noFill/>
          <a:ln w="9525" cap="flat" cmpd="sng">
            <a:solidFill>
              <a:srgbClr val="000000">
                <a:alpha val="100000"/>
              </a:srgbClr>
            </a:solidFill>
            <a:prstDash val="solid"/>
            <a:round/>
          </a:ln>
        </p:spPr>
      </p:pic>
      <p:sp>
        <p:nvSpPr>
          <p:cNvPr id="2" name="TextBox 1"/>
          <p:cNvSpPr txBox="1"/>
          <p:nvPr/>
        </p:nvSpPr>
        <p:spPr>
          <a:xfrm>
            <a:off x="400843" y="3959470"/>
            <a:ext cx="8362157" cy="2677656"/>
          </a:xfrm>
          <a:prstGeom prst="rect">
            <a:avLst/>
          </a:prstGeom>
          <a:noFill/>
        </p:spPr>
        <p:txBody>
          <a:bodyPr wrap="square" rtlCol="0">
            <a:spAutoFit/>
          </a:bodyPr>
          <a:lstStyle/>
          <a:p>
            <a:pPr algn="just"/>
            <a:r>
              <a:rPr lang="vi-VN" sz="2400" b="1" i="1" dirty="0">
                <a:solidFill>
                  <a:srgbClr val="002060"/>
                </a:solidFill>
                <a:latin typeface="Times New Roman" panose="02020603050405020304" pitchFamily="18" charset="0"/>
                <a:cs typeface="Times New Roman" panose="02020603050405020304" pitchFamily="18" charset="0"/>
              </a:rPr>
              <a:t>Vì cơ thể người không tự tổng hợp được tất cả các a</a:t>
            </a:r>
            <a:r>
              <a:rPr lang="en-US" sz="2400" b="1" i="1" dirty="0" err="1">
                <a:solidFill>
                  <a:srgbClr val="002060"/>
                </a:solidFill>
                <a:latin typeface="Times New Roman" panose="02020603050405020304" pitchFamily="18" charset="0"/>
                <a:cs typeface="Times New Roman" panose="02020603050405020304" pitchFamily="18" charset="0"/>
              </a:rPr>
              <a:t>cid</a:t>
            </a:r>
            <a:r>
              <a:rPr lang="vi-VN" sz="2400" b="1" i="1" dirty="0">
                <a:solidFill>
                  <a:srgbClr val="002060"/>
                </a:solidFill>
                <a:latin typeface="Times New Roman" panose="02020603050405020304" pitchFamily="18" charset="0"/>
                <a:cs typeface="Times New Roman" panose="02020603050405020304" pitchFamily="18" charset="0"/>
              </a:rPr>
              <a:t> amin mà phải lấy từ bên ngoài. Khi protêin được đưa vào sẽ được các enz</a:t>
            </a:r>
            <a:r>
              <a:rPr lang="en-US" sz="2400" b="1" i="1" dirty="0">
                <a:solidFill>
                  <a:srgbClr val="002060"/>
                </a:solidFill>
                <a:latin typeface="Times New Roman" panose="02020603050405020304" pitchFamily="18" charset="0"/>
                <a:cs typeface="Times New Roman" panose="02020603050405020304" pitchFamily="18" charset="0"/>
              </a:rPr>
              <a:t>y</a:t>
            </a:r>
            <a:r>
              <a:rPr lang="vi-VN" sz="2400" b="1" i="1" dirty="0">
                <a:solidFill>
                  <a:srgbClr val="002060"/>
                </a:solidFill>
                <a:latin typeface="Times New Roman" panose="02020603050405020304" pitchFamily="18" charset="0"/>
                <a:cs typeface="Times New Roman" panose="02020603050405020304" pitchFamily="18" charset="0"/>
              </a:rPr>
              <a:t>m</a:t>
            </a:r>
            <a:r>
              <a:rPr lang="en-US" sz="2400" b="1" i="1" dirty="0">
                <a:solidFill>
                  <a:srgbClr val="002060"/>
                </a:solidFill>
                <a:latin typeface="Times New Roman" panose="02020603050405020304" pitchFamily="18" charset="0"/>
                <a:cs typeface="Times New Roman" panose="02020603050405020304" pitchFamily="18" charset="0"/>
              </a:rPr>
              <a:t>e</a:t>
            </a:r>
            <a:r>
              <a:rPr lang="vi-VN" sz="2400" b="1" i="1" dirty="0">
                <a:solidFill>
                  <a:srgbClr val="002060"/>
                </a:solidFill>
                <a:latin typeface="Times New Roman" panose="02020603050405020304" pitchFamily="18" charset="0"/>
                <a:cs typeface="Times New Roman" panose="02020603050405020304" pitchFamily="18" charset="0"/>
              </a:rPr>
              <a:t> phân giải thành các a</a:t>
            </a:r>
            <a:r>
              <a:rPr lang="en-US" sz="2400" b="1" i="1" dirty="0" err="1">
                <a:solidFill>
                  <a:srgbClr val="002060"/>
                </a:solidFill>
                <a:latin typeface="Times New Roman" panose="02020603050405020304" pitchFamily="18" charset="0"/>
                <a:cs typeface="Times New Roman" panose="02020603050405020304" pitchFamily="18" charset="0"/>
              </a:rPr>
              <a:t>cid</a:t>
            </a:r>
            <a:r>
              <a:rPr lang="vi-VN" sz="2400" b="1" i="1" dirty="0">
                <a:solidFill>
                  <a:srgbClr val="002060"/>
                </a:solidFill>
                <a:latin typeface="Times New Roman" panose="02020603050405020304" pitchFamily="18" charset="0"/>
                <a:cs typeface="Times New Roman" panose="02020603050405020304" pitchFamily="18" charset="0"/>
              </a:rPr>
              <a:t> amin để hấp thụ tạo ra loại protein đặc thù cho cơ thể người.</a:t>
            </a:r>
            <a:r>
              <a:rPr lang="en-US" sz="2400" b="1" i="1" dirty="0">
                <a:solidFill>
                  <a:srgbClr val="002060"/>
                </a:solidFill>
                <a:latin typeface="Times New Roman" panose="02020603050405020304" pitchFamily="18" charset="0"/>
                <a:cs typeface="Times New Roman" panose="02020603050405020304" pitchFamily="18" charset="0"/>
              </a:rPr>
              <a:t> </a:t>
            </a:r>
            <a:r>
              <a:rPr lang="vi-VN" sz="2400" b="1" i="1" dirty="0">
                <a:solidFill>
                  <a:srgbClr val="002060"/>
                </a:solidFill>
                <a:latin typeface="Times New Roman" panose="02020603050405020304" pitchFamily="18" charset="0"/>
                <a:cs typeface="Times New Roman" panose="02020603050405020304" pitchFamily="18" charset="0"/>
              </a:rPr>
              <a:t>Mỗi loại thực phẩm chỉ chứa một số loại a</a:t>
            </a:r>
            <a:r>
              <a:rPr lang="en-US" sz="2400" b="1" i="1" dirty="0" err="1">
                <a:solidFill>
                  <a:srgbClr val="002060"/>
                </a:solidFill>
                <a:latin typeface="Times New Roman" panose="02020603050405020304" pitchFamily="18" charset="0"/>
                <a:cs typeface="Times New Roman" panose="02020603050405020304" pitchFamily="18" charset="0"/>
              </a:rPr>
              <a:t>cid</a:t>
            </a:r>
            <a:r>
              <a:rPr lang="vi-VN" sz="2400" b="1" i="1" dirty="0">
                <a:solidFill>
                  <a:srgbClr val="002060"/>
                </a:solidFill>
                <a:latin typeface="Times New Roman" panose="02020603050405020304" pitchFamily="18" charset="0"/>
                <a:cs typeface="Times New Roman" panose="02020603050405020304" pitchFamily="18" charset="0"/>
              </a:rPr>
              <a:t> amin nhất định nên để cung cấp được tất cả a</a:t>
            </a:r>
            <a:r>
              <a:rPr lang="en-US" sz="2400" b="1" i="1" dirty="0" err="1">
                <a:solidFill>
                  <a:srgbClr val="002060"/>
                </a:solidFill>
                <a:latin typeface="Times New Roman" panose="02020603050405020304" pitchFamily="18" charset="0"/>
                <a:cs typeface="Times New Roman" panose="02020603050405020304" pitchFamily="18" charset="0"/>
              </a:rPr>
              <a:t>cid</a:t>
            </a:r>
            <a:r>
              <a:rPr lang="vi-VN" sz="2400" b="1" i="1" dirty="0">
                <a:solidFill>
                  <a:srgbClr val="002060"/>
                </a:solidFill>
                <a:latin typeface="Times New Roman" panose="02020603050405020304" pitchFamily="18" charset="0"/>
                <a:cs typeface="Times New Roman" panose="02020603050405020304" pitchFamily="18" charset="0"/>
              </a:rPr>
              <a:t> amin cần cho tổng hợp protein thì cần bổ sung từ nhiều nguồn thực phẩm khác</a:t>
            </a:r>
            <a:endParaRPr lang="en-US" sz="2400" b="1" i="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5" name="Rectangle 2"/>
          <p:cNvSpPr/>
          <p:nvPr/>
        </p:nvSpPr>
        <p:spPr>
          <a:xfrm>
            <a:off x="2057400" y="3063875"/>
            <a:ext cx="5970587" cy="522287"/>
          </a:xfrm>
          <a:prstGeom prst="rect">
            <a:avLst/>
          </a:prstGeom>
          <a:noFill/>
          <a:ln>
            <a:noFill/>
          </a:ln>
        </p:spPr>
        <p:txBody>
          <a:bodyPr vert="horz" lIns="91440" tIns="45720" rIns="91440" bIns="45720" anchor="ctr">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it-IT" altLang="en-US" sz="2800" b="1">
                <a:solidFill>
                  <a:srgbClr val="800000"/>
                </a:solidFill>
                <a:latin typeface="Times New Roman" pitchFamily="18" charset="0"/>
                <a:ea typeface="Times New Roman" pitchFamily="18" charset="0"/>
              </a:rPr>
              <a:t>Những thực phẩm giàu protein</a:t>
            </a:r>
          </a:p>
        </p:txBody>
      </p:sp>
      <p:grpSp>
        <p:nvGrpSpPr>
          <p:cNvPr id="148" name="Group 147"/>
          <p:cNvGrpSpPr/>
          <p:nvPr/>
        </p:nvGrpSpPr>
        <p:grpSpPr>
          <a:xfrm>
            <a:off x="3179762" y="3690937"/>
            <a:ext cx="3011487" cy="3178175"/>
            <a:chOff x="0" y="251219"/>
            <a:chExt cx="4267200" cy="3177781"/>
          </a:xfrm>
        </p:grpSpPr>
        <p:pic>
          <p:nvPicPr>
            <p:cNvPr id="2097205" name="Picture 10" descr="lowfat_dairy_istock384x288"/>
            <p:cNvPicPr>
              <a:picLocks/>
            </p:cNvPicPr>
            <p:nvPr/>
          </p:nvPicPr>
          <p:blipFill>
            <a:blip r:embed="rId2"/>
            <a:srcRect/>
            <a:stretch>
              <a:fillRect/>
            </a:stretch>
          </p:blipFill>
          <p:spPr>
            <a:xfrm>
              <a:off x="0" y="251219"/>
              <a:ext cx="4267200" cy="3177781"/>
            </a:xfrm>
            <a:prstGeom prst="rect">
              <a:avLst/>
            </a:prstGeom>
            <a:noFill/>
            <a:ln w="9525" cap="flat" cmpd="sng">
              <a:solidFill>
                <a:srgbClr val="000000">
                  <a:alpha val="100000"/>
                </a:srgbClr>
              </a:solidFill>
              <a:prstDash val="solid"/>
              <a:round/>
            </a:ln>
          </p:spPr>
        </p:pic>
        <p:sp>
          <p:nvSpPr>
            <p:cNvPr id="1048786" name="Rectangle 12"/>
            <p:cNvSpPr txBox="1"/>
            <p:nvPr/>
          </p:nvSpPr>
          <p:spPr>
            <a:xfrm>
              <a:off x="304802" y="370609"/>
              <a:ext cx="1981200" cy="533400"/>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20000"/>
                </a:spcBef>
                <a:buNone/>
              </a:pPr>
              <a:r>
                <a:rPr lang="en-US" altLang="en-US" sz="2400" b="1">
                  <a:solidFill>
                    <a:srgbClr val="000099"/>
                  </a:solidFill>
                  <a:latin typeface="Times New Roman" pitchFamily="18" charset="0"/>
                  <a:ea typeface="Times New Roman" pitchFamily="18" charset="0"/>
                </a:rPr>
                <a:t>Sữa ít béo</a:t>
              </a:r>
            </a:p>
          </p:txBody>
        </p:sp>
      </p:grpSp>
      <p:grpSp>
        <p:nvGrpSpPr>
          <p:cNvPr id="149" name="Group 148"/>
          <p:cNvGrpSpPr/>
          <p:nvPr/>
        </p:nvGrpSpPr>
        <p:grpSpPr>
          <a:xfrm>
            <a:off x="6248400" y="0"/>
            <a:ext cx="2895600" cy="3003550"/>
            <a:chOff x="4267200" y="457200"/>
            <a:chExt cx="4876800" cy="3003366"/>
          </a:xfrm>
        </p:grpSpPr>
        <p:pic>
          <p:nvPicPr>
            <p:cNvPr id="2097206" name="Picture 13" descr="beef_thumb"/>
            <p:cNvPicPr>
              <a:picLocks/>
            </p:cNvPicPr>
            <p:nvPr/>
          </p:nvPicPr>
          <p:blipFill>
            <a:blip r:embed="rId3"/>
            <a:srcRect/>
            <a:stretch>
              <a:fillRect/>
            </a:stretch>
          </p:blipFill>
          <p:spPr>
            <a:xfrm>
              <a:off x="4267200" y="457200"/>
              <a:ext cx="4876800" cy="3003366"/>
            </a:xfrm>
            <a:prstGeom prst="rect">
              <a:avLst/>
            </a:prstGeom>
            <a:noFill/>
            <a:ln w="9525" cap="flat" cmpd="sng">
              <a:solidFill>
                <a:srgbClr val="000000">
                  <a:alpha val="100000"/>
                </a:srgbClr>
              </a:solidFill>
              <a:prstDash val="solid"/>
              <a:round/>
            </a:ln>
          </p:spPr>
        </p:pic>
        <p:sp>
          <p:nvSpPr>
            <p:cNvPr id="1048787" name="Rectangle 16"/>
            <p:cNvSpPr/>
            <p:nvPr/>
          </p:nvSpPr>
          <p:spPr>
            <a:xfrm>
              <a:off x="4301836" y="520959"/>
              <a:ext cx="1890829" cy="447014"/>
            </a:xfrm>
            <a:prstGeom prst="rect">
              <a:avLst/>
            </a:prstGeom>
            <a:noFill/>
            <a:ln>
              <a:noFill/>
            </a:ln>
          </p:spPr>
          <p:txBody>
            <a:bodyPr vert="horz" wrap="none" lIns="91440" tIns="45720" rIns="91440" bIns="45720" anchor="ctr">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400" b="1">
                  <a:solidFill>
                    <a:srgbClr val="C00000"/>
                  </a:solidFill>
                  <a:latin typeface="Times New Roman" pitchFamily="18" charset="0"/>
                  <a:ea typeface="Times New Roman" pitchFamily="18" charset="0"/>
                </a:rPr>
                <a:t>Thịt bò</a:t>
              </a:r>
            </a:p>
          </p:txBody>
        </p:sp>
      </p:grpSp>
      <p:grpSp>
        <p:nvGrpSpPr>
          <p:cNvPr id="150" name="Group 149"/>
          <p:cNvGrpSpPr/>
          <p:nvPr/>
        </p:nvGrpSpPr>
        <p:grpSpPr>
          <a:xfrm>
            <a:off x="0" y="3733800"/>
            <a:ext cx="3124200" cy="3200400"/>
            <a:chOff x="124690" y="2971800"/>
            <a:chExt cx="4366273" cy="3581400"/>
          </a:xfrm>
        </p:grpSpPr>
        <p:pic>
          <p:nvPicPr>
            <p:cNvPr id="2097207" name="Picture 17" descr="tải xuống (4)"/>
            <p:cNvPicPr>
              <a:picLocks/>
            </p:cNvPicPr>
            <p:nvPr/>
          </p:nvPicPr>
          <p:blipFill>
            <a:blip r:embed="rId4"/>
            <a:srcRect/>
            <a:stretch>
              <a:fillRect/>
            </a:stretch>
          </p:blipFill>
          <p:spPr>
            <a:xfrm>
              <a:off x="124690" y="2971800"/>
              <a:ext cx="4366273" cy="3048000"/>
            </a:xfrm>
            <a:prstGeom prst="rect">
              <a:avLst/>
            </a:prstGeom>
            <a:noFill/>
            <a:ln w="9525" cap="flat" cmpd="sng">
              <a:solidFill>
                <a:srgbClr val="000000">
                  <a:alpha val="100000"/>
                </a:srgbClr>
              </a:solidFill>
              <a:prstDash val="solid"/>
              <a:round/>
            </a:ln>
          </p:spPr>
        </p:pic>
        <p:sp>
          <p:nvSpPr>
            <p:cNvPr id="1048788" name="Rectangle 12"/>
            <p:cNvSpPr txBox="1"/>
            <p:nvPr/>
          </p:nvSpPr>
          <p:spPr>
            <a:xfrm>
              <a:off x="124690" y="6019800"/>
              <a:ext cx="4142509" cy="533400"/>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spcBef>
                  <a:spcPct val="20000"/>
                </a:spcBef>
                <a:buNone/>
              </a:pPr>
              <a:r>
                <a:rPr lang="en-US" altLang="en-US" sz="2400" b="1">
                  <a:solidFill>
                    <a:srgbClr val="006600"/>
                  </a:solidFill>
                  <a:latin typeface="Times New Roman" pitchFamily="18" charset="0"/>
                  <a:ea typeface="Times New Roman" pitchFamily="18" charset="0"/>
                </a:rPr>
                <a:t>Các loại hải sản</a:t>
              </a:r>
            </a:p>
          </p:txBody>
        </p:sp>
      </p:grpSp>
      <p:grpSp>
        <p:nvGrpSpPr>
          <p:cNvPr id="151" name="Group 150"/>
          <p:cNvGrpSpPr/>
          <p:nvPr/>
        </p:nvGrpSpPr>
        <p:grpSpPr>
          <a:xfrm>
            <a:off x="0" y="0"/>
            <a:ext cx="3124200" cy="3027362"/>
            <a:chOff x="-3" y="0"/>
            <a:chExt cx="3124199" cy="3027220"/>
          </a:xfrm>
        </p:grpSpPr>
        <p:pic>
          <p:nvPicPr>
            <p:cNvPr id="2097208" name="Picture 12" descr="tải xuống (6).jpg"/>
            <p:cNvPicPr>
              <a:picLocks/>
            </p:cNvPicPr>
            <p:nvPr/>
          </p:nvPicPr>
          <p:blipFill>
            <a:blip r:embed="rId5"/>
            <a:srcRect/>
            <a:stretch>
              <a:fillRect/>
            </a:stretch>
          </p:blipFill>
          <p:spPr>
            <a:xfrm rot="10800000">
              <a:off x="-3" y="0"/>
              <a:ext cx="3124199" cy="3027220"/>
            </a:xfrm>
            <a:prstGeom prst="rect">
              <a:avLst/>
            </a:prstGeom>
            <a:noFill/>
            <a:ln w="9525" cap="flat" cmpd="sng">
              <a:solidFill>
                <a:srgbClr val="000000">
                  <a:alpha val="100000"/>
                </a:srgbClr>
              </a:solidFill>
              <a:prstDash val="solid"/>
              <a:round/>
            </a:ln>
          </p:spPr>
        </p:pic>
        <p:sp>
          <p:nvSpPr>
            <p:cNvPr id="1048789" name="TextBox 1"/>
            <p:cNvSpPr txBox="1"/>
            <p:nvPr/>
          </p:nvSpPr>
          <p:spPr>
            <a:xfrm>
              <a:off x="976745" y="2541701"/>
              <a:ext cx="865187" cy="461665"/>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400" b="1">
                  <a:latin typeface="Times New Roman" pitchFamily="18" charset="0"/>
                  <a:ea typeface="Times New Roman" pitchFamily="18" charset="0"/>
                </a:rPr>
                <a:t>Cá</a:t>
              </a:r>
            </a:p>
          </p:txBody>
        </p:sp>
      </p:grpSp>
      <p:grpSp>
        <p:nvGrpSpPr>
          <p:cNvPr id="152" name="Group 151"/>
          <p:cNvGrpSpPr/>
          <p:nvPr/>
        </p:nvGrpSpPr>
        <p:grpSpPr>
          <a:xfrm>
            <a:off x="3214687" y="4762"/>
            <a:ext cx="3033712" cy="3022600"/>
            <a:chOff x="0" y="3429000"/>
            <a:chExt cx="4959319" cy="3429000"/>
          </a:xfrm>
        </p:grpSpPr>
        <p:pic>
          <p:nvPicPr>
            <p:cNvPr id="2097209" name="Picture 7" descr="trung3"/>
            <p:cNvPicPr>
              <a:picLocks/>
            </p:cNvPicPr>
            <p:nvPr/>
          </p:nvPicPr>
          <p:blipFill>
            <a:blip r:embed="rId6"/>
            <a:srcRect/>
            <a:stretch>
              <a:fillRect/>
            </a:stretch>
          </p:blipFill>
          <p:spPr>
            <a:xfrm>
              <a:off x="0" y="3429000"/>
              <a:ext cx="4800600" cy="3429000"/>
            </a:xfrm>
            <a:prstGeom prst="rect">
              <a:avLst/>
            </a:prstGeom>
            <a:noFill/>
            <a:ln w="9525" cap="flat" cmpd="sng">
              <a:solidFill>
                <a:srgbClr val="000000">
                  <a:alpha val="100000"/>
                </a:srgbClr>
              </a:solidFill>
              <a:prstDash val="solid"/>
              <a:round/>
            </a:ln>
          </p:spPr>
        </p:pic>
        <p:sp>
          <p:nvSpPr>
            <p:cNvPr id="1048790" name="TextBox 16"/>
            <p:cNvSpPr txBox="1"/>
            <p:nvPr/>
          </p:nvSpPr>
          <p:spPr>
            <a:xfrm>
              <a:off x="3009808" y="6324600"/>
              <a:ext cx="1949511" cy="5236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400" b="1">
                  <a:solidFill>
                    <a:srgbClr val="000066"/>
                  </a:solidFill>
                  <a:latin typeface="Times New Roman" pitchFamily="18" charset="0"/>
                  <a:ea typeface="Times New Roman" pitchFamily="18" charset="0"/>
                </a:rPr>
                <a:t>Trứng</a:t>
              </a:r>
            </a:p>
          </p:txBody>
        </p:sp>
      </p:grpSp>
      <p:grpSp>
        <p:nvGrpSpPr>
          <p:cNvPr id="153" name="Group 152"/>
          <p:cNvGrpSpPr/>
          <p:nvPr/>
        </p:nvGrpSpPr>
        <p:grpSpPr>
          <a:xfrm>
            <a:off x="6248400" y="3690937"/>
            <a:ext cx="2895600" cy="3187700"/>
            <a:chOff x="4945012" y="240830"/>
            <a:chExt cx="4198988" cy="3188170"/>
          </a:xfrm>
        </p:grpSpPr>
        <p:pic>
          <p:nvPicPr>
            <p:cNvPr id="2097210" name="Picture 4" descr="chicken-tandoori-12"/>
            <p:cNvPicPr>
              <a:picLocks/>
            </p:cNvPicPr>
            <p:nvPr/>
          </p:nvPicPr>
          <p:blipFill>
            <a:blip r:embed="rId7"/>
            <a:srcRect/>
            <a:stretch>
              <a:fillRect/>
            </a:stretch>
          </p:blipFill>
          <p:spPr>
            <a:xfrm>
              <a:off x="4945012" y="240830"/>
              <a:ext cx="4198988" cy="3188170"/>
            </a:xfrm>
            <a:prstGeom prst="rect">
              <a:avLst/>
            </a:prstGeom>
            <a:noFill/>
            <a:ln w="9525" cap="flat" cmpd="sng">
              <a:solidFill>
                <a:srgbClr val="000000">
                  <a:alpha val="100000"/>
                </a:srgbClr>
              </a:solidFill>
              <a:prstDash val="solid"/>
              <a:round/>
            </a:ln>
          </p:spPr>
        </p:pic>
        <p:sp>
          <p:nvSpPr>
            <p:cNvPr id="1048791" name="Rectangle 2"/>
            <p:cNvSpPr/>
            <p:nvPr/>
          </p:nvSpPr>
          <p:spPr>
            <a:xfrm>
              <a:off x="4999399" y="2874192"/>
              <a:ext cx="1977944" cy="510617"/>
            </a:xfrm>
            <a:prstGeom prst="rect">
              <a:avLst/>
            </a:prstGeom>
            <a:noFill/>
            <a:ln>
              <a:noFill/>
            </a:ln>
          </p:spPr>
          <p:txBody>
            <a:bodyPr vert="horz" wrap="none" lIns="91440" tIns="45720" rIns="91440" bIns="45720" anchor="ctr">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800" b="1">
                  <a:solidFill>
                    <a:srgbClr val="FFFF00"/>
                  </a:solidFill>
                  <a:latin typeface="Times New Roman" pitchFamily="18" charset="0"/>
                  <a:ea typeface="Times New Roman" pitchFamily="18" charset="0"/>
                </a:rPr>
                <a:t>Thịt gà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diamond(in)">
                                      <p:cBhvr>
                                        <p:cTn id="7" dur="2000"/>
                                        <p:tgtEl>
                                          <p:spTgt spid="149"/>
                                        </p:tgtEl>
                                      </p:cBhvr>
                                    </p:animEffect>
                                  </p:childTnLst>
                                </p:cTn>
                              </p:par>
                              <p:par>
                                <p:cTn id="8" presetID="8" presetClass="entr" presetSubtype="16"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diamond(in)">
                                      <p:cBhvr>
                                        <p:cTn id="10" dur="2000"/>
                                        <p:tgtEl>
                                          <p:spTgt spid="152"/>
                                        </p:tgtEl>
                                      </p:cBhvr>
                                    </p:animEffect>
                                  </p:childTnLst>
                                </p:cTn>
                              </p:par>
                              <p:par>
                                <p:cTn id="11" presetID="8" presetClass="entr" presetSubtype="16" fill="hold" nodeType="with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diamond(in)">
                                      <p:cBhvr>
                                        <p:cTn id="13" dur="2000"/>
                                        <p:tgtEl>
                                          <p:spTgt spid="1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nodeType="click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strips(downLeft)">
                                      <p:cBhvr>
                                        <p:cTn id="18" dur="1000"/>
                                        <p:tgtEl>
                                          <p:spTgt spid="150"/>
                                        </p:tgtEl>
                                      </p:cBhvr>
                                    </p:animEffect>
                                  </p:childTnLst>
                                </p:cTn>
                              </p:par>
                              <p:par>
                                <p:cTn id="19" presetID="18" presetClass="entr" presetSubtype="12" fill="hold" nodeType="withEffect">
                                  <p:stCondLst>
                                    <p:cond delay="0"/>
                                  </p:stCondLst>
                                  <p:childTnLst>
                                    <p:set>
                                      <p:cBhvr>
                                        <p:cTn id="20" dur="1" fill="hold">
                                          <p:stCondLst>
                                            <p:cond delay="0"/>
                                          </p:stCondLst>
                                        </p:cTn>
                                        <p:tgtEl>
                                          <p:spTgt spid="148"/>
                                        </p:tgtEl>
                                        <p:attrNameLst>
                                          <p:attrName>style.visibility</p:attrName>
                                        </p:attrNameLst>
                                      </p:cBhvr>
                                      <p:to>
                                        <p:strVal val="visible"/>
                                      </p:to>
                                    </p:set>
                                    <p:animEffect transition="in" filter="strips(downLeft)">
                                      <p:cBhvr>
                                        <p:cTn id="21" dur="1000"/>
                                        <p:tgtEl>
                                          <p:spTgt spid="148"/>
                                        </p:tgtEl>
                                      </p:cBhvr>
                                    </p:animEffect>
                                  </p:childTnLst>
                                </p:cTn>
                              </p:par>
                              <p:par>
                                <p:cTn id="22" presetID="18" presetClass="entr" presetSubtype="12" fill="hold" nodeType="withEffect">
                                  <p:stCondLst>
                                    <p:cond delay="0"/>
                                  </p:stCondLst>
                                  <p:childTnLst>
                                    <p:set>
                                      <p:cBhvr>
                                        <p:cTn id="23" dur="1" fill="hold">
                                          <p:stCondLst>
                                            <p:cond delay="0"/>
                                          </p:stCondLst>
                                        </p:cTn>
                                        <p:tgtEl>
                                          <p:spTgt spid="153"/>
                                        </p:tgtEl>
                                        <p:attrNameLst>
                                          <p:attrName>style.visibility</p:attrName>
                                        </p:attrNameLst>
                                      </p:cBhvr>
                                      <p:to>
                                        <p:strVal val="visible"/>
                                      </p:to>
                                    </p:set>
                                    <p:animEffect transition="in" filter="strips(downLeft)">
                                      <p:cBhvr>
                                        <p:cTn id="24"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2" name="Rectangle 3"/>
          <p:cNvSpPr/>
          <p:nvPr/>
        </p:nvSpPr>
        <p:spPr>
          <a:xfrm>
            <a:off x="0" y="1501726"/>
            <a:ext cx="9144000" cy="2308324"/>
          </a:xfrm>
          <a:prstGeom prst="rect">
            <a:avLst/>
          </a:prstGeom>
          <a:noFill/>
          <a:ln>
            <a:noFill/>
          </a:ln>
        </p:spPr>
        <p:txBody>
          <a:bodyPr vert="horz" lIns="91440" tIns="45720" rIns="91440" bIns="45720" anchor="ctr">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400" dirty="0">
                <a:solidFill>
                  <a:srgbClr val="000000"/>
                </a:solidFill>
                <a:latin typeface="Times New Roman" pitchFamily="18" charset="0"/>
                <a:ea typeface="Times New Roman" pitchFamily="18" charset="0"/>
              </a:rPr>
              <a:t>- Protein </a:t>
            </a:r>
            <a:r>
              <a:rPr lang="en-US" altLang="en-US" sz="2400" dirty="0" err="1">
                <a:solidFill>
                  <a:srgbClr val="000000"/>
                </a:solidFill>
                <a:latin typeface="Times New Roman" pitchFamily="18" charset="0"/>
                <a:ea typeface="Times New Roman" pitchFamily="18" charset="0"/>
              </a:rPr>
              <a:t>có</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tác</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dụng</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bảo</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vệ</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cơ</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thể</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chống</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nhiễm</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trùng</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và</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cân</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bằng</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năng</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lượng</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cơ</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thể</a:t>
            </a:r>
            <a:r>
              <a:rPr lang="en-US" altLang="en-US" sz="2400" dirty="0">
                <a:solidFill>
                  <a:srgbClr val="000000"/>
                </a:solidFill>
                <a:latin typeface="Times New Roman" pitchFamily="18" charset="0"/>
                <a:ea typeface="Times New Roman" pitchFamily="18" charset="0"/>
              </a:rPr>
              <a:t>. </a:t>
            </a:r>
          </a:p>
          <a:p>
            <a:pPr lvl="0" eaLnBrk="1" hangingPunct="1"/>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Trong</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tự</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nhiên</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có</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hai</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nguồn</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thực</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phẩm</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giàu</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chất</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đạm</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đạm</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động</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vật</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là</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có</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nhiều</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axit</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amin</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cần</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thiết</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và</a:t>
            </a:r>
            <a:r>
              <a:rPr lang="en-US" altLang="en-US" sz="2400" dirty="0">
                <a:solidFill>
                  <a:srgbClr val="000000"/>
                </a:solidFill>
                <a:latin typeface="Times New Roman" pitchFamily="18" charset="0"/>
                <a:ea typeface="Times New Roman" pitchFamily="18" charset="0"/>
              </a:rPr>
              <a:t> ở </a:t>
            </a:r>
            <a:r>
              <a:rPr lang="en-US" altLang="en-US" sz="2400" dirty="0" err="1">
                <a:solidFill>
                  <a:srgbClr val="000000"/>
                </a:solidFill>
                <a:latin typeface="Times New Roman" pitchFamily="18" charset="0"/>
                <a:ea typeface="Times New Roman" pitchFamily="18" charset="0"/>
              </a:rPr>
              <a:t>tỷ</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lệ</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cân</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đối</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nên</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có</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giá</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trị</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sinh</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học</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cao</a:t>
            </a:r>
            <a:r>
              <a:rPr lang="en-US" altLang="en-US" sz="2400" dirty="0">
                <a:solidFill>
                  <a:srgbClr val="000000"/>
                </a:solidFill>
                <a:latin typeface="Times New Roman" pitchFamily="18" charset="0"/>
                <a:ea typeface="Times New Roman" pitchFamily="18" charset="0"/>
              </a:rPr>
              <a:t>.</a:t>
            </a:r>
          </a:p>
          <a:p>
            <a:pPr lvl="0" eaLnBrk="1" hangingPunct="1"/>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Cần</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có</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chế</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độ</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ăn</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uống</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và</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luyện</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tập</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hợp</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lý</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để</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tránh</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tình</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trạng</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thừa</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cân</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béo</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phì</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và</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một</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số</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bệnh</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nguy</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hiểm</a:t>
            </a:r>
            <a:r>
              <a:rPr lang="en-US" altLang="en-US" sz="2400" dirty="0">
                <a:solidFill>
                  <a:srgbClr val="000000"/>
                </a:solidFill>
                <a:latin typeface="Times New Roman" pitchFamily="18" charset="0"/>
                <a:ea typeface="Times New Roman" pitchFamily="18" charset="0"/>
              </a:rPr>
              <a:t> </a:t>
            </a:r>
            <a:r>
              <a:rPr lang="en-US" altLang="en-US" sz="2400" dirty="0" err="1">
                <a:solidFill>
                  <a:srgbClr val="000000"/>
                </a:solidFill>
                <a:latin typeface="Times New Roman" pitchFamily="18" charset="0"/>
                <a:ea typeface="Times New Roman" pitchFamily="18" charset="0"/>
              </a:rPr>
              <a:t>khác</a:t>
            </a:r>
            <a:r>
              <a:rPr lang="en-US" altLang="en-US" sz="2400" dirty="0">
                <a:solidFill>
                  <a:srgbClr val="000000"/>
                </a:solidFill>
                <a:latin typeface="Times New Roman" pitchFamily="18" charset="0"/>
                <a:ea typeface="Times New Roman" pitchFamily="18" charset="0"/>
              </a:rPr>
              <a:t>.</a:t>
            </a:r>
          </a:p>
        </p:txBody>
      </p:sp>
      <p:pic>
        <p:nvPicPr>
          <p:cNvPr id="2097211" name="Picture 5" descr="tải xuống (2)"/>
          <p:cNvPicPr>
            <a:picLocks/>
          </p:cNvPicPr>
          <p:nvPr/>
        </p:nvPicPr>
        <p:blipFill>
          <a:blip r:embed="rId2"/>
          <a:srcRect/>
          <a:stretch>
            <a:fillRect/>
          </a:stretch>
        </p:blipFill>
        <p:spPr>
          <a:xfrm>
            <a:off x="0" y="0"/>
            <a:ext cx="1600200" cy="1317625"/>
          </a:xfrm>
          <a:prstGeom prst="rect">
            <a:avLst/>
          </a:prstGeom>
          <a:noFill/>
          <a:ln>
            <a:noFill/>
          </a:ln>
        </p:spPr>
      </p:pic>
      <p:pic>
        <p:nvPicPr>
          <p:cNvPr id="2097212" name="Picture 6" descr="tải xuống (5).jpg"/>
          <p:cNvPicPr>
            <a:picLocks/>
          </p:cNvPicPr>
          <p:nvPr/>
        </p:nvPicPr>
        <p:blipFill>
          <a:blip r:embed="rId3"/>
          <a:srcRect/>
          <a:stretch>
            <a:fillRect/>
          </a:stretch>
        </p:blipFill>
        <p:spPr>
          <a:xfrm>
            <a:off x="0" y="4360576"/>
            <a:ext cx="4343400" cy="2497424"/>
          </a:xfrm>
          <a:prstGeom prst="rect">
            <a:avLst/>
          </a:prstGeom>
          <a:noFill/>
          <a:ln>
            <a:noFill/>
          </a:ln>
        </p:spPr>
      </p:pic>
      <p:pic>
        <p:nvPicPr>
          <p:cNvPr id="2097213" name="Picture 7" descr="chaybocham"/>
          <p:cNvPicPr>
            <a:picLocks/>
          </p:cNvPicPr>
          <p:nvPr/>
        </p:nvPicPr>
        <p:blipFill>
          <a:blip r:embed="rId4"/>
          <a:srcRect/>
          <a:stretch>
            <a:fillRect/>
          </a:stretch>
        </p:blipFill>
        <p:spPr>
          <a:xfrm>
            <a:off x="4819650" y="4360576"/>
            <a:ext cx="4324350" cy="2532349"/>
          </a:xfrm>
          <a:prstGeom prst="rect">
            <a:avLst/>
          </a:prstGeom>
          <a:noFill/>
          <a:ln>
            <a:noFill/>
          </a:ln>
        </p:spPr>
      </p:pic>
      <p:sp>
        <p:nvSpPr>
          <p:cNvPr id="1048793" name="TextBox 8"/>
          <p:cNvSpPr txBox="1"/>
          <p:nvPr/>
        </p:nvSpPr>
        <p:spPr>
          <a:xfrm>
            <a:off x="3352800" y="366424"/>
            <a:ext cx="2286000" cy="584775"/>
          </a:xfrm>
          <a:prstGeom prst="rect">
            <a:avLst/>
          </a:prstGeom>
          <a:gradFill rotWithShape="1">
            <a:gsLst>
              <a:gs pos="0">
                <a:srgbClr val="A3C4FF">
                  <a:alpha val="100000"/>
                </a:srgbClr>
              </a:gs>
              <a:gs pos="0">
                <a:srgbClr val="A3C4FF">
                  <a:alpha val="100000"/>
                </a:srgbClr>
              </a:gs>
              <a:gs pos="35001">
                <a:srgbClr val="BFD5FF">
                  <a:alpha val="100000"/>
                </a:srgbClr>
              </a:gs>
              <a:gs pos="100000">
                <a:srgbClr val="E5EEFF">
                  <a:alpha val="100000"/>
                </a:srgbClr>
              </a:gs>
            </a:gsLst>
            <a:lin ang="16200000" scaled="1"/>
          </a:gradFill>
          <a:ln w="9525" cap="flat" cmpd="sng">
            <a:solidFill>
              <a:srgbClr val="4A7EBB">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3200" b="1" dirty="0" err="1">
                <a:solidFill>
                  <a:srgbClr val="000099"/>
                </a:solidFill>
                <a:latin typeface="Times New Roman" pitchFamily="18" charset="0"/>
                <a:ea typeface="Times New Roman" pitchFamily="18" charset="0"/>
              </a:rPr>
              <a:t>Lời</a:t>
            </a:r>
            <a:r>
              <a:rPr lang="en-US" altLang="en-US" sz="3200" b="1" dirty="0">
                <a:solidFill>
                  <a:srgbClr val="000099"/>
                </a:solidFill>
                <a:latin typeface="Times New Roman" pitchFamily="18" charset="0"/>
                <a:ea typeface="Times New Roman" pitchFamily="18" charset="0"/>
              </a:rPr>
              <a:t> </a:t>
            </a:r>
            <a:r>
              <a:rPr lang="en-US" altLang="en-US" sz="3200" b="1" dirty="0" err="1">
                <a:solidFill>
                  <a:srgbClr val="000099"/>
                </a:solidFill>
                <a:latin typeface="Times New Roman" pitchFamily="18" charset="0"/>
                <a:ea typeface="Times New Roman" pitchFamily="18" charset="0"/>
              </a:rPr>
              <a:t>khuyên</a:t>
            </a:r>
            <a:endParaRPr lang="en-US" altLang="en-US" sz="3200" b="1" dirty="0">
              <a:solidFill>
                <a:srgbClr val="000099"/>
              </a:solidFill>
              <a:latin typeface="Times New Roman" pitchFamily="18" charset="0"/>
              <a:ea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048792">
                                            <p:txEl>
                                              <p:pRg st="0" end="0"/>
                                            </p:txEl>
                                          </p:spTgt>
                                        </p:tgtEl>
                                        <p:attrNameLst>
                                          <p:attrName>style.visibility</p:attrName>
                                        </p:attrNameLst>
                                      </p:cBhvr>
                                      <p:to>
                                        <p:strVal val="visible"/>
                                      </p:to>
                                    </p:set>
                                    <p:anim calcmode="lin" valueType="num">
                                      <p:cBhvr>
                                        <p:cTn id="7" dur="500" fill="hold"/>
                                        <p:tgtEl>
                                          <p:spTgt spid="104879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4879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1048792">
                                            <p:txEl>
                                              <p:pRg st="1" end="1"/>
                                            </p:txEl>
                                          </p:spTgt>
                                        </p:tgtEl>
                                        <p:attrNameLst>
                                          <p:attrName>style.visibility</p:attrName>
                                        </p:attrNameLst>
                                      </p:cBhvr>
                                      <p:to>
                                        <p:strVal val="visible"/>
                                      </p:to>
                                    </p:set>
                                    <p:anim calcmode="lin" valueType="num">
                                      <p:cBhvr>
                                        <p:cTn id="13" dur="500" fill="hold"/>
                                        <p:tgtEl>
                                          <p:spTgt spid="104879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4879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nodeType="clickEffect">
                                  <p:stCondLst>
                                    <p:cond delay="0"/>
                                  </p:stCondLst>
                                  <p:childTnLst>
                                    <p:set>
                                      <p:cBhvr>
                                        <p:cTn id="18" dur="1" fill="hold">
                                          <p:stCondLst>
                                            <p:cond delay="0"/>
                                          </p:stCondLst>
                                        </p:cTn>
                                        <p:tgtEl>
                                          <p:spTgt spid="1048792">
                                            <p:txEl>
                                              <p:pRg st="2" end="2"/>
                                            </p:txEl>
                                          </p:spTgt>
                                        </p:tgtEl>
                                        <p:attrNameLst>
                                          <p:attrName>style.visibility</p:attrName>
                                        </p:attrNameLst>
                                      </p:cBhvr>
                                      <p:to>
                                        <p:strVal val="visible"/>
                                      </p:to>
                                    </p:set>
                                    <p:anim calcmode="lin" valueType="num">
                                      <p:cBhvr>
                                        <p:cTn id="19" dur="500" fill="hold"/>
                                        <p:tgtEl>
                                          <p:spTgt spid="104879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4879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9" name="Rectangle 2"/>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lvl1pPr marL="0" indent="0" algn="ctr" rtl="0" eaLnBrk="0" fontAlgn="base" latinLnBrk="0" hangingPunct="0">
              <a:lnSpc>
                <a:spcPct val="100000"/>
              </a:lnSpc>
              <a:spcBef>
                <a:spcPct val="0"/>
              </a:spcBef>
              <a:spcAft>
                <a:spcPct val="0"/>
              </a:spcAft>
              <a:buFontTx/>
              <a:buNone/>
              <a:defRPr sz="4400" b="0" i="0" u="none" baseline="0">
                <a:solidFill>
                  <a:schemeClr val="lt2"/>
                </a:solidFill>
                <a:latin typeface="Arial" pitchFamily="34" charset="0"/>
                <a:sym typeface="Calibri" pitchFamily="34" charset="0"/>
              </a:defRPr>
            </a:lvl1pPr>
          </a:lstStyle>
          <a:p>
            <a:pPr lvl="0" eaLnBrk="1" hangingPunct="1"/>
            <a:endParaRPr lang="en-US" altLang="en-US"/>
          </a:p>
        </p:txBody>
      </p:sp>
      <p:sp>
        <p:nvSpPr>
          <p:cNvPr id="1048800" name="Rectangle 3"/>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lvl1pPr marL="342900" indent="-342900" algn="l" rtl="0" eaLnBrk="0" fontAlgn="base" latinLnBrk="0" hangingPunct="0">
              <a:lnSpc>
                <a:spcPct val="100000"/>
              </a:lnSpc>
              <a:spcBef>
                <a:spcPct val="20000"/>
              </a:spcBef>
              <a:spcAft>
                <a:spcPct val="0"/>
              </a:spcAft>
              <a:buSzPct val="100000"/>
              <a:buFontTx/>
              <a:buChar char="•"/>
              <a:defRPr sz="3200" b="0" i="0" u="none" baseline="0">
                <a:solidFill>
                  <a:schemeClr val="dk1"/>
                </a:solidFill>
                <a:latin typeface="Arial"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Tx/>
              <a:buChar char="–"/>
              <a:defRPr sz="2800" b="0" i="0" u="none" baseline="0">
                <a:solidFill>
                  <a:schemeClr val="dk1"/>
                </a:solidFill>
                <a:latin typeface="Arial"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Tx/>
              <a:buChar char="•"/>
              <a:defRPr sz="2400" b="0" i="0" u="none" baseline="0">
                <a:solidFill>
                  <a:schemeClr val="dk1"/>
                </a:solidFill>
                <a:latin typeface="Arial"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5pPr>
          </a:lstStyle>
          <a:p>
            <a:pPr lvl="0" eaLnBrk="1" hangingPunct="1"/>
            <a:endParaRPr lang="en-US" altLang="en-US"/>
          </a:p>
        </p:txBody>
      </p:sp>
      <p:pic>
        <p:nvPicPr>
          <p:cNvPr id="2097214" name="Picture 4" descr="1082169_442581272527582_608441031_n"/>
          <p:cNvPicPr>
            <a:picLocks/>
          </p:cNvPicPr>
          <p:nvPr/>
        </p:nvPicPr>
        <p:blipFill>
          <a:blip r:embed="rId2"/>
          <a:srcRect/>
          <a:stretch>
            <a:fillRect/>
          </a:stretch>
        </p:blipFill>
        <p:spPr>
          <a:xfrm>
            <a:off x="0" y="0"/>
            <a:ext cx="9144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emium Vector | Cartoon kids with abcd letters">
            <a:extLst>
              <a:ext uri="{FF2B5EF4-FFF2-40B4-BE49-F238E27FC236}">
                <a16:creationId xmlns:a16="http://schemas.microsoft.com/office/drawing/2014/main" id="{DC2FBC38-CAF6-E8DE-C290-F784A687C8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308" y="1524000"/>
            <a:ext cx="4953000" cy="47672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3">
            <a:extLst>
              <a:ext uri="{FF2B5EF4-FFF2-40B4-BE49-F238E27FC236}">
                <a16:creationId xmlns:a16="http://schemas.microsoft.com/office/drawing/2014/main" id="{3A71B68C-21F6-4309-A9FA-F5DBD8858628}"/>
              </a:ext>
            </a:extLst>
          </p:cNvPr>
          <p:cNvSpPr/>
          <p:nvPr/>
        </p:nvSpPr>
        <p:spPr>
          <a:xfrm>
            <a:off x="2676099" y="270164"/>
            <a:ext cx="3888783" cy="1219200"/>
          </a:xfrm>
          <a:prstGeom prst="roundRect">
            <a:avLst/>
          </a:prstGeom>
          <a:solidFill>
            <a:srgbClr val="00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Times New Roman" panose="02020603050405020304" pitchFamily="18" charset="0"/>
                <a:cs typeface="Times New Roman" panose="02020603050405020304" pitchFamily="18" charset="0"/>
              </a:rPr>
              <a:t>Luyện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tập</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130EDC4-0FF1-0CED-71E4-006C821CF145}"/>
              </a:ext>
            </a:extLst>
          </p:cNvPr>
          <p:cNvSpPr txBox="1"/>
          <p:nvPr/>
        </p:nvSpPr>
        <p:spPr>
          <a:xfrm>
            <a:off x="5257800" y="1828800"/>
            <a:ext cx="3352800"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 B, C, D.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10 </a:t>
            </a:r>
            <a:r>
              <a:rPr lang="en-US" sz="2800" dirty="0" err="1">
                <a:latin typeface="Times New Roman" panose="02020603050405020304" pitchFamily="18" charset="0"/>
                <a:cs typeface="Times New Roman" panose="02020603050405020304" pitchFamily="18" charset="0"/>
              </a:rPr>
              <a:t>giây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73131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385" y="5214937"/>
            <a:ext cx="885616" cy="748665"/>
          </a:xfrm>
          <a:prstGeom prst="rect">
            <a:avLst/>
          </a:prstGeom>
        </p:spPr>
      </p:pic>
      <p:pic>
        <p:nvPicPr>
          <p:cNvPr id="6" name="Picture 124" descr="dong-ho-c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WordArt 125" descr="Purple mesh"/>
          <p:cNvSpPr>
            <a:spLocks noChangeArrowheads="1" noChangeShapeType="1" noTextEdit="1"/>
          </p:cNvSpPr>
          <p:nvPr/>
        </p:nvSpPr>
        <p:spPr bwMode="auto">
          <a:xfrm>
            <a:off x="8296275" y="619124"/>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0</a:t>
            </a:r>
          </a:p>
        </p:txBody>
      </p:sp>
      <p:sp>
        <p:nvSpPr>
          <p:cNvPr id="8" name="WordArt 126" descr="Purple mesh"/>
          <p:cNvSpPr>
            <a:spLocks noChangeArrowheads="1" noChangeShapeType="1" noTextEdit="1"/>
          </p:cNvSpPr>
          <p:nvPr/>
        </p:nvSpPr>
        <p:spPr bwMode="auto">
          <a:xfrm>
            <a:off x="8301038"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a:t>
            </a:r>
          </a:p>
        </p:txBody>
      </p:sp>
      <p:sp>
        <p:nvSpPr>
          <p:cNvPr id="9" name="WordArt 127" descr="Purple mesh"/>
          <p:cNvSpPr>
            <a:spLocks noChangeArrowheads="1" noChangeShapeType="1" noTextEdit="1"/>
          </p:cNvSpPr>
          <p:nvPr/>
        </p:nvSpPr>
        <p:spPr bwMode="auto">
          <a:xfrm>
            <a:off x="8297466" y="609599"/>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2</a:t>
            </a:r>
          </a:p>
        </p:txBody>
      </p:sp>
      <p:sp>
        <p:nvSpPr>
          <p:cNvPr id="10" name="WordArt 128" descr="Purple mesh"/>
          <p:cNvSpPr>
            <a:spLocks noChangeArrowheads="1" noChangeShapeType="1" noTextEdit="1"/>
          </p:cNvSpPr>
          <p:nvPr/>
        </p:nvSpPr>
        <p:spPr bwMode="auto">
          <a:xfrm>
            <a:off x="8305800" y="60602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3</a:t>
            </a:r>
          </a:p>
        </p:txBody>
      </p:sp>
      <p:sp>
        <p:nvSpPr>
          <p:cNvPr id="11" name="WordArt 129" descr="Purple mesh"/>
          <p:cNvSpPr>
            <a:spLocks noChangeArrowheads="1" noChangeShapeType="1" noTextEdit="1"/>
          </p:cNvSpPr>
          <p:nvPr/>
        </p:nvSpPr>
        <p:spPr bwMode="auto">
          <a:xfrm>
            <a:off x="8305800"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4</a:t>
            </a:r>
          </a:p>
        </p:txBody>
      </p:sp>
      <p:sp>
        <p:nvSpPr>
          <p:cNvPr id="12" name="WordArt 130" descr="Purple mesh"/>
          <p:cNvSpPr>
            <a:spLocks noChangeArrowheads="1" noChangeShapeType="1" noTextEdit="1"/>
          </p:cNvSpPr>
          <p:nvPr/>
        </p:nvSpPr>
        <p:spPr bwMode="auto">
          <a:xfrm>
            <a:off x="8290322" y="607218"/>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5</a:t>
            </a:r>
          </a:p>
        </p:txBody>
      </p:sp>
      <p:sp>
        <p:nvSpPr>
          <p:cNvPr id="13" name="WordArt 131" descr="Purple mesh"/>
          <p:cNvSpPr>
            <a:spLocks noChangeArrowheads="1" noChangeShapeType="1" noTextEdit="1"/>
          </p:cNvSpPr>
          <p:nvPr/>
        </p:nvSpPr>
        <p:spPr bwMode="auto">
          <a:xfrm>
            <a:off x="8298656"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6</a:t>
            </a:r>
          </a:p>
        </p:txBody>
      </p:sp>
      <p:sp>
        <p:nvSpPr>
          <p:cNvPr id="14" name="WordArt 132" descr="Purple mesh"/>
          <p:cNvSpPr>
            <a:spLocks noChangeArrowheads="1" noChangeShapeType="1" noTextEdit="1"/>
          </p:cNvSpPr>
          <p:nvPr/>
        </p:nvSpPr>
        <p:spPr bwMode="auto">
          <a:xfrm>
            <a:off x="8303419"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7</a:t>
            </a:r>
          </a:p>
        </p:txBody>
      </p:sp>
      <p:sp>
        <p:nvSpPr>
          <p:cNvPr id="15" name="WordArt 133" descr="Purple mesh"/>
          <p:cNvSpPr>
            <a:spLocks noChangeArrowheads="1" noChangeShapeType="1" noTextEdit="1"/>
          </p:cNvSpPr>
          <p:nvPr/>
        </p:nvSpPr>
        <p:spPr bwMode="auto">
          <a:xfrm>
            <a:off x="8290322" y="61674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dirty="0">
                <a:blipFill dpi="0" rotWithShape="0">
                  <a:blip r:embed="rId8"/>
                  <a:srcRect/>
                  <a:tile tx="0" ty="0" sx="100000" sy="100000" flip="none" algn="tl"/>
                </a:blipFill>
                <a:latin typeface="Arial Black" panose="020B0A04020102020204" pitchFamily="34" charset="0"/>
              </a:rPr>
              <a:t>8</a:t>
            </a:r>
          </a:p>
        </p:txBody>
      </p:sp>
      <p:sp>
        <p:nvSpPr>
          <p:cNvPr id="16" name="WordArt 134" descr="Purple mesh"/>
          <p:cNvSpPr>
            <a:spLocks noChangeArrowheads="1" noChangeShapeType="1" noTextEdit="1"/>
          </p:cNvSpPr>
          <p:nvPr/>
        </p:nvSpPr>
        <p:spPr bwMode="auto">
          <a:xfrm>
            <a:off x="8296275"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dirty="0">
                <a:blipFill dpi="0" rotWithShape="0">
                  <a:blip r:embed="rId8"/>
                  <a:srcRect/>
                  <a:tile tx="0" ty="0" sx="100000" sy="100000" flip="none" algn="tl"/>
                </a:blipFill>
                <a:latin typeface="Arial Black" panose="020B0A04020102020204" pitchFamily="34" charset="0"/>
              </a:rPr>
              <a:t>9</a:t>
            </a:r>
          </a:p>
        </p:txBody>
      </p:sp>
      <p:sp>
        <p:nvSpPr>
          <p:cNvPr id="17" name="WordArt 135" descr="Purple mesh"/>
          <p:cNvSpPr>
            <a:spLocks noChangeArrowheads="1" noChangeShapeType="1" noTextEdit="1"/>
          </p:cNvSpPr>
          <p:nvPr/>
        </p:nvSpPr>
        <p:spPr bwMode="auto">
          <a:xfrm>
            <a:off x="8290322" y="61198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dirty="0">
                <a:blipFill dpi="0" rotWithShape="0">
                  <a:blip r:embed="rId8"/>
                  <a:srcRect/>
                  <a:tile tx="0" ty="0" sx="100000" sy="100000" flip="none" algn="tl"/>
                </a:blipFill>
                <a:latin typeface="Arial Black" panose="020B0A04020102020204" pitchFamily="34" charset="0"/>
              </a:rPr>
              <a:t>10</a:t>
            </a:r>
          </a:p>
        </p:txBody>
      </p:sp>
      <p:sp>
        <p:nvSpPr>
          <p:cNvPr id="38" name="AutoShape 2"/>
          <p:cNvSpPr>
            <a:spLocks noChangeArrowheads="1"/>
          </p:cNvSpPr>
          <p:nvPr/>
        </p:nvSpPr>
        <p:spPr bwMode="auto">
          <a:xfrm>
            <a:off x="514350" y="457200"/>
            <a:ext cx="1409700" cy="647700"/>
          </a:xfrm>
          <a:prstGeom prst="roundRect">
            <a:avLst>
              <a:gd name="adj" fmla="val 16667"/>
            </a:avLst>
          </a:prstGeom>
          <a:solidFill>
            <a:srgbClr val="99FF33"/>
          </a:solidFill>
          <a:ln w="57150">
            <a:solidFill>
              <a:srgbClr val="6600CC"/>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3200" b="1" i="1" u="sng" dirty="0">
              <a:latin typeface="VNI-Souvir" pitchFamily="2" charset="0"/>
            </a:endParaRPr>
          </a:p>
          <a:p>
            <a:pPr algn="ctr" eaLnBrk="1" hangingPunct="1"/>
            <a:r>
              <a:rPr lang="en-US" altLang="en-US" sz="3200" b="1" u="sng" dirty="0" err="1">
                <a:solidFill>
                  <a:srgbClr val="000000"/>
                </a:solidFill>
                <a:latin typeface="VNI-Cooper" pitchFamily="2" charset="0"/>
              </a:rPr>
              <a:t>Câu</a:t>
            </a:r>
            <a:r>
              <a:rPr lang="en-US" altLang="en-US" sz="3200" b="1" u="sng" dirty="0">
                <a:solidFill>
                  <a:srgbClr val="000000"/>
                </a:solidFill>
                <a:latin typeface="VNI-Cooper" pitchFamily="2" charset="0"/>
              </a:rPr>
              <a:t> 1</a:t>
            </a:r>
            <a:r>
              <a:rPr lang="en-US" altLang="en-US" sz="3200" b="1" u="sng" dirty="0">
                <a:latin typeface="HP-Serpentine" pitchFamily="34" charset="0"/>
              </a:rPr>
              <a:t> :</a:t>
            </a:r>
            <a:endParaRPr lang="en-US" altLang="en-US" sz="3200" dirty="0">
              <a:latin typeface="HP-Serpentine" pitchFamily="34" charset="0"/>
            </a:endParaRPr>
          </a:p>
          <a:p>
            <a:pPr algn="ctr" eaLnBrk="1" hangingPunct="1"/>
            <a:endParaRPr lang="en-US" altLang="en-US" sz="3200" dirty="0">
              <a:latin typeface="HP-Serpentine" pitchFamily="34" charset="0"/>
            </a:endParaRPr>
          </a:p>
        </p:txBody>
      </p:sp>
      <p:pic>
        <p:nvPicPr>
          <p:cNvPr id="39" name="Picture 3" descr="fram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900" y="1263650"/>
            <a:ext cx="78549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
          <p:cNvSpPr>
            <a:spLocks noChangeArrowheads="1"/>
          </p:cNvSpPr>
          <p:nvPr/>
        </p:nvSpPr>
        <p:spPr bwMode="auto">
          <a:xfrm>
            <a:off x="696912" y="1501378"/>
            <a:ext cx="76136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sz="4000" b="1" dirty="0">
                <a:solidFill>
                  <a:srgbClr val="002060"/>
                </a:solidFill>
              </a:rPr>
              <a:t>Liên kết giữa các amino acid tạo nên protein là</a:t>
            </a:r>
            <a:r>
              <a:rPr lang="en-US" sz="4000" b="1" dirty="0">
                <a:solidFill>
                  <a:srgbClr val="002060"/>
                </a:solidFill>
              </a:rPr>
              <a:t> </a:t>
            </a:r>
            <a:r>
              <a:rPr lang="vi-VN" altLang="en-US" sz="4000" b="1" dirty="0">
                <a:solidFill>
                  <a:srgbClr val="002060"/>
                </a:solidFill>
              </a:rPr>
              <a:t>?</a:t>
            </a:r>
          </a:p>
        </p:txBody>
      </p:sp>
      <p:grpSp>
        <p:nvGrpSpPr>
          <p:cNvPr id="42" name="Group 5"/>
          <p:cNvGrpSpPr>
            <a:grpSpLocks/>
          </p:cNvGrpSpPr>
          <p:nvPr/>
        </p:nvGrpSpPr>
        <p:grpSpPr bwMode="auto">
          <a:xfrm>
            <a:off x="596900" y="3213804"/>
            <a:ext cx="7896225" cy="636588"/>
            <a:chOff x="363" y="1994"/>
            <a:chExt cx="4974" cy="401"/>
          </a:xfrm>
        </p:grpSpPr>
        <p:pic>
          <p:nvPicPr>
            <p:cNvPr id="43" name="Picture 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7" descr="Pink tissue paper">
              <a:hlinkClick r:id="" action="ppaction://noaction" highlightClick="1">
                <a:snd r:embed="rId11" name="click.wav"/>
              </a:hlinkClick>
            </p:cNvPr>
            <p:cNvSpPr txBox="1">
              <a:spLocks noChangeArrowheads="1"/>
            </p:cNvSpPr>
            <p:nvPr/>
          </p:nvSpPr>
          <p:spPr bwMode="auto">
            <a:xfrm>
              <a:off x="414" y="2027"/>
              <a:ext cx="400" cy="368"/>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a:latin typeface="VNI-Souvir" pitchFamily="2" charset="0"/>
                </a:rPr>
                <a:t>A.</a:t>
              </a:r>
            </a:p>
          </p:txBody>
        </p:sp>
      </p:grpSp>
      <p:sp>
        <p:nvSpPr>
          <p:cNvPr id="45" name="Rectangle 8"/>
          <p:cNvSpPr>
            <a:spLocks noChangeArrowheads="1"/>
          </p:cNvSpPr>
          <p:nvPr/>
        </p:nvSpPr>
        <p:spPr bwMode="auto">
          <a:xfrm>
            <a:off x="1525588" y="3213100"/>
            <a:ext cx="24320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1"/>
            <a:r>
              <a:rPr lang="vi-VN" sz="2800" b="1" dirty="0"/>
              <a:t>liên kết ion.</a:t>
            </a:r>
            <a:endParaRPr lang="en-US" sz="2800" b="1" dirty="0"/>
          </a:p>
        </p:txBody>
      </p:sp>
      <p:grpSp>
        <p:nvGrpSpPr>
          <p:cNvPr id="46" name="Group 9"/>
          <p:cNvGrpSpPr>
            <a:grpSpLocks/>
          </p:cNvGrpSpPr>
          <p:nvPr/>
        </p:nvGrpSpPr>
        <p:grpSpPr bwMode="auto">
          <a:xfrm>
            <a:off x="576263" y="3910013"/>
            <a:ext cx="7896225" cy="633412"/>
            <a:chOff x="363" y="2463"/>
            <a:chExt cx="4974" cy="399"/>
          </a:xfrm>
        </p:grpSpPr>
        <p:pic>
          <p:nvPicPr>
            <p:cNvPr id="47" name="Picture 10"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1" descr="Pink tissue paper">
              <a:hlinkClick r:id="" action="ppaction://noaction" highlightClick="1">
                <a:snd r:embed="rId11" name="click.wav"/>
              </a:hlinkClick>
            </p:cNvPr>
            <p:cNvSpPr txBox="1">
              <a:spLocks noChangeArrowheads="1"/>
            </p:cNvSpPr>
            <p:nvPr/>
          </p:nvSpPr>
          <p:spPr bwMode="auto">
            <a:xfrm>
              <a:off x="414" y="2484"/>
              <a:ext cx="388" cy="368"/>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a:latin typeface="VNI-Souvir" pitchFamily="2" charset="0"/>
                </a:rPr>
                <a:t>B.</a:t>
              </a:r>
            </a:p>
          </p:txBody>
        </p:sp>
      </p:grpSp>
      <p:grpSp>
        <p:nvGrpSpPr>
          <p:cNvPr id="49" name="Group 12"/>
          <p:cNvGrpSpPr>
            <a:grpSpLocks/>
          </p:cNvGrpSpPr>
          <p:nvPr/>
        </p:nvGrpSpPr>
        <p:grpSpPr bwMode="auto">
          <a:xfrm>
            <a:off x="555625" y="4709323"/>
            <a:ext cx="7896225" cy="617538"/>
            <a:chOff x="363" y="2943"/>
            <a:chExt cx="4974" cy="389"/>
          </a:xfrm>
        </p:grpSpPr>
        <p:pic>
          <p:nvPicPr>
            <p:cNvPr id="51" name="Picture 13"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14" descr="Pink tissue paper">
              <a:hlinkClick r:id="" action="ppaction://noaction" highlightClick="1">
                <a:snd r:embed="rId11" name="click.wav"/>
              </a:hlinkClick>
            </p:cNvPr>
            <p:cNvSpPr txBox="1">
              <a:spLocks noChangeArrowheads="1"/>
            </p:cNvSpPr>
            <p:nvPr/>
          </p:nvSpPr>
          <p:spPr bwMode="auto">
            <a:xfrm>
              <a:off x="426" y="2964"/>
              <a:ext cx="388" cy="368"/>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a:latin typeface="VNI-Souvir" pitchFamily="2" charset="0"/>
                </a:rPr>
                <a:t>C.</a:t>
              </a:r>
            </a:p>
          </p:txBody>
        </p:sp>
      </p:grpSp>
      <p:grpSp>
        <p:nvGrpSpPr>
          <p:cNvPr id="53" name="Group 15"/>
          <p:cNvGrpSpPr>
            <a:grpSpLocks/>
          </p:cNvGrpSpPr>
          <p:nvPr/>
        </p:nvGrpSpPr>
        <p:grpSpPr bwMode="auto">
          <a:xfrm>
            <a:off x="576263" y="5432425"/>
            <a:ext cx="7896225" cy="636588"/>
            <a:chOff x="363" y="3422"/>
            <a:chExt cx="4974" cy="401"/>
          </a:xfrm>
        </p:grpSpPr>
        <p:pic>
          <p:nvPicPr>
            <p:cNvPr id="54" name="Picture 1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17" descr="Pink tissue paper">
              <a:hlinkClick r:id="" action="ppaction://noaction" highlightClick="1">
                <a:snd r:embed="rId11" name="click.wav"/>
              </a:hlinkClick>
            </p:cNvPr>
            <p:cNvSpPr txBox="1">
              <a:spLocks noChangeArrowheads="1"/>
            </p:cNvSpPr>
            <p:nvPr/>
          </p:nvSpPr>
          <p:spPr bwMode="auto">
            <a:xfrm>
              <a:off x="426" y="3455"/>
              <a:ext cx="400" cy="368"/>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a:latin typeface="VNI-Souvir" pitchFamily="2" charset="0"/>
                </a:rPr>
                <a:t>D.</a:t>
              </a:r>
            </a:p>
          </p:txBody>
        </p:sp>
      </p:grpSp>
      <p:sp>
        <p:nvSpPr>
          <p:cNvPr id="56" name="Rectangle 18"/>
          <p:cNvSpPr>
            <a:spLocks noChangeArrowheads="1"/>
          </p:cNvSpPr>
          <p:nvPr/>
        </p:nvSpPr>
        <p:spPr bwMode="auto">
          <a:xfrm>
            <a:off x="1937905" y="3969378"/>
            <a:ext cx="29482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lvl="1" indent="0"/>
            <a:r>
              <a:rPr lang="vi-VN" sz="2800" b="1" dirty="0"/>
              <a:t>liên kết hydrogen.</a:t>
            </a:r>
            <a:endParaRPr lang="en-US" sz="2800" b="1" dirty="0"/>
          </a:p>
          <a:p>
            <a:r>
              <a:rPr lang="en-US" altLang="en-US" sz="2800" b="1" dirty="0"/>
              <a:t>.</a:t>
            </a:r>
          </a:p>
        </p:txBody>
      </p:sp>
      <p:sp>
        <p:nvSpPr>
          <p:cNvPr id="57" name="Rectangle 19"/>
          <p:cNvSpPr>
            <a:spLocks noChangeArrowheads="1"/>
          </p:cNvSpPr>
          <p:nvPr/>
        </p:nvSpPr>
        <p:spPr bwMode="auto">
          <a:xfrm>
            <a:off x="1482725" y="4732338"/>
            <a:ext cx="4156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1"/>
            <a:r>
              <a:rPr lang="vi-VN" sz="2800" b="1" dirty="0"/>
              <a:t>liên kết cộng hoá trị.</a:t>
            </a:r>
            <a:endParaRPr lang="en-US" sz="2800" b="1" dirty="0"/>
          </a:p>
        </p:txBody>
      </p:sp>
      <p:sp>
        <p:nvSpPr>
          <p:cNvPr id="58" name="Rectangle 20"/>
          <p:cNvSpPr>
            <a:spLocks noChangeArrowheads="1"/>
          </p:cNvSpPr>
          <p:nvPr/>
        </p:nvSpPr>
        <p:spPr bwMode="auto">
          <a:xfrm>
            <a:off x="1354139" y="5460292"/>
            <a:ext cx="31806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lvl="1"/>
            <a:r>
              <a:rPr lang="vi-VN" altLang="en-US" sz="2800" b="1" dirty="0"/>
              <a:t> </a:t>
            </a:r>
            <a:r>
              <a:rPr lang="vi-VN" sz="2800" b="1" dirty="0"/>
              <a:t>liên kết peptide.</a:t>
            </a:r>
            <a:endParaRPr lang="en-US" sz="2800" b="1" dirty="0"/>
          </a:p>
        </p:txBody>
      </p:sp>
      <p:sp>
        <p:nvSpPr>
          <p:cNvPr id="59" name="Oval 58"/>
          <p:cNvSpPr/>
          <p:nvPr/>
        </p:nvSpPr>
        <p:spPr>
          <a:xfrm>
            <a:off x="533400" y="5410200"/>
            <a:ext cx="762000" cy="685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a:p>
        </p:txBody>
      </p:sp>
    </p:spTree>
    <p:custDataLst>
      <p:tags r:id="rId1"/>
    </p:custDataLst>
    <p:extLst>
      <p:ext uri="{BB962C8B-B14F-4D97-AF65-F5344CB8AC3E}">
        <p14:creationId xmlns:p14="http://schemas.microsoft.com/office/powerpoint/2010/main" val="89013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out)">
                                      <p:cBhvr>
                                        <p:cTn id="32"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out)">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3"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out)">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out)">
                                      <p:cBhvr>
                                        <p:cTn id="56" dur="500"/>
                                        <p:tgtEl>
                                          <p:spTgt spid="11"/>
                                        </p:tgtEl>
                                      </p:cBhvr>
                                    </p:animEffec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circle(out)">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3"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out)">
                                      <p:cBhvr>
                                        <p:cTn id="72" dur="500"/>
                                        <p:tgtEl>
                                          <p:spTgt spid="9"/>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circle(out)">
                                      <p:cBhvr>
                                        <p:cTn id="80" dur="500"/>
                                        <p:tgtEl>
                                          <p:spTgt spid="8"/>
                                        </p:tgtEl>
                                      </p:cBhvr>
                                    </p:animEffect>
                                  </p:childTnLst>
                                  <p:subTnLst>
                                    <p:audio>
                                      <p:cMediaNode>
                                        <p:cTn display="0" masterRel="sameClick">
                                          <p:stCondLst>
                                            <p:cond evt="begin" delay="0">
                                              <p:tn val="78"/>
                                            </p:cond>
                                          </p:stCondLst>
                                          <p:endCondLst>
                                            <p:cond evt="onStopAudio" delay="0">
                                              <p:tgtEl>
                                                <p:sldTgt/>
                                              </p:tgtEl>
                                            </p:cond>
                                          </p:endCondLst>
                                        </p:cTn>
                                        <p:tgtEl>
                                          <p:sndTgt r:embed="rId3"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circle(out)">
                                      <p:cBhvr>
                                        <p:cTn id="88" dur="500"/>
                                        <p:tgtEl>
                                          <p:spTgt spid="7"/>
                                        </p:tgtEl>
                                      </p:cBhvr>
                                    </p:animEffect>
                                  </p:childTnLst>
                                  <p:subTnLst>
                                    <p:audio>
                                      <p:cMediaNode>
                                        <p:cTn display="0" masterRel="sameClick">
                                          <p:stCondLst>
                                            <p:cond evt="begin" delay="0">
                                              <p:tn val="86"/>
                                            </p:cond>
                                          </p:stCondLst>
                                          <p:endCondLst>
                                            <p:cond evt="onStopAudio" delay="0">
                                              <p:tgtEl>
                                                <p:sldTgt/>
                                              </p:tgtEl>
                                            </p:cond>
                                          </p:endCondLst>
                                        </p:cTn>
                                        <p:tgtEl>
                                          <p:sndTgt r:embed="rId4"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box(in)">
                                      <p:cBhvr>
                                        <p:cTn id="9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Text Box 6"/>
          <p:cNvSpPr txBox="1"/>
          <p:nvPr/>
        </p:nvSpPr>
        <p:spPr>
          <a:xfrm>
            <a:off x="768927" y="5396182"/>
            <a:ext cx="8382000" cy="95410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buClr>
                <a:srgbClr val="FF0000"/>
              </a:buClr>
              <a:buFont typeface="Wingdings" pitchFamily="2" charset="2"/>
              <a:buNone/>
            </a:pPr>
            <a:r>
              <a:rPr lang="en-US" altLang="en-US" sz="2800" b="1" dirty="0">
                <a:solidFill>
                  <a:srgbClr val="000000"/>
                </a:solidFill>
                <a:latin typeface="Times New Roman" pitchFamily="18" charset="0"/>
                <a:ea typeface="Times New Roman" pitchFamily="18" charset="0"/>
              </a:rPr>
              <a:t>Protein </a:t>
            </a:r>
            <a:r>
              <a:rPr lang="en-US" altLang="en-US" sz="2800" b="1" dirty="0" err="1">
                <a:solidFill>
                  <a:srgbClr val="000000"/>
                </a:solidFill>
                <a:latin typeface="Times New Roman" pitchFamily="18" charset="0"/>
                <a:ea typeface="Times New Roman" pitchFamily="18" charset="0"/>
              </a:rPr>
              <a:t>có</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trong</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cơ</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thể</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người</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động</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vật</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và</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thực</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vật</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như</a:t>
            </a:r>
            <a:r>
              <a:rPr lang="en-US" altLang="en-US" sz="2800" b="1" dirty="0">
                <a:solidFill>
                  <a:srgbClr val="00000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Thịt</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trứng</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máu</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sữa</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tóc</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rễ</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thân</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lá</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quả</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hạt</a:t>
            </a:r>
            <a:r>
              <a:rPr lang="en-US" altLang="en-US" sz="2800" b="1" i="1" dirty="0">
                <a:solidFill>
                  <a:srgbClr val="002060"/>
                </a:solidFill>
                <a:latin typeface="Times New Roman" pitchFamily="18" charset="0"/>
                <a:ea typeface="Times New Roman" pitchFamily="18" charset="0"/>
              </a:rPr>
              <a:t>…</a:t>
            </a:r>
          </a:p>
        </p:txBody>
      </p:sp>
      <p:grpSp>
        <p:nvGrpSpPr>
          <p:cNvPr id="75" name="Group 74"/>
          <p:cNvGrpSpPr/>
          <p:nvPr/>
        </p:nvGrpSpPr>
        <p:grpSpPr>
          <a:xfrm>
            <a:off x="228599" y="228600"/>
            <a:ext cx="8789987" cy="746125"/>
            <a:chOff x="248" y="2592"/>
            <a:chExt cx="5032" cy="470"/>
          </a:xfrm>
        </p:grpSpPr>
        <p:sp>
          <p:nvSpPr>
            <p:cNvPr id="1048588" name="Text Box 16"/>
            <p:cNvSpPr txBox="1"/>
            <p:nvPr/>
          </p:nvSpPr>
          <p:spPr>
            <a:xfrm>
              <a:off x="724" y="2592"/>
              <a:ext cx="4556" cy="368"/>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50000"/>
                </a:spcBef>
              </a:pPr>
              <a:r>
                <a:rPr lang="en-US" altLang="en-US" sz="3200" b="1" dirty="0">
                  <a:solidFill>
                    <a:srgbClr val="002060"/>
                  </a:solidFill>
                  <a:latin typeface="Times New Roman" pitchFamily="18" charset="0"/>
                  <a:ea typeface="Times New Roman" pitchFamily="18" charset="0"/>
                </a:rPr>
                <a:t>Theo </a:t>
              </a:r>
              <a:r>
                <a:rPr lang="en-US" altLang="en-US" sz="3200" b="1" dirty="0" err="1">
                  <a:solidFill>
                    <a:srgbClr val="002060"/>
                  </a:solidFill>
                  <a:latin typeface="Times New Roman" pitchFamily="18" charset="0"/>
                  <a:ea typeface="Times New Roman" pitchFamily="18" charset="0"/>
                </a:rPr>
                <a:t>em</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trong</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tự</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nhiên</a:t>
              </a:r>
              <a:r>
                <a:rPr lang="en-US" altLang="en-US" sz="3200" b="1" dirty="0">
                  <a:solidFill>
                    <a:srgbClr val="002060"/>
                  </a:solidFill>
                  <a:latin typeface="Times New Roman" pitchFamily="18" charset="0"/>
                  <a:ea typeface="Times New Roman" pitchFamily="18" charset="0"/>
                </a:rPr>
                <a:t> protein </a:t>
              </a:r>
              <a:r>
                <a:rPr lang="en-US" altLang="en-US" sz="3200" b="1" dirty="0" err="1">
                  <a:solidFill>
                    <a:srgbClr val="002060"/>
                  </a:solidFill>
                  <a:latin typeface="Times New Roman" pitchFamily="18" charset="0"/>
                  <a:ea typeface="Times New Roman" pitchFamily="18" charset="0"/>
                </a:rPr>
                <a:t>có</a:t>
              </a:r>
              <a:r>
                <a:rPr lang="en-US" altLang="en-US" sz="3200" b="1" dirty="0">
                  <a:solidFill>
                    <a:srgbClr val="002060"/>
                  </a:solidFill>
                  <a:latin typeface="Times New Roman" pitchFamily="18" charset="0"/>
                  <a:ea typeface="Times New Roman" pitchFamily="18" charset="0"/>
                </a:rPr>
                <a:t> ở </a:t>
              </a:r>
              <a:r>
                <a:rPr lang="en-US" altLang="en-US" sz="3200" b="1" dirty="0" err="1">
                  <a:solidFill>
                    <a:srgbClr val="002060"/>
                  </a:solidFill>
                  <a:latin typeface="Times New Roman" pitchFamily="18" charset="0"/>
                  <a:ea typeface="Times New Roman" pitchFamily="18" charset="0"/>
                </a:rPr>
                <a:t>đâu</a:t>
              </a:r>
              <a:r>
                <a:rPr lang="en-US" altLang="en-US" sz="3200" b="1" dirty="0">
                  <a:solidFill>
                    <a:srgbClr val="002060"/>
                  </a:solidFill>
                  <a:latin typeface="Times New Roman" pitchFamily="18" charset="0"/>
                  <a:ea typeface="Times New Roman" pitchFamily="18" charset="0"/>
                </a:rPr>
                <a:t>?</a:t>
              </a:r>
            </a:p>
          </p:txBody>
        </p:sp>
        <p:pic>
          <p:nvPicPr>
            <p:cNvPr id="2097154" name="Picture 8" descr="Cau hoi"/>
            <p:cNvPicPr>
              <a:picLocks/>
            </p:cNvPicPr>
            <p:nvPr/>
          </p:nvPicPr>
          <p:blipFill>
            <a:blip r:embed="rId4"/>
            <a:srcRect/>
            <a:stretch>
              <a:fillRect/>
            </a:stretch>
          </p:blipFill>
          <p:spPr>
            <a:xfrm>
              <a:off x="248" y="2630"/>
              <a:ext cx="576" cy="432"/>
            </a:xfrm>
            <a:prstGeom prst="rect">
              <a:avLst/>
            </a:prstGeom>
            <a:noFill/>
            <a:ln>
              <a:noFill/>
            </a:ln>
          </p:spPr>
        </p:pic>
      </p:grpSp>
      <p:pic>
        <p:nvPicPr>
          <p:cNvPr id="2097155" name="Picture 15" descr="su-quan-trong-cua-protein-2"/>
          <p:cNvPicPr>
            <a:picLocks/>
          </p:cNvPicPr>
          <p:nvPr/>
        </p:nvPicPr>
        <p:blipFill>
          <a:blip r:embed="rId5"/>
          <a:srcRect/>
          <a:stretch>
            <a:fillRect/>
          </a:stretch>
        </p:blipFill>
        <p:spPr>
          <a:xfrm>
            <a:off x="959427" y="1859232"/>
            <a:ext cx="8001000" cy="3221037"/>
          </a:xfrm>
          <a:prstGeom prst="rect">
            <a:avLst/>
          </a:prstGeom>
          <a:solidFill>
            <a:srgbClr val="0000FF"/>
          </a:solidFill>
          <a:ln w="9525" cap="flat" cmpd="sng">
            <a:solidFill>
              <a:srgbClr val="0000FF">
                <a:alpha val="100000"/>
              </a:srgbClr>
            </a:solidFill>
            <a:prstDash val="solid"/>
            <a:round/>
          </a:ln>
        </p:spPr>
      </p:pic>
      <p:pic>
        <p:nvPicPr>
          <p:cNvPr id="7" name="y2mate.com - 1_minute_timer_dong_ho_dem_nguoc_1_phut_LFCPjkqibdM_360p">
            <a:hlinkClick r:id="" action="ppaction://media"/>
            <a:extLst>
              <a:ext uri="{FF2B5EF4-FFF2-40B4-BE49-F238E27FC236}">
                <a16:creationId xmlns:a16="http://schemas.microsoft.com/office/drawing/2014/main" id="{D2E0CFD8-8655-4947-95CB-600E2B6958D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86600" y="824491"/>
            <a:ext cx="1208809" cy="83818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97155"/>
                                        </p:tgtEl>
                                        <p:attrNameLst>
                                          <p:attrName>style.visibility</p:attrName>
                                        </p:attrNameLst>
                                      </p:cBhvr>
                                      <p:to>
                                        <p:strVal val="visible"/>
                                      </p:to>
                                    </p:set>
                                    <p:animEffect transition="in" filter="circle(in)">
                                      <p:cBhvr>
                                        <p:cTn id="7" dur="2000"/>
                                        <p:tgtEl>
                                          <p:spTgt spid="2097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48587">
                                            <p:txEl>
                                              <p:pRg st="0" end="0"/>
                                            </p:txEl>
                                          </p:spTgt>
                                        </p:tgtEl>
                                        <p:attrNameLst>
                                          <p:attrName>style.visibility</p:attrName>
                                        </p:attrNameLst>
                                      </p:cBhvr>
                                      <p:to>
                                        <p:strVal val="visible"/>
                                      </p:to>
                                    </p:set>
                                    <p:anim calcmode="discrete" valueType="clr">
                                      <p:cBhvr override="childStyle">
                                        <p:cTn id="12" dur="70"/>
                                        <p:tgtEl>
                                          <p:spTgt spid="1048587">
                                            <p:txEl>
                                              <p:pRg st="0" end="0"/>
                                            </p:txEl>
                                          </p:spTgt>
                                        </p:tgtEl>
                                        <p:attrNameLst>
                                          <p:attrName>style.color</p:attrName>
                                        </p:attrNameLst>
                                      </p:cBhvr>
                                      <p:tavLst>
                                        <p:tav tm="0">
                                          <p:val>
                                            <p:clrVal>
                                              <a:srgbClr val="333399"/>
                                            </p:clrVal>
                                          </p:val>
                                        </p:tav>
                                        <p:tav tm="50000">
                                          <p:val>
                                            <p:clrVal>
                                              <a:srgbClr val="009999"/>
                                            </p:clrVal>
                                          </p:val>
                                        </p:tav>
                                      </p:tavLst>
                                    </p:anim>
                                    <p:anim calcmode="discrete" valueType="clr">
                                      <p:cBhvr>
                                        <p:cTn id="13" dur="70"/>
                                        <p:tgtEl>
                                          <p:spTgt spid="1048587">
                                            <p:txEl>
                                              <p:pRg st="0" end="0"/>
                                            </p:txEl>
                                          </p:spTgt>
                                        </p:tgtEl>
                                        <p:attrNameLst>
                                          <p:attrName>fill.color</p:attrName>
                                        </p:attrNameLst>
                                      </p:cBhvr>
                                      <p:tavLst>
                                        <p:tav tm="0">
                                          <p:val>
                                            <p:clrVal>
                                              <a:srgbClr val="333399"/>
                                            </p:clrVal>
                                          </p:val>
                                        </p:tav>
                                        <p:tav tm="50000">
                                          <p:val>
                                            <p:clrVal>
                                              <a:srgbClr val="009999"/>
                                            </p:clrVal>
                                          </p:val>
                                        </p:tav>
                                      </p:tavLst>
                                    </p:anim>
                                    <p:set>
                                      <p:cBhvr>
                                        <p:cTn id="14" dur="70"/>
                                        <p:tgtEl>
                                          <p:spTgt spid="1048587">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09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7"/>
                  </p:tgtEl>
                </p:cond>
              </p:nextCondLst>
            </p:seq>
            <p:video>
              <p:cMediaNode vol="80000">
                <p:cTn id="24" fill="hold" display="0">
                  <p:stCondLst>
                    <p:cond delay="indefinite"/>
                  </p:stCondLst>
                </p:cTn>
                <p:tgtEl>
                  <p:spTgt spid="7"/>
                </p:tgtEl>
              </p:cMediaNode>
            </p:video>
          </p:childTnLst>
        </p:cTn>
      </p:par>
    </p:tnLst>
    <p:bldLst>
      <p:bldP spid="1048587"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4" descr="dong-ho-c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WordArt 125" descr="Purple mesh"/>
          <p:cNvSpPr>
            <a:spLocks noChangeArrowheads="1" noChangeShapeType="1" noTextEdit="1"/>
          </p:cNvSpPr>
          <p:nvPr/>
        </p:nvSpPr>
        <p:spPr bwMode="auto">
          <a:xfrm>
            <a:off x="8296275" y="619124"/>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0</a:t>
            </a:r>
          </a:p>
        </p:txBody>
      </p:sp>
      <p:sp>
        <p:nvSpPr>
          <p:cNvPr id="8" name="WordArt 126" descr="Purple mesh"/>
          <p:cNvSpPr>
            <a:spLocks noChangeArrowheads="1" noChangeShapeType="1" noTextEdit="1"/>
          </p:cNvSpPr>
          <p:nvPr/>
        </p:nvSpPr>
        <p:spPr bwMode="auto">
          <a:xfrm>
            <a:off x="8301038"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1</a:t>
            </a:r>
          </a:p>
        </p:txBody>
      </p:sp>
      <p:sp>
        <p:nvSpPr>
          <p:cNvPr id="9" name="WordArt 127" descr="Purple mesh"/>
          <p:cNvSpPr>
            <a:spLocks noChangeArrowheads="1" noChangeShapeType="1" noTextEdit="1"/>
          </p:cNvSpPr>
          <p:nvPr/>
        </p:nvSpPr>
        <p:spPr bwMode="auto">
          <a:xfrm>
            <a:off x="8297466" y="609599"/>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2</a:t>
            </a:r>
          </a:p>
        </p:txBody>
      </p:sp>
      <p:sp>
        <p:nvSpPr>
          <p:cNvPr id="10" name="WordArt 128" descr="Purple mesh"/>
          <p:cNvSpPr>
            <a:spLocks noChangeArrowheads="1" noChangeShapeType="1" noTextEdit="1"/>
          </p:cNvSpPr>
          <p:nvPr/>
        </p:nvSpPr>
        <p:spPr bwMode="auto">
          <a:xfrm>
            <a:off x="8305800" y="60602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3</a:t>
            </a:r>
          </a:p>
        </p:txBody>
      </p:sp>
      <p:sp>
        <p:nvSpPr>
          <p:cNvPr id="11" name="WordArt 129" descr="Purple mesh"/>
          <p:cNvSpPr>
            <a:spLocks noChangeArrowheads="1" noChangeShapeType="1" noTextEdit="1"/>
          </p:cNvSpPr>
          <p:nvPr/>
        </p:nvSpPr>
        <p:spPr bwMode="auto">
          <a:xfrm>
            <a:off x="8305800"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4</a:t>
            </a:r>
          </a:p>
        </p:txBody>
      </p:sp>
      <p:sp>
        <p:nvSpPr>
          <p:cNvPr id="12" name="WordArt 130" descr="Purple mesh"/>
          <p:cNvSpPr>
            <a:spLocks noChangeArrowheads="1" noChangeShapeType="1" noTextEdit="1"/>
          </p:cNvSpPr>
          <p:nvPr/>
        </p:nvSpPr>
        <p:spPr bwMode="auto">
          <a:xfrm>
            <a:off x="8290322" y="607218"/>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5</a:t>
            </a:r>
          </a:p>
        </p:txBody>
      </p:sp>
      <p:sp>
        <p:nvSpPr>
          <p:cNvPr id="13" name="WordArt 131" descr="Purple mesh"/>
          <p:cNvSpPr>
            <a:spLocks noChangeArrowheads="1" noChangeShapeType="1" noTextEdit="1"/>
          </p:cNvSpPr>
          <p:nvPr/>
        </p:nvSpPr>
        <p:spPr bwMode="auto">
          <a:xfrm>
            <a:off x="8298656"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6</a:t>
            </a:r>
          </a:p>
        </p:txBody>
      </p:sp>
      <p:sp>
        <p:nvSpPr>
          <p:cNvPr id="14" name="WordArt 132" descr="Purple mesh"/>
          <p:cNvSpPr>
            <a:spLocks noChangeArrowheads="1" noChangeShapeType="1" noTextEdit="1"/>
          </p:cNvSpPr>
          <p:nvPr/>
        </p:nvSpPr>
        <p:spPr bwMode="auto">
          <a:xfrm>
            <a:off x="8303419"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7</a:t>
            </a:r>
          </a:p>
        </p:txBody>
      </p:sp>
      <p:sp>
        <p:nvSpPr>
          <p:cNvPr id="15" name="WordArt 133" descr="Purple mesh"/>
          <p:cNvSpPr>
            <a:spLocks noChangeArrowheads="1" noChangeShapeType="1" noTextEdit="1"/>
          </p:cNvSpPr>
          <p:nvPr/>
        </p:nvSpPr>
        <p:spPr bwMode="auto">
          <a:xfrm>
            <a:off x="8290322" y="61674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8</a:t>
            </a:r>
          </a:p>
        </p:txBody>
      </p:sp>
      <p:sp>
        <p:nvSpPr>
          <p:cNvPr id="16" name="WordArt 134" descr="Purple mesh"/>
          <p:cNvSpPr>
            <a:spLocks noChangeArrowheads="1" noChangeShapeType="1" noTextEdit="1"/>
          </p:cNvSpPr>
          <p:nvPr/>
        </p:nvSpPr>
        <p:spPr bwMode="auto">
          <a:xfrm>
            <a:off x="8296275"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9</a:t>
            </a:r>
          </a:p>
        </p:txBody>
      </p:sp>
      <p:sp>
        <p:nvSpPr>
          <p:cNvPr id="17" name="WordArt 135" descr="Purple mesh"/>
          <p:cNvSpPr>
            <a:spLocks noChangeArrowheads="1" noChangeShapeType="1" noTextEdit="1"/>
          </p:cNvSpPr>
          <p:nvPr/>
        </p:nvSpPr>
        <p:spPr bwMode="auto">
          <a:xfrm>
            <a:off x="8290322" y="61198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10</a:t>
            </a:r>
          </a:p>
        </p:txBody>
      </p:sp>
      <p:pic>
        <p:nvPicPr>
          <p:cNvPr id="35" name="Picture 3" descr="fram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900" y="1263650"/>
            <a:ext cx="78549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4"/>
          <p:cNvSpPr>
            <a:spLocks noChangeArrowheads="1"/>
          </p:cNvSpPr>
          <p:nvPr/>
        </p:nvSpPr>
        <p:spPr bwMode="auto">
          <a:xfrm>
            <a:off x="1133475" y="1397000"/>
            <a:ext cx="715684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sz="4000" b="1" dirty="0">
                <a:solidFill>
                  <a:srgbClr val="002060"/>
                </a:solidFill>
              </a:rPr>
              <a:t>Trong cơ thể con người, protein có chức năng</a:t>
            </a:r>
            <a:endParaRPr lang="en-US" sz="4000" b="1" dirty="0">
              <a:solidFill>
                <a:srgbClr val="002060"/>
              </a:solidFill>
            </a:endParaRPr>
          </a:p>
        </p:txBody>
      </p:sp>
      <p:grpSp>
        <p:nvGrpSpPr>
          <p:cNvPr id="37" name="Group 5"/>
          <p:cNvGrpSpPr>
            <a:grpSpLocks/>
          </p:cNvGrpSpPr>
          <p:nvPr/>
        </p:nvGrpSpPr>
        <p:grpSpPr bwMode="auto">
          <a:xfrm>
            <a:off x="576263" y="3165475"/>
            <a:ext cx="7896225" cy="604838"/>
            <a:chOff x="363" y="1994"/>
            <a:chExt cx="4974" cy="381"/>
          </a:xfrm>
        </p:grpSpPr>
        <p:pic>
          <p:nvPicPr>
            <p:cNvPr id="40" name="Picture 6" descr="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7" descr="Pink tissue paper">
              <a:hlinkClick r:id="" action="ppaction://noaction" highlightClick="1">
                <a:snd r:embed="rId9" name="click.wav"/>
              </a:hlinkClick>
            </p:cNvPr>
            <p:cNvSpPr txBox="1">
              <a:spLocks noChangeArrowheads="1"/>
            </p:cNvSpPr>
            <p:nvPr/>
          </p:nvSpPr>
          <p:spPr bwMode="auto">
            <a:xfrm>
              <a:off x="414" y="2027"/>
              <a:ext cx="400" cy="327"/>
            </a:xfrm>
            <a:prstGeom prst="rect">
              <a:avLst/>
            </a:prstGeom>
            <a:blipFill dpi="0" rotWithShape="1">
              <a:blip r:embed="rId10"/>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dirty="0">
                  <a:latin typeface="VNI-Souvir" pitchFamily="2" charset="0"/>
                </a:rPr>
                <a:t>A.</a:t>
              </a:r>
            </a:p>
          </p:txBody>
        </p:sp>
      </p:grpSp>
      <p:sp>
        <p:nvSpPr>
          <p:cNvPr id="60" name="Rectangle 8"/>
          <p:cNvSpPr>
            <a:spLocks noChangeArrowheads="1"/>
          </p:cNvSpPr>
          <p:nvPr/>
        </p:nvSpPr>
        <p:spPr bwMode="auto">
          <a:xfrm>
            <a:off x="1525588" y="3213100"/>
            <a:ext cx="40286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2"/>
            <a:r>
              <a:rPr lang="vi-VN" sz="2800" b="1" dirty="0"/>
              <a:t>dự trữ năng lượng.</a:t>
            </a:r>
            <a:endParaRPr lang="en-US" sz="2800" b="1" dirty="0"/>
          </a:p>
        </p:txBody>
      </p:sp>
      <p:grpSp>
        <p:nvGrpSpPr>
          <p:cNvPr id="61" name="Group 9"/>
          <p:cNvGrpSpPr>
            <a:grpSpLocks/>
          </p:cNvGrpSpPr>
          <p:nvPr/>
        </p:nvGrpSpPr>
        <p:grpSpPr bwMode="auto">
          <a:xfrm>
            <a:off x="576263" y="3910013"/>
            <a:ext cx="7896225" cy="633412"/>
            <a:chOff x="363" y="2463"/>
            <a:chExt cx="4974" cy="399"/>
          </a:xfrm>
        </p:grpSpPr>
        <p:pic>
          <p:nvPicPr>
            <p:cNvPr id="62" name="Picture 10" descr="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 Box 11" descr="Pink tissue paper">
              <a:hlinkClick r:id="" action="ppaction://noaction" highlightClick="1">
                <a:snd r:embed="rId9" name="click.wav"/>
              </a:hlinkClick>
            </p:cNvPr>
            <p:cNvSpPr txBox="1">
              <a:spLocks noChangeArrowheads="1"/>
            </p:cNvSpPr>
            <p:nvPr/>
          </p:nvSpPr>
          <p:spPr bwMode="auto">
            <a:xfrm>
              <a:off x="414" y="2484"/>
              <a:ext cx="388" cy="327"/>
            </a:xfrm>
            <a:prstGeom prst="rect">
              <a:avLst/>
            </a:prstGeom>
            <a:blipFill dpi="0" rotWithShape="1">
              <a:blip r:embed="rId10"/>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B.</a:t>
              </a:r>
            </a:p>
          </p:txBody>
        </p:sp>
      </p:grpSp>
      <p:grpSp>
        <p:nvGrpSpPr>
          <p:cNvPr id="64" name="Group 12"/>
          <p:cNvGrpSpPr>
            <a:grpSpLocks/>
          </p:cNvGrpSpPr>
          <p:nvPr/>
        </p:nvGrpSpPr>
        <p:grpSpPr bwMode="auto">
          <a:xfrm>
            <a:off x="576264" y="4672013"/>
            <a:ext cx="7896224" cy="581025"/>
            <a:chOff x="363" y="2943"/>
            <a:chExt cx="4974" cy="366"/>
          </a:xfrm>
        </p:grpSpPr>
        <p:pic>
          <p:nvPicPr>
            <p:cNvPr id="65" name="Picture 13" descr="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Box 14" descr="Pink tissue paper">
              <a:hlinkClick r:id="" action="ppaction://noaction" highlightClick="1">
                <a:snd r:embed="rId9" name="click.wav"/>
              </a:hlinkClick>
            </p:cNvPr>
            <p:cNvSpPr txBox="1">
              <a:spLocks noChangeArrowheads="1"/>
            </p:cNvSpPr>
            <p:nvPr/>
          </p:nvSpPr>
          <p:spPr bwMode="auto">
            <a:xfrm>
              <a:off x="426" y="2964"/>
              <a:ext cx="388" cy="327"/>
            </a:xfrm>
            <a:prstGeom prst="rect">
              <a:avLst/>
            </a:prstGeom>
            <a:blipFill dpi="0" rotWithShape="1">
              <a:blip r:embed="rId10"/>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C.</a:t>
              </a:r>
            </a:p>
          </p:txBody>
        </p:sp>
      </p:grpSp>
      <p:grpSp>
        <p:nvGrpSpPr>
          <p:cNvPr id="67" name="Group 15"/>
          <p:cNvGrpSpPr>
            <a:grpSpLocks/>
          </p:cNvGrpSpPr>
          <p:nvPr/>
        </p:nvGrpSpPr>
        <p:grpSpPr bwMode="auto">
          <a:xfrm>
            <a:off x="576262" y="5413669"/>
            <a:ext cx="7896225" cy="604838"/>
            <a:chOff x="363" y="3422"/>
            <a:chExt cx="4974" cy="381"/>
          </a:xfrm>
        </p:grpSpPr>
        <p:pic>
          <p:nvPicPr>
            <p:cNvPr id="68" name="Picture 16" descr="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 Box 17" descr="Pink tissue paper">
              <a:hlinkClick r:id="" action="ppaction://noaction" highlightClick="1">
                <a:snd r:embed="rId9" name="click.wav"/>
              </a:hlinkClick>
            </p:cNvPr>
            <p:cNvSpPr txBox="1">
              <a:spLocks noChangeArrowheads="1"/>
            </p:cNvSpPr>
            <p:nvPr/>
          </p:nvSpPr>
          <p:spPr bwMode="auto">
            <a:xfrm>
              <a:off x="426" y="3455"/>
              <a:ext cx="400" cy="327"/>
            </a:xfrm>
            <a:prstGeom prst="rect">
              <a:avLst/>
            </a:prstGeom>
            <a:blipFill dpi="0" rotWithShape="1">
              <a:blip r:embed="rId10"/>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D.</a:t>
              </a:r>
            </a:p>
          </p:txBody>
        </p:sp>
      </p:grpSp>
      <p:sp>
        <p:nvSpPr>
          <p:cNvPr id="70" name="Rectangle 18"/>
          <p:cNvSpPr>
            <a:spLocks noChangeArrowheads="1"/>
          </p:cNvSpPr>
          <p:nvPr/>
        </p:nvSpPr>
        <p:spPr bwMode="auto">
          <a:xfrm>
            <a:off x="1495425" y="3962400"/>
            <a:ext cx="4743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2"/>
            <a:r>
              <a:rPr lang="vi-VN" sz="2800" b="1" dirty="0"/>
              <a:t>là nguồn vitamin chính.</a:t>
            </a:r>
            <a:endParaRPr lang="en-US" sz="2800" b="1" dirty="0"/>
          </a:p>
        </p:txBody>
      </p:sp>
      <p:sp>
        <p:nvSpPr>
          <p:cNvPr id="71" name="Rectangle 19"/>
          <p:cNvSpPr>
            <a:spLocks noChangeArrowheads="1"/>
          </p:cNvSpPr>
          <p:nvPr/>
        </p:nvSpPr>
        <p:spPr bwMode="auto">
          <a:xfrm>
            <a:off x="1482725" y="4732338"/>
            <a:ext cx="6594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2"/>
            <a:r>
              <a:rPr lang="vi-VN" sz="2800" b="1" dirty="0"/>
              <a:t>xây dựng và sửa chữa các tế bào.</a:t>
            </a:r>
            <a:endParaRPr lang="en-US" sz="2800" b="1" dirty="0"/>
          </a:p>
        </p:txBody>
      </p:sp>
      <p:sp>
        <p:nvSpPr>
          <p:cNvPr id="72" name="Rectangle 20"/>
          <p:cNvSpPr>
            <a:spLocks noChangeArrowheads="1"/>
          </p:cNvSpPr>
          <p:nvPr/>
        </p:nvSpPr>
        <p:spPr bwMode="auto">
          <a:xfrm>
            <a:off x="2438400" y="5388748"/>
            <a:ext cx="44951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lvl="2" indent="0" eaLnBrk="1" hangingPunct="1"/>
            <a:r>
              <a:rPr lang="vi-VN" sz="2800" b="1" dirty="0"/>
              <a:t>tạo ra nguồn carbohydrate.</a:t>
            </a:r>
            <a:r>
              <a:rPr lang="en-US" altLang="en-US" sz="2800" b="1" dirty="0">
                <a:latin typeface="VNI-Souvir" pitchFamily="2" charset="0"/>
              </a:rPr>
              <a:t> </a:t>
            </a:r>
          </a:p>
        </p:txBody>
      </p:sp>
      <p:sp>
        <p:nvSpPr>
          <p:cNvPr id="73" name="AutoShape 2"/>
          <p:cNvSpPr>
            <a:spLocks noChangeArrowheads="1"/>
          </p:cNvSpPr>
          <p:nvPr/>
        </p:nvSpPr>
        <p:spPr bwMode="auto">
          <a:xfrm>
            <a:off x="514350" y="457200"/>
            <a:ext cx="1409700" cy="647700"/>
          </a:xfrm>
          <a:prstGeom prst="roundRect">
            <a:avLst>
              <a:gd name="adj" fmla="val 16667"/>
            </a:avLst>
          </a:prstGeom>
          <a:solidFill>
            <a:srgbClr val="99FF33"/>
          </a:solidFill>
          <a:ln w="57150">
            <a:solidFill>
              <a:srgbClr val="6600CC"/>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b="1" i="1" u="sng" dirty="0">
              <a:latin typeface="VNI-Souvir" pitchFamily="2" charset="0"/>
            </a:endParaRPr>
          </a:p>
          <a:p>
            <a:pPr algn="ctr" eaLnBrk="1" hangingPunct="1"/>
            <a:r>
              <a:rPr lang="en-US" altLang="en-US" b="1" u="sng" dirty="0" err="1">
                <a:solidFill>
                  <a:srgbClr val="000000"/>
                </a:solidFill>
                <a:latin typeface="VNI-Cooper" pitchFamily="2" charset="0"/>
              </a:rPr>
              <a:t>Câu</a:t>
            </a:r>
            <a:r>
              <a:rPr lang="en-US" altLang="en-US" b="1" u="sng" dirty="0">
                <a:solidFill>
                  <a:srgbClr val="000000"/>
                </a:solidFill>
                <a:latin typeface="VNI-Cooper" pitchFamily="2" charset="0"/>
              </a:rPr>
              <a:t> 2</a:t>
            </a:r>
            <a:r>
              <a:rPr lang="en-US" altLang="en-US" sz="1800" b="1" u="sng" dirty="0">
                <a:latin typeface="HP-Serpentine" pitchFamily="34" charset="0"/>
              </a:rPr>
              <a:t> :</a:t>
            </a:r>
            <a:endParaRPr lang="en-US" altLang="en-US" sz="1800" dirty="0">
              <a:latin typeface="HP-Serpentine" pitchFamily="34" charset="0"/>
            </a:endParaRPr>
          </a:p>
          <a:p>
            <a:pPr algn="ctr" eaLnBrk="1" hangingPunct="1"/>
            <a:endParaRPr lang="en-US" altLang="en-US" sz="1800" dirty="0">
              <a:latin typeface="HP-Serpentine" pitchFamily="34" charset="0"/>
            </a:endParaRPr>
          </a:p>
        </p:txBody>
      </p:sp>
      <p:sp>
        <p:nvSpPr>
          <p:cNvPr id="74" name="Oval 73"/>
          <p:cNvSpPr/>
          <p:nvPr/>
        </p:nvSpPr>
        <p:spPr>
          <a:xfrm>
            <a:off x="405680" y="4608946"/>
            <a:ext cx="762000" cy="685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a:p>
        </p:txBody>
      </p:sp>
    </p:spTree>
    <p:custDataLst>
      <p:tags r:id="rId1"/>
    </p:custDataLst>
    <p:extLst>
      <p:ext uri="{BB962C8B-B14F-4D97-AF65-F5344CB8AC3E}">
        <p14:creationId xmlns:p14="http://schemas.microsoft.com/office/powerpoint/2010/main" val="199759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out)">
                                      <p:cBhvr>
                                        <p:cTn id="32"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out)">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3"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out)">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out)">
                                      <p:cBhvr>
                                        <p:cTn id="56" dur="500"/>
                                        <p:tgtEl>
                                          <p:spTgt spid="11"/>
                                        </p:tgtEl>
                                      </p:cBhvr>
                                    </p:animEffec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circle(out)">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3"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out)">
                                      <p:cBhvr>
                                        <p:cTn id="72" dur="500"/>
                                        <p:tgtEl>
                                          <p:spTgt spid="9"/>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circle(out)">
                                      <p:cBhvr>
                                        <p:cTn id="80" dur="500"/>
                                        <p:tgtEl>
                                          <p:spTgt spid="8"/>
                                        </p:tgtEl>
                                      </p:cBhvr>
                                    </p:animEffect>
                                  </p:childTnLst>
                                  <p:subTnLst>
                                    <p:audio>
                                      <p:cMediaNode>
                                        <p:cTn display="0" masterRel="sameClick">
                                          <p:stCondLst>
                                            <p:cond evt="begin" delay="0">
                                              <p:tn val="78"/>
                                            </p:cond>
                                          </p:stCondLst>
                                          <p:endCondLst>
                                            <p:cond evt="onStopAudio" delay="0">
                                              <p:tgtEl>
                                                <p:sldTgt/>
                                              </p:tgtEl>
                                            </p:cond>
                                          </p:endCondLst>
                                        </p:cTn>
                                        <p:tgtEl>
                                          <p:sndTgt r:embed="rId3"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circle(out)">
                                      <p:cBhvr>
                                        <p:cTn id="88" dur="500"/>
                                        <p:tgtEl>
                                          <p:spTgt spid="7"/>
                                        </p:tgtEl>
                                      </p:cBhvr>
                                    </p:animEffect>
                                  </p:childTnLst>
                                  <p:subTnLst>
                                    <p:audio>
                                      <p:cMediaNode>
                                        <p:cTn display="0" masterRel="sameClick">
                                          <p:stCondLst>
                                            <p:cond evt="begin" delay="0">
                                              <p:tn val="86"/>
                                            </p:cond>
                                          </p:stCondLst>
                                          <p:endCondLst>
                                            <p:cond evt="onStopAudio" delay="0">
                                              <p:tgtEl>
                                                <p:sldTgt/>
                                              </p:tgtEl>
                                            </p:cond>
                                          </p:endCondLst>
                                        </p:cTn>
                                        <p:tgtEl>
                                          <p:sndTgt r:embed="rId4"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box(in)">
                                      <p:cBhvr>
                                        <p:cTn id="9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385" y="5214937"/>
            <a:ext cx="885616" cy="748665"/>
          </a:xfrm>
          <a:prstGeom prst="rect">
            <a:avLst/>
          </a:prstGeom>
        </p:spPr>
      </p:pic>
      <p:pic>
        <p:nvPicPr>
          <p:cNvPr id="6" name="Picture 124" descr="dong-ho-c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WordArt 125" descr="Purple mesh"/>
          <p:cNvSpPr>
            <a:spLocks noChangeArrowheads="1" noChangeShapeType="1" noTextEdit="1"/>
          </p:cNvSpPr>
          <p:nvPr/>
        </p:nvSpPr>
        <p:spPr bwMode="auto">
          <a:xfrm>
            <a:off x="8296275" y="619124"/>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0</a:t>
            </a:r>
          </a:p>
        </p:txBody>
      </p:sp>
      <p:sp>
        <p:nvSpPr>
          <p:cNvPr id="8" name="WordArt 126" descr="Purple mesh"/>
          <p:cNvSpPr>
            <a:spLocks noChangeArrowheads="1" noChangeShapeType="1" noTextEdit="1"/>
          </p:cNvSpPr>
          <p:nvPr/>
        </p:nvSpPr>
        <p:spPr bwMode="auto">
          <a:xfrm>
            <a:off x="8301038"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a:t>
            </a:r>
          </a:p>
        </p:txBody>
      </p:sp>
      <p:sp>
        <p:nvSpPr>
          <p:cNvPr id="9" name="WordArt 127" descr="Purple mesh"/>
          <p:cNvSpPr>
            <a:spLocks noChangeArrowheads="1" noChangeShapeType="1" noTextEdit="1"/>
          </p:cNvSpPr>
          <p:nvPr/>
        </p:nvSpPr>
        <p:spPr bwMode="auto">
          <a:xfrm>
            <a:off x="8297466" y="609599"/>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2</a:t>
            </a:r>
          </a:p>
        </p:txBody>
      </p:sp>
      <p:sp>
        <p:nvSpPr>
          <p:cNvPr id="10" name="WordArt 128" descr="Purple mesh"/>
          <p:cNvSpPr>
            <a:spLocks noChangeArrowheads="1" noChangeShapeType="1" noTextEdit="1"/>
          </p:cNvSpPr>
          <p:nvPr/>
        </p:nvSpPr>
        <p:spPr bwMode="auto">
          <a:xfrm>
            <a:off x="8305800" y="60602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3</a:t>
            </a:r>
          </a:p>
        </p:txBody>
      </p:sp>
      <p:sp>
        <p:nvSpPr>
          <p:cNvPr id="11" name="WordArt 129" descr="Purple mesh"/>
          <p:cNvSpPr>
            <a:spLocks noChangeArrowheads="1" noChangeShapeType="1" noTextEdit="1"/>
          </p:cNvSpPr>
          <p:nvPr/>
        </p:nvSpPr>
        <p:spPr bwMode="auto">
          <a:xfrm>
            <a:off x="8305800"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4</a:t>
            </a:r>
          </a:p>
        </p:txBody>
      </p:sp>
      <p:sp>
        <p:nvSpPr>
          <p:cNvPr id="12" name="WordArt 130" descr="Purple mesh"/>
          <p:cNvSpPr>
            <a:spLocks noChangeArrowheads="1" noChangeShapeType="1" noTextEdit="1"/>
          </p:cNvSpPr>
          <p:nvPr/>
        </p:nvSpPr>
        <p:spPr bwMode="auto">
          <a:xfrm>
            <a:off x="8290322" y="607218"/>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5</a:t>
            </a:r>
          </a:p>
        </p:txBody>
      </p:sp>
      <p:sp>
        <p:nvSpPr>
          <p:cNvPr id="13" name="WordArt 131" descr="Purple mesh"/>
          <p:cNvSpPr>
            <a:spLocks noChangeArrowheads="1" noChangeShapeType="1" noTextEdit="1"/>
          </p:cNvSpPr>
          <p:nvPr/>
        </p:nvSpPr>
        <p:spPr bwMode="auto">
          <a:xfrm>
            <a:off x="8298656"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6</a:t>
            </a:r>
          </a:p>
        </p:txBody>
      </p:sp>
      <p:sp>
        <p:nvSpPr>
          <p:cNvPr id="14" name="WordArt 132" descr="Purple mesh"/>
          <p:cNvSpPr>
            <a:spLocks noChangeArrowheads="1" noChangeShapeType="1" noTextEdit="1"/>
          </p:cNvSpPr>
          <p:nvPr/>
        </p:nvSpPr>
        <p:spPr bwMode="auto">
          <a:xfrm>
            <a:off x="8303419"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7</a:t>
            </a:r>
          </a:p>
        </p:txBody>
      </p:sp>
      <p:sp>
        <p:nvSpPr>
          <p:cNvPr id="15" name="WordArt 133" descr="Purple mesh"/>
          <p:cNvSpPr>
            <a:spLocks noChangeArrowheads="1" noChangeShapeType="1" noTextEdit="1"/>
          </p:cNvSpPr>
          <p:nvPr/>
        </p:nvSpPr>
        <p:spPr bwMode="auto">
          <a:xfrm>
            <a:off x="8290322" y="61674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8</a:t>
            </a:r>
          </a:p>
        </p:txBody>
      </p:sp>
      <p:sp>
        <p:nvSpPr>
          <p:cNvPr id="16" name="WordArt 134" descr="Purple mesh"/>
          <p:cNvSpPr>
            <a:spLocks noChangeArrowheads="1" noChangeShapeType="1" noTextEdit="1"/>
          </p:cNvSpPr>
          <p:nvPr/>
        </p:nvSpPr>
        <p:spPr bwMode="auto">
          <a:xfrm>
            <a:off x="8296275"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9</a:t>
            </a:r>
          </a:p>
        </p:txBody>
      </p:sp>
      <p:sp>
        <p:nvSpPr>
          <p:cNvPr id="17" name="WordArt 135" descr="Purple mesh"/>
          <p:cNvSpPr>
            <a:spLocks noChangeArrowheads="1" noChangeShapeType="1" noTextEdit="1"/>
          </p:cNvSpPr>
          <p:nvPr/>
        </p:nvSpPr>
        <p:spPr bwMode="auto">
          <a:xfrm>
            <a:off x="8290322" y="61198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10</a:t>
            </a:r>
          </a:p>
        </p:txBody>
      </p:sp>
      <p:sp>
        <p:nvSpPr>
          <p:cNvPr id="35" name="AutoShape 2"/>
          <p:cNvSpPr>
            <a:spLocks noChangeArrowheads="1"/>
          </p:cNvSpPr>
          <p:nvPr/>
        </p:nvSpPr>
        <p:spPr bwMode="auto">
          <a:xfrm>
            <a:off x="514350" y="457200"/>
            <a:ext cx="1409700" cy="647700"/>
          </a:xfrm>
          <a:prstGeom prst="roundRect">
            <a:avLst>
              <a:gd name="adj" fmla="val 16667"/>
            </a:avLst>
          </a:prstGeom>
          <a:solidFill>
            <a:srgbClr val="99FF33"/>
          </a:solidFill>
          <a:ln w="57150">
            <a:solidFill>
              <a:srgbClr val="6600CC"/>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b="1" i="1" u="sng" dirty="0">
              <a:latin typeface="VNI-Souvir" pitchFamily="2" charset="0"/>
            </a:endParaRPr>
          </a:p>
          <a:p>
            <a:pPr algn="ctr" eaLnBrk="1" hangingPunct="1"/>
            <a:r>
              <a:rPr lang="en-US" altLang="en-US" sz="2800" b="1" u="sng" dirty="0" err="1">
                <a:solidFill>
                  <a:srgbClr val="000000"/>
                </a:solidFill>
                <a:latin typeface="VNI-Cooper" pitchFamily="2" charset="0"/>
              </a:rPr>
              <a:t>Câu</a:t>
            </a:r>
            <a:r>
              <a:rPr lang="en-US" altLang="en-US" sz="2800" b="1" u="sng" dirty="0">
                <a:solidFill>
                  <a:srgbClr val="000000"/>
                </a:solidFill>
                <a:latin typeface="VNI-Cooper" pitchFamily="2" charset="0"/>
              </a:rPr>
              <a:t> 3</a:t>
            </a:r>
            <a:r>
              <a:rPr lang="en-US" altLang="en-US" sz="1800" b="1" u="sng" dirty="0">
                <a:latin typeface="HP-Serpentine" pitchFamily="34" charset="0"/>
              </a:rPr>
              <a:t> :</a:t>
            </a:r>
            <a:endParaRPr lang="en-US" altLang="en-US" sz="1800" dirty="0">
              <a:latin typeface="HP-Serpentine" pitchFamily="34" charset="0"/>
            </a:endParaRPr>
          </a:p>
          <a:p>
            <a:pPr algn="ctr" eaLnBrk="1" hangingPunct="1"/>
            <a:endParaRPr lang="en-US" altLang="en-US" sz="1800" dirty="0">
              <a:latin typeface="HP-Serpentine" pitchFamily="34" charset="0"/>
            </a:endParaRPr>
          </a:p>
        </p:txBody>
      </p:sp>
      <p:pic>
        <p:nvPicPr>
          <p:cNvPr id="36" name="Picture 3" descr="fram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900" y="1263650"/>
            <a:ext cx="78549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4"/>
          <p:cNvSpPr>
            <a:spLocks noChangeArrowheads="1"/>
          </p:cNvSpPr>
          <p:nvPr/>
        </p:nvSpPr>
        <p:spPr bwMode="auto">
          <a:xfrm>
            <a:off x="993776" y="1438275"/>
            <a:ext cx="7239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AR" sz="4000" b="1" dirty="0" err="1">
                <a:solidFill>
                  <a:srgbClr val="002060"/>
                </a:solidFill>
              </a:rPr>
              <a:t>Các</a:t>
            </a:r>
            <a:r>
              <a:rPr lang="es-AR" sz="4000" b="1" dirty="0">
                <a:solidFill>
                  <a:srgbClr val="002060"/>
                </a:solidFill>
              </a:rPr>
              <a:t> </a:t>
            </a:r>
            <a:r>
              <a:rPr lang="es-AR" sz="4000" b="1" dirty="0" err="1">
                <a:solidFill>
                  <a:srgbClr val="002060"/>
                </a:solidFill>
              </a:rPr>
              <a:t>phân</a:t>
            </a:r>
            <a:r>
              <a:rPr lang="es-AR" sz="4000" b="1" dirty="0">
                <a:solidFill>
                  <a:srgbClr val="002060"/>
                </a:solidFill>
              </a:rPr>
              <a:t> </a:t>
            </a:r>
            <a:r>
              <a:rPr lang="es-AR" sz="4000" b="1" dirty="0" err="1">
                <a:solidFill>
                  <a:srgbClr val="002060"/>
                </a:solidFill>
              </a:rPr>
              <a:t>tử</a:t>
            </a:r>
            <a:r>
              <a:rPr lang="es-AR" sz="4000" b="1" dirty="0">
                <a:solidFill>
                  <a:srgbClr val="002060"/>
                </a:solidFill>
              </a:rPr>
              <a:t> </a:t>
            </a:r>
            <a:r>
              <a:rPr lang="es-AR" sz="4000" b="1" dirty="0" err="1">
                <a:solidFill>
                  <a:srgbClr val="002060"/>
                </a:solidFill>
              </a:rPr>
              <a:t>protein</a:t>
            </a:r>
            <a:r>
              <a:rPr lang="es-AR" sz="4000" b="1" dirty="0">
                <a:solidFill>
                  <a:srgbClr val="002060"/>
                </a:solidFill>
              </a:rPr>
              <a:t> </a:t>
            </a:r>
            <a:r>
              <a:rPr lang="es-AR" sz="4000" b="1" dirty="0" err="1">
                <a:solidFill>
                  <a:srgbClr val="002060"/>
                </a:solidFill>
              </a:rPr>
              <a:t>đều</a:t>
            </a:r>
            <a:r>
              <a:rPr lang="es-AR" sz="4000" b="1" dirty="0">
                <a:solidFill>
                  <a:srgbClr val="002060"/>
                </a:solidFill>
              </a:rPr>
              <a:t> </a:t>
            </a:r>
            <a:r>
              <a:rPr lang="es-AR" sz="4000" b="1" dirty="0" err="1">
                <a:solidFill>
                  <a:srgbClr val="002060"/>
                </a:solidFill>
              </a:rPr>
              <a:t>phải</a:t>
            </a:r>
            <a:r>
              <a:rPr lang="es-AR" sz="4000" b="1" dirty="0">
                <a:solidFill>
                  <a:srgbClr val="002060"/>
                </a:solidFill>
              </a:rPr>
              <a:t> </a:t>
            </a:r>
            <a:r>
              <a:rPr lang="es-AR" sz="4000" b="1" dirty="0" err="1">
                <a:solidFill>
                  <a:srgbClr val="002060"/>
                </a:solidFill>
              </a:rPr>
              <a:t>có</a:t>
            </a:r>
            <a:r>
              <a:rPr lang="es-AR" sz="4000" b="1" dirty="0">
                <a:solidFill>
                  <a:srgbClr val="002060"/>
                </a:solidFill>
              </a:rPr>
              <a:t> </a:t>
            </a:r>
            <a:r>
              <a:rPr lang="es-AR" sz="4000" b="1" dirty="0" err="1">
                <a:solidFill>
                  <a:srgbClr val="002060"/>
                </a:solidFill>
              </a:rPr>
              <a:t>chứa</a:t>
            </a:r>
            <a:r>
              <a:rPr lang="es-AR" sz="4000" b="1" dirty="0">
                <a:solidFill>
                  <a:srgbClr val="002060"/>
                </a:solidFill>
              </a:rPr>
              <a:t> </a:t>
            </a:r>
            <a:r>
              <a:rPr lang="es-AR" sz="4000" b="1" dirty="0" err="1">
                <a:solidFill>
                  <a:srgbClr val="002060"/>
                </a:solidFill>
              </a:rPr>
              <a:t>nguyên</a:t>
            </a:r>
            <a:r>
              <a:rPr lang="es-AR" sz="4000" b="1" dirty="0">
                <a:solidFill>
                  <a:srgbClr val="002060"/>
                </a:solidFill>
              </a:rPr>
              <a:t> </a:t>
            </a:r>
            <a:r>
              <a:rPr lang="es-AR" sz="4000" b="1" dirty="0" err="1">
                <a:solidFill>
                  <a:srgbClr val="002060"/>
                </a:solidFill>
              </a:rPr>
              <a:t>tố</a:t>
            </a:r>
            <a:endParaRPr lang="en-US" sz="4000" b="1" dirty="0">
              <a:solidFill>
                <a:srgbClr val="002060"/>
              </a:solidFill>
            </a:endParaRPr>
          </a:p>
        </p:txBody>
      </p:sp>
      <p:grpSp>
        <p:nvGrpSpPr>
          <p:cNvPr id="40" name="Group 5"/>
          <p:cNvGrpSpPr>
            <a:grpSpLocks/>
          </p:cNvGrpSpPr>
          <p:nvPr/>
        </p:nvGrpSpPr>
        <p:grpSpPr bwMode="auto">
          <a:xfrm>
            <a:off x="576263" y="3165475"/>
            <a:ext cx="7896225" cy="604838"/>
            <a:chOff x="363" y="1994"/>
            <a:chExt cx="4974" cy="381"/>
          </a:xfrm>
        </p:grpSpPr>
        <p:pic>
          <p:nvPicPr>
            <p:cNvPr id="50" name="Picture 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7" descr="Pink tissue paper">
              <a:hlinkClick r:id="" action="ppaction://noaction" highlightClick="1">
                <a:snd r:embed="rId11" name="click.wav"/>
              </a:hlinkClick>
            </p:cNvPr>
            <p:cNvSpPr txBox="1">
              <a:spLocks noChangeArrowheads="1"/>
            </p:cNvSpPr>
            <p:nvPr/>
          </p:nvSpPr>
          <p:spPr bwMode="auto">
            <a:xfrm>
              <a:off x="414" y="2027"/>
              <a:ext cx="400"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A.</a:t>
              </a:r>
            </a:p>
          </p:txBody>
        </p:sp>
      </p:grpSp>
      <p:sp>
        <p:nvSpPr>
          <p:cNvPr id="61" name="Rectangle 8"/>
          <p:cNvSpPr>
            <a:spLocks noChangeArrowheads="1"/>
          </p:cNvSpPr>
          <p:nvPr/>
        </p:nvSpPr>
        <p:spPr bwMode="auto">
          <a:xfrm>
            <a:off x="1525588" y="3213100"/>
            <a:ext cx="4570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sz="2800" b="1" dirty="0" err="1"/>
              <a:t>carbon</a:t>
            </a:r>
            <a:r>
              <a:rPr lang="fr-FR" sz="2800" b="1" dirty="0"/>
              <a:t>, </a:t>
            </a:r>
            <a:r>
              <a:rPr lang="fr-FR" sz="2800" b="1" dirty="0" err="1"/>
              <a:t>hyđrogen</a:t>
            </a:r>
            <a:r>
              <a:rPr lang="fr-FR" sz="2800" b="1" dirty="0"/>
              <a:t>.</a:t>
            </a:r>
            <a:endParaRPr lang="en-US" altLang="en-US" sz="2800" b="1" dirty="0">
              <a:latin typeface="Arial" panose="020B0604020202020204" pitchFamily="34" charset="0"/>
            </a:endParaRPr>
          </a:p>
        </p:txBody>
      </p:sp>
      <p:grpSp>
        <p:nvGrpSpPr>
          <p:cNvPr id="62" name="Group 9"/>
          <p:cNvGrpSpPr>
            <a:grpSpLocks/>
          </p:cNvGrpSpPr>
          <p:nvPr/>
        </p:nvGrpSpPr>
        <p:grpSpPr bwMode="auto">
          <a:xfrm>
            <a:off x="576263" y="3910013"/>
            <a:ext cx="7896225" cy="633412"/>
            <a:chOff x="363" y="2463"/>
            <a:chExt cx="4974" cy="399"/>
          </a:xfrm>
        </p:grpSpPr>
        <p:pic>
          <p:nvPicPr>
            <p:cNvPr id="63" name="Picture 10"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 Box 11" descr="Pink tissue paper">
              <a:hlinkClick r:id="" action="ppaction://noaction" highlightClick="1">
                <a:snd r:embed="rId11" name="click.wav"/>
              </a:hlinkClick>
            </p:cNvPr>
            <p:cNvSpPr txBox="1">
              <a:spLocks noChangeArrowheads="1"/>
            </p:cNvSpPr>
            <p:nvPr/>
          </p:nvSpPr>
          <p:spPr bwMode="auto">
            <a:xfrm>
              <a:off x="414" y="2484"/>
              <a:ext cx="388"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B.</a:t>
              </a:r>
            </a:p>
          </p:txBody>
        </p:sp>
      </p:grpSp>
      <p:grpSp>
        <p:nvGrpSpPr>
          <p:cNvPr id="65" name="Group 12"/>
          <p:cNvGrpSpPr>
            <a:grpSpLocks/>
          </p:cNvGrpSpPr>
          <p:nvPr/>
        </p:nvGrpSpPr>
        <p:grpSpPr bwMode="auto">
          <a:xfrm>
            <a:off x="576263" y="4672013"/>
            <a:ext cx="7896225" cy="581025"/>
            <a:chOff x="363" y="2943"/>
            <a:chExt cx="4974" cy="366"/>
          </a:xfrm>
        </p:grpSpPr>
        <p:pic>
          <p:nvPicPr>
            <p:cNvPr id="66" name="Picture 13"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14" descr="Pink tissue paper">
              <a:hlinkClick r:id="" action="ppaction://noaction" highlightClick="1">
                <a:snd r:embed="rId11" name="click.wav"/>
              </a:hlinkClick>
            </p:cNvPr>
            <p:cNvSpPr txBox="1">
              <a:spLocks noChangeArrowheads="1"/>
            </p:cNvSpPr>
            <p:nvPr/>
          </p:nvSpPr>
          <p:spPr bwMode="auto">
            <a:xfrm>
              <a:off x="426" y="2964"/>
              <a:ext cx="388"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C.</a:t>
              </a:r>
            </a:p>
          </p:txBody>
        </p:sp>
      </p:grpSp>
      <p:grpSp>
        <p:nvGrpSpPr>
          <p:cNvPr id="68" name="Group 15"/>
          <p:cNvGrpSpPr>
            <a:grpSpLocks/>
          </p:cNvGrpSpPr>
          <p:nvPr/>
        </p:nvGrpSpPr>
        <p:grpSpPr bwMode="auto">
          <a:xfrm>
            <a:off x="576263" y="5432425"/>
            <a:ext cx="7896225" cy="604838"/>
            <a:chOff x="363" y="3422"/>
            <a:chExt cx="4974" cy="381"/>
          </a:xfrm>
        </p:grpSpPr>
        <p:pic>
          <p:nvPicPr>
            <p:cNvPr id="69" name="Picture 1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17" descr="Pink tissue paper">
              <a:hlinkClick r:id="" action="ppaction://noaction" highlightClick="1">
                <a:snd r:embed="rId11" name="click.wav"/>
              </a:hlinkClick>
            </p:cNvPr>
            <p:cNvSpPr txBox="1">
              <a:spLocks noChangeArrowheads="1"/>
            </p:cNvSpPr>
            <p:nvPr/>
          </p:nvSpPr>
          <p:spPr bwMode="auto">
            <a:xfrm>
              <a:off x="426" y="3455"/>
              <a:ext cx="400"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D.</a:t>
              </a:r>
            </a:p>
          </p:txBody>
        </p:sp>
      </p:grpSp>
      <p:sp>
        <p:nvSpPr>
          <p:cNvPr id="71" name="Rectangle 18"/>
          <p:cNvSpPr>
            <a:spLocks noChangeArrowheads="1"/>
          </p:cNvSpPr>
          <p:nvPr/>
        </p:nvSpPr>
        <p:spPr bwMode="auto">
          <a:xfrm>
            <a:off x="1495425" y="3962400"/>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dirty="0"/>
              <a:t> </a:t>
            </a:r>
            <a:r>
              <a:rPr lang="fr-FR" sz="2800" b="1" dirty="0" err="1"/>
              <a:t>carbon</a:t>
            </a:r>
            <a:r>
              <a:rPr lang="fr-FR" sz="2800" b="1" dirty="0"/>
              <a:t>, </a:t>
            </a:r>
            <a:r>
              <a:rPr lang="fr-FR" sz="2800" b="1" dirty="0" err="1"/>
              <a:t>oxygen</a:t>
            </a:r>
            <a:r>
              <a:rPr lang="fr-FR" sz="2800" b="1" dirty="0"/>
              <a:t>.</a:t>
            </a:r>
            <a:endParaRPr lang="en-US" sz="2800" b="1" dirty="0"/>
          </a:p>
        </p:txBody>
      </p:sp>
      <p:sp>
        <p:nvSpPr>
          <p:cNvPr id="72" name="Rectangle 19"/>
          <p:cNvSpPr>
            <a:spLocks noChangeArrowheads="1"/>
          </p:cNvSpPr>
          <p:nvPr/>
        </p:nvSpPr>
        <p:spPr bwMode="auto">
          <a:xfrm>
            <a:off x="1482725" y="4732338"/>
            <a:ext cx="5984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sz="2800" b="1" dirty="0"/>
              <a:t>ca</a:t>
            </a:r>
            <a:r>
              <a:rPr lang="en-US" sz="2800" b="1" dirty="0"/>
              <a:t>r</a:t>
            </a:r>
            <a:r>
              <a:rPr lang="vi-VN" sz="2800" b="1" dirty="0"/>
              <a:t>bon, </a:t>
            </a:r>
            <a:r>
              <a:rPr lang="fr-FR" sz="2800" b="1" dirty="0" err="1"/>
              <a:t>hyđrogen</a:t>
            </a:r>
            <a:r>
              <a:rPr lang="vi-VN" sz="2800" b="1" dirty="0"/>
              <a:t>, </a:t>
            </a:r>
            <a:r>
              <a:rPr lang="fr-FR" sz="2800" b="1" dirty="0" err="1"/>
              <a:t>oxygen</a:t>
            </a:r>
            <a:r>
              <a:rPr lang="vi-VN" sz="2800" b="1" dirty="0"/>
              <a:t>.</a:t>
            </a:r>
            <a:endParaRPr lang="en-US" altLang="en-US" sz="2800" b="1" dirty="0">
              <a:latin typeface="Arial" panose="020B0604020202020204" pitchFamily="34" charset="0"/>
            </a:endParaRPr>
          </a:p>
        </p:txBody>
      </p:sp>
      <p:sp>
        <p:nvSpPr>
          <p:cNvPr id="73" name="Rectangle 20"/>
          <p:cNvSpPr>
            <a:spLocks noChangeArrowheads="1"/>
          </p:cNvSpPr>
          <p:nvPr/>
        </p:nvSpPr>
        <p:spPr bwMode="auto">
          <a:xfrm>
            <a:off x="1525588" y="5447022"/>
            <a:ext cx="5721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sz="2800" b="1" dirty="0"/>
              <a:t>ca</a:t>
            </a:r>
            <a:r>
              <a:rPr lang="en-US" sz="2800" b="1" dirty="0"/>
              <a:t>r</a:t>
            </a:r>
            <a:r>
              <a:rPr lang="vi-VN" sz="2800" b="1" dirty="0"/>
              <a:t>bon, </a:t>
            </a:r>
            <a:r>
              <a:rPr lang="fr-FR" sz="2800" b="1" dirty="0" err="1"/>
              <a:t>hyđrogen</a:t>
            </a:r>
            <a:r>
              <a:rPr lang="vi-VN" sz="2800" b="1" dirty="0"/>
              <a:t>, </a:t>
            </a:r>
            <a:r>
              <a:rPr lang="fr-FR" sz="2800" b="1" dirty="0" err="1"/>
              <a:t>oxygen</a:t>
            </a:r>
            <a:r>
              <a:rPr lang="vi-VN" sz="2800" b="1" dirty="0"/>
              <a:t>, nit</a:t>
            </a:r>
            <a:r>
              <a:rPr lang="en-US" sz="2800" b="1" dirty="0" err="1"/>
              <a:t>rogen</a:t>
            </a:r>
            <a:r>
              <a:rPr lang="vi-VN" sz="2800" b="1" dirty="0"/>
              <a:t>.</a:t>
            </a:r>
            <a:endParaRPr lang="en-US" sz="2800" b="1" dirty="0"/>
          </a:p>
        </p:txBody>
      </p:sp>
      <p:sp>
        <p:nvSpPr>
          <p:cNvPr id="74" name="Oval 73"/>
          <p:cNvSpPr/>
          <p:nvPr/>
        </p:nvSpPr>
        <p:spPr>
          <a:xfrm>
            <a:off x="511176" y="5401469"/>
            <a:ext cx="762000" cy="685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p14="http://schemas.microsoft.com/office/powerpoint/2010/main" val="79604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out)">
                                      <p:cBhvr>
                                        <p:cTn id="32"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out)">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3"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out)">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out)">
                                      <p:cBhvr>
                                        <p:cTn id="56" dur="500"/>
                                        <p:tgtEl>
                                          <p:spTgt spid="11"/>
                                        </p:tgtEl>
                                      </p:cBhvr>
                                    </p:animEffec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circle(out)">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3"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out)">
                                      <p:cBhvr>
                                        <p:cTn id="72" dur="500"/>
                                        <p:tgtEl>
                                          <p:spTgt spid="9"/>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circle(out)">
                                      <p:cBhvr>
                                        <p:cTn id="80" dur="500"/>
                                        <p:tgtEl>
                                          <p:spTgt spid="8"/>
                                        </p:tgtEl>
                                      </p:cBhvr>
                                    </p:animEffect>
                                  </p:childTnLst>
                                  <p:subTnLst>
                                    <p:audio>
                                      <p:cMediaNode>
                                        <p:cTn display="0" masterRel="sameClick">
                                          <p:stCondLst>
                                            <p:cond evt="begin" delay="0">
                                              <p:tn val="78"/>
                                            </p:cond>
                                          </p:stCondLst>
                                          <p:endCondLst>
                                            <p:cond evt="onStopAudio" delay="0">
                                              <p:tgtEl>
                                                <p:sldTgt/>
                                              </p:tgtEl>
                                            </p:cond>
                                          </p:endCondLst>
                                        </p:cTn>
                                        <p:tgtEl>
                                          <p:sndTgt r:embed="rId3"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circle(out)">
                                      <p:cBhvr>
                                        <p:cTn id="88" dur="500"/>
                                        <p:tgtEl>
                                          <p:spTgt spid="7"/>
                                        </p:tgtEl>
                                      </p:cBhvr>
                                    </p:animEffect>
                                  </p:childTnLst>
                                  <p:subTnLst>
                                    <p:audio>
                                      <p:cMediaNode>
                                        <p:cTn display="0" masterRel="sameClick">
                                          <p:stCondLst>
                                            <p:cond evt="begin" delay="0">
                                              <p:tn val="86"/>
                                            </p:cond>
                                          </p:stCondLst>
                                          <p:endCondLst>
                                            <p:cond evt="onStopAudio" delay="0">
                                              <p:tgtEl>
                                                <p:sldTgt/>
                                              </p:tgtEl>
                                            </p:cond>
                                          </p:endCondLst>
                                        </p:cTn>
                                        <p:tgtEl>
                                          <p:sndTgt r:embed="rId4"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box(in)">
                                      <p:cBhvr>
                                        <p:cTn id="9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385" y="5214937"/>
            <a:ext cx="885616" cy="748665"/>
          </a:xfrm>
          <a:prstGeom prst="rect">
            <a:avLst/>
          </a:prstGeom>
        </p:spPr>
      </p:pic>
      <p:pic>
        <p:nvPicPr>
          <p:cNvPr id="6" name="Picture 124" descr="dong-ho-c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WordArt 125" descr="Purple mesh"/>
          <p:cNvSpPr>
            <a:spLocks noChangeArrowheads="1" noChangeShapeType="1" noTextEdit="1"/>
          </p:cNvSpPr>
          <p:nvPr/>
        </p:nvSpPr>
        <p:spPr bwMode="auto">
          <a:xfrm>
            <a:off x="8296275" y="619124"/>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0</a:t>
            </a:r>
          </a:p>
        </p:txBody>
      </p:sp>
      <p:sp>
        <p:nvSpPr>
          <p:cNvPr id="8" name="WordArt 126" descr="Purple mesh"/>
          <p:cNvSpPr>
            <a:spLocks noChangeArrowheads="1" noChangeShapeType="1" noTextEdit="1"/>
          </p:cNvSpPr>
          <p:nvPr/>
        </p:nvSpPr>
        <p:spPr bwMode="auto">
          <a:xfrm>
            <a:off x="8301038"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a:t>
            </a:r>
          </a:p>
        </p:txBody>
      </p:sp>
      <p:sp>
        <p:nvSpPr>
          <p:cNvPr id="9" name="WordArt 127" descr="Purple mesh"/>
          <p:cNvSpPr>
            <a:spLocks noChangeArrowheads="1" noChangeShapeType="1" noTextEdit="1"/>
          </p:cNvSpPr>
          <p:nvPr/>
        </p:nvSpPr>
        <p:spPr bwMode="auto">
          <a:xfrm>
            <a:off x="8297466" y="609599"/>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2</a:t>
            </a:r>
          </a:p>
        </p:txBody>
      </p:sp>
      <p:sp>
        <p:nvSpPr>
          <p:cNvPr id="10" name="WordArt 128" descr="Purple mesh"/>
          <p:cNvSpPr>
            <a:spLocks noChangeArrowheads="1" noChangeShapeType="1" noTextEdit="1"/>
          </p:cNvSpPr>
          <p:nvPr/>
        </p:nvSpPr>
        <p:spPr bwMode="auto">
          <a:xfrm>
            <a:off x="8305800" y="60602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3</a:t>
            </a:r>
          </a:p>
        </p:txBody>
      </p:sp>
      <p:sp>
        <p:nvSpPr>
          <p:cNvPr id="11" name="WordArt 129" descr="Purple mesh"/>
          <p:cNvSpPr>
            <a:spLocks noChangeArrowheads="1" noChangeShapeType="1" noTextEdit="1"/>
          </p:cNvSpPr>
          <p:nvPr/>
        </p:nvSpPr>
        <p:spPr bwMode="auto">
          <a:xfrm>
            <a:off x="8305800"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4</a:t>
            </a:r>
          </a:p>
        </p:txBody>
      </p:sp>
      <p:sp>
        <p:nvSpPr>
          <p:cNvPr id="12" name="WordArt 130" descr="Purple mesh"/>
          <p:cNvSpPr>
            <a:spLocks noChangeArrowheads="1" noChangeShapeType="1" noTextEdit="1"/>
          </p:cNvSpPr>
          <p:nvPr/>
        </p:nvSpPr>
        <p:spPr bwMode="auto">
          <a:xfrm>
            <a:off x="8290322" y="607218"/>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5</a:t>
            </a:r>
          </a:p>
        </p:txBody>
      </p:sp>
      <p:sp>
        <p:nvSpPr>
          <p:cNvPr id="13" name="WordArt 131" descr="Purple mesh"/>
          <p:cNvSpPr>
            <a:spLocks noChangeArrowheads="1" noChangeShapeType="1" noTextEdit="1"/>
          </p:cNvSpPr>
          <p:nvPr/>
        </p:nvSpPr>
        <p:spPr bwMode="auto">
          <a:xfrm>
            <a:off x="8298656"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6</a:t>
            </a:r>
          </a:p>
        </p:txBody>
      </p:sp>
      <p:sp>
        <p:nvSpPr>
          <p:cNvPr id="14" name="WordArt 132" descr="Purple mesh"/>
          <p:cNvSpPr>
            <a:spLocks noChangeArrowheads="1" noChangeShapeType="1" noTextEdit="1"/>
          </p:cNvSpPr>
          <p:nvPr/>
        </p:nvSpPr>
        <p:spPr bwMode="auto">
          <a:xfrm>
            <a:off x="8303419"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7</a:t>
            </a:r>
          </a:p>
        </p:txBody>
      </p:sp>
      <p:sp>
        <p:nvSpPr>
          <p:cNvPr id="15" name="WordArt 133" descr="Purple mesh"/>
          <p:cNvSpPr>
            <a:spLocks noChangeArrowheads="1" noChangeShapeType="1" noTextEdit="1"/>
          </p:cNvSpPr>
          <p:nvPr/>
        </p:nvSpPr>
        <p:spPr bwMode="auto">
          <a:xfrm>
            <a:off x="8290322" y="61674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8</a:t>
            </a:r>
          </a:p>
        </p:txBody>
      </p:sp>
      <p:sp>
        <p:nvSpPr>
          <p:cNvPr id="16" name="WordArt 134" descr="Purple mesh"/>
          <p:cNvSpPr>
            <a:spLocks noChangeArrowheads="1" noChangeShapeType="1" noTextEdit="1"/>
          </p:cNvSpPr>
          <p:nvPr/>
        </p:nvSpPr>
        <p:spPr bwMode="auto">
          <a:xfrm>
            <a:off x="8296275"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9</a:t>
            </a:r>
          </a:p>
        </p:txBody>
      </p:sp>
      <p:sp>
        <p:nvSpPr>
          <p:cNvPr id="17" name="WordArt 135" descr="Purple mesh"/>
          <p:cNvSpPr>
            <a:spLocks noChangeArrowheads="1" noChangeShapeType="1" noTextEdit="1"/>
          </p:cNvSpPr>
          <p:nvPr/>
        </p:nvSpPr>
        <p:spPr bwMode="auto">
          <a:xfrm>
            <a:off x="8290322" y="61198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10</a:t>
            </a:r>
          </a:p>
        </p:txBody>
      </p:sp>
      <p:sp>
        <p:nvSpPr>
          <p:cNvPr id="35" name="AutoShape 2"/>
          <p:cNvSpPr>
            <a:spLocks noChangeArrowheads="1"/>
          </p:cNvSpPr>
          <p:nvPr/>
        </p:nvSpPr>
        <p:spPr bwMode="auto">
          <a:xfrm>
            <a:off x="514350" y="457200"/>
            <a:ext cx="1409700" cy="647700"/>
          </a:xfrm>
          <a:prstGeom prst="roundRect">
            <a:avLst>
              <a:gd name="adj" fmla="val 16667"/>
            </a:avLst>
          </a:prstGeom>
          <a:solidFill>
            <a:srgbClr val="99FF33"/>
          </a:solidFill>
          <a:ln w="57150">
            <a:solidFill>
              <a:srgbClr val="6600CC"/>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b="1" i="1" u="sng" dirty="0">
              <a:latin typeface="VNI-Souvir" pitchFamily="2" charset="0"/>
            </a:endParaRPr>
          </a:p>
          <a:p>
            <a:pPr algn="ctr" eaLnBrk="1" hangingPunct="1"/>
            <a:r>
              <a:rPr lang="en-US" altLang="en-US" sz="2800" b="1" u="sng" dirty="0" err="1">
                <a:solidFill>
                  <a:srgbClr val="000000"/>
                </a:solidFill>
                <a:latin typeface="VNI-Cooper" pitchFamily="2" charset="0"/>
              </a:rPr>
              <a:t>Câu</a:t>
            </a:r>
            <a:r>
              <a:rPr lang="en-US" altLang="en-US" sz="2800" b="1" u="sng" dirty="0">
                <a:solidFill>
                  <a:srgbClr val="000000"/>
                </a:solidFill>
                <a:latin typeface="VNI-Cooper" pitchFamily="2" charset="0"/>
              </a:rPr>
              <a:t> 4</a:t>
            </a:r>
            <a:r>
              <a:rPr lang="en-US" altLang="en-US" sz="1800" b="1" u="sng" dirty="0">
                <a:latin typeface="HP-Serpentine" pitchFamily="34" charset="0"/>
              </a:rPr>
              <a:t> :</a:t>
            </a:r>
            <a:endParaRPr lang="en-US" altLang="en-US" sz="1800" dirty="0">
              <a:latin typeface="HP-Serpentine" pitchFamily="34" charset="0"/>
            </a:endParaRPr>
          </a:p>
          <a:p>
            <a:pPr algn="ctr" eaLnBrk="1" hangingPunct="1"/>
            <a:endParaRPr lang="en-US" altLang="en-US" sz="1800" dirty="0">
              <a:latin typeface="HP-Serpentine" pitchFamily="34" charset="0"/>
            </a:endParaRPr>
          </a:p>
        </p:txBody>
      </p:sp>
      <p:pic>
        <p:nvPicPr>
          <p:cNvPr id="36" name="Picture 3" descr="fram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900" y="1263650"/>
            <a:ext cx="78549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4"/>
          <p:cNvSpPr>
            <a:spLocks noChangeArrowheads="1"/>
          </p:cNvSpPr>
          <p:nvPr/>
        </p:nvSpPr>
        <p:spPr bwMode="auto">
          <a:xfrm>
            <a:off x="2133600" y="1578010"/>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sz="4000" b="1" dirty="0">
                <a:solidFill>
                  <a:srgbClr val="002060"/>
                </a:solidFill>
              </a:rPr>
              <a:t>Protein được tạo từ</a:t>
            </a:r>
            <a:endParaRPr lang="en-US" sz="4000" b="1" dirty="0">
              <a:solidFill>
                <a:srgbClr val="002060"/>
              </a:solidFill>
            </a:endParaRPr>
          </a:p>
        </p:txBody>
      </p:sp>
      <p:grpSp>
        <p:nvGrpSpPr>
          <p:cNvPr id="40" name="Group 5"/>
          <p:cNvGrpSpPr>
            <a:grpSpLocks/>
          </p:cNvGrpSpPr>
          <p:nvPr/>
        </p:nvGrpSpPr>
        <p:grpSpPr bwMode="auto">
          <a:xfrm>
            <a:off x="576263" y="3165475"/>
            <a:ext cx="7896225" cy="604838"/>
            <a:chOff x="363" y="1994"/>
            <a:chExt cx="4974" cy="381"/>
          </a:xfrm>
        </p:grpSpPr>
        <p:pic>
          <p:nvPicPr>
            <p:cNvPr id="50" name="Picture 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7" descr="Pink tissue paper">
              <a:hlinkClick r:id="" action="ppaction://noaction" highlightClick="1">
                <a:snd r:embed="rId11" name="click.wav"/>
              </a:hlinkClick>
            </p:cNvPr>
            <p:cNvSpPr txBox="1">
              <a:spLocks noChangeArrowheads="1"/>
            </p:cNvSpPr>
            <p:nvPr/>
          </p:nvSpPr>
          <p:spPr bwMode="auto">
            <a:xfrm>
              <a:off x="414" y="2027"/>
              <a:ext cx="400"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A.</a:t>
              </a:r>
            </a:p>
          </p:txBody>
        </p:sp>
      </p:grpSp>
      <p:sp>
        <p:nvSpPr>
          <p:cNvPr id="61" name="Rectangle 8"/>
          <p:cNvSpPr>
            <a:spLocks noChangeArrowheads="1"/>
          </p:cNvSpPr>
          <p:nvPr/>
        </p:nvSpPr>
        <p:spPr bwMode="auto">
          <a:xfrm>
            <a:off x="2510162" y="3258715"/>
            <a:ext cx="5256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vi-VN" sz="2800" b="1" dirty="0"/>
              <a:t>các </a:t>
            </a:r>
            <a:r>
              <a:rPr lang="en-US" sz="2800" b="1" dirty="0"/>
              <a:t>acid</a:t>
            </a:r>
            <a:r>
              <a:rPr lang="vi-VN" sz="2800" b="1" dirty="0"/>
              <a:t> </a:t>
            </a:r>
            <a:r>
              <a:rPr lang="en-US" sz="2800" b="1" dirty="0" err="1"/>
              <a:t>béo</a:t>
            </a:r>
            <a:endParaRPr lang="en-US" sz="2800" b="1" dirty="0">
              <a:cs typeface="Times New Roman" pitchFamily="18" charset="0"/>
            </a:endParaRPr>
          </a:p>
        </p:txBody>
      </p:sp>
      <p:grpSp>
        <p:nvGrpSpPr>
          <p:cNvPr id="62" name="Group 9"/>
          <p:cNvGrpSpPr>
            <a:grpSpLocks/>
          </p:cNvGrpSpPr>
          <p:nvPr/>
        </p:nvGrpSpPr>
        <p:grpSpPr bwMode="auto">
          <a:xfrm>
            <a:off x="576263" y="3910013"/>
            <a:ext cx="7896225" cy="633412"/>
            <a:chOff x="363" y="2463"/>
            <a:chExt cx="4974" cy="399"/>
          </a:xfrm>
        </p:grpSpPr>
        <p:pic>
          <p:nvPicPr>
            <p:cNvPr id="63" name="Picture 10"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 Box 11" descr="Pink tissue paper">
              <a:hlinkClick r:id="" action="ppaction://noaction" highlightClick="1">
                <a:snd r:embed="rId11" name="click.wav"/>
              </a:hlinkClick>
            </p:cNvPr>
            <p:cNvSpPr txBox="1">
              <a:spLocks noChangeArrowheads="1"/>
            </p:cNvSpPr>
            <p:nvPr/>
          </p:nvSpPr>
          <p:spPr bwMode="auto">
            <a:xfrm>
              <a:off x="414" y="2484"/>
              <a:ext cx="388"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B.</a:t>
              </a:r>
            </a:p>
          </p:txBody>
        </p:sp>
      </p:grpSp>
      <p:grpSp>
        <p:nvGrpSpPr>
          <p:cNvPr id="65" name="Group 12"/>
          <p:cNvGrpSpPr>
            <a:grpSpLocks/>
          </p:cNvGrpSpPr>
          <p:nvPr/>
        </p:nvGrpSpPr>
        <p:grpSpPr bwMode="auto">
          <a:xfrm>
            <a:off x="576263" y="4672013"/>
            <a:ext cx="7896225" cy="581025"/>
            <a:chOff x="363" y="2943"/>
            <a:chExt cx="4974" cy="366"/>
          </a:xfrm>
        </p:grpSpPr>
        <p:pic>
          <p:nvPicPr>
            <p:cNvPr id="66" name="Picture 13"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14" descr="Pink tissue paper">
              <a:hlinkClick r:id="" action="ppaction://noaction" highlightClick="1">
                <a:snd r:embed="rId11" name="click.wav"/>
              </a:hlinkClick>
            </p:cNvPr>
            <p:cNvSpPr txBox="1">
              <a:spLocks noChangeArrowheads="1"/>
            </p:cNvSpPr>
            <p:nvPr/>
          </p:nvSpPr>
          <p:spPr bwMode="auto">
            <a:xfrm>
              <a:off x="426" y="2964"/>
              <a:ext cx="388"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C.</a:t>
              </a:r>
            </a:p>
          </p:txBody>
        </p:sp>
      </p:grpSp>
      <p:grpSp>
        <p:nvGrpSpPr>
          <p:cNvPr id="68" name="Group 15"/>
          <p:cNvGrpSpPr>
            <a:grpSpLocks/>
          </p:cNvGrpSpPr>
          <p:nvPr/>
        </p:nvGrpSpPr>
        <p:grpSpPr bwMode="auto">
          <a:xfrm>
            <a:off x="576263" y="5432425"/>
            <a:ext cx="7896225" cy="604838"/>
            <a:chOff x="363" y="3422"/>
            <a:chExt cx="4974" cy="381"/>
          </a:xfrm>
        </p:grpSpPr>
        <p:pic>
          <p:nvPicPr>
            <p:cNvPr id="69" name="Picture 1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17" descr="Pink tissue paper">
              <a:hlinkClick r:id="" action="ppaction://noaction" highlightClick="1">
                <a:snd r:embed="rId11" name="click.wav"/>
              </a:hlinkClick>
            </p:cNvPr>
            <p:cNvSpPr txBox="1">
              <a:spLocks noChangeArrowheads="1"/>
            </p:cNvSpPr>
            <p:nvPr/>
          </p:nvSpPr>
          <p:spPr bwMode="auto">
            <a:xfrm>
              <a:off x="426" y="3455"/>
              <a:ext cx="400"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D.</a:t>
              </a:r>
            </a:p>
          </p:txBody>
        </p:sp>
      </p:grpSp>
      <p:sp>
        <p:nvSpPr>
          <p:cNvPr id="71" name="Rectangle 18"/>
          <p:cNvSpPr>
            <a:spLocks noChangeArrowheads="1"/>
          </p:cNvSpPr>
          <p:nvPr/>
        </p:nvSpPr>
        <p:spPr bwMode="auto">
          <a:xfrm>
            <a:off x="2520072" y="3938164"/>
            <a:ext cx="24849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2800" b="1" dirty="0"/>
              <a:t> </a:t>
            </a:r>
            <a:r>
              <a:rPr lang="vi-VN" sz="2800" b="1" dirty="0"/>
              <a:t>các </a:t>
            </a:r>
            <a:r>
              <a:rPr lang="en-US" sz="2800" b="1" dirty="0"/>
              <a:t>acid </a:t>
            </a:r>
            <a:r>
              <a:rPr lang="en-US" sz="2800" b="1" dirty="0" err="1"/>
              <a:t>vô</a:t>
            </a:r>
            <a:r>
              <a:rPr lang="en-US" sz="2800" b="1" dirty="0"/>
              <a:t> </a:t>
            </a:r>
            <a:r>
              <a:rPr lang="en-US" sz="2800" b="1" dirty="0" err="1"/>
              <a:t>cơ</a:t>
            </a:r>
            <a:r>
              <a:rPr lang="vi-VN" sz="2800" b="1" dirty="0"/>
              <a:t>.</a:t>
            </a:r>
            <a:endParaRPr lang="en-US" sz="2800" b="1" dirty="0">
              <a:cs typeface="Times New Roman" pitchFamily="18" charset="0"/>
            </a:endParaRPr>
          </a:p>
        </p:txBody>
      </p:sp>
      <p:sp>
        <p:nvSpPr>
          <p:cNvPr id="72" name="Rectangle 19"/>
          <p:cNvSpPr>
            <a:spLocks noChangeArrowheads="1"/>
          </p:cNvSpPr>
          <p:nvPr/>
        </p:nvSpPr>
        <p:spPr bwMode="auto">
          <a:xfrm>
            <a:off x="2530476" y="4663578"/>
            <a:ext cx="5984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vi-VN" sz="2800" b="1" dirty="0"/>
              <a:t>các amino a</a:t>
            </a:r>
            <a:r>
              <a:rPr lang="en-US" sz="2800" b="1" dirty="0" err="1"/>
              <a:t>cid</a:t>
            </a:r>
            <a:r>
              <a:rPr lang="vi-VN" sz="2800" b="1" dirty="0"/>
              <a:t>.</a:t>
            </a:r>
            <a:endParaRPr lang="en-US" sz="2800" b="1" dirty="0">
              <a:cs typeface="Times New Roman" pitchFamily="18" charset="0"/>
            </a:endParaRPr>
          </a:p>
        </p:txBody>
      </p:sp>
      <p:sp>
        <p:nvSpPr>
          <p:cNvPr id="73" name="Rectangle 20"/>
          <p:cNvSpPr>
            <a:spLocks noChangeArrowheads="1"/>
          </p:cNvSpPr>
          <p:nvPr/>
        </p:nvSpPr>
        <p:spPr bwMode="auto">
          <a:xfrm>
            <a:off x="2510162" y="5441625"/>
            <a:ext cx="24641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sz="2800" b="1" dirty="0"/>
              <a:t>các a</a:t>
            </a:r>
            <a:r>
              <a:rPr lang="en-US" sz="2800" b="1" dirty="0" err="1"/>
              <a:t>cid</a:t>
            </a:r>
            <a:r>
              <a:rPr lang="vi-VN" sz="2800" b="1" dirty="0"/>
              <a:t> a</a:t>
            </a:r>
            <a:r>
              <a:rPr lang="en-US" sz="2800" b="1" dirty="0"/>
              <a:t>c</a:t>
            </a:r>
            <a:r>
              <a:rPr lang="vi-VN" sz="2800" b="1" dirty="0"/>
              <a:t>etic</a:t>
            </a:r>
            <a:r>
              <a:rPr lang="en-US" sz="2800" b="1" dirty="0">
                <a:cs typeface="Times New Roman" pitchFamily="18" charset="0"/>
              </a:rPr>
              <a:t>.</a:t>
            </a:r>
            <a:endParaRPr lang="en-US" altLang="en-US" sz="2800" b="1" dirty="0">
              <a:latin typeface="Arial" panose="020B0604020202020204" pitchFamily="34" charset="0"/>
            </a:endParaRPr>
          </a:p>
        </p:txBody>
      </p:sp>
      <p:sp>
        <p:nvSpPr>
          <p:cNvPr id="74" name="Oval 73"/>
          <p:cNvSpPr/>
          <p:nvPr/>
        </p:nvSpPr>
        <p:spPr>
          <a:xfrm>
            <a:off x="533400" y="4643292"/>
            <a:ext cx="762000" cy="685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p14="http://schemas.microsoft.com/office/powerpoint/2010/main" val="110386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out)">
                                      <p:cBhvr>
                                        <p:cTn id="32"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out)">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3"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out)">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out)">
                                      <p:cBhvr>
                                        <p:cTn id="56" dur="500"/>
                                        <p:tgtEl>
                                          <p:spTgt spid="11"/>
                                        </p:tgtEl>
                                      </p:cBhvr>
                                    </p:animEffec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circle(out)">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3"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out)">
                                      <p:cBhvr>
                                        <p:cTn id="72" dur="500"/>
                                        <p:tgtEl>
                                          <p:spTgt spid="9"/>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circle(out)">
                                      <p:cBhvr>
                                        <p:cTn id="80" dur="500"/>
                                        <p:tgtEl>
                                          <p:spTgt spid="8"/>
                                        </p:tgtEl>
                                      </p:cBhvr>
                                    </p:animEffect>
                                  </p:childTnLst>
                                  <p:subTnLst>
                                    <p:audio>
                                      <p:cMediaNode>
                                        <p:cTn display="0" masterRel="sameClick">
                                          <p:stCondLst>
                                            <p:cond evt="begin" delay="0">
                                              <p:tn val="78"/>
                                            </p:cond>
                                          </p:stCondLst>
                                          <p:endCondLst>
                                            <p:cond evt="onStopAudio" delay="0">
                                              <p:tgtEl>
                                                <p:sldTgt/>
                                              </p:tgtEl>
                                            </p:cond>
                                          </p:endCondLst>
                                        </p:cTn>
                                        <p:tgtEl>
                                          <p:sndTgt r:embed="rId3"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circle(out)">
                                      <p:cBhvr>
                                        <p:cTn id="88" dur="500"/>
                                        <p:tgtEl>
                                          <p:spTgt spid="7"/>
                                        </p:tgtEl>
                                      </p:cBhvr>
                                    </p:animEffect>
                                  </p:childTnLst>
                                  <p:subTnLst>
                                    <p:audio>
                                      <p:cMediaNode>
                                        <p:cTn display="0" masterRel="sameClick">
                                          <p:stCondLst>
                                            <p:cond evt="begin" delay="0">
                                              <p:tn val="86"/>
                                            </p:cond>
                                          </p:stCondLst>
                                          <p:endCondLst>
                                            <p:cond evt="onStopAudio" delay="0">
                                              <p:tgtEl>
                                                <p:sldTgt/>
                                              </p:tgtEl>
                                            </p:cond>
                                          </p:endCondLst>
                                        </p:cTn>
                                        <p:tgtEl>
                                          <p:sndTgt r:embed="rId4"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box(in)">
                                      <p:cBhvr>
                                        <p:cTn id="9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385" y="5214937"/>
            <a:ext cx="885616" cy="748665"/>
          </a:xfrm>
          <a:prstGeom prst="rect">
            <a:avLst/>
          </a:prstGeom>
        </p:spPr>
      </p:pic>
      <p:pic>
        <p:nvPicPr>
          <p:cNvPr id="6" name="Picture 124" descr="dong-ho-c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WordArt 125" descr="Purple mesh"/>
          <p:cNvSpPr>
            <a:spLocks noChangeArrowheads="1" noChangeShapeType="1" noTextEdit="1"/>
          </p:cNvSpPr>
          <p:nvPr/>
        </p:nvSpPr>
        <p:spPr bwMode="auto">
          <a:xfrm>
            <a:off x="8296275" y="619124"/>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0</a:t>
            </a:r>
          </a:p>
        </p:txBody>
      </p:sp>
      <p:sp>
        <p:nvSpPr>
          <p:cNvPr id="8" name="WordArt 126" descr="Purple mesh"/>
          <p:cNvSpPr>
            <a:spLocks noChangeArrowheads="1" noChangeShapeType="1" noTextEdit="1"/>
          </p:cNvSpPr>
          <p:nvPr/>
        </p:nvSpPr>
        <p:spPr bwMode="auto">
          <a:xfrm>
            <a:off x="8301038"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a:t>
            </a:r>
          </a:p>
        </p:txBody>
      </p:sp>
      <p:sp>
        <p:nvSpPr>
          <p:cNvPr id="9" name="WordArt 127" descr="Purple mesh"/>
          <p:cNvSpPr>
            <a:spLocks noChangeArrowheads="1" noChangeShapeType="1" noTextEdit="1"/>
          </p:cNvSpPr>
          <p:nvPr/>
        </p:nvSpPr>
        <p:spPr bwMode="auto">
          <a:xfrm>
            <a:off x="8297466" y="609599"/>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2</a:t>
            </a:r>
          </a:p>
        </p:txBody>
      </p:sp>
      <p:sp>
        <p:nvSpPr>
          <p:cNvPr id="10" name="WordArt 128" descr="Purple mesh"/>
          <p:cNvSpPr>
            <a:spLocks noChangeArrowheads="1" noChangeShapeType="1" noTextEdit="1"/>
          </p:cNvSpPr>
          <p:nvPr/>
        </p:nvSpPr>
        <p:spPr bwMode="auto">
          <a:xfrm>
            <a:off x="8305800" y="60602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3</a:t>
            </a:r>
          </a:p>
        </p:txBody>
      </p:sp>
      <p:sp>
        <p:nvSpPr>
          <p:cNvPr id="11" name="WordArt 129" descr="Purple mesh"/>
          <p:cNvSpPr>
            <a:spLocks noChangeArrowheads="1" noChangeShapeType="1" noTextEdit="1"/>
          </p:cNvSpPr>
          <p:nvPr/>
        </p:nvSpPr>
        <p:spPr bwMode="auto">
          <a:xfrm>
            <a:off x="8305800"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4</a:t>
            </a:r>
          </a:p>
        </p:txBody>
      </p:sp>
      <p:sp>
        <p:nvSpPr>
          <p:cNvPr id="12" name="WordArt 130" descr="Purple mesh"/>
          <p:cNvSpPr>
            <a:spLocks noChangeArrowheads="1" noChangeShapeType="1" noTextEdit="1"/>
          </p:cNvSpPr>
          <p:nvPr/>
        </p:nvSpPr>
        <p:spPr bwMode="auto">
          <a:xfrm>
            <a:off x="8290322" y="607218"/>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5</a:t>
            </a:r>
          </a:p>
        </p:txBody>
      </p:sp>
      <p:sp>
        <p:nvSpPr>
          <p:cNvPr id="13" name="WordArt 131" descr="Purple mesh"/>
          <p:cNvSpPr>
            <a:spLocks noChangeArrowheads="1" noChangeShapeType="1" noTextEdit="1"/>
          </p:cNvSpPr>
          <p:nvPr/>
        </p:nvSpPr>
        <p:spPr bwMode="auto">
          <a:xfrm>
            <a:off x="8298656"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6</a:t>
            </a:r>
          </a:p>
        </p:txBody>
      </p:sp>
      <p:sp>
        <p:nvSpPr>
          <p:cNvPr id="14" name="WordArt 132" descr="Purple mesh"/>
          <p:cNvSpPr>
            <a:spLocks noChangeArrowheads="1" noChangeShapeType="1" noTextEdit="1"/>
          </p:cNvSpPr>
          <p:nvPr/>
        </p:nvSpPr>
        <p:spPr bwMode="auto">
          <a:xfrm>
            <a:off x="8303419"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7</a:t>
            </a:r>
          </a:p>
        </p:txBody>
      </p:sp>
      <p:sp>
        <p:nvSpPr>
          <p:cNvPr id="15" name="WordArt 133" descr="Purple mesh"/>
          <p:cNvSpPr>
            <a:spLocks noChangeArrowheads="1" noChangeShapeType="1" noTextEdit="1"/>
          </p:cNvSpPr>
          <p:nvPr/>
        </p:nvSpPr>
        <p:spPr bwMode="auto">
          <a:xfrm>
            <a:off x="8290322" y="61674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8</a:t>
            </a:r>
          </a:p>
        </p:txBody>
      </p:sp>
      <p:sp>
        <p:nvSpPr>
          <p:cNvPr id="16" name="WordArt 134" descr="Purple mesh"/>
          <p:cNvSpPr>
            <a:spLocks noChangeArrowheads="1" noChangeShapeType="1" noTextEdit="1"/>
          </p:cNvSpPr>
          <p:nvPr/>
        </p:nvSpPr>
        <p:spPr bwMode="auto">
          <a:xfrm>
            <a:off x="8296275"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9</a:t>
            </a:r>
          </a:p>
        </p:txBody>
      </p:sp>
      <p:sp>
        <p:nvSpPr>
          <p:cNvPr id="17" name="WordArt 135" descr="Purple mesh"/>
          <p:cNvSpPr>
            <a:spLocks noChangeArrowheads="1" noChangeShapeType="1" noTextEdit="1"/>
          </p:cNvSpPr>
          <p:nvPr/>
        </p:nvSpPr>
        <p:spPr bwMode="auto">
          <a:xfrm>
            <a:off x="8290322" y="61198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10</a:t>
            </a:r>
          </a:p>
        </p:txBody>
      </p:sp>
      <p:sp>
        <p:nvSpPr>
          <p:cNvPr id="38" name="AutoShape 2"/>
          <p:cNvSpPr>
            <a:spLocks noChangeArrowheads="1"/>
          </p:cNvSpPr>
          <p:nvPr/>
        </p:nvSpPr>
        <p:spPr bwMode="auto">
          <a:xfrm>
            <a:off x="514350" y="457200"/>
            <a:ext cx="1409700" cy="647700"/>
          </a:xfrm>
          <a:prstGeom prst="roundRect">
            <a:avLst>
              <a:gd name="adj" fmla="val 16667"/>
            </a:avLst>
          </a:prstGeom>
          <a:solidFill>
            <a:srgbClr val="99FF33"/>
          </a:solidFill>
          <a:ln w="57150">
            <a:solidFill>
              <a:srgbClr val="6600CC"/>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b="1" i="1" u="sng" dirty="0">
              <a:latin typeface="VNI-Souvir" pitchFamily="2" charset="0"/>
            </a:endParaRPr>
          </a:p>
          <a:p>
            <a:pPr algn="ctr" eaLnBrk="1" hangingPunct="1"/>
            <a:r>
              <a:rPr lang="en-US" altLang="en-US" sz="2800" b="1" u="sng" dirty="0" err="1">
                <a:solidFill>
                  <a:srgbClr val="000000"/>
                </a:solidFill>
                <a:latin typeface="VNI-Cooper" pitchFamily="2" charset="0"/>
              </a:rPr>
              <a:t>Câu</a:t>
            </a:r>
            <a:r>
              <a:rPr lang="en-US" altLang="en-US" sz="2800" b="1" u="sng" dirty="0">
                <a:solidFill>
                  <a:srgbClr val="000000"/>
                </a:solidFill>
                <a:latin typeface="VNI-Cooper" pitchFamily="2" charset="0"/>
              </a:rPr>
              <a:t> 5</a:t>
            </a:r>
            <a:r>
              <a:rPr lang="en-US" altLang="en-US" sz="1800" b="1" u="sng" dirty="0">
                <a:latin typeface="HP-Serpentine" pitchFamily="34" charset="0"/>
              </a:rPr>
              <a:t> :</a:t>
            </a:r>
            <a:endParaRPr lang="en-US" altLang="en-US" sz="1800" dirty="0">
              <a:latin typeface="HP-Serpentine" pitchFamily="34" charset="0"/>
            </a:endParaRPr>
          </a:p>
          <a:p>
            <a:pPr algn="ctr" eaLnBrk="1" hangingPunct="1"/>
            <a:endParaRPr lang="en-US" altLang="en-US" sz="1800" dirty="0">
              <a:latin typeface="HP-Serpentine" pitchFamily="34" charset="0"/>
            </a:endParaRPr>
          </a:p>
        </p:txBody>
      </p:sp>
      <p:pic>
        <p:nvPicPr>
          <p:cNvPr id="39" name="Picture 3" descr="fram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900" y="1263650"/>
            <a:ext cx="78549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
          <p:cNvSpPr>
            <a:spLocks noChangeArrowheads="1"/>
          </p:cNvSpPr>
          <p:nvPr/>
        </p:nvSpPr>
        <p:spPr bwMode="auto">
          <a:xfrm>
            <a:off x="938341" y="1519486"/>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sz="4000" b="1" dirty="0" err="1">
                <a:solidFill>
                  <a:srgbClr val="002060"/>
                </a:solidFill>
              </a:rPr>
              <a:t>Dấu</a:t>
            </a:r>
            <a:r>
              <a:rPr lang="fr-FR" sz="4000" b="1" dirty="0">
                <a:solidFill>
                  <a:srgbClr val="002060"/>
                </a:solidFill>
              </a:rPr>
              <a:t> </a:t>
            </a:r>
            <a:r>
              <a:rPr lang="fr-FR" sz="4000" b="1" dirty="0" err="1">
                <a:solidFill>
                  <a:srgbClr val="002060"/>
                </a:solidFill>
              </a:rPr>
              <a:t>hiệu</a:t>
            </a:r>
            <a:r>
              <a:rPr lang="fr-FR" sz="4000" b="1" dirty="0">
                <a:solidFill>
                  <a:srgbClr val="002060"/>
                </a:solidFill>
              </a:rPr>
              <a:t> </a:t>
            </a:r>
            <a:r>
              <a:rPr lang="fr-FR" sz="4000" b="1" dirty="0" err="1">
                <a:solidFill>
                  <a:srgbClr val="002060"/>
                </a:solidFill>
              </a:rPr>
              <a:t>để</a:t>
            </a:r>
            <a:r>
              <a:rPr lang="fr-FR" sz="4000" b="1" dirty="0">
                <a:solidFill>
                  <a:srgbClr val="002060"/>
                </a:solidFill>
              </a:rPr>
              <a:t> </a:t>
            </a:r>
            <a:r>
              <a:rPr lang="fr-FR" sz="4000" b="1" dirty="0" err="1">
                <a:solidFill>
                  <a:srgbClr val="002060"/>
                </a:solidFill>
              </a:rPr>
              <a:t>nhận</a:t>
            </a:r>
            <a:r>
              <a:rPr lang="fr-FR" sz="4000" b="1" dirty="0">
                <a:solidFill>
                  <a:srgbClr val="002060"/>
                </a:solidFill>
              </a:rPr>
              <a:t> </a:t>
            </a:r>
            <a:r>
              <a:rPr lang="fr-FR" sz="4000" b="1" dirty="0" err="1">
                <a:solidFill>
                  <a:srgbClr val="002060"/>
                </a:solidFill>
              </a:rPr>
              <a:t>biết</a:t>
            </a:r>
            <a:r>
              <a:rPr lang="fr-FR" sz="4000" b="1" dirty="0">
                <a:solidFill>
                  <a:srgbClr val="002060"/>
                </a:solidFill>
              </a:rPr>
              <a:t> </a:t>
            </a:r>
            <a:r>
              <a:rPr lang="fr-FR" sz="4000" b="1" dirty="0" err="1">
                <a:solidFill>
                  <a:srgbClr val="002060"/>
                </a:solidFill>
              </a:rPr>
              <a:t>protein</a:t>
            </a:r>
            <a:r>
              <a:rPr lang="fr-FR" sz="4000" b="1" dirty="0">
                <a:solidFill>
                  <a:srgbClr val="002060"/>
                </a:solidFill>
              </a:rPr>
              <a:t> là</a:t>
            </a:r>
            <a:endParaRPr lang="en-US" sz="4000" b="1" dirty="0">
              <a:solidFill>
                <a:srgbClr val="002060"/>
              </a:solidFill>
            </a:endParaRPr>
          </a:p>
        </p:txBody>
      </p:sp>
      <p:grpSp>
        <p:nvGrpSpPr>
          <p:cNvPr id="42" name="Group 5"/>
          <p:cNvGrpSpPr>
            <a:grpSpLocks/>
          </p:cNvGrpSpPr>
          <p:nvPr/>
        </p:nvGrpSpPr>
        <p:grpSpPr bwMode="auto">
          <a:xfrm>
            <a:off x="576263" y="3165475"/>
            <a:ext cx="7896225" cy="604838"/>
            <a:chOff x="363" y="1994"/>
            <a:chExt cx="4974" cy="381"/>
          </a:xfrm>
        </p:grpSpPr>
        <p:pic>
          <p:nvPicPr>
            <p:cNvPr id="43" name="Picture 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7" descr="Pink tissue paper">
              <a:hlinkClick r:id="" action="ppaction://noaction" highlightClick="1">
                <a:snd r:embed="rId11" name="click.wav"/>
              </a:hlinkClick>
            </p:cNvPr>
            <p:cNvSpPr txBox="1">
              <a:spLocks noChangeArrowheads="1"/>
            </p:cNvSpPr>
            <p:nvPr/>
          </p:nvSpPr>
          <p:spPr bwMode="auto">
            <a:xfrm>
              <a:off x="414" y="2027"/>
              <a:ext cx="400"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cs typeface="Times New Roman" panose="02020603050405020304" pitchFamily="18" charset="0"/>
                </a:rPr>
                <a:t>A.</a:t>
              </a:r>
            </a:p>
          </p:txBody>
        </p:sp>
      </p:grpSp>
      <p:sp>
        <p:nvSpPr>
          <p:cNvPr id="45" name="Rectangle 8"/>
          <p:cNvSpPr>
            <a:spLocks noChangeArrowheads="1"/>
          </p:cNvSpPr>
          <p:nvPr/>
        </p:nvSpPr>
        <p:spPr bwMode="auto">
          <a:xfrm>
            <a:off x="1267117" y="3213100"/>
            <a:ext cx="74958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sz="2800" b="1" dirty="0" err="1"/>
              <a:t>làm</a:t>
            </a:r>
            <a:r>
              <a:rPr lang="fr-FR" sz="2800" b="1" dirty="0"/>
              <a:t> </a:t>
            </a:r>
            <a:r>
              <a:rPr lang="fr-FR" sz="2800" b="1" dirty="0" err="1"/>
              <a:t>dung</a:t>
            </a:r>
            <a:r>
              <a:rPr lang="fr-FR" sz="2800" b="1" dirty="0"/>
              <a:t> </a:t>
            </a:r>
            <a:r>
              <a:rPr lang="fr-FR" sz="2800" b="1" dirty="0" err="1"/>
              <a:t>dịch</a:t>
            </a:r>
            <a:r>
              <a:rPr lang="fr-FR" sz="2800" b="1" dirty="0"/>
              <a:t> </a:t>
            </a:r>
            <a:r>
              <a:rPr lang="fr-FR" sz="2800" b="1" dirty="0" err="1"/>
              <a:t>iot</a:t>
            </a:r>
            <a:r>
              <a:rPr lang="fr-FR" sz="2800" b="1" dirty="0"/>
              <a:t> </a:t>
            </a:r>
            <a:r>
              <a:rPr lang="fr-FR" sz="2800" b="1" dirty="0" err="1"/>
              <a:t>đổi</a:t>
            </a:r>
            <a:r>
              <a:rPr lang="fr-FR" sz="2800" b="1" dirty="0"/>
              <a:t> </a:t>
            </a:r>
            <a:r>
              <a:rPr lang="fr-FR" sz="2800" b="1" dirty="0" err="1"/>
              <a:t>màu</a:t>
            </a:r>
            <a:r>
              <a:rPr lang="fr-FR" sz="2800" b="1" dirty="0"/>
              <a:t> </a:t>
            </a:r>
            <a:r>
              <a:rPr lang="fr-FR" sz="2800" b="1" dirty="0" err="1"/>
              <a:t>xanh</a:t>
            </a:r>
            <a:r>
              <a:rPr lang="fr-FR" sz="2800" b="1" dirty="0"/>
              <a:t>.</a:t>
            </a:r>
            <a:endParaRPr lang="en-US" sz="2800" b="1" dirty="0"/>
          </a:p>
        </p:txBody>
      </p:sp>
      <p:grpSp>
        <p:nvGrpSpPr>
          <p:cNvPr id="46" name="Group 9"/>
          <p:cNvGrpSpPr>
            <a:grpSpLocks/>
          </p:cNvGrpSpPr>
          <p:nvPr/>
        </p:nvGrpSpPr>
        <p:grpSpPr bwMode="auto">
          <a:xfrm>
            <a:off x="576263" y="3910013"/>
            <a:ext cx="7896225" cy="633412"/>
            <a:chOff x="363" y="2463"/>
            <a:chExt cx="4974" cy="399"/>
          </a:xfrm>
        </p:grpSpPr>
        <p:pic>
          <p:nvPicPr>
            <p:cNvPr id="47" name="Picture 10"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1" descr="Pink tissue paper">
              <a:hlinkClick r:id="" action="ppaction://noaction" highlightClick="1">
                <a:snd r:embed="rId11" name="click.wav"/>
              </a:hlinkClick>
            </p:cNvPr>
            <p:cNvSpPr txBox="1">
              <a:spLocks noChangeArrowheads="1"/>
            </p:cNvSpPr>
            <p:nvPr/>
          </p:nvSpPr>
          <p:spPr bwMode="auto">
            <a:xfrm>
              <a:off x="414" y="2484"/>
              <a:ext cx="388"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cs typeface="Times New Roman" panose="02020603050405020304" pitchFamily="18" charset="0"/>
                </a:rPr>
                <a:t>B.</a:t>
              </a:r>
            </a:p>
          </p:txBody>
        </p:sp>
      </p:grpSp>
      <p:grpSp>
        <p:nvGrpSpPr>
          <p:cNvPr id="49" name="Group 12"/>
          <p:cNvGrpSpPr>
            <a:grpSpLocks/>
          </p:cNvGrpSpPr>
          <p:nvPr/>
        </p:nvGrpSpPr>
        <p:grpSpPr bwMode="auto">
          <a:xfrm>
            <a:off x="576263" y="4672013"/>
            <a:ext cx="7896225" cy="581025"/>
            <a:chOff x="363" y="2943"/>
            <a:chExt cx="4974" cy="366"/>
          </a:xfrm>
        </p:grpSpPr>
        <p:pic>
          <p:nvPicPr>
            <p:cNvPr id="51" name="Picture 13"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14" descr="Pink tissue paper">
              <a:hlinkClick r:id="" action="ppaction://noaction" highlightClick="1">
                <a:snd r:embed="rId11" name="click.wav"/>
              </a:hlinkClick>
            </p:cNvPr>
            <p:cNvSpPr txBox="1">
              <a:spLocks noChangeArrowheads="1"/>
            </p:cNvSpPr>
            <p:nvPr/>
          </p:nvSpPr>
          <p:spPr bwMode="auto">
            <a:xfrm>
              <a:off x="426" y="2964"/>
              <a:ext cx="388"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cs typeface="Times New Roman" panose="02020603050405020304" pitchFamily="18" charset="0"/>
                </a:rPr>
                <a:t>C.</a:t>
              </a:r>
            </a:p>
          </p:txBody>
        </p:sp>
      </p:grpSp>
      <p:grpSp>
        <p:nvGrpSpPr>
          <p:cNvPr id="53" name="Group 15"/>
          <p:cNvGrpSpPr>
            <a:grpSpLocks/>
          </p:cNvGrpSpPr>
          <p:nvPr/>
        </p:nvGrpSpPr>
        <p:grpSpPr bwMode="auto">
          <a:xfrm>
            <a:off x="576263" y="5432425"/>
            <a:ext cx="7896225" cy="604838"/>
            <a:chOff x="363" y="3422"/>
            <a:chExt cx="4974" cy="381"/>
          </a:xfrm>
        </p:grpSpPr>
        <p:pic>
          <p:nvPicPr>
            <p:cNvPr id="54" name="Picture 1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17" descr="Pink tissue paper">
              <a:hlinkClick r:id="" action="ppaction://noaction" highlightClick="1">
                <a:snd r:embed="rId11" name="click.wav"/>
              </a:hlinkClick>
            </p:cNvPr>
            <p:cNvSpPr txBox="1">
              <a:spLocks noChangeArrowheads="1"/>
            </p:cNvSpPr>
            <p:nvPr/>
          </p:nvSpPr>
          <p:spPr bwMode="auto">
            <a:xfrm>
              <a:off x="426" y="3455"/>
              <a:ext cx="400"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cs typeface="Times New Roman" panose="02020603050405020304" pitchFamily="18" charset="0"/>
                </a:rPr>
                <a:t>D.</a:t>
              </a:r>
            </a:p>
          </p:txBody>
        </p:sp>
      </p:grpSp>
      <p:sp>
        <p:nvSpPr>
          <p:cNvPr id="56" name="Rectangle 18"/>
          <p:cNvSpPr>
            <a:spLocks noChangeArrowheads="1"/>
          </p:cNvSpPr>
          <p:nvPr/>
        </p:nvSpPr>
        <p:spPr bwMode="auto">
          <a:xfrm>
            <a:off x="1095788" y="4004458"/>
            <a:ext cx="764504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sz="2300" b="1" dirty="0"/>
              <a:t>đốt cháy có mùi khét và có phản ứng đông tụ khi đun nóng.</a:t>
            </a:r>
            <a:endParaRPr lang="en-US" sz="2300" b="1" dirty="0"/>
          </a:p>
        </p:txBody>
      </p:sp>
      <p:sp>
        <p:nvSpPr>
          <p:cNvPr id="57" name="Rectangle 19"/>
          <p:cNvSpPr>
            <a:spLocks noChangeArrowheads="1"/>
          </p:cNvSpPr>
          <p:nvPr/>
        </p:nvSpPr>
        <p:spPr bwMode="auto">
          <a:xfrm>
            <a:off x="1219200" y="4732338"/>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sz="2800" b="1" dirty="0"/>
              <a:t>có phản ứng đông tụ trắng khi đun nóng.</a:t>
            </a:r>
            <a:endParaRPr lang="en-US" sz="2800" b="1" dirty="0">
              <a:cs typeface="Times New Roman" panose="02020603050405020304" pitchFamily="18" charset="0"/>
            </a:endParaRPr>
          </a:p>
        </p:txBody>
      </p:sp>
      <p:sp>
        <p:nvSpPr>
          <p:cNvPr id="58" name="Rectangle 20"/>
          <p:cNvSpPr>
            <a:spLocks noChangeArrowheads="1"/>
          </p:cNvSpPr>
          <p:nvPr/>
        </p:nvSpPr>
        <p:spPr bwMode="auto">
          <a:xfrm>
            <a:off x="1219200" y="5457697"/>
            <a:ext cx="512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800" b="1" dirty="0" err="1"/>
              <a:t>thủy</a:t>
            </a:r>
            <a:r>
              <a:rPr lang="en-US" sz="2800" b="1" dirty="0"/>
              <a:t> </a:t>
            </a:r>
            <a:r>
              <a:rPr lang="en-US" sz="2800" b="1" dirty="0" err="1"/>
              <a:t>phân</a:t>
            </a:r>
            <a:r>
              <a:rPr lang="en-US" sz="2800" b="1" dirty="0"/>
              <a:t> </a:t>
            </a:r>
            <a:r>
              <a:rPr lang="en-US" sz="2800" b="1" dirty="0" err="1"/>
              <a:t>trong</a:t>
            </a:r>
            <a:r>
              <a:rPr lang="en-US" sz="2800" b="1" dirty="0"/>
              <a:t> dung </a:t>
            </a:r>
            <a:r>
              <a:rPr lang="en-US" sz="2800" b="1" dirty="0" err="1"/>
              <a:t>dịch</a:t>
            </a:r>
            <a:r>
              <a:rPr lang="en-US" sz="2800" b="1" dirty="0"/>
              <a:t> acid.</a:t>
            </a:r>
          </a:p>
        </p:txBody>
      </p:sp>
      <p:sp>
        <p:nvSpPr>
          <p:cNvPr id="59" name="Oval 58"/>
          <p:cNvSpPr/>
          <p:nvPr/>
        </p:nvSpPr>
        <p:spPr>
          <a:xfrm>
            <a:off x="457200" y="3900344"/>
            <a:ext cx="762000" cy="685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8574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out)">
                                      <p:cBhvr>
                                        <p:cTn id="32"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out)">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3"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out)">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out)">
                                      <p:cBhvr>
                                        <p:cTn id="56" dur="500"/>
                                        <p:tgtEl>
                                          <p:spTgt spid="11"/>
                                        </p:tgtEl>
                                      </p:cBhvr>
                                    </p:animEffec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circle(out)">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3"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out)">
                                      <p:cBhvr>
                                        <p:cTn id="72" dur="500"/>
                                        <p:tgtEl>
                                          <p:spTgt spid="9"/>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circle(out)">
                                      <p:cBhvr>
                                        <p:cTn id="80" dur="500"/>
                                        <p:tgtEl>
                                          <p:spTgt spid="8"/>
                                        </p:tgtEl>
                                      </p:cBhvr>
                                    </p:animEffect>
                                  </p:childTnLst>
                                  <p:subTnLst>
                                    <p:audio>
                                      <p:cMediaNode>
                                        <p:cTn display="0" masterRel="sameClick">
                                          <p:stCondLst>
                                            <p:cond evt="begin" delay="0">
                                              <p:tn val="78"/>
                                            </p:cond>
                                          </p:stCondLst>
                                          <p:endCondLst>
                                            <p:cond evt="onStopAudio" delay="0">
                                              <p:tgtEl>
                                                <p:sldTgt/>
                                              </p:tgtEl>
                                            </p:cond>
                                          </p:endCondLst>
                                        </p:cTn>
                                        <p:tgtEl>
                                          <p:sndTgt r:embed="rId3"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circle(out)">
                                      <p:cBhvr>
                                        <p:cTn id="88" dur="500"/>
                                        <p:tgtEl>
                                          <p:spTgt spid="7"/>
                                        </p:tgtEl>
                                      </p:cBhvr>
                                    </p:animEffect>
                                  </p:childTnLst>
                                  <p:subTnLst>
                                    <p:audio>
                                      <p:cMediaNode>
                                        <p:cTn display="0" masterRel="sameClick">
                                          <p:stCondLst>
                                            <p:cond evt="begin" delay="0">
                                              <p:tn val="86"/>
                                            </p:cond>
                                          </p:stCondLst>
                                          <p:endCondLst>
                                            <p:cond evt="onStopAudio" delay="0">
                                              <p:tgtEl>
                                                <p:sldTgt/>
                                              </p:tgtEl>
                                            </p:cond>
                                          </p:endCondLst>
                                        </p:cTn>
                                        <p:tgtEl>
                                          <p:sndTgt r:embed="rId4"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box(in)">
                                      <p:cBhvr>
                                        <p:cTn id="9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Tôi Thích Suy Nghĩ của B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2667000" cy="24431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bi-quyet-nau-canh-cua-dong-trong"/>
          <p:cNvPicPr>
            <a:picLocks/>
          </p:cNvPicPr>
          <p:nvPr/>
        </p:nvPicPr>
        <p:blipFill>
          <a:blip r:embed="rId3"/>
          <a:srcRect/>
          <a:stretch>
            <a:fillRect/>
          </a:stretch>
        </p:blipFill>
        <p:spPr>
          <a:xfrm>
            <a:off x="2286000" y="2761817"/>
            <a:ext cx="4427537" cy="2908300"/>
          </a:xfrm>
          <a:prstGeom prst="rect">
            <a:avLst/>
          </a:prstGeom>
          <a:noFill/>
          <a:ln>
            <a:noFill/>
          </a:ln>
        </p:spPr>
      </p:pic>
      <p:grpSp>
        <p:nvGrpSpPr>
          <p:cNvPr id="4" name="Group 3"/>
          <p:cNvGrpSpPr/>
          <p:nvPr/>
        </p:nvGrpSpPr>
        <p:grpSpPr>
          <a:xfrm>
            <a:off x="2819400" y="478423"/>
            <a:ext cx="5595594" cy="1815802"/>
            <a:chOff x="502" y="2608"/>
            <a:chExt cx="4251" cy="1369"/>
          </a:xfrm>
        </p:grpSpPr>
        <p:sp>
          <p:nvSpPr>
            <p:cNvPr id="5" name="Text Box 16"/>
            <p:cNvSpPr txBox="1"/>
            <p:nvPr/>
          </p:nvSpPr>
          <p:spPr>
            <a:xfrm>
              <a:off x="717" y="2608"/>
              <a:ext cx="4036" cy="13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r>
                <a:rPr lang="en-US" altLang="en-US" sz="2800" b="1" dirty="0" err="1">
                  <a:solidFill>
                    <a:srgbClr val="0033CC"/>
                  </a:solidFill>
                  <a:latin typeface="Times New Roman" pitchFamily="18" charset="0"/>
                </a:rPr>
                <a:t>Giải</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thích</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hiện</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tượng</a:t>
              </a:r>
              <a:r>
                <a:rPr lang="en-US" altLang="en-US" sz="2800" b="1" dirty="0">
                  <a:solidFill>
                    <a:srgbClr val="0033CC"/>
                  </a:solidFill>
                  <a:latin typeface="Times New Roman" pitchFamily="18" charset="0"/>
                </a:rPr>
                <a:t>: </a:t>
              </a:r>
              <a:r>
                <a:rPr lang="en-US" altLang="en-US" sz="2800" b="1" dirty="0" err="1">
                  <a:solidFill>
                    <a:srgbClr val="FF0000"/>
                  </a:solidFill>
                  <a:latin typeface="Times New Roman" pitchFamily="18" charset="0"/>
                </a:rPr>
                <a:t>khi</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nấu</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canh</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cua</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gạch</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cua</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xuất</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hiện</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dần</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từng</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mảng</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trong</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quá</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trình</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đun</a:t>
              </a:r>
              <a:r>
                <a:rPr lang="en-US" altLang="en-US" sz="2800" b="1" dirty="0">
                  <a:solidFill>
                    <a:srgbClr val="FF0000"/>
                  </a:solidFill>
                  <a:latin typeface="Times New Roman" pitchFamily="18" charset="0"/>
                </a:rPr>
                <a:t> ?</a:t>
              </a:r>
            </a:p>
          </p:txBody>
        </p:sp>
        <p:pic>
          <p:nvPicPr>
            <p:cNvPr id="6" name="Picture 8" descr="Cau hoi"/>
            <p:cNvPicPr>
              <a:picLocks/>
            </p:cNvPicPr>
            <p:nvPr/>
          </p:nvPicPr>
          <p:blipFill>
            <a:blip r:embed="rId4"/>
            <a:srcRect/>
            <a:stretch>
              <a:fillRect/>
            </a:stretch>
          </p:blipFill>
          <p:spPr>
            <a:xfrm>
              <a:off x="502" y="2608"/>
              <a:ext cx="396" cy="518"/>
            </a:xfrm>
            <a:prstGeom prst="rect">
              <a:avLst/>
            </a:prstGeom>
            <a:noFill/>
            <a:ln>
              <a:noFill/>
            </a:ln>
          </p:spPr>
        </p:pic>
      </p:grpSp>
      <p:sp>
        <p:nvSpPr>
          <p:cNvPr id="7" name="Rectangle 6"/>
          <p:cNvSpPr/>
          <p:nvPr/>
        </p:nvSpPr>
        <p:spPr>
          <a:xfrm>
            <a:off x="762000" y="5814543"/>
            <a:ext cx="7957794" cy="830997"/>
          </a:xfrm>
          <a:prstGeom prst="rect">
            <a:avLst/>
          </a:prstGeom>
          <a:ln>
            <a:solidFill>
              <a:schemeClr val="accent1"/>
            </a:solidFill>
          </a:ln>
        </p:spPr>
        <p:txBody>
          <a:bodyPr wrap="square">
            <a:spAutoFit/>
          </a:bodyPr>
          <a:lstStyle/>
          <a:p>
            <a:pPr algn="ctr"/>
            <a:r>
              <a:rPr lang="en-US" sz="2400" b="1" i="1" dirty="0">
                <a:solidFill>
                  <a:srgbClr val="002060"/>
                </a:solidFill>
                <a:latin typeface="Times New Roman" panose="02020603050405020304" pitchFamily="18" charset="0"/>
                <a:cs typeface="Times New Roman" panose="02020603050405020304" pitchFamily="18" charset="0"/>
              </a:rPr>
              <a:t>do </a:t>
            </a:r>
            <a:r>
              <a:rPr lang="en-US" sz="2400" b="1" i="1" dirty="0" err="1">
                <a:solidFill>
                  <a:srgbClr val="002060"/>
                </a:solidFill>
                <a:latin typeface="Times New Roman" panose="02020603050405020304" pitchFamily="18" charset="0"/>
                <a:cs typeface="Times New Roman" panose="02020603050405020304" pitchFamily="18" charset="0"/>
              </a:rPr>
              <a:t>thành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phần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chính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của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gạch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cua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là</a:t>
            </a:r>
            <a:r>
              <a:rPr lang="en-US" sz="2400" b="1" i="1" dirty="0">
                <a:solidFill>
                  <a:srgbClr val="002060"/>
                </a:solidFill>
                <a:latin typeface="Times New Roman" panose="02020603050405020304" pitchFamily="18" charset="0"/>
                <a:cs typeface="Times New Roman" panose="02020603050405020304" pitchFamily="18" charset="0"/>
              </a:rPr>
              <a:t> protein, </a:t>
            </a:r>
            <a:r>
              <a:rPr lang="en-US" sz="2400" b="1" i="1" dirty="0" err="1">
                <a:solidFill>
                  <a:srgbClr val="002060"/>
                </a:solidFill>
                <a:latin typeface="Times New Roman" panose="02020603050405020304" pitchFamily="18" charset="0"/>
                <a:cs typeface="Times New Roman" panose="02020603050405020304" pitchFamily="18" charset="0"/>
              </a:rPr>
              <a:t>khi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đun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nóng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thì</a:t>
            </a:r>
            <a:r>
              <a:rPr lang="en-US" sz="2400" b="1" i="1" dirty="0">
                <a:solidFill>
                  <a:srgbClr val="002060"/>
                </a:solidFill>
                <a:latin typeface="Times New Roman" panose="02020603050405020304" pitchFamily="18" charset="0"/>
                <a:cs typeface="Times New Roman" panose="02020603050405020304" pitchFamily="18" charset="0"/>
              </a:rPr>
              <a:t> protein </a:t>
            </a:r>
            <a:r>
              <a:rPr lang="en-US" sz="2400" b="1" i="1" dirty="0" err="1">
                <a:solidFill>
                  <a:srgbClr val="002060"/>
                </a:solidFill>
                <a:latin typeface="Times New Roman" panose="02020603050405020304" pitchFamily="18" charset="0"/>
                <a:cs typeface="Times New Roman" panose="02020603050405020304" pitchFamily="18" charset="0"/>
              </a:rPr>
              <a:t>bị</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đông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tụ</a:t>
            </a:r>
            <a:endParaRPr lang="en-US" sz="24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73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4" name="Text Box 6"/>
          <p:cNvSpPr txBox="1"/>
          <p:nvPr/>
        </p:nvSpPr>
        <p:spPr>
          <a:xfrm>
            <a:off x="3352800" y="3048000"/>
            <a:ext cx="5257800" cy="1384995"/>
          </a:xfrm>
          <a:prstGeom prst="rect">
            <a:avLst/>
          </a:prstGeom>
          <a:noFill/>
          <a:ln w="19050" cap="flat" cmpd="sng">
            <a:solidFill>
              <a:srgbClr val="FF0000">
                <a:alpha val="100000"/>
              </a:srgbClr>
            </a:solidFill>
            <a:prstDash val="solid"/>
            <a:round/>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50000"/>
              </a:spcBef>
            </a:pPr>
            <a:r>
              <a:rPr lang="en-US" altLang="en-US" sz="2800" b="1" dirty="0" err="1">
                <a:solidFill>
                  <a:srgbClr val="006600"/>
                </a:solidFill>
                <a:latin typeface="Times New Roman" pitchFamily="18" charset="0"/>
                <a:ea typeface="Times New Roman" pitchFamily="18" charset="0"/>
              </a:rPr>
              <a:t>Đốt</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hai</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mảnh</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lụa</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nếu</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mảnh</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nào</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khi</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cháy</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có</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mùi</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khét</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đó</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là</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mảnh</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được</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dệt</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từ</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sợi</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tơ</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tằm</a:t>
            </a:r>
            <a:r>
              <a:rPr lang="en-US" altLang="en-US" sz="2800" b="1" dirty="0">
                <a:solidFill>
                  <a:srgbClr val="006600"/>
                </a:solidFill>
                <a:latin typeface="Times New Roman" pitchFamily="18" charset="0"/>
                <a:ea typeface="Times New Roman" pitchFamily="18" charset="0"/>
              </a:rPr>
              <a:t>.</a:t>
            </a:r>
          </a:p>
        </p:txBody>
      </p:sp>
      <p:sp>
        <p:nvSpPr>
          <p:cNvPr id="1048735" name="Text Box 25"/>
          <p:cNvSpPr txBox="1"/>
          <p:nvPr/>
        </p:nvSpPr>
        <p:spPr>
          <a:xfrm>
            <a:off x="3352800" y="369491"/>
            <a:ext cx="5638800" cy="2246769"/>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50000"/>
              </a:spcBef>
            </a:pPr>
            <a:r>
              <a:rPr lang="en-US" altLang="en-US" sz="2800" b="1" dirty="0" err="1">
                <a:solidFill>
                  <a:srgbClr val="0000FF"/>
                </a:solidFill>
                <a:latin typeface="Times New Roman" pitchFamily="18" charset="0"/>
              </a:rPr>
              <a:t>Có</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hai</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mảnh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lụa</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bề</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ngoài</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giống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nhau</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Một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được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dệt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bằng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sợi</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tơ</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tằm</a:t>
            </a:r>
            <a:r>
              <a:rPr lang="en-US" altLang="en-US" sz="2800" b="1" dirty="0">
                <a:solidFill>
                  <a:srgbClr val="0000FF"/>
                </a:solidFill>
                <a:latin typeface="Times New Roman" pitchFamily="18" charset="0"/>
              </a:rPr>
              <a:t> ( </a:t>
            </a:r>
            <a:r>
              <a:rPr lang="en-US" altLang="en-US" sz="2800" b="1" dirty="0" err="1">
                <a:solidFill>
                  <a:srgbClr val="0000FF"/>
                </a:solidFill>
                <a:latin typeface="Times New Roman" pitchFamily="18" charset="0"/>
              </a:rPr>
              <a:t>hoặc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lông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cừu</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và</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một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được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dệt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bằng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tơ</a:t>
            </a:r>
            <a:r>
              <a:rPr lang="en-US" altLang="en-US" sz="2800" b="1">
                <a:solidFill>
                  <a:srgbClr val="0000FF"/>
                </a:solidFill>
                <a:latin typeface="Times New Roman" pitchFamily="18" charset="0"/>
              </a:rPr>
              <a:t> nylon. </a:t>
            </a:r>
            <a:r>
              <a:rPr lang="en-US" altLang="en-US" sz="2800" b="1" dirty="0">
                <a:solidFill>
                  <a:srgbClr val="0000FF"/>
                </a:solidFill>
                <a:latin typeface="Times New Roman" pitchFamily="18" charset="0"/>
              </a:rPr>
              <a:t>Cho </a:t>
            </a:r>
            <a:r>
              <a:rPr lang="en-US" altLang="en-US" sz="2800" b="1" dirty="0" err="1">
                <a:solidFill>
                  <a:srgbClr val="0000FF"/>
                </a:solidFill>
                <a:latin typeface="Times New Roman" pitchFamily="18" charset="0"/>
              </a:rPr>
              <a:t>biết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cách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đơn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giản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để</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phân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biệt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chúng</a:t>
            </a:r>
            <a:r>
              <a:rPr lang="en-US" altLang="en-US" sz="2800" b="1" dirty="0">
                <a:solidFill>
                  <a:srgbClr val="0000FF"/>
                </a:solidFill>
                <a:latin typeface="Times New Roman" pitchFamily="18" charset="0"/>
              </a:rPr>
              <a:t>?</a:t>
            </a:r>
          </a:p>
        </p:txBody>
      </p:sp>
      <p:pic>
        <p:nvPicPr>
          <p:cNvPr id="27" name="Picture 10" descr="Tôi Thích Suy Nghĩ của B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1727"/>
            <a:ext cx="2667000" cy="244316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7+ cách nhận biết vải cotton 100 đơn giản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648200"/>
            <a:ext cx="3810000" cy="199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718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8735"/>
                                        </p:tgtEl>
                                        <p:attrNameLst>
                                          <p:attrName>style.visibility</p:attrName>
                                        </p:attrNameLst>
                                      </p:cBhvr>
                                      <p:to>
                                        <p:strVal val="visible"/>
                                      </p:to>
                                    </p:set>
                                    <p:animEffect transition="in" filter="circle(in)">
                                      <p:cBhvr>
                                        <p:cTn id="7" dur="2000"/>
                                        <p:tgtEl>
                                          <p:spTgt spid="10487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1048734"/>
                                        </p:tgtEl>
                                        <p:attrNameLst>
                                          <p:attrName>style.visibility</p:attrName>
                                        </p:attrNameLst>
                                      </p:cBhvr>
                                      <p:to>
                                        <p:strVal val="visible"/>
                                      </p:to>
                                    </p:set>
                                    <p:anim calcmode="lin" valueType="num">
                                      <p:cBhvr>
                                        <p:cTn id="12" dur="1000" fill="hold"/>
                                        <p:tgtEl>
                                          <p:spTgt spid="1048734"/>
                                        </p:tgtEl>
                                        <p:attrNameLst>
                                          <p:attrName>ppt_x</p:attrName>
                                        </p:attrNameLst>
                                      </p:cBhvr>
                                      <p:tavLst>
                                        <p:tav tm="0">
                                          <p:val>
                                            <p:strVal val="#ppt_x-.2"/>
                                          </p:val>
                                        </p:tav>
                                        <p:tav tm="100000">
                                          <p:val>
                                            <p:strVal val="#ppt_x"/>
                                          </p:val>
                                        </p:tav>
                                      </p:tavLst>
                                    </p:anim>
                                    <p:anim calcmode="lin" valueType="num">
                                      <p:cBhvr>
                                        <p:cTn id="13" dur="1000" fill="hold"/>
                                        <p:tgtEl>
                                          <p:spTgt spid="104873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487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wipe(down)">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8" name="Picture 8" descr="IMG_1390"/>
          <p:cNvPicPr>
            <a:picLocks/>
          </p:cNvPicPr>
          <p:nvPr/>
        </p:nvPicPr>
        <p:blipFill>
          <a:blip r:embed="rId2"/>
          <a:srcRect/>
          <a:stretch>
            <a:fillRect/>
          </a:stretch>
        </p:blipFill>
        <p:spPr>
          <a:xfrm>
            <a:off x="0" y="0"/>
            <a:ext cx="4357687" cy="3124200"/>
          </a:xfrm>
          <a:prstGeom prst="rect">
            <a:avLst/>
          </a:prstGeom>
          <a:noFill/>
          <a:ln w="9525" cap="flat" cmpd="sng">
            <a:solidFill>
              <a:srgbClr val="006600">
                <a:alpha val="100000"/>
              </a:srgbClr>
            </a:solidFill>
            <a:prstDash val="solid"/>
            <a:round/>
          </a:ln>
        </p:spPr>
      </p:pic>
      <p:pic>
        <p:nvPicPr>
          <p:cNvPr id="2097189" name="Picture 3" descr="CachLamDauHuDungMuoiEpson-2"/>
          <p:cNvPicPr>
            <a:picLocks/>
          </p:cNvPicPr>
          <p:nvPr/>
        </p:nvPicPr>
        <p:blipFill>
          <a:blip r:embed="rId3"/>
          <a:srcRect/>
          <a:stretch>
            <a:fillRect/>
          </a:stretch>
        </p:blipFill>
        <p:spPr>
          <a:xfrm>
            <a:off x="4953000" y="0"/>
            <a:ext cx="4191000" cy="3124200"/>
          </a:xfrm>
          <a:prstGeom prst="rect">
            <a:avLst/>
          </a:prstGeom>
          <a:noFill/>
          <a:ln w="9525" cap="flat" cmpd="sng">
            <a:solidFill>
              <a:srgbClr val="006600">
                <a:alpha val="100000"/>
              </a:srgbClr>
            </a:solidFill>
            <a:prstDash val="solid"/>
            <a:round/>
          </a:ln>
        </p:spPr>
      </p:pic>
      <p:pic>
        <p:nvPicPr>
          <p:cNvPr id="2097190" name="Picture 3" descr="4175601447_de4d017ac9"/>
          <p:cNvPicPr>
            <a:picLocks/>
          </p:cNvPicPr>
          <p:nvPr/>
        </p:nvPicPr>
        <p:blipFill>
          <a:blip r:embed="rId4"/>
          <a:srcRect/>
          <a:stretch>
            <a:fillRect/>
          </a:stretch>
        </p:blipFill>
        <p:spPr>
          <a:xfrm>
            <a:off x="4953000" y="3733800"/>
            <a:ext cx="4191000" cy="3124200"/>
          </a:xfrm>
          <a:prstGeom prst="rect">
            <a:avLst/>
          </a:prstGeom>
          <a:noFill/>
          <a:ln w="9525" cap="flat" cmpd="sng">
            <a:solidFill>
              <a:srgbClr val="006600">
                <a:alpha val="100000"/>
              </a:srgbClr>
            </a:solidFill>
            <a:prstDash val="solid"/>
            <a:round/>
          </a:ln>
        </p:spPr>
      </p:pic>
      <p:pic>
        <p:nvPicPr>
          <p:cNvPr id="2097191" name="Picture 4" descr="images"/>
          <p:cNvPicPr>
            <a:picLocks/>
          </p:cNvPicPr>
          <p:nvPr/>
        </p:nvPicPr>
        <p:blipFill>
          <a:blip r:embed="rId5"/>
          <a:srcRect/>
          <a:stretch>
            <a:fillRect/>
          </a:stretch>
        </p:blipFill>
        <p:spPr>
          <a:xfrm>
            <a:off x="-6350" y="3733800"/>
            <a:ext cx="4364037" cy="3124200"/>
          </a:xfrm>
          <a:prstGeom prst="rect">
            <a:avLst/>
          </a:prstGeom>
          <a:noFill/>
          <a:ln w="9525" cap="flat" cmpd="sng">
            <a:solidFill>
              <a:srgbClr val="006600">
                <a:alpha val="100000"/>
              </a:srgbClr>
            </a:solidFill>
            <a:prstDash val="solid"/>
            <a:round/>
          </a:ln>
        </p:spPr>
      </p:pic>
      <p:cxnSp>
        <p:nvCxnSpPr>
          <p:cNvPr id="3145728" name="Straight Arrow Connector 8"/>
          <p:cNvCxnSpPr>
            <a:cxnSpLocks/>
          </p:cNvCxnSpPr>
          <p:nvPr/>
        </p:nvCxnSpPr>
        <p:spPr>
          <a:xfrm>
            <a:off x="4357687" y="1562100"/>
            <a:ext cx="595312" cy="0"/>
          </a:xfrm>
          <a:prstGeom prst="straightConnector1">
            <a:avLst/>
          </a:prstGeom>
          <a:noFill/>
          <a:ln w="38100" cap="flat" cmpd="sng">
            <a:solidFill>
              <a:srgbClr val="800000">
                <a:alpha val="100000"/>
              </a:srgbClr>
            </a:solidFill>
            <a:prstDash val="solid"/>
            <a:round/>
            <a:tailEnd type="arrow" w="med" len="med"/>
          </a:ln>
          <a:effectLst>
            <a:outerShdw dist="23000" dir="5400000">
              <a:srgbClr val="000000">
                <a:alpha val="34999"/>
              </a:srgbClr>
            </a:outerShdw>
          </a:effectLst>
        </p:spPr>
      </p:cxnSp>
      <p:cxnSp>
        <p:nvCxnSpPr>
          <p:cNvPr id="3145729" name="Straight Arrow Connector 9"/>
          <p:cNvCxnSpPr>
            <a:cxnSpLocks/>
          </p:cNvCxnSpPr>
          <p:nvPr/>
        </p:nvCxnSpPr>
        <p:spPr>
          <a:xfrm>
            <a:off x="7062787" y="3086100"/>
            <a:ext cx="0" cy="685800"/>
          </a:xfrm>
          <a:prstGeom prst="straightConnector1">
            <a:avLst/>
          </a:prstGeom>
          <a:noFill/>
          <a:ln w="38100" cap="flat" cmpd="sng">
            <a:solidFill>
              <a:srgbClr val="800000">
                <a:alpha val="100000"/>
              </a:srgbClr>
            </a:solidFill>
            <a:prstDash val="solid"/>
            <a:round/>
            <a:tailEnd type="arrow" w="med" len="med"/>
          </a:ln>
          <a:effectLst>
            <a:outerShdw dist="23000" dir="5400000">
              <a:srgbClr val="000000">
                <a:alpha val="34999"/>
              </a:srgbClr>
            </a:outerShdw>
          </a:effectLst>
        </p:spPr>
      </p:cxnSp>
      <p:cxnSp>
        <p:nvCxnSpPr>
          <p:cNvPr id="3145730" name="Straight Arrow Connector 10"/>
          <p:cNvCxnSpPr>
            <a:cxnSpLocks/>
          </p:cNvCxnSpPr>
          <p:nvPr/>
        </p:nvCxnSpPr>
        <p:spPr>
          <a:xfrm flipH="1">
            <a:off x="4311650" y="5181600"/>
            <a:ext cx="685800" cy="0"/>
          </a:xfrm>
          <a:prstGeom prst="straightConnector1">
            <a:avLst/>
          </a:prstGeom>
          <a:noFill/>
          <a:ln w="38100" cap="flat" cmpd="sng">
            <a:solidFill>
              <a:srgbClr val="800000">
                <a:alpha val="100000"/>
              </a:srgbClr>
            </a:solidFill>
            <a:prstDash val="solid"/>
            <a:round/>
            <a:tailEnd type="arrow" w="med" len="med"/>
          </a:ln>
          <a:effectLst>
            <a:outerShdw dist="23000" dir="5400000">
              <a:srgbClr val="000000">
                <a:alpha val="34999"/>
              </a:srgbClr>
            </a:outerShdw>
          </a:effectLst>
        </p:spPr>
      </p:cxnSp>
    </p:spTree>
    <p:extLst>
      <p:ext uri="{BB962C8B-B14F-4D97-AF65-F5344CB8AC3E}">
        <p14:creationId xmlns:p14="http://schemas.microsoft.com/office/powerpoint/2010/main" val="3488622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097188"/>
                                        </p:tgtEl>
                                        <p:attrNameLst>
                                          <p:attrName>style.visibility</p:attrName>
                                        </p:attrNameLst>
                                      </p:cBhvr>
                                      <p:to>
                                        <p:strVal val="visible"/>
                                      </p:to>
                                    </p:set>
                                    <p:animEffect transition="in" filter="strips(downLeft)">
                                      <p:cBhvr>
                                        <p:cTn id="7" dur="500"/>
                                        <p:tgtEl>
                                          <p:spTgt spid="2097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3145728"/>
                                        </p:tgtEl>
                                        <p:attrNameLst>
                                          <p:attrName>style.visibility</p:attrName>
                                        </p:attrNameLst>
                                      </p:cBhvr>
                                      <p:to>
                                        <p:strVal val="visible"/>
                                      </p:to>
                                    </p:set>
                                    <p:animEffect transition="in" filter="strips(downLeft)">
                                      <p:cBhvr>
                                        <p:cTn id="12" dur="500"/>
                                        <p:tgtEl>
                                          <p:spTgt spid="3145728"/>
                                        </p:tgtEl>
                                      </p:cBhvr>
                                    </p:animEffect>
                                  </p:childTnLst>
                                </p:cTn>
                              </p:par>
                            </p:childTnLst>
                          </p:cTn>
                        </p:par>
                        <p:par>
                          <p:cTn id="13" fill="hold" nodeType="afterGroup">
                            <p:stCondLst>
                              <p:cond delay="500"/>
                            </p:stCondLst>
                            <p:childTnLst>
                              <p:par>
                                <p:cTn id="14" presetID="18" presetClass="entr" presetSubtype="12" fill="hold" nodeType="afterEffect">
                                  <p:stCondLst>
                                    <p:cond delay="0"/>
                                  </p:stCondLst>
                                  <p:childTnLst>
                                    <p:set>
                                      <p:cBhvr>
                                        <p:cTn id="15" dur="1" fill="hold">
                                          <p:stCondLst>
                                            <p:cond delay="0"/>
                                          </p:stCondLst>
                                        </p:cTn>
                                        <p:tgtEl>
                                          <p:spTgt spid="2097189"/>
                                        </p:tgtEl>
                                        <p:attrNameLst>
                                          <p:attrName>style.visibility</p:attrName>
                                        </p:attrNameLst>
                                      </p:cBhvr>
                                      <p:to>
                                        <p:strVal val="visible"/>
                                      </p:to>
                                    </p:set>
                                    <p:animEffect transition="in" filter="strips(downLeft)">
                                      <p:cBhvr>
                                        <p:cTn id="16" dur="500"/>
                                        <p:tgtEl>
                                          <p:spTgt spid="20971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nodeType="clickEffect">
                                  <p:stCondLst>
                                    <p:cond delay="0"/>
                                  </p:stCondLst>
                                  <p:childTnLst>
                                    <p:set>
                                      <p:cBhvr>
                                        <p:cTn id="20" dur="1" fill="hold">
                                          <p:stCondLst>
                                            <p:cond delay="0"/>
                                          </p:stCondLst>
                                        </p:cTn>
                                        <p:tgtEl>
                                          <p:spTgt spid="3145729"/>
                                        </p:tgtEl>
                                        <p:attrNameLst>
                                          <p:attrName>style.visibility</p:attrName>
                                        </p:attrNameLst>
                                      </p:cBhvr>
                                      <p:to>
                                        <p:strVal val="visible"/>
                                      </p:to>
                                    </p:set>
                                    <p:animEffect transition="in" filter="strips(downLeft)">
                                      <p:cBhvr>
                                        <p:cTn id="21" dur="500"/>
                                        <p:tgtEl>
                                          <p:spTgt spid="3145729"/>
                                        </p:tgtEl>
                                      </p:cBhvr>
                                    </p:animEffect>
                                  </p:childTnLst>
                                </p:cTn>
                              </p:par>
                            </p:childTnLst>
                          </p:cTn>
                        </p:par>
                        <p:par>
                          <p:cTn id="22" fill="hold" nodeType="afterGroup">
                            <p:stCondLst>
                              <p:cond delay="500"/>
                            </p:stCondLst>
                            <p:childTnLst>
                              <p:par>
                                <p:cTn id="23" presetID="18" presetClass="entr" presetSubtype="12" fill="hold" nodeType="afterEffect">
                                  <p:stCondLst>
                                    <p:cond delay="0"/>
                                  </p:stCondLst>
                                  <p:childTnLst>
                                    <p:set>
                                      <p:cBhvr>
                                        <p:cTn id="24" dur="1" fill="hold">
                                          <p:stCondLst>
                                            <p:cond delay="0"/>
                                          </p:stCondLst>
                                        </p:cTn>
                                        <p:tgtEl>
                                          <p:spTgt spid="2097190"/>
                                        </p:tgtEl>
                                        <p:attrNameLst>
                                          <p:attrName>style.visibility</p:attrName>
                                        </p:attrNameLst>
                                      </p:cBhvr>
                                      <p:to>
                                        <p:strVal val="visible"/>
                                      </p:to>
                                    </p:set>
                                    <p:animEffect transition="in" filter="strips(downLeft)">
                                      <p:cBhvr>
                                        <p:cTn id="25" dur="500"/>
                                        <p:tgtEl>
                                          <p:spTgt spid="209719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nodeType="clickEffect">
                                  <p:stCondLst>
                                    <p:cond delay="0"/>
                                  </p:stCondLst>
                                  <p:childTnLst>
                                    <p:set>
                                      <p:cBhvr>
                                        <p:cTn id="29" dur="1" fill="hold">
                                          <p:stCondLst>
                                            <p:cond delay="0"/>
                                          </p:stCondLst>
                                        </p:cTn>
                                        <p:tgtEl>
                                          <p:spTgt spid="3145730"/>
                                        </p:tgtEl>
                                        <p:attrNameLst>
                                          <p:attrName>style.visibility</p:attrName>
                                        </p:attrNameLst>
                                      </p:cBhvr>
                                      <p:to>
                                        <p:strVal val="visible"/>
                                      </p:to>
                                    </p:set>
                                    <p:animEffect transition="in" filter="strips(downLeft)">
                                      <p:cBhvr>
                                        <p:cTn id="30" dur="500"/>
                                        <p:tgtEl>
                                          <p:spTgt spid="3145730"/>
                                        </p:tgtEl>
                                      </p:cBhvr>
                                    </p:animEffect>
                                  </p:childTnLst>
                                </p:cTn>
                              </p:par>
                            </p:childTnLst>
                          </p:cTn>
                        </p:par>
                        <p:par>
                          <p:cTn id="31" fill="hold" nodeType="afterGroup">
                            <p:stCondLst>
                              <p:cond delay="500"/>
                            </p:stCondLst>
                            <p:childTnLst>
                              <p:par>
                                <p:cTn id="32" presetID="18" presetClass="entr" presetSubtype="12" fill="hold" nodeType="afterEffect">
                                  <p:stCondLst>
                                    <p:cond delay="0"/>
                                  </p:stCondLst>
                                  <p:childTnLst>
                                    <p:set>
                                      <p:cBhvr>
                                        <p:cTn id="33" dur="1" fill="hold">
                                          <p:stCondLst>
                                            <p:cond delay="0"/>
                                          </p:stCondLst>
                                        </p:cTn>
                                        <p:tgtEl>
                                          <p:spTgt spid="2097191"/>
                                        </p:tgtEl>
                                        <p:attrNameLst>
                                          <p:attrName>style.visibility</p:attrName>
                                        </p:attrNameLst>
                                      </p:cBhvr>
                                      <p:to>
                                        <p:strVal val="visible"/>
                                      </p:to>
                                    </p:set>
                                    <p:animEffect transition="in" filter="strips(downLeft)">
                                      <p:cBhvr>
                                        <p:cTn id="34" dur="500"/>
                                        <p:tgtEl>
                                          <p:spTgt spid="209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9" name="Rounded Rectangle 18"/>
          <p:cNvSpPr/>
          <p:nvPr/>
        </p:nvSpPr>
        <p:spPr>
          <a:xfrm>
            <a:off x="554304" y="2756788"/>
            <a:ext cx="1933948" cy="1434212"/>
          </a:xfrm>
          <a:prstGeom prst="roundRect">
            <a:avLst/>
          </a:prstGeom>
          <a:solidFill>
            <a:srgbClr val="FF99FF"/>
          </a:solidFill>
          <a:ln w="19050">
            <a:solidFill>
              <a:srgbClr val="BD2DB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a:solidFill>
                  <a:srgbClr val="002060"/>
                </a:solidFill>
                <a:latin typeface="Times New Roman" panose="02020603050405020304" pitchFamily="18" charset="0"/>
                <a:cs typeface="Times New Roman" panose="02020603050405020304" pitchFamily="18" charset="0"/>
              </a:rPr>
              <a:t>protein</a:t>
            </a:r>
          </a:p>
        </p:txBody>
      </p:sp>
      <p:cxnSp>
        <p:nvCxnSpPr>
          <p:cNvPr id="5" name="Straight Arrow Connector 4"/>
          <p:cNvCxnSpPr/>
          <p:nvPr/>
        </p:nvCxnSpPr>
        <p:spPr>
          <a:xfrm flipV="1">
            <a:off x="2488252" y="1524000"/>
            <a:ext cx="940748" cy="1759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3505200" y="114923"/>
            <a:ext cx="3873558" cy="1936779"/>
          </a:xfrm>
          <a:custGeom>
            <a:avLst/>
            <a:gdLst>
              <a:gd name="connsiteX0" fmla="*/ 0 w 3873558"/>
              <a:gd name="connsiteY0" fmla="*/ 193678 h 1936779"/>
              <a:gd name="connsiteX1" fmla="*/ 193678 w 3873558"/>
              <a:gd name="connsiteY1" fmla="*/ 0 h 1936779"/>
              <a:gd name="connsiteX2" fmla="*/ 3679880 w 3873558"/>
              <a:gd name="connsiteY2" fmla="*/ 0 h 1936779"/>
              <a:gd name="connsiteX3" fmla="*/ 3873558 w 3873558"/>
              <a:gd name="connsiteY3" fmla="*/ 193678 h 1936779"/>
              <a:gd name="connsiteX4" fmla="*/ 3873558 w 3873558"/>
              <a:gd name="connsiteY4" fmla="*/ 1743101 h 1936779"/>
              <a:gd name="connsiteX5" fmla="*/ 3679880 w 3873558"/>
              <a:gd name="connsiteY5" fmla="*/ 1936779 h 1936779"/>
              <a:gd name="connsiteX6" fmla="*/ 193678 w 3873558"/>
              <a:gd name="connsiteY6" fmla="*/ 1936779 h 1936779"/>
              <a:gd name="connsiteX7" fmla="*/ 0 w 3873558"/>
              <a:gd name="connsiteY7" fmla="*/ 1743101 h 1936779"/>
              <a:gd name="connsiteX8" fmla="*/ 0 w 3873558"/>
              <a:gd name="connsiteY8" fmla="*/ 193678 h 19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3558" h="1936779">
                <a:moveTo>
                  <a:pt x="0" y="193678"/>
                </a:moveTo>
                <a:cubicBezTo>
                  <a:pt x="0" y="86713"/>
                  <a:pt x="86713" y="0"/>
                  <a:pt x="193678" y="0"/>
                </a:cubicBezTo>
                <a:lnTo>
                  <a:pt x="3679880" y="0"/>
                </a:lnTo>
                <a:cubicBezTo>
                  <a:pt x="3786845" y="0"/>
                  <a:pt x="3873558" y="86713"/>
                  <a:pt x="3873558" y="193678"/>
                </a:cubicBezTo>
                <a:lnTo>
                  <a:pt x="3873558" y="1743101"/>
                </a:lnTo>
                <a:cubicBezTo>
                  <a:pt x="3873558" y="1850066"/>
                  <a:pt x="3786845" y="1936779"/>
                  <a:pt x="3679880" y="1936779"/>
                </a:cubicBezTo>
                <a:lnTo>
                  <a:pt x="193678" y="1936779"/>
                </a:lnTo>
                <a:cubicBezTo>
                  <a:pt x="86713" y="1936779"/>
                  <a:pt x="0" y="1850066"/>
                  <a:pt x="0" y="1743101"/>
                </a:cubicBezTo>
                <a:lnTo>
                  <a:pt x="0" y="19367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966" tIns="71966" rIns="71966" bIns="71966" numCol="1" spcCol="1270" anchor="ctr" anchorCtr="0">
            <a:noAutofit/>
          </a:bodyPr>
          <a:lstStyle/>
          <a:p>
            <a:pPr lvl="0" algn="just" defTabSz="1066800">
              <a:lnSpc>
                <a:spcPct val="90000"/>
              </a:lnSpc>
              <a:spcBef>
                <a:spcPct val="0"/>
              </a:spcBef>
              <a:spcAft>
                <a:spcPct val="35000"/>
              </a:spcAft>
            </a:pPr>
            <a:r>
              <a:rPr lang="vi-VN" sz="2400" u="none" kern="1200" dirty="0">
                <a:latin typeface="+mj-lt"/>
              </a:rPr>
              <a:t>Protein là những hợp chất hữu cơ phức tạp có khối lượng phân tử rẩt lớn, gồm nhiều đơn vị amino acid liên kết với nhau bởi liên kết peptide.</a:t>
            </a:r>
            <a:endParaRPr lang="en-US" sz="2400" kern="1200" dirty="0">
              <a:latin typeface="+mj-lt"/>
            </a:endParaRPr>
          </a:p>
        </p:txBody>
      </p:sp>
      <p:cxnSp>
        <p:nvCxnSpPr>
          <p:cNvPr id="26" name="Straight Arrow Connector 25"/>
          <p:cNvCxnSpPr/>
          <p:nvPr/>
        </p:nvCxnSpPr>
        <p:spPr>
          <a:xfrm>
            <a:off x="2488252" y="3283394"/>
            <a:ext cx="10169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3502369" y="2072417"/>
            <a:ext cx="3873558" cy="2570085"/>
          </a:xfrm>
          <a:custGeom>
            <a:avLst/>
            <a:gdLst>
              <a:gd name="connsiteX0" fmla="*/ 0 w 3873558"/>
              <a:gd name="connsiteY0" fmla="*/ 201506 h 2015063"/>
              <a:gd name="connsiteX1" fmla="*/ 201506 w 3873558"/>
              <a:gd name="connsiteY1" fmla="*/ 0 h 2015063"/>
              <a:gd name="connsiteX2" fmla="*/ 3672052 w 3873558"/>
              <a:gd name="connsiteY2" fmla="*/ 0 h 2015063"/>
              <a:gd name="connsiteX3" fmla="*/ 3873558 w 3873558"/>
              <a:gd name="connsiteY3" fmla="*/ 201506 h 2015063"/>
              <a:gd name="connsiteX4" fmla="*/ 3873558 w 3873558"/>
              <a:gd name="connsiteY4" fmla="*/ 1813557 h 2015063"/>
              <a:gd name="connsiteX5" fmla="*/ 3672052 w 3873558"/>
              <a:gd name="connsiteY5" fmla="*/ 2015063 h 2015063"/>
              <a:gd name="connsiteX6" fmla="*/ 201506 w 3873558"/>
              <a:gd name="connsiteY6" fmla="*/ 2015063 h 2015063"/>
              <a:gd name="connsiteX7" fmla="*/ 0 w 3873558"/>
              <a:gd name="connsiteY7" fmla="*/ 1813557 h 2015063"/>
              <a:gd name="connsiteX8" fmla="*/ 0 w 3873558"/>
              <a:gd name="connsiteY8" fmla="*/ 201506 h 201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3558" h="2015063">
                <a:moveTo>
                  <a:pt x="0" y="201506"/>
                </a:moveTo>
                <a:cubicBezTo>
                  <a:pt x="0" y="90217"/>
                  <a:pt x="90217" y="0"/>
                  <a:pt x="201506" y="0"/>
                </a:cubicBezTo>
                <a:lnTo>
                  <a:pt x="3672052" y="0"/>
                </a:lnTo>
                <a:cubicBezTo>
                  <a:pt x="3783341" y="0"/>
                  <a:pt x="3873558" y="90217"/>
                  <a:pt x="3873558" y="201506"/>
                </a:cubicBezTo>
                <a:lnTo>
                  <a:pt x="3873558" y="1813557"/>
                </a:lnTo>
                <a:cubicBezTo>
                  <a:pt x="3873558" y="1924846"/>
                  <a:pt x="3783341" y="2015063"/>
                  <a:pt x="3672052" y="2015063"/>
                </a:cubicBezTo>
                <a:lnTo>
                  <a:pt x="201506" y="2015063"/>
                </a:lnTo>
                <a:cubicBezTo>
                  <a:pt x="90217" y="2015063"/>
                  <a:pt x="0" y="1924846"/>
                  <a:pt x="0" y="1813557"/>
                </a:cubicBezTo>
                <a:lnTo>
                  <a:pt x="0" y="20150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719" tIns="71719" rIns="71719" bIns="71719" numCol="1" spcCol="1270" anchor="ctr" anchorCtr="0">
            <a:noAutofit/>
          </a:bodyPr>
          <a:lstStyle/>
          <a:p>
            <a:pPr lvl="0" algn="just" defTabSz="889000">
              <a:lnSpc>
                <a:spcPct val="90000"/>
              </a:lnSpc>
              <a:spcBef>
                <a:spcPct val="0"/>
              </a:spcBef>
              <a:spcAft>
                <a:spcPct val="35000"/>
              </a:spcAft>
            </a:pPr>
            <a:r>
              <a:rPr lang="vi-VN" sz="2300" u="none" kern="1200" dirty="0">
                <a:latin typeface="+mj-lt"/>
              </a:rPr>
              <a:t>Protein bị thuỷ phân trong môi trường acid, base hoặc dưới tác dụng của enzyme, bị đông tụ dưới tác dụng của acid, base hoặc nhiệt độ và dễ bị phân huỷ khi đun nóng mạnh. Khi đốt cháy, protein bị phân huỷ tạo ra mùi khét.</a:t>
            </a:r>
            <a:endParaRPr lang="en-US" sz="2300" kern="1200" dirty="0">
              <a:latin typeface="+mj-lt"/>
            </a:endParaRPr>
          </a:p>
        </p:txBody>
      </p:sp>
      <p:cxnSp>
        <p:nvCxnSpPr>
          <p:cNvPr id="29" name="Straight Arrow Connector 28"/>
          <p:cNvCxnSpPr/>
          <p:nvPr/>
        </p:nvCxnSpPr>
        <p:spPr>
          <a:xfrm>
            <a:off x="2488252" y="3283394"/>
            <a:ext cx="1016948" cy="2203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3537005" y="4683998"/>
            <a:ext cx="3873558" cy="1936779"/>
          </a:xfrm>
          <a:custGeom>
            <a:avLst/>
            <a:gdLst>
              <a:gd name="connsiteX0" fmla="*/ 0 w 3873558"/>
              <a:gd name="connsiteY0" fmla="*/ 193678 h 1936779"/>
              <a:gd name="connsiteX1" fmla="*/ 193678 w 3873558"/>
              <a:gd name="connsiteY1" fmla="*/ 0 h 1936779"/>
              <a:gd name="connsiteX2" fmla="*/ 3679880 w 3873558"/>
              <a:gd name="connsiteY2" fmla="*/ 0 h 1936779"/>
              <a:gd name="connsiteX3" fmla="*/ 3873558 w 3873558"/>
              <a:gd name="connsiteY3" fmla="*/ 193678 h 1936779"/>
              <a:gd name="connsiteX4" fmla="*/ 3873558 w 3873558"/>
              <a:gd name="connsiteY4" fmla="*/ 1743101 h 1936779"/>
              <a:gd name="connsiteX5" fmla="*/ 3679880 w 3873558"/>
              <a:gd name="connsiteY5" fmla="*/ 1936779 h 1936779"/>
              <a:gd name="connsiteX6" fmla="*/ 193678 w 3873558"/>
              <a:gd name="connsiteY6" fmla="*/ 1936779 h 1936779"/>
              <a:gd name="connsiteX7" fmla="*/ 0 w 3873558"/>
              <a:gd name="connsiteY7" fmla="*/ 1743101 h 1936779"/>
              <a:gd name="connsiteX8" fmla="*/ 0 w 3873558"/>
              <a:gd name="connsiteY8" fmla="*/ 193678 h 19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3558" h="1936779">
                <a:moveTo>
                  <a:pt x="0" y="193678"/>
                </a:moveTo>
                <a:cubicBezTo>
                  <a:pt x="0" y="86713"/>
                  <a:pt x="86713" y="0"/>
                  <a:pt x="193678" y="0"/>
                </a:cubicBezTo>
                <a:lnTo>
                  <a:pt x="3679880" y="0"/>
                </a:lnTo>
                <a:cubicBezTo>
                  <a:pt x="3786845" y="0"/>
                  <a:pt x="3873558" y="86713"/>
                  <a:pt x="3873558" y="193678"/>
                </a:cubicBezTo>
                <a:lnTo>
                  <a:pt x="3873558" y="1743101"/>
                </a:lnTo>
                <a:cubicBezTo>
                  <a:pt x="3873558" y="1850066"/>
                  <a:pt x="3786845" y="1936779"/>
                  <a:pt x="3679880" y="1936779"/>
                </a:cubicBezTo>
                <a:lnTo>
                  <a:pt x="193678" y="1936779"/>
                </a:lnTo>
                <a:cubicBezTo>
                  <a:pt x="86713" y="1936779"/>
                  <a:pt x="0" y="1850066"/>
                  <a:pt x="0" y="1743101"/>
                </a:cubicBezTo>
                <a:lnTo>
                  <a:pt x="0" y="19367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966" tIns="71966" rIns="71966" bIns="71966" numCol="1" spcCol="1270" anchor="ctr" anchorCtr="0">
            <a:noAutofit/>
          </a:bodyPr>
          <a:lstStyle/>
          <a:p>
            <a:pPr lvl="0" algn="just" defTabSz="1066800">
              <a:lnSpc>
                <a:spcPct val="90000"/>
              </a:lnSpc>
              <a:spcBef>
                <a:spcPct val="0"/>
              </a:spcBef>
              <a:spcAft>
                <a:spcPct val="35000"/>
              </a:spcAft>
            </a:pPr>
            <a:r>
              <a:rPr lang="vi-VN" sz="2400" u="none" kern="1200" dirty="0">
                <a:latin typeface="+mj-lt"/>
              </a:rPr>
              <a:t>Protein là một trong các nguồn thực phẩm quan trọng. Một số protein là nguồn nguyên liệu để sản xuất tơ sợi tự nhiên.</a:t>
            </a:r>
            <a:endParaRPr lang="en-US" sz="2400" u="none" kern="1200" dirty="0">
              <a:latin typeface="+mj-lt"/>
            </a:endParaRPr>
          </a:p>
        </p:txBody>
      </p:sp>
    </p:spTree>
    <p:extLst>
      <p:ext uri="{BB962C8B-B14F-4D97-AF65-F5344CB8AC3E}">
        <p14:creationId xmlns:p14="http://schemas.microsoft.com/office/powerpoint/2010/main" val="12096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8" grpId="0" animBg="1"/>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FD86F-1C02-4502-B97E-DAB7CE951B6D}"/>
              </a:ext>
            </a:extLst>
          </p:cNvPr>
          <p:cNvPicPr>
            <a:picLocks noChangeAspect="1"/>
          </p:cNvPicPr>
          <p:nvPr/>
        </p:nvPicPr>
        <p:blipFill>
          <a:blip r:embed="rId2"/>
          <a:stretch>
            <a:fillRect/>
          </a:stretch>
        </p:blipFill>
        <p:spPr>
          <a:xfrm>
            <a:off x="2895600" y="4038600"/>
            <a:ext cx="2972091" cy="2203981"/>
          </a:xfrm>
          <a:prstGeom prst="rect">
            <a:avLst/>
          </a:prstGeom>
        </p:spPr>
      </p:pic>
      <p:sp>
        <p:nvSpPr>
          <p:cNvPr id="3" name="Title 1"/>
          <p:cNvSpPr txBox="1">
            <a:spLocks/>
          </p:cNvSpPr>
          <p:nvPr/>
        </p:nvSpPr>
        <p:spPr>
          <a:xfrm>
            <a:off x="457200" y="274638"/>
            <a:ext cx="8229600" cy="868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vi-VN" sz="4000" b="1" kern="0" dirty="0">
                <a:solidFill>
                  <a:srgbClr val="002060"/>
                </a:solidFill>
                <a:latin typeface="Times New Roman" pitchFamily="18" charset="0"/>
                <a:cs typeface="Times New Roman" pitchFamily="18" charset="0"/>
              </a:rPr>
              <a:t>Hướng dẫn về nhà</a:t>
            </a:r>
            <a:endParaRPr lang="vi-VN" sz="4000" kern="0" dirty="0">
              <a:solidFill>
                <a:srgbClr val="002060"/>
              </a:solidFill>
              <a:latin typeface="Times New Roman" pitchFamily="18" charset="0"/>
              <a:cs typeface="Times New Roman" pitchFamily="18" charset="0"/>
            </a:endParaRPr>
          </a:p>
        </p:txBody>
      </p:sp>
      <p:sp>
        <p:nvSpPr>
          <p:cNvPr id="4" name="Content Placeholder 2"/>
          <p:cNvSpPr txBox="1">
            <a:spLocks/>
          </p:cNvSpPr>
          <p:nvPr/>
        </p:nvSpPr>
        <p:spPr>
          <a:xfrm>
            <a:off x="485503" y="937418"/>
            <a:ext cx="82296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vi-VN" sz="2800" kern="0" dirty="0">
                <a:latin typeface="Times New Roman" pitchFamily="18" charset="0"/>
                <a:cs typeface="Times New Roman" pitchFamily="18" charset="0"/>
              </a:rPr>
              <a:t>Học bài cũ</a:t>
            </a:r>
            <a:r>
              <a:rPr lang="en-US" sz="2800" kern="0" dirty="0">
                <a:latin typeface="Times New Roman" pitchFamily="18" charset="0"/>
                <a:cs typeface="Times New Roman" pitchFamily="18" charset="0"/>
              </a:rPr>
              <a:t>.</a:t>
            </a:r>
            <a:endParaRPr lang="vi-VN" sz="2800" kern="0" dirty="0">
              <a:latin typeface="Times New Roman" pitchFamily="18" charset="0"/>
              <a:cs typeface="Times New Roman" pitchFamily="18" charset="0"/>
            </a:endParaRPr>
          </a:p>
          <a:p>
            <a:r>
              <a:rPr lang="en-US" sz="2800" kern="0" dirty="0" err="1">
                <a:latin typeface="Times New Roman" pitchFamily="18" charset="0"/>
                <a:cs typeface="Times New Roman" pitchFamily="18" charset="0"/>
              </a:rPr>
              <a:t>Xem</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trước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nội</a:t>
            </a:r>
            <a:r>
              <a:rPr lang="en-US" sz="2800" kern="0" dirty="0">
                <a:latin typeface="Times New Roman" pitchFamily="18" charset="0"/>
                <a:cs typeface="Times New Roman" pitchFamily="18" charset="0"/>
              </a:rPr>
              <a:t> dung : </a:t>
            </a:r>
          </a:p>
          <a:p>
            <a:pPr>
              <a:buFontTx/>
              <a:buNone/>
            </a:pP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Bài</a:t>
            </a:r>
            <a:r>
              <a:rPr lang="en-US" sz="2800" kern="0" dirty="0">
                <a:latin typeface="Times New Roman" pitchFamily="18" charset="0"/>
                <a:cs typeface="Times New Roman" pitchFamily="18" charset="0"/>
              </a:rPr>
              <a:t> polymer</a:t>
            </a:r>
          </a:p>
          <a:p>
            <a:pPr>
              <a:buFontTx/>
              <a:buChar char="-"/>
            </a:pPr>
            <a:r>
              <a:rPr lang="en-US" sz="2800" kern="0" dirty="0" err="1">
                <a:latin typeface="Times New Roman" pitchFamily="18" charset="0"/>
                <a:cs typeface="Times New Roman" pitchFamily="18" charset="0"/>
              </a:rPr>
              <a:t>Nhóm</a:t>
            </a:r>
            <a:r>
              <a:rPr lang="en-US" sz="2800" kern="0" dirty="0">
                <a:latin typeface="Times New Roman" pitchFamily="18" charset="0"/>
                <a:cs typeface="Times New Roman" pitchFamily="18" charset="0"/>
              </a:rPr>
              <a:t> 1,3: </a:t>
            </a:r>
            <a:r>
              <a:rPr lang="en-US" sz="2800" kern="0" dirty="0" err="1">
                <a:latin typeface="Times New Roman" pitchFamily="18" charset="0"/>
                <a:cs typeface="Times New Roman" pitchFamily="18" charset="0"/>
              </a:rPr>
              <a:t>Tìm</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hiểu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các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lợi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ích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của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sử</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dụng</a:t>
            </a:r>
            <a:r>
              <a:rPr lang="en-US" sz="2800" kern="0" dirty="0">
                <a:latin typeface="Times New Roman" pitchFamily="18" charset="0"/>
                <a:cs typeface="Times New Roman" pitchFamily="18" charset="0"/>
              </a:rPr>
              <a:t> polymer</a:t>
            </a:r>
          </a:p>
          <a:p>
            <a:pPr>
              <a:buFontTx/>
              <a:buChar char="-"/>
            </a:pP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2,4: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polymer</a:t>
            </a:r>
          </a:p>
          <a:p>
            <a:pPr>
              <a:buFontTx/>
              <a:buChar char="-"/>
            </a:pPr>
            <a:endParaRPr lang="en-US" sz="2800" kern="0" dirty="0">
              <a:latin typeface="Times New Roman" pitchFamily="18" charset="0"/>
              <a:cs typeface="Times New Roman" pitchFamily="18" charset="0"/>
            </a:endParaRPr>
          </a:p>
          <a:p>
            <a:pPr>
              <a:buFontTx/>
              <a:buNone/>
            </a:pPr>
            <a:endParaRPr lang="vi-VN" sz="2800" kern="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B8019804-97E9-1675-5310-971BB68B4564}"/>
              </a:ext>
            </a:extLst>
          </p:cNvPr>
          <p:cNvSpPr txBox="1"/>
          <p:nvPr/>
        </p:nvSpPr>
        <p:spPr>
          <a:xfrm>
            <a:off x="609600" y="3657600"/>
            <a:ext cx="64008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1824368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6" name="Picture 2" descr="E:\MA\Bai du thi cua Ma\ca%20chua%201.jpg"/>
          <p:cNvPicPr>
            <a:picLocks/>
          </p:cNvPicPr>
          <p:nvPr/>
        </p:nvPicPr>
        <p:blipFill>
          <a:blip r:embed="rId3"/>
          <a:srcRect/>
          <a:stretch>
            <a:fillRect/>
          </a:stretch>
        </p:blipFill>
        <p:spPr>
          <a:xfrm>
            <a:off x="3444875" y="4475162"/>
            <a:ext cx="2559050" cy="1870075"/>
          </a:xfrm>
          <a:prstGeom prst="rect">
            <a:avLst/>
          </a:prstGeom>
          <a:noFill/>
          <a:ln>
            <a:noFill/>
          </a:ln>
        </p:spPr>
      </p:pic>
      <p:pic>
        <p:nvPicPr>
          <p:cNvPr id="2097157" name="Picture 44" descr="C:\Users\CAOTUAN\Pictures\bai 26\42-15963174.jpg"/>
          <p:cNvPicPr>
            <a:picLocks/>
          </p:cNvPicPr>
          <p:nvPr/>
        </p:nvPicPr>
        <p:blipFill>
          <a:blip r:embed="rId4"/>
          <a:srcRect/>
          <a:stretch>
            <a:fillRect/>
          </a:stretch>
        </p:blipFill>
        <p:spPr>
          <a:xfrm>
            <a:off x="6589712" y="4475162"/>
            <a:ext cx="2328862" cy="1901825"/>
          </a:xfrm>
          <a:prstGeom prst="rect">
            <a:avLst/>
          </a:prstGeom>
          <a:noFill/>
          <a:ln>
            <a:noFill/>
          </a:ln>
        </p:spPr>
      </p:pic>
      <p:pic>
        <p:nvPicPr>
          <p:cNvPr id="2097158" name="Picture 45" descr="C:\Users\CAOTUAN\Pictures\bai 26\1490698b232d5e.jpg"/>
          <p:cNvPicPr>
            <a:picLocks/>
          </p:cNvPicPr>
          <p:nvPr/>
        </p:nvPicPr>
        <p:blipFill>
          <a:blip r:embed="rId5"/>
          <a:srcRect/>
          <a:stretch>
            <a:fillRect/>
          </a:stretch>
        </p:blipFill>
        <p:spPr>
          <a:xfrm>
            <a:off x="255587" y="4584700"/>
            <a:ext cx="2408237" cy="1871662"/>
          </a:xfrm>
          <a:prstGeom prst="rect">
            <a:avLst/>
          </a:prstGeom>
          <a:noFill/>
          <a:ln>
            <a:noFill/>
          </a:ln>
        </p:spPr>
      </p:pic>
      <p:sp>
        <p:nvSpPr>
          <p:cNvPr id="1048589" name="TextBox 6"/>
          <p:cNvSpPr txBox="1"/>
          <p:nvPr/>
        </p:nvSpPr>
        <p:spPr>
          <a:xfrm>
            <a:off x="255587" y="3902075"/>
            <a:ext cx="2682874" cy="43088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000" b="1" dirty="0" err="1">
                <a:solidFill>
                  <a:srgbClr val="000000"/>
                </a:solidFill>
                <a:latin typeface="Times New Roman" pitchFamily="18" charset="0"/>
                <a:ea typeface="Times New Roman" pitchFamily="18" charset="0"/>
              </a:rPr>
              <a:t>Không</a:t>
            </a:r>
            <a:r>
              <a:rPr lang="en-US" altLang="en-US" sz="2000" b="1" dirty="0">
                <a:solidFill>
                  <a:srgbClr val="000000"/>
                </a:solidFill>
                <a:latin typeface="Times New Roman" pitchFamily="18" charset="0"/>
                <a:ea typeface="Times New Roman" pitchFamily="18" charset="0"/>
              </a:rPr>
              <a:t> </a:t>
            </a:r>
            <a:r>
              <a:rPr lang="en-US" altLang="en-US" sz="2000" b="1" dirty="0" err="1">
                <a:solidFill>
                  <a:srgbClr val="000000"/>
                </a:solidFill>
                <a:latin typeface="Times New Roman" pitchFamily="18" charset="0"/>
                <a:ea typeface="Times New Roman" pitchFamily="18" charset="0"/>
              </a:rPr>
              <a:t>chứa</a:t>
            </a:r>
            <a:r>
              <a:rPr lang="en-US" altLang="en-US" sz="2000" b="1" dirty="0">
                <a:solidFill>
                  <a:srgbClr val="000000"/>
                </a:solidFill>
                <a:latin typeface="Times New Roman" pitchFamily="18" charset="0"/>
                <a:ea typeface="Times New Roman" pitchFamily="18" charset="0"/>
              </a:rPr>
              <a:t> </a:t>
            </a:r>
            <a:r>
              <a:rPr lang="en-US" altLang="en-US" sz="2200" b="1" dirty="0">
                <a:solidFill>
                  <a:srgbClr val="000000"/>
                </a:solidFill>
                <a:latin typeface="Times New Roman" pitchFamily="18" charset="0"/>
                <a:ea typeface="Times New Roman" pitchFamily="18" charset="0"/>
              </a:rPr>
              <a:t>protein</a:t>
            </a:r>
          </a:p>
        </p:txBody>
      </p:sp>
      <p:sp>
        <p:nvSpPr>
          <p:cNvPr id="1048590" name="TextBox 7"/>
          <p:cNvSpPr txBox="1"/>
          <p:nvPr/>
        </p:nvSpPr>
        <p:spPr>
          <a:xfrm>
            <a:off x="3448049" y="3902075"/>
            <a:ext cx="2811462" cy="43088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200" b="1" dirty="0" err="1">
                <a:solidFill>
                  <a:srgbClr val="000000"/>
                </a:solidFill>
                <a:latin typeface="Times New Roman" pitchFamily="18" charset="0"/>
                <a:ea typeface="Times New Roman" pitchFamily="18" charset="0"/>
              </a:rPr>
              <a:t>Chứa</a:t>
            </a:r>
            <a:r>
              <a:rPr lang="en-US" altLang="en-US" sz="2200" b="1" dirty="0">
                <a:solidFill>
                  <a:srgbClr val="000000"/>
                </a:solidFill>
                <a:latin typeface="Times New Roman" pitchFamily="18" charset="0"/>
                <a:ea typeface="Times New Roman" pitchFamily="18" charset="0"/>
              </a:rPr>
              <a:t> </a:t>
            </a:r>
            <a:r>
              <a:rPr lang="en-US" altLang="en-US" sz="2200" b="1" dirty="0" err="1">
                <a:solidFill>
                  <a:srgbClr val="000000"/>
                </a:solidFill>
                <a:latin typeface="Times New Roman" pitchFamily="18" charset="0"/>
                <a:ea typeface="Times New Roman" pitchFamily="18" charset="0"/>
              </a:rPr>
              <a:t>nhiều</a:t>
            </a:r>
            <a:r>
              <a:rPr lang="en-US" altLang="en-US" sz="2200" b="1" dirty="0">
                <a:solidFill>
                  <a:srgbClr val="000000"/>
                </a:solidFill>
                <a:latin typeface="Times New Roman" pitchFamily="18" charset="0"/>
                <a:ea typeface="Times New Roman" pitchFamily="18" charset="0"/>
              </a:rPr>
              <a:t> protein</a:t>
            </a:r>
          </a:p>
        </p:txBody>
      </p:sp>
      <p:sp>
        <p:nvSpPr>
          <p:cNvPr id="1048591" name="TextBox 8"/>
          <p:cNvSpPr txBox="1"/>
          <p:nvPr/>
        </p:nvSpPr>
        <p:spPr>
          <a:xfrm>
            <a:off x="3712224" y="6271993"/>
            <a:ext cx="2044700" cy="430887"/>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200" b="1" dirty="0" err="1">
                <a:solidFill>
                  <a:srgbClr val="000000"/>
                </a:solidFill>
                <a:latin typeface="Times New Roman" pitchFamily="18" charset="0"/>
                <a:ea typeface="Times New Roman" pitchFamily="18" charset="0"/>
              </a:rPr>
              <a:t>Chứa</a:t>
            </a:r>
            <a:r>
              <a:rPr lang="en-US" altLang="en-US" sz="2200" b="1" dirty="0">
                <a:solidFill>
                  <a:srgbClr val="000000"/>
                </a:solidFill>
                <a:latin typeface="Times New Roman" pitchFamily="18" charset="0"/>
                <a:ea typeface="Times New Roman" pitchFamily="18" charset="0"/>
              </a:rPr>
              <a:t> </a:t>
            </a:r>
            <a:r>
              <a:rPr lang="en-US" altLang="en-US" sz="2200" b="1" dirty="0" err="1">
                <a:solidFill>
                  <a:srgbClr val="000000"/>
                </a:solidFill>
                <a:latin typeface="Times New Roman" pitchFamily="18" charset="0"/>
                <a:ea typeface="Times New Roman" pitchFamily="18" charset="0"/>
              </a:rPr>
              <a:t>ít</a:t>
            </a:r>
            <a:r>
              <a:rPr lang="en-US" altLang="en-US" sz="2200" b="1" dirty="0">
                <a:solidFill>
                  <a:srgbClr val="000000"/>
                </a:solidFill>
                <a:latin typeface="Times New Roman" pitchFamily="18" charset="0"/>
                <a:ea typeface="Times New Roman" pitchFamily="18" charset="0"/>
              </a:rPr>
              <a:t> protein</a:t>
            </a:r>
          </a:p>
        </p:txBody>
      </p:sp>
      <p:sp>
        <p:nvSpPr>
          <p:cNvPr id="1048592" name="TextBox 9"/>
          <p:cNvSpPr txBox="1"/>
          <p:nvPr/>
        </p:nvSpPr>
        <p:spPr>
          <a:xfrm>
            <a:off x="6421439" y="6240918"/>
            <a:ext cx="2722561" cy="43088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200" b="1" dirty="0" err="1">
                <a:solidFill>
                  <a:srgbClr val="000000"/>
                </a:solidFill>
                <a:latin typeface="Times New Roman" pitchFamily="18" charset="0"/>
                <a:ea typeface="Times New Roman" pitchFamily="18" charset="0"/>
              </a:rPr>
              <a:t>Chứa</a:t>
            </a:r>
            <a:r>
              <a:rPr lang="en-US" altLang="en-US" sz="2200" b="1" dirty="0">
                <a:solidFill>
                  <a:srgbClr val="000000"/>
                </a:solidFill>
                <a:latin typeface="Times New Roman" pitchFamily="18" charset="0"/>
                <a:ea typeface="Times New Roman" pitchFamily="18" charset="0"/>
              </a:rPr>
              <a:t> </a:t>
            </a:r>
            <a:r>
              <a:rPr lang="en-US" altLang="en-US" sz="2200" b="1" dirty="0" err="1">
                <a:solidFill>
                  <a:srgbClr val="000000"/>
                </a:solidFill>
                <a:latin typeface="Times New Roman" pitchFamily="18" charset="0"/>
                <a:ea typeface="Times New Roman" pitchFamily="18" charset="0"/>
              </a:rPr>
              <a:t>nhiều</a:t>
            </a:r>
            <a:r>
              <a:rPr lang="en-US" altLang="en-US" sz="2200" b="1" dirty="0">
                <a:solidFill>
                  <a:srgbClr val="000000"/>
                </a:solidFill>
                <a:latin typeface="Times New Roman" pitchFamily="18" charset="0"/>
                <a:ea typeface="Times New Roman" pitchFamily="18" charset="0"/>
              </a:rPr>
              <a:t> protein</a:t>
            </a:r>
          </a:p>
        </p:txBody>
      </p:sp>
      <p:sp>
        <p:nvSpPr>
          <p:cNvPr id="1048593" name="TextBox 10"/>
          <p:cNvSpPr txBox="1"/>
          <p:nvPr/>
        </p:nvSpPr>
        <p:spPr>
          <a:xfrm>
            <a:off x="277235" y="6316038"/>
            <a:ext cx="2719386" cy="43088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200" b="1" dirty="0" err="1">
                <a:solidFill>
                  <a:srgbClr val="000000"/>
                </a:solidFill>
                <a:latin typeface="Times New Roman" pitchFamily="18" charset="0"/>
                <a:ea typeface="Times New Roman" pitchFamily="18" charset="0"/>
              </a:rPr>
              <a:t>Chứa</a:t>
            </a:r>
            <a:r>
              <a:rPr lang="en-US" altLang="en-US" sz="2200" b="1" dirty="0">
                <a:solidFill>
                  <a:srgbClr val="000000"/>
                </a:solidFill>
                <a:latin typeface="Times New Roman" pitchFamily="18" charset="0"/>
                <a:ea typeface="Times New Roman" pitchFamily="18" charset="0"/>
              </a:rPr>
              <a:t> </a:t>
            </a:r>
            <a:r>
              <a:rPr lang="en-US" altLang="en-US" sz="2200" b="1" dirty="0" err="1">
                <a:solidFill>
                  <a:srgbClr val="000000"/>
                </a:solidFill>
                <a:latin typeface="Times New Roman" pitchFamily="18" charset="0"/>
                <a:ea typeface="Times New Roman" pitchFamily="18" charset="0"/>
              </a:rPr>
              <a:t>nhiều</a:t>
            </a:r>
            <a:r>
              <a:rPr lang="en-US" altLang="en-US" sz="2200" b="1" dirty="0">
                <a:solidFill>
                  <a:srgbClr val="000000"/>
                </a:solidFill>
                <a:latin typeface="Times New Roman" pitchFamily="18" charset="0"/>
                <a:ea typeface="Times New Roman" pitchFamily="18" charset="0"/>
              </a:rPr>
              <a:t> protein</a:t>
            </a:r>
          </a:p>
        </p:txBody>
      </p:sp>
      <p:pic>
        <p:nvPicPr>
          <p:cNvPr id="2097159" name="Picture 6" descr="E:\MA\Bai du thi cua Ma\chuoi chin.bmp"/>
          <p:cNvPicPr>
            <a:picLocks/>
          </p:cNvPicPr>
          <p:nvPr/>
        </p:nvPicPr>
        <p:blipFill>
          <a:blip r:embed="rId6"/>
          <a:srcRect/>
          <a:stretch>
            <a:fillRect/>
          </a:stretch>
        </p:blipFill>
        <p:spPr>
          <a:xfrm>
            <a:off x="6480175" y="2000250"/>
            <a:ext cx="2432050" cy="1901825"/>
          </a:xfrm>
          <a:prstGeom prst="rect">
            <a:avLst/>
          </a:prstGeom>
          <a:noFill/>
          <a:ln>
            <a:noFill/>
          </a:ln>
        </p:spPr>
      </p:pic>
      <p:sp>
        <p:nvSpPr>
          <p:cNvPr id="1048594" name="TextBox 12"/>
          <p:cNvSpPr txBox="1"/>
          <p:nvPr/>
        </p:nvSpPr>
        <p:spPr>
          <a:xfrm>
            <a:off x="6638131" y="3928630"/>
            <a:ext cx="2116138" cy="43088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200" b="1" dirty="0" err="1">
                <a:solidFill>
                  <a:srgbClr val="000000"/>
                </a:solidFill>
                <a:latin typeface="Times New Roman" pitchFamily="18" charset="0"/>
                <a:ea typeface="Times New Roman" pitchFamily="18" charset="0"/>
              </a:rPr>
              <a:t>Chứa</a:t>
            </a:r>
            <a:r>
              <a:rPr lang="en-US" altLang="en-US" sz="2200" b="1" dirty="0">
                <a:solidFill>
                  <a:srgbClr val="000000"/>
                </a:solidFill>
                <a:latin typeface="Times New Roman" pitchFamily="18" charset="0"/>
                <a:ea typeface="Times New Roman" pitchFamily="18" charset="0"/>
              </a:rPr>
              <a:t> </a:t>
            </a:r>
            <a:r>
              <a:rPr lang="en-US" altLang="en-US" sz="2200" b="1" dirty="0" err="1">
                <a:solidFill>
                  <a:srgbClr val="000000"/>
                </a:solidFill>
                <a:latin typeface="Times New Roman" pitchFamily="18" charset="0"/>
                <a:ea typeface="Times New Roman" pitchFamily="18" charset="0"/>
              </a:rPr>
              <a:t>ít</a:t>
            </a:r>
            <a:r>
              <a:rPr lang="en-US" altLang="en-US" sz="2200" b="1" dirty="0">
                <a:solidFill>
                  <a:srgbClr val="000000"/>
                </a:solidFill>
                <a:latin typeface="Times New Roman" pitchFamily="18" charset="0"/>
                <a:ea typeface="Times New Roman" pitchFamily="18" charset="0"/>
              </a:rPr>
              <a:t> protein</a:t>
            </a:r>
          </a:p>
        </p:txBody>
      </p:sp>
      <p:pic>
        <p:nvPicPr>
          <p:cNvPr id="2097160" name="Picture 7" descr="E:\MA\Bai du thi cua Ma\cangu_thumb.jpg"/>
          <p:cNvPicPr>
            <a:picLocks/>
          </p:cNvPicPr>
          <p:nvPr/>
        </p:nvPicPr>
        <p:blipFill>
          <a:blip r:embed="rId7"/>
          <a:srcRect/>
          <a:stretch>
            <a:fillRect/>
          </a:stretch>
        </p:blipFill>
        <p:spPr>
          <a:xfrm>
            <a:off x="3395662" y="2030412"/>
            <a:ext cx="2547937" cy="1876425"/>
          </a:xfrm>
          <a:prstGeom prst="rect">
            <a:avLst/>
          </a:prstGeom>
          <a:noFill/>
          <a:ln>
            <a:noFill/>
          </a:ln>
        </p:spPr>
      </p:pic>
      <p:pic>
        <p:nvPicPr>
          <p:cNvPr id="2097161" name="Picture 6" descr="AG00013_"/>
          <p:cNvPicPr>
            <a:picLocks/>
          </p:cNvPicPr>
          <p:nvPr/>
        </p:nvPicPr>
        <p:blipFill>
          <a:blip r:embed="rId8"/>
          <a:srcRect/>
          <a:stretch>
            <a:fillRect/>
          </a:stretch>
        </p:blipFill>
        <p:spPr>
          <a:xfrm>
            <a:off x="0" y="228600"/>
            <a:ext cx="2057400" cy="1500187"/>
          </a:xfrm>
          <a:prstGeom prst="rect">
            <a:avLst/>
          </a:prstGeom>
          <a:noFill/>
          <a:ln>
            <a:noFill/>
          </a:ln>
        </p:spPr>
      </p:pic>
      <p:sp>
        <p:nvSpPr>
          <p:cNvPr id="1048595" name="Cloud Callout 15"/>
          <p:cNvSpPr/>
          <p:nvPr/>
        </p:nvSpPr>
        <p:spPr>
          <a:xfrm>
            <a:off x="1828800" y="0"/>
            <a:ext cx="6477000" cy="1905000"/>
          </a:xfrm>
          <a:prstGeom prst="cloudCallout">
            <a:avLst>
              <a:gd name="adj1" fmla="val -71139"/>
              <a:gd name="adj2" fmla="val -15676"/>
            </a:avLst>
          </a:prstGeom>
          <a:gradFill rotWithShape="1">
            <a:gsLst>
              <a:gs pos="0">
                <a:srgbClr val="A3C4FF">
                  <a:alpha val="100000"/>
                </a:srgbClr>
              </a:gs>
              <a:gs pos="0">
                <a:srgbClr val="A3C4FF">
                  <a:alpha val="100000"/>
                </a:srgbClr>
              </a:gs>
              <a:gs pos="35001">
                <a:srgbClr val="BFD5FF">
                  <a:alpha val="100000"/>
                </a:srgbClr>
              </a:gs>
              <a:gs pos="100000">
                <a:srgbClr val="E5EEFF">
                  <a:alpha val="100000"/>
                </a:srgbClr>
              </a:gs>
            </a:gsLst>
            <a:lin ang="16200000" scaled="1"/>
          </a:gradFill>
          <a:ln w="9525" cap="flat" cmpd="sng">
            <a:solidFill>
              <a:srgbClr val="4A7EBB">
                <a:alpha val="100000"/>
              </a:srgbClr>
            </a:solidFill>
            <a:prstDash val="solid"/>
            <a:round/>
          </a:ln>
          <a:effectLst>
            <a:outerShdw dist="20000" dir="5400000">
              <a:srgbClr val="000000">
                <a:alpha val="37999"/>
              </a:srgbClr>
            </a:outerShdw>
          </a:effectLst>
        </p:spPr>
        <p:txBody>
          <a:bodyPr vert="horz"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r>
              <a:rPr lang="en-US" altLang="en-US" sz="2400" b="1" dirty="0" err="1">
                <a:solidFill>
                  <a:srgbClr val="002060"/>
                </a:solidFill>
                <a:latin typeface="Times New Roman" pitchFamily="18" charset="0"/>
                <a:ea typeface="Times New Roman" pitchFamily="18" charset="0"/>
              </a:rPr>
              <a:t>Loại</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thực</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phẩm</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nào</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sau</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đây</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chứa</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nhiều</a:t>
            </a:r>
            <a:r>
              <a:rPr lang="en-US" altLang="en-US" sz="2400" b="1" dirty="0">
                <a:solidFill>
                  <a:srgbClr val="002060"/>
                </a:solidFill>
                <a:latin typeface="Times New Roman" pitchFamily="18" charset="0"/>
                <a:ea typeface="Times New Roman" pitchFamily="18" charset="0"/>
              </a:rPr>
              <a:t> protein, </a:t>
            </a:r>
            <a:r>
              <a:rPr lang="en-US" altLang="en-US" sz="2400" b="1" dirty="0" err="1">
                <a:solidFill>
                  <a:srgbClr val="002060"/>
                </a:solidFill>
                <a:latin typeface="Times New Roman" pitchFamily="18" charset="0"/>
                <a:ea typeface="Times New Roman" pitchFamily="18" charset="0"/>
              </a:rPr>
              <a:t>ít</a:t>
            </a:r>
            <a:r>
              <a:rPr lang="en-US" altLang="en-US" sz="2400" b="1" dirty="0">
                <a:solidFill>
                  <a:srgbClr val="002060"/>
                </a:solidFill>
                <a:latin typeface="Times New Roman" pitchFamily="18" charset="0"/>
                <a:ea typeface="Times New Roman" pitchFamily="18" charset="0"/>
              </a:rPr>
              <a:t> protein </a:t>
            </a:r>
            <a:r>
              <a:rPr lang="en-US" altLang="en-US" sz="2400" b="1" dirty="0" err="1">
                <a:solidFill>
                  <a:srgbClr val="002060"/>
                </a:solidFill>
                <a:latin typeface="Times New Roman" pitchFamily="18" charset="0"/>
                <a:ea typeface="Times New Roman" pitchFamily="18" charset="0"/>
              </a:rPr>
              <a:t>hoặc</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không</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chứa</a:t>
            </a:r>
            <a:r>
              <a:rPr lang="en-US" altLang="en-US" sz="2400" b="1" dirty="0">
                <a:solidFill>
                  <a:srgbClr val="002060"/>
                </a:solidFill>
                <a:latin typeface="Times New Roman" pitchFamily="18" charset="0"/>
                <a:ea typeface="Times New Roman" pitchFamily="18" charset="0"/>
              </a:rPr>
              <a:t> protein ?</a:t>
            </a:r>
          </a:p>
        </p:txBody>
      </p:sp>
      <p:pic>
        <p:nvPicPr>
          <p:cNvPr id="2097162" name="Picture 17" descr="C:\Users\User\Downloads\nuocep_bapcaitim copy.png"/>
          <p:cNvPicPr>
            <a:picLocks/>
          </p:cNvPicPr>
          <p:nvPr/>
        </p:nvPicPr>
        <p:blipFill>
          <a:blip r:embed="rId9"/>
          <a:srcRect/>
          <a:stretch>
            <a:fillRect/>
          </a:stretch>
        </p:blipFill>
        <p:spPr>
          <a:xfrm>
            <a:off x="366712" y="2133600"/>
            <a:ext cx="2224087" cy="1689100"/>
          </a:xfrm>
          <a:prstGeom prst="rect">
            <a:avLst/>
          </a:prstGeom>
          <a:noFill/>
          <a:ln w="9525" cap="flat" cmpd="sng">
            <a:solidFill>
              <a:srgbClr val="000000">
                <a:alpha val="100000"/>
              </a:srgbClr>
            </a:solidFill>
            <a:prstDash val="solid"/>
            <a:rou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48595"/>
                                        </p:tgtEl>
                                        <p:attrNameLst>
                                          <p:attrName>style.visibility</p:attrName>
                                        </p:attrNameLst>
                                      </p:cBhvr>
                                      <p:to>
                                        <p:strVal val="visible"/>
                                      </p:to>
                                    </p:set>
                                    <p:animEffect transition="in" filter="diamond(in)">
                                      <p:cBhvr>
                                        <p:cTn id="7" dur="1000"/>
                                        <p:tgtEl>
                                          <p:spTgt spid="1048595"/>
                                        </p:tgtEl>
                                      </p:cBhvr>
                                    </p:animEffect>
                                  </p:childTnLst>
                                </p:cTn>
                              </p:par>
                            </p:childTnLst>
                          </p:cTn>
                        </p:par>
                        <p:par>
                          <p:cTn id="8" fill="hold" nodeType="afterGroup">
                            <p:stCondLst>
                              <p:cond delay="1000"/>
                            </p:stCondLst>
                            <p:childTnLst>
                              <p:par>
                                <p:cTn id="9" presetID="8" presetClass="entr" presetSubtype="16" fill="hold" nodeType="afterEffect">
                                  <p:stCondLst>
                                    <p:cond delay="0"/>
                                  </p:stCondLst>
                                  <p:childTnLst>
                                    <p:set>
                                      <p:cBhvr>
                                        <p:cTn id="10" dur="1" fill="hold">
                                          <p:stCondLst>
                                            <p:cond delay="0"/>
                                          </p:stCondLst>
                                        </p:cTn>
                                        <p:tgtEl>
                                          <p:spTgt spid="2097162"/>
                                        </p:tgtEl>
                                        <p:attrNameLst>
                                          <p:attrName>style.visibility</p:attrName>
                                        </p:attrNameLst>
                                      </p:cBhvr>
                                      <p:to>
                                        <p:strVal val="visible"/>
                                      </p:to>
                                    </p:set>
                                    <p:animEffect transition="in" filter="diamond(in)">
                                      <p:cBhvr>
                                        <p:cTn id="11" dur="1000"/>
                                        <p:tgtEl>
                                          <p:spTgt spid="2097162"/>
                                        </p:tgtEl>
                                      </p:cBhvr>
                                    </p:animEffect>
                                  </p:childTnLst>
                                </p:cTn>
                              </p:par>
                              <p:par>
                                <p:cTn id="12" presetID="8" presetClass="entr" presetSubtype="16" fill="hold" nodeType="withEffect">
                                  <p:stCondLst>
                                    <p:cond delay="0"/>
                                  </p:stCondLst>
                                  <p:childTnLst>
                                    <p:set>
                                      <p:cBhvr>
                                        <p:cTn id="13" dur="1" fill="hold">
                                          <p:stCondLst>
                                            <p:cond delay="0"/>
                                          </p:stCondLst>
                                        </p:cTn>
                                        <p:tgtEl>
                                          <p:spTgt spid="2097156"/>
                                        </p:tgtEl>
                                        <p:attrNameLst>
                                          <p:attrName>style.visibility</p:attrName>
                                        </p:attrNameLst>
                                      </p:cBhvr>
                                      <p:to>
                                        <p:strVal val="visible"/>
                                      </p:to>
                                    </p:set>
                                    <p:animEffect transition="in" filter="diamond(in)">
                                      <p:cBhvr>
                                        <p:cTn id="14" dur="1000"/>
                                        <p:tgtEl>
                                          <p:spTgt spid="2097156"/>
                                        </p:tgtEl>
                                      </p:cBhvr>
                                    </p:animEffect>
                                  </p:childTnLst>
                                </p:cTn>
                              </p:par>
                              <p:par>
                                <p:cTn id="15" presetID="8" presetClass="entr" presetSubtype="16" fill="hold" nodeType="withEffect">
                                  <p:stCondLst>
                                    <p:cond delay="0"/>
                                  </p:stCondLst>
                                  <p:childTnLst>
                                    <p:set>
                                      <p:cBhvr>
                                        <p:cTn id="16" dur="1" fill="hold">
                                          <p:stCondLst>
                                            <p:cond delay="0"/>
                                          </p:stCondLst>
                                        </p:cTn>
                                        <p:tgtEl>
                                          <p:spTgt spid="2097158"/>
                                        </p:tgtEl>
                                        <p:attrNameLst>
                                          <p:attrName>style.visibility</p:attrName>
                                        </p:attrNameLst>
                                      </p:cBhvr>
                                      <p:to>
                                        <p:strVal val="visible"/>
                                      </p:to>
                                    </p:set>
                                    <p:animEffect transition="in" filter="diamond(in)">
                                      <p:cBhvr>
                                        <p:cTn id="17" dur="1000"/>
                                        <p:tgtEl>
                                          <p:spTgt spid="2097158"/>
                                        </p:tgtEl>
                                      </p:cBhvr>
                                    </p:animEffect>
                                  </p:childTnLst>
                                </p:cTn>
                              </p:par>
                              <p:par>
                                <p:cTn id="18" presetID="8" presetClass="entr" presetSubtype="16" fill="hold" nodeType="withEffect">
                                  <p:stCondLst>
                                    <p:cond delay="0"/>
                                  </p:stCondLst>
                                  <p:childTnLst>
                                    <p:set>
                                      <p:cBhvr>
                                        <p:cTn id="19" dur="1" fill="hold">
                                          <p:stCondLst>
                                            <p:cond delay="0"/>
                                          </p:stCondLst>
                                        </p:cTn>
                                        <p:tgtEl>
                                          <p:spTgt spid="2097157"/>
                                        </p:tgtEl>
                                        <p:attrNameLst>
                                          <p:attrName>style.visibility</p:attrName>
                                        </p:attrNameLst>
                                      </p:cBhvr>
                                      <p:to>
                                        <p:strVal val="visible"/>
                                      </p:to>
                                    </p:set>
                                    <p:animEffect transition="in" filter="diamond(in)">
                                      <p:cBhvr>
                                        <p:cTn id="20" dur="1000"/>
                                        <p:tgtEl>
                                          <p:spTgt spid="2097157"/>
                                        </p:tgtEl>
                                      </p:cBhvr>
                                    </p:animEffect>
                                  </p:childTnLst>
                                </p:cTn>
                              </p:par>
                              <p:par>
                                <p:cTn id="21" presetID="8" presetClass="entr" presetSubtype="16" fill="hold" nodeType="withEffect">
                                  <p:stCondLst>
                                    <p:cond delay="0"/>
                                  </p:stCondLst>
                                  <p:childTnLst>
                                    <p:set>
                                      <p:cBhvr>
                                        <p:cTn id="22" dur="1" fill="hold">
                                          <p:stCondLst>
                                            <p:cond delay="0"/>
                                          </p:stCondLst>
                                        </p:cTn>
                                        <p:tgtEl>
                                          <p:spTgt spid="2097160"/>
                                        </p:tgtEl>
                                        <p:attrNameLst>
                                          <p:attrName>style.visibility</p:attrName>
                                        </p:attrNameLst>
                                      </p:cBhvr>
                                      <p:to>
                                        <p:strVal val="visible"/>
                                      </p:to>
                                    </p:set>
                                    <p:animEffect transition="in" filter="diamond(in)">
                                      <p:cBhvr>
                                        <p:cTn id="23" dur="1000"/>
                                        <p:tgtEl>
                                          <p:spTgt spid="2097160"/>
                                        </p:tgtEl>
                                      </p:cBhvr>
                                    </p:animEffect>
                                  </p:childTnLst>
                                </p:cTn>
                              </p:par>
                              <p:par>
                                <p:cTn id="24" presetID="8" presetClass="entr" presetSubtype="16" fill="hold" nodeType="withEffect">
                                  <p:stCondLst>
                                    <p:cond delay="0"/>
                                  </p:stCondLst>
                                  <p:childTnLst>
                                    <p:set>
                                      <p:cBhvr>
                                        <p:cTn id="25" dur="1" fill="hold">
                                          <p:stCondLst>
                                            <p:cond delay="0"/>
                                          </p:stCondLst>
                                        </p:cTn>
                                        <p:tgtEl>
                                          <p:spTgt spid="2097159"/>
                                        </p:tgtEl>
                                        <p:attrNameLst>
                                          <p:attrName>style.visibility</p:attrName>
                                        </p:attrNameLst>
                                      </p:cBhvr>
                                      <p:to>
                                        <p:strVal val="visible"/>
                                      </p:to>
                                    </p:set>
                                    <p:animEffect transition="in" filter="diamond(in)">
                                      <p:cBhvr>
                                        <p:cTn id="26" dur="1000"/>
                                        <p:tgtEl>
                                          <p:spTgt spid="20971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09716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048590"/>
                                        </p:tgtEl>
                                        <p:attrNameLst>
                                          <p:attrName>style.visibility</p:attrName>
                                        </p:attrNameLst>
                                      </p:cBhvr>
                                      <p:to>
                                        <p:strVal val="visible"/>
                                      </p:to>
                                    </p:set>
                                    <p:animEffect transition="in" filter="diamond(in)">
                                      <p:cBhvr>
                                        <p:cTn id="32" dur="500"/>
                                        <p:tgtEl>
                                          <p:spTgt spid="1048590"/>
                                        </p:tgtEl>
                                      </p:cBhvr>
                                    </p:animEffect>
                                  </p:childTnLst>
                                  <p:subTnLst>
                                    <p:audio>
                                      <p:cMediaNode>
                                        <p:cTn presetSubtype="1" display="0" masterRel="sameClick">
                                          <p:stCondLst>
                                            <p:cond evt="begin" delay="0">
                                              <p:tn val="30"/>
                                            </p:cond>
                                          </p:stCondLst>
                                          <p:endCondLst>
                                            <p:cond evt="onStopAudio" delay="0">
                                              <p:tgtEl>
                                                <p:sldTgt/>
                                              </p:tgtEl>
                                            </p:cond>
                                          </p:endCondLst>
                                        </p:cTn>
                                        <p:tgtEl>
                                          <p:sndTgt r:embed="rId2"/>
                                        </p:tgtEl>
                                      </p:cMediaNode>
                                    </p:audio>
                                  </p:subTnLst>
                                </p:cTn>
                              </p:par>
                            </p:childTnLst>
                          </p:cTn>
                        </p:par>
                      </p:childTnLst>
                    </p:cTn>
                  </p:par>
                </p:childTnLst>
              </p:cTn>
              <p:nextCondLst>
                <p:cond evt="onClick" delay="0">
                  <p:tgtEl>
                    <p:spTgt spid="2097160"/>
                  </p:tgtEl>
                </p:cond>
              </p:nextCondLst>
            </p:seq>
            <p:seq concurrent="1" nextAc="seek">
              <p:cTn id="33" restart="whenNotActive" fill="hold" evtFilter="cancelBubble" nodeType="interactiveSeq">
                <p:stCondLst>
                  <p:cond evt="onClick" delay="0">
                    <p:tgtEl>
                      <p:spTgt spid="2097159"/>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1048594"/>
                                        </p:tgtEl>
                                        <p:attrNameLst>
                                          <p:attrName>style.visibility</p:attrName>
                                        </p:attrNameLst>
                                      </p:cBhvr>
                                      <p:to>
                                        <p:strVal val="visible"/>
                                      </p:to>
                                    </p:set>
                                    <p:animEffect transition="in" filter="diamond(in)">
                                      <p:cBhvr>
                                        <p:cTn id="38" dur="500"/>
                                        <p:tgtEl>
                                          <p:spTgt spid="1048594"/>
                                        </p:tgtEl>
                                      </p:cBhvr>
                                    </p:animEffect>
                                  </p:childTnLst>
                                  <p:subTnLst>
                                    <p:audio>
                                      <p:cMediaNode>
                                        <p:cTn presetSubtype="1" display="0" masterRel="sameClick">
                                          <p:stCondLst>
                                            <p:cond evt="begin" delay="0">
                                              <p:tn val="35"/>
                                            </p:cond>
                                          </p:stCondLst>
                                          <p:endCondLst>
                                            <p:cond evt="onStopAudio" delay="0">
                                              <p:tgtEl>
                                                <p:sldTgt/>
                                              </p:tgtEl>
                                            </p:cond>
                                          </p:endCondLst>
                                        </p:cTn>
                                        <p:tgtEl>
                                          <p:sndTgt r:embed="rId2"/>
                                        </p:tgtEl>
                                      </p:cMediaNode>
                                    </p:audio>
                                  </p:subTnLst>
                                </p:cTn>
                              </p:par>
                            </p:childTnLst>
                          </p:cTn>
                        </p:par>
                      </p:childTnLst>
                    </p:cTn>
                  </p:par>
                </p:childTnLst>
              </p:cTn>
              <p:nextCondLst>
                <p:cond evt="onClick" delay="0">
                  <p:tgtEl>
                    <p:spTgt spid="2097159"/>
                  </p:tgtEl>
                </p:cond>
              </p:nextCondLst>
            </p:seq>
            <p:seq concurrent="1" nextAc="seek">
              <p:cTn id="39" restart="whenNotActive" fill="hold" evtFilter="cancelBubble" nodeType="interactiveSeq">
                <p:stCondLst>
                  <p:cond evt="onClick" delay="0">
                    <p:tgtEl>
                      <p:spTgt spid="2097158"/>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1048593"/>
                                        </p:tgtEl>
                                        <p:attrNameLst>
                                          <p:attrName>style.visibility</p:attrName>
                                        </p:attrNameLst>
                                      </p:cBhvr>
                                      <p:to>
                                        <p:strVal val="visible"/>
                                      </p:to>
                                    </p:set>
                                    <p:animEffect transition="in" filter="diamond(in)">
                                      <p:cBhvr>
                                        <p:cTn id="44" dur="500"/>
                                        <p:tgtEl>
                                          <p:spTgt spid="1048593"/>
                                        </p:tgtEl>
                                      </p:cBhvr>
                                    </p:animEffect>
                                  </p:childTnLst>
                                  <p:subTnLst>
                                    <p:audio>
                                      <p:cMediaNode>
                                        <p:cTn presetSubtype="1" display="0" masterRel="sameClick">
                                          <p:stCondLst>
                                            <p:cond evt="begin" delay="0">
                                              <p:tn val="40"/>
                                            </p:cond>
                                          </p:stCondLst>
                                          <p:endCondLst>
                                            <p:cond evt="onStopAudio" delay="0">
                                              <p:tgtEl>
                                                <p:sldTgt/>
                                              </p:tgtEl>
                                            </p:cond>
                                          </p:endCondLst>
                                        </p:cTn>
                                        <p:tgtEl>
                                          <p:sndTgt r:embed="rId2"/>
                                        </p:tgtEl>
                                      </p:cMediaNode>
                                    </p:audio>
                                  </p:subTnLst>
                                </p:cTn>
                              </p:par>
                            </p:childTnLst>
                          </p:cTn>
                        </p:par>
                      </p:childTnLst>
                    </p:cTn>
                  </p:par>
                </p:childTnLst>
              </p:cTn>
              <p:nextCondLst>
                <p:cond evt="onClick" delay="0">
                  <p:tgtEl>
                    <p:spTgt spid="2097158"/>
                  </p:tgtEl>
                </p:cond>
              </p:nextCondLst>
            </p:seq>
            <p:seq concurrent="1" nextAc="seek">
              <p:cTn id="45" restart="whenNotActive" fill="hold" evtFilter="cancelBubble" nodeType="interactiveSeq">
                <p:stCondLst>
                  <p:cond evt="onClick" delay="0">
                    <p:tgtEl>
                      <p:spTgt spid="209715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1048591"/>
                                        </p:tgtEl>
                                        <p:attrNameLst>
                                          <p:attrName>style.visibility</p:attrName>
                                        </p:attrNameLst>
                                      </p:cBhvr>
                                      <p:to>
                                        <p:strVal val="visible"/>
                                      </p:to>
                                    </p:set>
                                    <p:animEffect transition="in" filter="diamond(in)">
                                      <p:cBhvr>
                                        <p:cTn id="50" dur="500"/>
                                        <p:tgtEl>
                                          <p:spTgt spid="1048591"/>
                                        </p:tgtEl>
                                      </p:cBhvr>
                                    </p:animEffect>
                                  </p:childTnLst>
                                  <p:subTnLst>
                                    <p:audio>
                                      <p:cMediaNode>
                                        <p:cTn presetSubtype="1" display="0" masterRel="sameClick">
                                          <p:stCondLst>
                                            <p:cond evt="begin" delay="0">
                                              <p:tn val="45"/>
                                            </p:cond>
                                          </p:stCondLst>
                                          <p:endCondLst>
                                            <p:cond evt="onStopAudio" delay="0">
                                              <p:tgtEl>
                                                <p:sldTgt/>
                                              </p:tgtEl>
                                            </p:cond>
                                          </p:endCondLst>
                                        </p:cTn>
                                        <p:tgtEl>
                                          <p:sndTgt r:embed="rId2"/>
                                        </p:tgtEl>
                                      </p:cMediaNode>
                                    </p:audio>
                                  </p:subTnLst>
                                </p:cTn>
                              </p:par>
                            </p:childTnLst>
                          </p:cTn>
                        </p:par>
                      </p:childTnLst>
                    </p:cTn>
                  </p:par>
                </p:childTnLst>
              </p:cTn>
              <p:nextCondLst>
                <p:cond evt="onClick" delay="0">
                  <p:tgtEl>
                    <p:spTgt spid="2097156"/>
                  </p:tgtEl>
                </p:cond>
              </p:nextCondLst>
            </p:seq>
            <p:seq concurrent="1" nextAc="seek">
              <p:cTn id="51" restart="whenNotActive" fill="hold" evtFilter="cancelBubble" nodeType="interactiveSeq">
                <p:stCondLst>
                  <p:cond evt="onClick" delay="0">
                    <p:tgtEl>
                      <p:spTgt spid="2097157"/>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048592"/>
                                        </p:tgtEl>
                                        <p:attrNameLst>
                                          <p:attrName>style.visibility</p:attrName>
                                        </p:attrNameLst>
                                      </p:cBhvr>
                                      <p:to>
                                        <p:strVal val="visible"/>
                                      </p:to>
                                    </p:set>
                                    <p:animEffect transition="in" filter="diamond(in)">
                                      <p:cBhvr>
                                        <p:cTn id="56" dur="500"/>
                                        <p:tgtEl>
                                          <p:spTgt spid="1048592"/>
                                        </p:tgtEl>
                                      </p:cBhvr>
                                    </p:animEffect>
                                  </p:childTnLst>
                                  <p:subTnLst>
                                    <p:audio>
                                      <p:cMediaNode>
                                        <p:cTn presetSubtype="1" display="0" masterRel="sameClick">
                                          <p:stCondLst>
                                            <p:cond evt="begin" delay="0">
                                              <p:tn val="50"/>
                                            </p:cond>
                                          </p:stCondLst>
                                          <p:endCondLst>
                                            <p:cond evt="onStopAudio" delay="0">
                                              <p:tgtEl>
                                                <p:sldTgt/>
                                              </p:tgtEl>
                                            </p:cond>
                                          </p:endCondLst>
                                        </p:cTn>
                                        <p:tgtEl>
                                          <p:sndTgt r:embed="rId2"/>
                                        </p:tgtEl>
                                      </p:cMediaNode>
                                    </p:audio>
                                  </p:subTnLst>
                                </p:cTn>
                              </p:par>
                            </p:childTnLst>
                          </p:cTn>
                        </p:par>
                      </p:childTnLst>
                    </p:cTn>
                  </p:par>
                </p:childTnLst>
              </p:cTn>
              <p:nextCondLst>
                <p:cond evt="onClick" delay="0">
                  <p:tgtEl>
                    <p:spTgt spid="2097157"/>
                  </p:tgtEl>
                </p:cond>
              </p:nextCondLst>
            </p:seq>
            <p:seq concurrent="1" nextAc="seek">
              <p:cTn id="57" restart="whenNotActive" fill="hold" evtFilter="cancelBubble" nodeType="interactiveSeq">
                <p:stCondLst>
                  <p:cond evt="onClick" delay="0">
                    <p:tgtEl>
                      <p:spTgt spid="209716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048589"/>
                                        </p:tgtEl>
                                        <p:attrNameLst>
                                          <p:attrName>style.visibility</p:attrName>
                                        </p:attrNameLst>
                                      </p:cBhvr>
                                      <p:to>
                                        <p:strVal val="visible"/>
                                      </p:to>
                                    </p:set>
                                    <p:animEffect transition="in" filter="diamond(in)">
                                      <p:cBhvr>
                                        <p:cTn id="62" dur="500"/>
                                        <p:tgtEl>
                                          <p:spTgt spid="1048589"/>
                                        </p:tgtEl>
                                      </p:cBhvr>
                                    </p:animEffect>
                                  </p:childTnLst>
                                  <p:subTnLst>
                                    <p:audio>
                                      <p:cMediaNode>
                                        <p:cTn presetSubtype="1" display="0" masterRel="sameClick">
                                          <p:stCondLst>
                                            <p:cond evt="begin" delay="0">
                                              <p:tn val="55"/>
                                            </p:cond>
                                          </p:stCondLst>
                                          <p:endCondLst>
                                            <p:cond evt="onStopAudio" delay="0">
                                              <p:tgtEl>
                                                <p:sldTgt/>
                                              </p:tgtEl>
                                            </p:cond>
                                          </p:endCondLst>
                                        </p:cTn>
                                        <p:tgtEl>
                                          <p:sndTgt r:embed="rId2"/>
                                        </p:tgtEl>
                                      </p:cMediaNode>
                                    </p:audio>
                                  </p:subTnLst>
                                </p:cTn>
                              </p:par>
                            </p:childTnLst>
                          </p:cTn>
                        </p:par>
                      </p:childTnLst>
                    </p:cTn>
                  </p:par>
                </p:childTnLst>
              </p:cTn>
              <p:nextCondLst>
                <p:cond evt="onClick" delay="0">
                  <p:tgtEl>
                    <p:spTgt spid="2097162"/>
                  </p:tgtEl>
                </p:cond>
              </p:nextCondLst>
            </p:seq>
          </p:childTnLst>
        </p:cTn>
      </p:par>
    </p:tnLst>
    <p:bldLst>
      <p:bldP spid="1048589" grpId="0"/>
      <p:bldP spid="1048590" grpId="0"/>
      <p:bldP spid="1048591" grpId="0"/>
      <p:bldP spid="1048592" grpId="0"/>
      <p:bldP spid="1048593" grpId="0"/>
      <p:bldP spid="1048594" grpId="0"/>
      <p:bldP spid="10485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57;p30"/>
          <p:cNvSpPr txBox="1">
            <a:spLocks/>
          </p:cNvSpPr>
          <p:nvPr/>
        </p:nvSpPr>
        <p:spPr>
          <a:xfrm>
            <a:off x="609600" y="-61401"/>
            <a:ext cx="7909500" cy="1243349"/>
          </a:xfrm>
          <a:prstGeom prst="rect">
            <a:avLst/>
          </a:prstGeom>
        </p:spPr>
        <p:txBody>
          <a:bodyPr spcFirstLastPara="1" wrap="square" lIns="91425" tIns="91425" rIns="91425" bIns="91425" anchor="ctr" anchorCtr="0">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spcBef>
                <a:spcPts val="0"/>
              </a:spcBef>
              <a:spcAft>
                <a:spcPts val="0"/>
              </a:spcAft>
            </a:pPr>
            <a:r>
              <a:rPr lang="en-US" sz="4800" kern="0" dirty="0" err="1">
                <a:solidFill>
                  <a:srgbClr val="002060"/>
                </a:solidFill>
                <a:latin typeface="Bahnschrift Condensed" panose="020B0502040204020203" pitchFamily="34" charset="0"/>
              </a:rPr>
              <a:t>Nội</a:t>
            </a:r>
            <a:r>
              <a:rPr lang="en-US" sz="4800" kern="0" dirty="0">
                <a:solidFill>
                  <a:srgbClr val="002060"/>
                </a:solidFill>
                <a:latin typeface="Bahnschrift Condensed" panose="020B0502040204020203" pitchFamily="34" charset="0"/>
              </a:rPr>
              <a:t> dung </a:t>
            </a:r>
            <a:r>
              <a:rPr lang="en-US" sz="4800" kern="0" dirty="0" err="1">
                <a:solidFill>
                  <a:srgbClr val="002060"/>
                </a:solidFill>
                <a:latin typeface="Bahnschrift Condensed" panose="020B0502040204020203" pitchFamily="34" charset="0"/>
              </a:rPr>
              <a:t>bài</a:t>
            </a:r>
            <a:r>
              <a:rPr lang="en-US" sz="4800" kern="0" dirty="0">
                <a:solidFill>
                  <a:srgbClr val="002060"/>
                </a:solidFill>
                <a:latin typeface="Bahnschrift Condensed" panose="020B0502040204020203" pitchFamily="34" charset="0"/>
              </a:rPr>
              <a:t> </a:t>
            </a:r>
            <a:r>
              <a:rPr lang="en-US" sz="4800" kern="0" dirty="0" err="1">
                <a:solidFill>
                  <a:srgbClr val="002060"/>
                </a:solidFill>
                <a:latin typeface="Bahnschrift Condensed" panose="020B0502040204020203" pitchFamily="34" charset="0"/>
              </a:rPr>
              <a:t>học</a:t>
            </a:r>
            <a:endParaRPr lang="en-US" sz="4800" kern="0" dirty="0">
              <a:solidFill>
                <a:srgbClr val="002060"/>
              </a:solidFill>
              <a:latin typeface="Bahnschrift Condensed" panose="020B0502040204020203" pitchFamily="34" charset="0"/>
            </a:endParaRPr>
          </a:p>
        </p:txBody>
      </p:sp>
      <p:grpSp>
        <p:nvGrpSpPr>
          <p:cNvPr id="3" name="Google Shape;2120;p56">
            <a:extLst>
              <a:ext uri="{FF2B5EF4-FFF2-40B4-BE49-F238E27FC236}">
                <a16:creationId xmlns:a16="http://schemas.microsoft.com/office/drawing/2014/main" id="{5713A755-AB27-4CD1-AD40-D184C3AF441E}"/>
              </a:ext>
            </a:extLst>
          </p:cNvPr>
          <p:cNvGrpSpPr/>
          <p:nvPr/>
        </p:nvGrpSpPr>
        <p:grpSpPr>
          <a:xfrm>
            <a:off x="1016865" y="990600"/>
            <a:ext cx="5823715" cy="959802"/>
            <a:chOff x="4411970" y="4340222"/>
            <a:chExt cx="779468" cy="242682"/>
          </a:xfrm>
          <a:solidFill>
            <a:schemeClr val="accent3"/>
          </a:solidFill>
        </p:grpSpPr>
        <p:sp>
          <p:nvSpPr>
            <p:cNvPr id="4" name="Google Shape;2121;p56">
              <a:extLst>
                <a:ext uri="{FF2B5EF4-FFF2-40B4-BE49-F238E27FC236}">
                  <a16:creationId xmlns:a16="http://schemas.microsoft.com/office/drawing/2014/main" id="{5CBBD7E9-7294-4A45-9709-DA4C370838AF}"/>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22;p56">
              <a:extLst>
                <a:ext uri="{FF2B5EF4-FFF2-40B4-BE49-F238E27FC236}">
                  <a16:creationId xmlns:a16="http://schemas.microsoft.com/office/drawing/2014/main" id="{11522D87-2D65-444A-8909-AFB526C91BF4}"/>
                </a:ext>
              </a:extLst>
            </p:cNvPr>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chemeClr val="accent2"/>
            </a:solidFill>
            <a:ln>
              <a:noFill/>
            </a:ln>
          </p:spPr>
          <p:txBody>
            <a:bodyPr spcFirstLastPara="1" wrap="square" lIns="91425" tIns="91425" rIns="91425" bIns="91425" anchor="ctr" anchorCtr="0">
              <a:noAutofit/>
            </a:bodyPr>
            <a:lstStyle/>
            <a:p>
              <a:pPr algn="ctr"/>
              <a:endParaRPr lang="en" sz="4400" dirty="0">
                <a:solidFill>
                  <a:schemeClr val="bg1"/>
                </a:solidFill>
                <a:latin typeface="Indie Flower" panose="020B0604020202020204" charset="0"/>
              </a:endParaRPr>
            </a:p>
            <a:p>
              <a:pPr marL="0" lvl="0" indent="0" algn="l" rtl="0">
                <a:spcBef>
                  <a:spcPts val="0"/>
                </a:spcBef>
                <a:spcAft>
                  <a:spcPts val="0"/>
                </a:spcAft>
                <a:buNone/>
              </a:pPr>
              <a:endParaRPr dirty="0"/>
            </a:p>
          </p:txBody>
        </p:sp>
        <p:sp>
          <p:nvSpPr>
            <p:cNvPr id="6" name="Google Shape;2123;p56">
              <a:extLst>
                <a:ext uri="{FF2B5EF4-FFF2-40B4-BE49-F238E27FC236}">
                  <a16:creationId xmlns:a16="http://schemas.microsoft.com/office/drawing/2014/main" id="{818DA6BB-4726-42D5-8C26-26442EC5670F}"/>
                </a:ext>
              </a:extLst>
            </p:cNvPr>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 name="Google Shape;2120;p56">
            <a:extLst>
              <a:ext uri="{FF2B5EF4-FFF2-40B4-BE49-F238E27FC236}">
                <a16:creationId xmlns:a16="http://schemas.microsoft.com/office/drawing/2014/main" id="{960AAAF2-654D-40C1-BC11-48FA19778A2F}"/>
              </a:ext>
            </a:extLst>
          </p:cNvPr>
          <p:cNvGrpSpPr/>
          <p:nvPr/>
        </p:nvGrpSpPr>
        <p:grpSpPr>
          <a:xfrm>
            <a:off x="1016865" y="1887848"/>
            <a:ext cx="5823708" cy="959806"/>
            <a:chOff x="4411970" y="4340222"/>
            <a:chExt cx="779467" cy="242683"/>
          </a:xfrm>
        </p:grpSpPr>
        <p:sp>
          <p:nvSpPr>
            <p:cNvPr id="8" name="Google Shape;2121;p56">
              <a:extLst>
                <a:ext uri="{FF2B5EF4-FFF2-40B4-BE49-F238E27FC236}">
                  <a16:creationId xmlns:a16="http://schemas.microsoft.com/office/drawing/2014/main" id="{92AF6529-61F2-4358-8AC3-3C8CF1B7EC62}"/>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2;p56">
              <a:extLst>
                <a:ext uri="{FF2B5EF4-FFF2-40B4-BE49-F238E27FC236}">
                  <a16:creationId xmlns:a16="http://schemas.microsoft.com/office/drawing/2014/main" id="{F020B95A-AEC9-4D4A-BD08-ABB6DD058774}"/>
                </a:ext>
              </a:extLst>
            </p:cNvPr>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23;p56">
              <a:extLst>
                <a:ext uri="{FF2B5EF4-FFF2-40B4-BE49-F238E27FC236}">
                  <a16:creationId xmlns:a16="http://schemas.microsoft.com/office/drawing/2014/main" id="{1E2D337B-3C88-4B42-9460-18178D798292}"/>
                </a:ext>
              </a:extLst>
            </p:cNvPr>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A5BFF332-2927-4A16-A325-4A7B3D51B67F}"/>
              </a:ext>
            </a:extLst>
          </p:cNvPr>
          <p:cNvSpPr txBox="1"/>
          <p:nvPr/>
        </p:nvSpPr>
        <p:spPr>
          <a:xfrm>
            <a:off x="1736639" y="1107547"/>
            <a:ext cx="377568" cy="769441"/>
          </a:xfrm>
          <a:prstGeom prst="rect">
            <a:avLst/>
          </a:prstGeom>
          <a:noFill/>
        </p:spPr>
        <p:txBody>
          <a:bodyPr wrap="square" rtlCol="0">
            <a:spAutoFit/>
          </a:bodyPr>
          <a:lstStyle/>
          <a:p>
            <a:r>
              <a:rPr lang="en-US" sz="4400" dirty="0">
                <a:solidFill>
                  <a:schemeClr val="bg1"/>
                </a:solidFill>
                <a:latin typeface="Indie Flower" panose="020B0604020202020204" charset="0"/>
              </a:rPr>
              <a:t>I</a:t>
            </a:r>
          </a:p>
        </p:txBody>
      </p:sp>
      <p:sp>
        <p:nvSpPr>
          <p:cNvPr id="12" name="TextBox 11">
            <a:extLst>
              <a:ext uri="{FF2B5EF4-FFF2-40B4-BE49-F238E27FC236}">
                <a16:creationId xmlns:a16="http://schemas.microsoft.com/office/drawing/2014/main" id="{43E48A56-8E7D-4F7C-A5C1-434A6D9C5268}"/>
              </a:ext>
            </a:extLst>
          </p:cNvPr>
          <p:cNvSpPr txBox="1"/>
          <p:nvPr/>
        </p:nvSpPr>
        <p:spPr>
          <a:xfrm>
            <a:off x="1732536" y="1985443"/>
            <a:ext cx="570128" cy="769441"/>
          </a:xfrm>
          <a:prstGeom prst="rect">
            <a:avLst/>
          </a:prstGeom>
          <a:noFill/>
        </p:spPr>
        <p:txBody>
          <a:bodyPr wrap="square" rtlCol="0">
            <a:spAutoFit/>
          </a:bodyPr>
          <a:lstStyle/>
          <a:p>
            <a:r>
              <a:rPr lang="en-US" sz="4400" dirty="0">
                <a:solidFill>
                  <a:schemeClr val="bg1"/>
                </a:solidFill>
                <a:latin typeface="Indie Flower" panose="020B0604020202020204" charset="0"/>
              </a:rPr>
              <a:t>II</a:t>
            </a:r>
          </a:p>
        </p:txBody>
      </p:sp>
      <p:sp>
        <p:nvSpPr>
          <p:cNvPr id="28" name="TextBox 27">
            <a:extLst>
              <a:ext uri="{FF2B5EF4-FFF2-40B4-BE49-F238E27FC236}">
                <a16:creationId xmlns:a16="http://schemas.microsoft.com/office/drawing/2014/main" id="{4D477FC5-B82D-4CDF-A877-E7D8DCB271DC}"/>
              </a:ext>
            </a:extLst>
          </p:cNvPr>
          <p:cNvSpPr txBox="1"/>
          <p:nvPr/>
        </p:nvSpPr>
        <p:spPr>
          <a:xfrm>
            <a:off x="2872430" y="1162748"/>
            <a:ext cx="3671248" cy="707886"/>
          </a:xfrm>
          <a:prstGeom prst="rect">
            <a:avLst/>
          </a:prstGeom>
          <a:noFill/>
        </p:spPr>
        <p:txBody>
          <a:bodyPr wrap="square" rtlCol="0">
            <a:spAutoFit/>
          </a:bodyPr>
          <a:lstStyle/>
          <a:p>
            <a:r>
              <a:rPr lang="en-US" sz="4000" dirty="0" err="1">
                <a:solidFill>
                  <a:srgbClr val="003300"/>
                </a:solidFill>
                <a:latin typeface="Bahnschrift Condensed" panose="020B0502040204020203" pitchFamily="34" charset="0"/>
              </a:rPr>
              <a:t>Khái</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niệm</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cấu</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tạo</a:t>
            </a:r>
            <a:endParaRPr lang="en-US" sz="4000" dirty="0">
              <a:solidFill>
                <a:srgbClr val="003300"/>
              </a:solidFill>
              <a:latin typeface="Bahnschrift Condensed" panose="020B0502040204020203" pitchFamily="34" charset="0"/>
            </a:endParaRPr>
          </a:p>
        </p:txBody>
      </p:sp>
      <p:sp>
        <p:nvSpPr>
          <p:cNvPr id="29" name="TextBox 28">
            <a:extLst>
              <a:ext uri="{FF2B5EF4-FFF2-40B4-BE49-F238E27FC236}">
                <a16:creationId xmlns:a16="http://schemas.microsoft.com/office/drawing/2014/main" id="{F0B4A8F6-6551-4B22-AE53-BB5821F1B1A1}"/>
              </a:ext>
            </a:extLst>
          </p:cNvPr>
          <p:cNvSpPr txBox="1"/>
          <p:nvPr/>
        </p:nvSpPr>
        <p:spPr>
          <a:xfrm>
            <a:off x="2873127" y="2075795"/>
            <a:ext cx="3671248" cy="707886"/>
          </a:xfrm>
          <a:prstGeom prst="rect">
            <a:avLst/>
          </a:prstGeom>
          <a:noFill/>
        </p:spPr>
        <p:txBody>
          <a:bodyPr wrap="square" rtlCol="0">
            <a:spAutoFit/>
          </a:bodyPr>
          <a:lstStyle/>
          <a:p>
            <a:r>
              <a:rPr lang="en-US" sz="4000" dirty="0" err="1">
                <a:solidFill>
                  <a:srgbClr val="003300"/>
                </a:solidFill>
                <a:latin typeface="Bahnschrift Condensed" panose="020B0502040204020203" pitchFamily="34" charset="0"/>
              </a:rPr>
              <a:t>Tính</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chất</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hóa</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học</a:t>
            </a:r>
            <a:endParaRPr lang="en-US" sz="4000" dirty="0">
              <a:solidFill>
                <a:srgbClr val="003300"/>
              </a:solidFill>
              <a:latin typeface="Bahnschrift Condensed" panose="020B0502040204020203" pitchFamily="34" charset="0"/>
            </a:endParaRPr>
          </a:p>
        </p:txBody>
      </p:sp>
      <p:grpSp>
        <p:nvGrpSpPr>
          <p:cNvPr id="18" name="Google Shape;2120;p56">
            <a:extLst>
              <a:ext uri="{FF2B5EF4-FFF2-40B4-BE49-F238E27FC236}">
                <a16:creationId xmlns:a16="http://schemas.microsoft.com/office/drawing/2014/main" id="{960AAAF2-654D-40C1-BC11-48FA19778A2F}"/>
              </a:ext>
            </a:extLst>
          </p:cNvPr>
          <p:cNvGrpSpPr/>
          <p:nvPr/>
        </p:nvGrpSpPr>
        <p:grpSpPr>
          <a:xfrm>
            <a:off x="1016872" y="2863339"/>
            <a:ext cx="5823708" cy="959806"/>
            <a:chOff x="4411970" y="4340222"/>
            <a:chExt cx="779467" cy="242683"/>
          </a:xfrm>
        </p:grpSpPr>
        <p:sp>
          <p:nvSpPr>
            <p:cNvPr id="19" name="Google Shape;2121;p56">
              <a:extLst>
                <a:ext uri="{FF2B5EF4-FFF2-40B4-BE49-F238E27FC236}">
                  <a16:creationId xmlns:a16="http://schemas.microsoft.com/office/drawing/2014/main" id="{92AF6529-61F2-4358-8AC3-3C8CF1B7EC62}"/>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22;p56">
              <a:extLst>
                <a:ext uri="{FF2B5EF4-FFF2-40B4-BE49-F238E27FC236}">
                  <a16:creationId xmlns:a16="http://schemas.microsoft.com/office/drawing/2014/main" id="{F020B95A-AEC9-4D4A-BD08-ABB6DD058774}"/>
                </a:ext>
              </a:extLst>
            </p:cNvPr>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23;p56">
              <a:extLst>
                <a:ext uri="{FF2B5EF4-FFF2-40B4-BE49-F238E27FC236}">
                  <a16:creationId xmlns:a16="http://schemas.microsoft.com/office/drawing/2014/main" id="{1E2D337B-3C88-4B42-9460-18178D798292}"/>
                </a:ext>
              </a:extLst>
            </p:cNvPr>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TextBox 21">
            <a:extLst>
              <a:ext uri="{FF2B5EF4-FFF2-40B4-BE49-F238E27FC236}">
                <a16:creationId xmlns:a16="http://schemas.microsoft.com/office/drawing/2014/main" id="{43E48A56-8E7D-4F7C-A5C1-434A6D9C5268}"/>
              </a:ext>
            </a:extLst>
          </p:cNvPr>
          <p:cNvSpPr txBox="1"/>
          <p:nvPr/>
        </p:nvSpPr>
        <p:spPr>
          <a:xfrm>
            <a:off x="1615656" y="2958404"/>
            <a:ext cx="761589" cy="769441"/>
          </a:xfrm>
          <a:prstGeom prst="rect">
            <a:avLst/>
          </a:prstGeom>
          <a:noFill/>
        </p:spPr>
        <p:txBody>
          <a:bodyPr wrap="square" rtlCol="0">
            <a:spAutoFit/>
          </a:bodyPr>
          <a:lstStyle/>
          <a:p>
            <a:r>
              <a:rPr lang="en-US" sz="4400" dirty="0">
                <a:solidFill>
                  <a:schemeClr val="bg1"/>
                </a:solidFill>
                <a:latin typeface="Indie Flower" panose="020B0604020202020204" charset="0"/>
              </a:rPr>
              <a:t>III</a:t>
            </a:r>
          </a:p>
        </p:txBody>
      </p:sp>
      <p:sp>
        <p:nvSpPr>
          <p:cNvPr id="23" name="TextBox 22">
            <a:extLst>
              <a:ext uri="{FF2B5EF4-FFF2-40B4-BE49-F238E27FC236}">
                <a16:creationId xmlns:a16="http://schemas.microsoft.com/office/drawing/2014/main" id="{F0B4A8F6-6551-4B22-AE53-BB5821F1B1A1}"/>
              </a:ext>
            </a:extLst>
          </p:cNvPr>
          <p:cNvSpPr txBox="1"/>
          <p:nvPr/>
        </p:nvSpPr>
        <p:spPr>
          <a:xfrm>
            <a:off x="2830815" y="2955719"/>
            <a:ext cx="5611331" cy="707886"/>
          </a:xfrm>
          <a:prstGeom prst="rect">
            <a:avLst/>
          </a:prstGeom>
          <a:noFill/>
        </p:spPr>
        <p:txBody>
          <a:bodyPr wrap="square" rtlCol="0">
            <a:spAutoFit/>
          </a:bodyPr>
          <a:lstStyle/>
          <a:p>
            <a:r>
              <a:rPr lang="en-US" sz="4000" dirty="0" err="1">
                <a:solidFill>
                  <a:srgbClr val="003300"/>
                </a:solidFill>
                <a:latin typeface="Bahnschrift Condensed" panose="020B0502040204020203" pitchFamily="34" charset="0"/>
              </a:rPr>
              <a:t>Vai</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trò</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và</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ứng</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dụng</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của</a:t>
            </a:r>
            <a:r>
              <a:rPr lang="en-US" sz="4000" dirty="0">
                <a:solidFill>
                  <a:srgbClr val="003300"/>
                </a:solidFill>
                <a:latin typeface="Bahnschrift Condensed" panose="020B0502040204020203" pitchFamily="34" charset="0"/>
              </a:rPr>
              <a:t> protein</a:t>
            </a:r>
          </a:p>
        </p:txBody>
      </p:sp>
      <p:pic>
        <p:nvPicPr>
          <p:cNvPr id="24" name="Picture 15" descr="su-quan-trong-cua-protein-2"/>
          <p:cNvPicPr>
            <a:picLocks/>
          </p:cNvPicPr>
          <p:nvPr/>
        </p:nvPicPr>
        <p:blipFill>
          <a:blip r:embed="rId2"/>
          <a:srcRect/>
          <a:stretch>
            <a:fillRect/>
          </a:stretch>
        </p:blipFill>
        <p:spPr>
          <a:xfrm>
            <a:off x="1393354" y="3867125"/>
            <a:ext cx="6629399" cy="2776946"/>
          </a:xfrm>
          <a:prstGeom prst="rect">
            <a:avLst/>
          </a:prstGeom>
          <a:solidFill>
            <a:srgbClr val="0000FF"/>
          </a:solidFill>
          <a:ln w="9525" cap="flat" cmpd="sng">
            <a:solidFill>
              <a:srgbClr val="0000FF">
                <a:alpha val="100000"/>
              </a:srgbClr>
            </a:solidFill>
            <a:prstDash val="solid"/>
            <a:round/>
          </a:ln>
        </p:spPr>
      </p:pic>
    </p:spTree>
    <p:extLst>
      <p:ext uri="{BB962C8B-B14F-4D97-AF65-F5344CB8AC3E}">
        <p14:creationId xmlns:p14="http://schemas.microsoft.com/office/powerpoint/2010/main" val="321147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31.1 mô tả một số amino acid (alanine và glycine) và một đoạn mạch  prote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91" y="660975"/>
            <a:ext cx="5486400" cy="59199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76200"/>
            <a:ext cx="4419600" cy="584775"/>
          </a:xfrm>
          <a:prstGeom prst="rect">
            <a:avLst/>
          </a:prstGeom>
          <a:noFill/>
        </p:spPr>
        <p:txBody>
          <a:bodyPr wrap="square" rtlCol="0">
            <a:spAutoFit/>
          </a:bodyPr>
          <a:lstStyle/>
          <a:p>
            <a:r>
              <a:rPr lang="en-US" sz="3200" b="1" u="sng" dirty="0">
                <a:solidFill>
                  <a:srgbClr val="003300"/>
                </a:solidFill>
                <a:latin typeface="Times New Roman" pitchFamily="18" charset="0"/>
                <a:cs typeface="Times New Roman" pitchFamily="18" charset="0"/>
              </a:rPr>
              <a:t>I. </a:t>
            </a:r>
            <a:r>
              <a:rPr lang="en-US" sz="3200" b="1" u="sng" dirty="0" err="1">
                <a:solidFill>
                  <a:srgbClr val="003300"/>
                </a:solidFill>
                <a:latin typeface="Times New Roman" pitchFamily="18" charset="0"/>
                <a:cs typeface="Times New Roman" pitchFamily="18" charset="0"/>
              </a:rPr>
              <a:t>Khái</a:t>
            </a:r>
            <a:r>
              <a:rPr lang="en-US" sz="3200" b="1" u="sng" dirty="0">
                <a:solidFill>
                  <a:srgbClr val="003300"/>
                </a:solidFill>
                <a:latin typeface="Times New Roman" pitchFamily="18" charset="0"/>
                <a:cs typeface="Times New Roman" pitchFamily="18" charset="0"/>
              </a:rPr>
              <a:t> </a:t>
            </a:r>
            <a:r>
              <a:rPr lang="en-US" sz="3200" b="1" u="sng" dirty="0" err="1">
                <a:solidFill>
                  <a:srgbClr val="003300"/>
                </a:solidFill>
                <a:latin typeface="Times New Roman" pitchFamily="18" charset="0"/>
                <a:cs typeface="Times New Roman" pitchFamily="18" charset="0"/>
              </a:rPr>
              <a:t>niệm</a:t>
            </a:r>
            <a:r>
              <a:rPr lang="en-US" sz="3200" b="1" u="sng" dirty="0">
                <a:solidFill>
                  <a:srgbClr val="003300"/>
                </a:solidFill>
                <a:latin typeface="Times New Roman" pitchFamily="18" charset="0"/>
                <a:cs typeface="Times New Roman" pitchFamily="18" charset="0"/>
              </a:rPr>
              <a:t>, </a:t>
            </a:r>
            <a:r>
              <a:rPr lang="en-US" sz="3200" b="1" u="sng" dirty="0" err="1">
                <a:solidFill>
                  <a:srgbClr val="003300"/>
                </a:solidFill>
                <a:latin typeface="Times New Roman" pitchFamily="18" charset="0"/>
                <a:cs typeface="Times New Roman" pitchFamily="18" charset="0"/>
              </a:rPr>
              <a:t>cấu</a:t>
            </a:r>
            <a:r>
              <a:rPr lang="en-US" sz="3200" b="1" u="sng" dirty="0">
                <a:solidFill>
                  <a:srgbClr val="003300"/>
                </a:solidFill>
                <a:latin typeface="Times New Roman" pitchFamily="18" charset="0"/>
                <a:cs typeface="Times New Roman" pitchFamily="18" charset="0"/>
              </a:rPr>
              <a:t> </a:t>
            </a:r>
            <a:r>
              <a:rPr lang="en-US" sz="3200" b="1" u="sng" dirty="0" err="1">
                <a:solidFill>
                  <a:srgbClr val="003300"/>
                </a:solidFill>
                <a:latin typeface="Times New Roman" pitchFamily="18" charset="0"/>
                <a:cs typeface="Times New Roman" pitchFamily="18" charset="0"/>
              </a:rPr>
              <a:t>tạo</a:t>
            </a:r>
            <a:endParaRPr lang="en-US" sz="3200" b="1" u="sng" dirty="0">
              <a:solidFill>
                <a:srgbClr val="003300"/>
              </a:solidFill>
              <a:latin typeface="Times New Roman" pitchFamily="18" charset="0"/>
              <a:cs typeface="Times New Roman"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188188"/>
            <a:ext cx="914400" cy="945573"/>
          </a:xfrm>
          <a:prstGeom prst="rect">
            <a:avLst/>
          </a:prstGeom>
        </p:spPr>
      </p:pic>
      <p:sp>
        <p:nvSpPr>
          <p:cNvPr id="4" name="Rectangle 3"/>
          <p:cNvSpPr/>
          <p:nvPr/>
        </p:nvSpPr>
        <p:spPr>
          <a:xfrm>
            <a:off x="5943600" y="1600200"/>
            <a:ext cx="2999509" cy="3416320"/>
          </a:xfrm>
          <a:prstGeom prst="rect">
            <a:avLst/>
          </a:prstGeom>
          <a:ln>
            <a:solidFill>
              <a:schemeClr val="accent1"/>
            </a:solidFill>
          </a:ln>
        </p:spPr>
        <p:txBody>
          <a:bodyPr wrap="square">
            <a:spAutoFit/>
          </a:bodyPr>
          <a:lstStyle/>
          <a:p>
            <a:pPr marL="215900">
              <a:spcAft>
                <a:spcPts val="0"/>
              </a:spcAft>
            </a:pPr>
            <a:r>
              <a:rPr lang="vi-VN" sz="2400" dirty="0">
                <a:latin typeface="Times New Roman" panose="02020603050405020304" pitchFamily="18" charset="0"/>
                <a:ea typeface="Times New Roman" panose="02020603050405020304" pitchFamily="18" charset="0"/>
              </a:rPr>
              <a:t>Quan sát Hình 31.1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a:t>
            </a:r>
          </a:p>
          <a:p>
            <a:pPr lvl="0">
              <a:spcAft>
                <a:spcPts val="0"/>
              </a:spcAft>
              <a:buClr>
                <a:srgbClr val="000000"/>
              </a:buClr>
              <a:buSzPts val="1000"/>
              <a:tabLst>
                <a:tab pos="437515"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Điểm giống và khác nhau giữa các amino acid này là gì?</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600"/>
              </a:spcAft>
              <a:buClr>
                <a:srgbClr val="000000"/>
              </a:buClr>
              <a:buSzPts val="1000"/>
              <a:tabLst>
                <a:tab pos="446405"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Các amino acid này đã kết hợp lại với nhau hình thành protein bằng cách nào?</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3 Minute Timer with Music for Kids! Countdown Videos HD!">
            <a:hlinkClick r:id="" action="ppaction://media"/>
            <a:extLst>
              <a:ext uri="{FF2B5EF4-FFF2-40B4-BE49-F238E27FC236}">
                <a16:creationId xmlns:a16="http://schemas.microsoft.com/office/drawing/2014/main" id="{01A33A67-0158-4FD4-BB78-48649CD3BF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03827" y="5181600"/>
            <a:ext cx="2079945" cy="9906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29143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10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fill="hold" display="0">
                  <p:stCondLst>
                    <p:cond delay="indefinite"/>
                  </p:stCondLst>
                </p:cTn>
                <p:tgtEl>
                  <p:spTgt spid="6"/>
                </p:tgtEl>
              </p:cMediaNode>
            </p:vide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31.1 mô tả một số amino acid (alanine và glycine) và một đoạn mạch  pro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228599"/>
            <a:ext cx="5486400" cy="33132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00700" y="328349"/>
            <a:ext cx="2999509" cy="2462213"/>
          </a:xfrm>
          <a:prstGeom prst="rect">
            <a:avLst/>
          </a:prstGeom>
          <a:ln>
            <a:solidFill>
              <a:schemeClr val="accent1"/>
            </a:solidFill>
          </a:ln>
        </p:spPr>
        <p:txBody>
          <a:bodyPr wrap="square">
            <a:spAutoFit/>
          </a:bodyPr>
          <a:lstStyle/>
          <a:p>
            <a:pPr lvl="0">
              <a:spcAft>
                <a:spcPts val="0"/>
              </a:spcAft>
              <a:buClr>
                <a:srgbClr val="000000"/>
              </a:buClr>
              <a:buSzPts val="1000"/>
              <a:tabLst>
                <a:tab pos="437515" algn="l"/>
              </a:tabLs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1.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Điểm giống và khác nhau giữa các amino acid này là gì?</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600"/>
              </a:spcAft>
              <a:buClr>
                <a:srgbClr val="000000"/>
              </a:buClr>
              <a:buSzPts val="1000"/>
              <a:tabLst>
                <a:tab pos="446405" algn="l"/>
              </a:tabLs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2.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Các amino acid này đã kết hợp lại với nhau hình thành protein bằng cách nào?</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228600" y="3657600"/>
            <a:ext cx="9372600" cy="1200329"/>
          </a:xfrm>
          <a:prstGeom prst="rect">
            <a:avLst/>
          </a:prstGeom>
        </p:spPr>
        <p:txBody>
          <a:bodyPr wrap="square">
            <a:spAutoFit/>
          </a:bodyPr>
          <a:lstStyle/>
          <a:p>
            <a:pPr marL="647700" marR="538480" indent="287655" algn="just">
              <a:spcBef>
                <a:spcPts val="625"/>
              </a:spcBef>
              <a:spcAft>
                <a:spcPts val="0"/>
              </a:spcAft>
            </a:pPr>
            <a:r>
              <a:rPr lang="vi-VN" sz="2400" b="1" i="1" spc="-10" dirty="0">
                <a:solidFill>
                  <a:srgbClr val="002060"/>
                </a:solidFill>
                <a:latin typeface="+mj-lt"/>
                <a:ea typeface="Symbola"/>
                <a:cs typeface="Symbola"/>
              </a:rPr>
              <a:t>1.</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Các</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amino</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acid</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này</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có</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cấu</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tạo</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dạng</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R–CH(NH</a:t>
            </a:r>
            <a:r>
              <a:rPr lang="vi-VN" sz="2400" b="1" i="1" spc="-10" baseline="-25000" dirty="0">
                <a:solidFill>
                  <a:srgbClr val="002060"/>
                </a:solidFill>
                <a:latin typeface="+mj-lt"/>
                <a:ea typeface="Symbola"/>
                <a:cs typeface="Symbola"/>
              </a:rPr>
              <a:t>2</a:t>
            </a:r>
            <a:r>
              <a:rPr lang="vi-VN" sz="2400" b="1" i="1" spc="-10" dirty="0">
                <a:solidFill>
                  <a:srgbClr val="002060"/>
                </a:solidFill>
                <a:latin typeface="+mj-lt"/>
                <a:ea typeface="Symbola"/>
                <a:cs typeface="Symbola"/>
              </a:rPr>
              <a:t>)COOH.</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Giống</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nhau</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ở nhóm</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cấu</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tạo</a:t>
            </a:r>
            <a:r>
              <a:rPr lang="vi-VN" sz="2400" b="1" i="1" spc="-65" dirty="0">
                <a:solidFill>
                  <a:srgbClr val="002060"/>
                </a:solidFill>
                <a:latin typeface="+mj-lt"/>
                <a:ea typeface="Symbola"/>
                <a:cs typeface="Symbola"/>
              </a:rPr>
              <a:t> </a:t>
            </a:r>
            <a:r>
              <a:rPr lang="vi-VN" sz="2400" b="1" i="1" spc="-10" dirty="0">
                <a:solidFill>
                  <a:srgbClr val="002060"/>
                </a:solidFill>
                <a:latin typeface="+mj-lt"/>
                <a:ea typeface="Symbola"/>
                <a:cs typeface="Symbola"/>
              </a:rPr>
              <a:t>nhóm</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–CH(NH</a:t>
            </a:r>
            <a:r>
              <a:rPr lang="vi-VN" sz="2400" b="1" i="1" spc="-10" baseline="-25000" dirty="0">
                <a:solidFill>
                  <a:srgbClr val="002060"/>
                </a:solidFill>
                <a:latin typeface="+mj-lt"/>
                <a:ea typeface="Symbola"/>
                <a:cs typeface="Symbola"/>
              </a:rPr>
              <a:t>2</a:t>
            </a:r>
            <a:r>
              <a:rPr lang="vi-VN" sz="2400" b="1" i="1" spc="-10" dirty="0">
                <a:solidFill>
                  <a:srgbClr val="002060"/>
                </a:solidFill>
                <a:latin typeface="+mj-lt"/>
                <a:ea typeface="Symbola"/>
                <a:cs typeface="Symbola"/>
              </a:rPr>
              <a:t>)COOH</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và</a:t>
            </a:r>
            <a:r>
              <a:rPr lang="vi-VN" sz="2400" b="1" i="1" spc="-65" dirty="0">
                <a:solidFill>
                  <a:srgbClr val="002060"/>
                </a:solidFill>
                <a:latin typeface="+mj-lt"/>
                <a:ea typeface="Symbola"/>
                <a:cs typeface="Symbola"/>
              </a:rPr>
              <a:t> </a:t>
            </a:r>
            <a:r>
              <a:rPr lang="vi-VN" sz="2400" b="1" i="1" spc="-10" dirty="0">
                <a:solidFill>
                  <a:srgbClr val="002060"/>
                </a:solidFill>
                <a:latin typeface="+mj-lt"/>
                <a:ea typeface="Symbola"/>
                <a:cs typeface="Symbola"/>
              </a:rPr>
              <a:t>khác</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nhau</a:t>
            </a:r>
            <a:r>
              <a:rPr lang="vi-VN" sz="2400" b="1" i="1" spc="-65" dirty="0">
                <a:solidFill>
                  <a:srgbClr val="002060"/>
                </a:solidFill>
                <a:latin typeface="+mj-lt"/>
                <a:ea typeface="Symbola"/>
                <a:cs typeface="Symbola"/>
              </a:rPr>
              <a:t> </a:t>
            </a:r>
            <a:r>
              <a:rPr lang="vi-VN" sz="2400" b="1" i="1" spc="-10" dirty="0">
                <a:solidFill>
                  <a:srgbClr val="002060"/>
                </a:solidFill>
                <a:latin typeface="+mj-lt"/>
                <a:ea typeface="Symbola"/>
                <a:cs typeface="Symbola"/>
              </a:rPr>
              <a:t>cấu</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tạo</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R.</a:t>
            </a:r>
            <a:endParaRPr lang="en-US" sz="2400" b="1" i="1" dirty="0">
              <a:solidFill>
                <a:srgbClr val="002060"/>
              </a:solidFill>
              <a:latin typeface="+mj-lt"/>
              <a:ea typeface="Symbola"/>
              <a:cs typeface="Symbola"/>
            </a:endParaRPr>
          </a:p>
        </p:txBody>
      </p:sp>
      <p:sp>
        <p:nvSpPr>
          <p:cNvPr id="7" name="Rectangle 6"/>
          <p:cNvSpPr/>
          <p:nvPr/>
        </p:nvSpPr>
        <p:spPr>
          <a:xfrm>
            <a:off x="-228600" y="4973638"/>
            <a:ext cx="9372600" cy="1569660"/>
          </a:xfrm>
          <a:prstGeom prst="rect">
            <a:avLst/>
          </a:prstGeom>
        </p:spPr>
        <p:txBody>
          <a:bodyPr wrap="square">
            <a:spAutoFit/>
          </a:bodyPr>
          <a:lstStyle/>
          <a:p>
            <a:pPr marL="647700" marR="537845" indent="287655" algn="just">
              <a:spcBef>
                <a:spcPts val="555"/>
              </a:spcBef>
              <a:spcAft>
                <a:spcPts val="0"/>
              </a:spcAft>
            </a:pPr>
            <a:r>
              <a:rPr lang="vi-VN" sz="2400" b="1" i="1" dirty="0">
                <a:solidFill>
                  <a:srgbClr val="002060"/>
                </a:solidFill>
                <a:latin typeface="+mj-lt"/>
                <a:ea typeface="Symbola"/>
                <a:cs typeface="Symbola"/>
              </a:rPr>
              <a:t>2. Có thể coi các amino acid nối với nhau hình thành protein bằng phản ứng tách nước </a:t>
            </a:r>
            <a:r>
              <a:rPr lang="vi-VN" sz="2400" b="1" i="1" spc="-40" dirty="0">
                <a:solidFill>
                  <a:srgbClr val="002060"/>
                </a:solidFill>
                <a:latin typeface="+mj-lt"/>
                <a:ea typeface="Symbola"/>
                <a:cs typeface="Symbola"/>
              </a:rPr>
              <a:t>giữa</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nhóm</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–COOH</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của</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amino</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acid</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này</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với</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nhóm</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–NH</a:t>
            </a:r>
            <a:r>
              <a:rPr lang="vi-VN" sz="2400" b="1" i="1" spc="-40" baseline="-25000" dirty="0">
                <a:solidFill>
                  <a:srgbClr val="002060"/>
                </a:solidFill>
                <a:latin typeface="+mj-lt"/>
                <a:ea typeface="Symbola"/>
                <a:cs typeface="Symbola"/>
              </a:rPr>
              <a:t>2</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của</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amino</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acid</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khác</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hình</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thành </a:t>
            </a:r>
            <a:r>
              <a:rPr lang="vi-VN" sz="2400" b="1" i="1" dirty="0">
                <a:solidFill>
                  <a:srgbClr val="002060"/>
                </a:solidFill>
                <a:latin typeface="+mj-lt"/>
                <a:ea typeface="Symbola"/>
                <a:cs typeface="Symbola"/>
              </a:rPr>
              <a:t>các cầu nối peptide (–CO–NH–).</a:t>
            </a:r>
            <a:endParaRPr lang="en-US" sz="2400" b="1" i="1" dirty="0">
              <a:solidFill>
                <a:srgbClr val="002060"/>
              </a:solidFill>
              <a:latin typeface="+mj-lt"/>
              <a:ea typeface="Symbola"/>
              <a:cs typeface="Symbola"/>
            </a:endParaRPr>
          </a:p>
        </p:txBody>
      </p:sp>
    </p:spTree>
    <p:extLst>
      <p:ext uri="{BB962C8B-B14F-4D97-AF65-F5344CB8AC3E}">
        <p14:creationId xmlns:p14="http://schemas.microsoft.com/office/powerpoint/2010/main" val="313746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4" name="Rectangle 3"/>
          <p:cNvSpPr/>
          <p:nvPr/>
        </p:nvSpPr>
        <p:spPr>
          <a:xfrm>
            <a:off x="4953000" y="2362200"/>
            <a:ext cx="1219200" cy="754062"/>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342900" lvl="0" indent="-342900" eaLnBrk="1" hangingPunct="1">
              <a:spcBef>
                <a:spcPct val="20000"/>
              </a:spcBef>
            </a:pPr>
            <a:r>
              <a:rPr lang="en-US" altLang="en-US" sz="3600" b="1">
                <a:solidFill>
                  <a:srgbClr val="FF9900"/>
                </a:solidFill>
                <a:latin typeface="Times New Roman" pitchFamily="18" charset="0"/>
                <a:ea typeface="Times New Roman" pitchFamily="18" charset="0"/>
              </a:rPr>
              <a:t>H</a:t>
            </a:r>
            <a:r>
              <a:rPr lang="en-US" altLang="en-US" sz="3600" b="1" baseline="-25000">
                <a:solidFill>
                  <a:srgbClr val="000000"/>
                </a:solidFill>
                <a:latin typeface="Times New Roman" pitchFamily="18" charset="0"/>
                <a:ea typeface="Times New Roman" pitchFamily="18" charset="0"/>
              </a:rPr>
              <a:t>2</a:t>
            </a:r>
            <a:r>
              <a:rPr lang="en-US" altLang="en-US" sz="3600" b="1">
                <a:solidFill>
                  <a:srgbClr val="000099"/>
                </a:solidFill>
                <a:latin typeface="Times New Roman" pitchFamily="18" charset="0"/>
                <a:ea typeface="Times New Roman" pitchFamily="18" charset="0"/>
              </a:rPr>
              <a:t>O</a:t>
            </a:r>
          </a:p>
        </p:txBody>
      </p:sp>
      <p:grpSp>
        <p:nvGrpSpPr>
          <p:cNvPr id="84" name="Group 83"/>
          <p:cNvGrpSpPr/>
          <p:nvPr/>
        </p:nvGrpSpPr>
        <p:grpSpPr>
          <a:xfrm>
            <a:off x="-152400" y="0"/>
            <a:ext cx="4648200" cy="2435225"/>
            <a:chOff x="1060" y="340"/>
            <a:chExt cx="3513" cy="1783"/>
          </a:xfrm>
        </p:grpSpPr>
        <p:sp>
          <p:nvSpPr>
            <p:cNvPr id="1048615" name="Text Box 5"/>
            <p:cNvSpPr txBox="1"/>
            <p:nvPr/>
          </p:nvSpPr>
          <p:spPr>
            <a:xfrm>
              <a:off x="2347" y="1019"/>
              <a:ext cx="607"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16" name="Text Box 6"/>
            <p:cNvSpPr txBox="1"/>
            <p:nvPr/>
          </p:nvSpPr>
          <p:spPr>
            <a:xfrm>
              <a:off x="2347" y="1653"/>
              <a:ext cx="606"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17" name="Text Box 7"/>
            <p:cNvSpPr txBox="1"/>
            <p:nvPr/>
          </p:nvSpPr>
          <p:spPr>
            <a:xfrm>
              <a:off x="3815" y="1019"/>
              <a:ext cx="758"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r>
                <a:rPr lang="en-US" altLang="en-US" sz="3600" b="1">
                  <a:solidFill>
                    <a:srgbClr val="FF9900"/>
                  </a:solidFill>
                  <a:latin typeface="Times New Roman" pitchFamily="18" charset="0"/>
                  <a:ea typeface="Times New Roman" pitchFamily="18" charset="0"/>
                </a:rPr>
                <a:t>H</a:t>
              </a:r>
            </a:p>
          </p:txBody>
        </p:sp>
        <p:sp>
          <p:nvSpPr>
            <p:cNvPr id="1048618" name="Text Box 8"/>
            <p:cNvSpPr txBox="1"/>
            <p:nvPr/>
          </p:nvSpPr>
          <p:spPr>
            <a:xfrm>
              <a:off x="3087" y="1019"/>
              <a:ext cx="571"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19" name="Line 9"/>
            <p:cNvSpPr/>
            <p:nvPr/>
          </p:nvSpPr>
          <p:spPr>
            <a:xfrm>
              <a:off x="2884" y="1238"/>
              <a:ext cx="303" cy="0"/>
            </a:xfrm>
            <a:prstGeom prst="line">
              <a:avLst/>
            </a:prstGeom>
            <a:noFill/>
            <a:ln w="38100" cap="flat" cmpd="sng">
              <a:solidFill>
                <a:srgbClr val="000000">
                  <a:alpha val="100000"/>
                </a:srgbClr>
              </a:solidFill>
              <a:prstDash val="solid"/>
              <a:round/>
            </a:ln>
          </p:spPr>
        </p:sp>
        <p:sp>
          <p:nvSpPr>
            <p:cNvPr id="1048620" name="Line 10"/>
            <p:cNvSpPr/>
            <p:nvPr/>
          </p:nvSpPr>
          <p:spPr>
            <a:xfrm rot="5400000" flipH="1">
              <a:off x="2520" y="928"/>
              <a:ext cx="258" cy="2"/>
            </a:xfrm>
            <a:prstGeom prst="line">
              <a:avLst/>
            </a:prstGeom>
            <a:noFill/>
            <a:ln w="38100" cap="flat" cmpd="sng">
              <a:solidFill>
                <a:srgbClr val="000000">
                  <a:alpha val="100000"/>
                </a:srgbClr>
              </a:solidFill>
              <a:prstDash val="solid"/>
              <a:round/>
            </a:ln>
          </p:spPr>
        </p:sp>
        <p:sp>
          <p:nvSpPr>
            <p:cNvPr id="1048621" name="Text Box 11"/>
            <p:cNvSpPr txBox="1"/>
            <p:nvPr/>
          </p:nvSpPr>
          <p:spPr>
            <a:xfrm>
              <a:off x="2431" y="392"/>
              <a:ext cx="549"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0000"/>
                  </a:solidFill>
                  <a:latin typeface="Times New Roman" pitchFamily="18" charset="0"/>
                  <a:ea typeface="Times New Roman" pitchFamily="18" charset="0"/>
                </a:rPr>
                <a:t>R</a:t>
              </a:r>
              <a:r>
                <a:rPr lang="en-US" altLang="en-US" sz="3600" b="1" baseline="-25000">
                  <a:solidFill>
                    <a:srgbClr val="FF0000"/>
                  </a:solidFill>
                  <a:latin typeface="Times New Roman" pitchFamily="18" charset="0"/>
                  <a:ea typeface="Times New Roman" pitchFamily="18" charset="0"/>
                </a:rPr>
                <a:t>1</a:t>
              </a:r>
            </a:p>
          </p:txBody>
        </p:sp>
        <p:sp>
          <p:nvSpPr>
            <p:cNvPr id="1048622" name="Line 12"/>
            <p:cNvSpPr/>
            <p:nvPr/>
          </p:nvSpPr>
          <p:spPr>
            <a:xfrm rot="5400000" flipH="1">
              <a:off x="2520" y="1551"/>
              <a:ext cx="258" cy="2"/>
            </a:xfrm>
            <a:prstGeom prst="line">
              <a:avLst/>
            </a:prstGeom>
            <a:noFill/>
            <a:ln w="38100" cap="flat" cmpd="sng">
              <a:solidFill>
                <a:srgbClr val="000000">
                  <a:alpha val="100000"/>
                </a:srgbClr>
              </a:solidFill>
              <a:prstDash val="solid"/>
              <a:round/>
            </a:ln>
          </p:spPr>
        </p:sp>
        <p:sp>
          <p:nvSpPr>
            <p:cNvPr id="1048623" name="Line 13"/>
            <p:cNvSpPr/>
            <p:nvPr/>
          </p:nvSpPr>
          <p:spPr>
            <a:xfrm flipH="1" flipV="1">
              <a:off x="3374" y="1426"/>
              <a:ext cx="2" cy="247"/>
            </a:xfrm>
            <a:prstGeom prst="line">
              <a:avLst/>
            </a:prstGeom>
            <a:noFill/>
            <a:ln w="101600" cap="flat" cmpd="dbl">
              <a:solidFill>
                <a:srgbClr val="000000">
                  <a:alpha val="100000"/>
                </a:srgbClr>
              </a:solidFill>
              <a:prstDash val="solid"/>
              <a:round/>
            </a:ln>
          </p:spPr>
        </p:sp>
        <p:sp>
          <p:nvSpPr>
            <p:cNvPr id="1048624" name="Text Box 14"/>
            <p:cNvSpPr txBox="1"/>
            <p:nvPr/>
          </p:nvSpPr>
          <p:spPr>
            <a:xfrm>
              <a:off x="3084" y="1653"/>
              <a:ext cx="599"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p>
          </p:txBody>
        </p:sp>
        <p:sp>
          <p:nvSpPr>
            <p:cNvPr id="1048625" name="Line 15"/>
            <p:cNvSpPr/>
            <p:nvPr/>
          </p:nvSpPr>
          <p:spPr>
            <a:xfrm flipV="1">
              <a:off x="2193" y="1238"/>
              <a:ext cx="271" cy="0"/>
            </a:xfrm>
            <a:prstGeom prst="line">
              <a:avLst/>
            </a:prstGeom>
            <a:noFill/>
            <a:ln w="38100" cap="flat" cmpd="sng">
              <a:solidFill>
                <a:srgbClr val="000000">
                  <a:alpha val="100000"/>
                </a:srgbClr>
              </a:solidFill>
              <a:prstDash val="solid"/>
              <a:round/>
            </a:ln>
          </p:spPr>
        </p:sp>
        <p:sp>
          <p:nvSpPr>
            <p:cNvPr id="1048626" name="Text Box 16"/>
            <p:cNvSpPr txBox="1"/>
            <p:nvPr/>
          </p:nvSpPr>
          <p:spPr>
            <a:xfrm>
              <a:off x="1755" y="1019"/>
              <a:ext cx="556"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6600"/>
                  </a:solidFill>
                  <a:latin typeface="Times New Roman" pitchFamily="18" charset="0"/>
                  <a:ea typeface="Times New Roman" pitchFamily="18" charset="0"/>
                </a:rPr>
                <a:t>N</a:t>
              </a:r>
            </a:p>
          </p:txBody>
        </p:sp>
        <p:sp>
          <p:nvSpPr>
            <p:cNvPr id="1048627" name="Text Box 17"/>
            <p:cNvSpPr txBox="1"/>
            <p:nvPr/>
          </p:nvSpPr>
          <p:spPr>
            <a:xfrm>
              <a:off x="1767" y="340"/>
              <a:ext cx="531"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28" name="Text Box 18"/>
            <p:cNvSpPr txBox="1"/>
            <p:nvPr/>
          </p:nvSpPr>
          <p:spPr>
            <a:xfrm>
              <a:off x="1060" y="1019"/>
              <a:ext cx="616"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29" name="Line 19"/>
            <p:cNvSpPr/>
            <p:nvPr/>
          </p:nvSpPr>
          <p:spPr>
            <a:xfrm rot="5400000" flipH="1">
              <a:off x="1904" y="928"/>
              <a:ext cx="258" cy="2"/>
            </a:xfrm>
            <a:prstGeom prst="line">
              <a:avLst/>
            </a:prstGeom>
            <a:noFill/>
            <a:ln w="38100" cap="flat" cmpd="sng">
              <a:solidFill>
                <a:srgbClr val="000000">
                  <a:alpha val="100000"/>
                </a:srgbClr>
              </a:solidFill>
              <a:prstDash val="solid"/>
              <a:round/>
            </a:ln>
          </p:spPr>
        </p:sp>
        <p:sp>
          <p:nvSpPr>
            <p:cNvPr id="1048630" name="Line 20"/>
            <p:cNvSpPr/>
            <p:nvPr/>
          </p:nvSpPr>
          <p:spPr>
            <a:xfrm>
              <a:off x="1588" y="1238"/>
              <a:ext cx="243" cy="0"/>
            </a:xfrm>
            <a:prstGeom prst="line">
              <a:avLst/>
            </a:prstGeom>
            <a:noFill/>
            <a:ln w="38100" cap="flat" cmpd="sng">
              <a:solidFill>
                <a:srgbClr val="000000">
                  <a:alpha val="100000"/>
                </a:srgbClr>
              </a:solidFill>
              <a:prstDash val="solid"/>
              <a:round/>
            </a:ln>
          </p:spPr>
        </p:sp>
        <p:sp>
          <p:nvSpPr>
            <p:cNvPr id="1048631" name="Line 21"/>
            <p:cNvSpPr/>
            <p:nvPr/>
          </p:nvSpPr>
          <p:spPr>
            <a:xfrm>
              <a:off x="3578" y="1238"/>
              <a:ext cx="304" cy="0"/>
            </a:xfrm>
            <a:prstGeom prst="line">
              <a:avLst/>
            </a:prstGeom>
            <a:noFill/>
            <a:ln w="38100" cap="flat" cmpd="sng">
              <a:solidFill>
                <a:srgbClr val="000000">
                  <a:alpha val="100000"/>
                </a:srgbClr>
              </a:solidFill>
              <a:prstDash val="solid"/>
              <a:round/>
            </a:ln>
          </p:spPr>
        </p:sp>
      </p:grpSp>
      <p:grpSp>
        <p:nvGrpSpPr>
          <p:cNvPr id="85" name="Group 84"/>
          <p:cNvGrpSpPr/>
          <p:nvPr/>
        </p:nvGrpSpPr>
        <p:grpSpPr>
          <a:xfrm>
            <a:off x="4267200" y="0"/>
            <a:ext cx="4648200" cy="2424112"/>
            <a:chOff x="1060" y="340"/>
            <a:chExt cx="3513" cy="1785"/>
          </a:xfrm>
        </p:grpSpPr>
        <p:sp>
          <p:nvSpPr>
            <p:cNvPr id="1048632" name="Text Box 23"/>
            <p:cNvSpPr txBox="1"/>
            <p:nvPr/>
          </p:nvSpPr>
          <p:spPr>
            <a:xfrm>
              <a:off x="2346" y="1019"/>
              <a:ext cx="608"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33" name="Text Box 24"/>
            <p:cNvSpPr txBox="1"/>
            <p:nvPr/>
          </p:nvSpPr>
          <p:spPr>
            <a:xfrm>
              <a:off x="2348" y="1653"/>
              <a:ext cx="603"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34" name="Text Box 25"/>
            <p:cNvSpPr txBox="1"/>
            <p:nvPr/>
          </p:nvSpPr>
          <p:spPr>
            <a:xfrm>
              <a:off x="3814" y="1019"/>
              <a:ext cx="759"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r>
                <a:rPr lang="en-US" altLang="en-US" sz="3600" b="1">
                  <a:solidFill>
                    <a:srgbClr val="FF9900"/>
                  </a:solidFill>
                  <a:latin typeface="Times New Roman" pitchFamily="18" charset="0"/>
                  <a:ea typeface="Times New Roman" pitchFamily="18" charset="0"/>
                </a:rPr>
                <a:t>H</a:t>
              </a:r>
            </a:p>
          </p:txBody>
        </p:sp>
        <p:sp>
          <p:nvSpPr>
            <p:cNvPr id="1048635" name="Text Box 26"/>
            <p:cNvSpPr txBox="1"/>
            <p:nvPr/>
          </p:nvSpPr>
          <p:spPr>
            <a:xfrm>
              <a:off x="3088" y="1019"/>
              <a:ext cx="569"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36" name="Line 27"/>
            <p:cNvSpPr/>
            <p:nvPr/>
          </p:nvSpPr>
          <p:spPr>
            <a:xfrm>
              <a:off x="2884" y="1238"/>
              <a:ext cx="303" cy="0"/>
            </a:xfrm>
            <a:prstGeom prst="line">
              <a:avLst/>
            </a:prstGeom>
            <a:noFill/>
            <a:ln w="38100" cap="flat" cmpd="sng">
              <a:solidFill>
                <a:srgbClr val="000000">
                  <a:alpha val="100000"/>
                </a:srgbClr>
              </a:solidFill>
              <a:prstDash val="solid"/>
              <a:round/>
            </a:ln>
          </p:spPr>
        </p:sp>
        <p:sp>
          <p:nvSpPr>
            <p:cNvPr id="1048637" name="Line 28"/>
            <p:cNvSpPr/>
            <p:nvPr/>
          </p:nvSpPr>
          <p:spPr>
            <a:xfrm rot="5400000" flipH="1">
              <a:off x="2520" y="928"/>
              <a:ext cx="258" cy="2"/>
            </a:xfrm>
            <a:prstGeom prst="line">
              <a:avLst/>
            </a:prstGeom>
            <a:noFill/>
            <a:ln w="38100" cap="flat" cmpd="sng">
              <a:solidFill>
                <a:srgbClr val="000000">
                  <a:alpha val="100000"/>
                </a:srgbClr>
              </a:solidFill>
              <a:prstDash val="solid"/>
              <a:round/>
            </a:ln>
          </p:spPr>
        </p:sp>
        <p:sp>
          <p:nvSpPr>
            <p:cNvPr id="1048638" name="Text Box 29"/>
            <p:cNvSpPr txBox="1"/>
            <p:nvPr/>
          </p:nvSpPr>
          <p:spPr>
            <a:xfrm>
              <a:off x="2374" y="342"/>
              <a:ext cx="662" cy="476"/>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0000"/>
                  </a:solidFill>
                  <a:latin typeface="Times New Roman" pitchFamily="18" charset="0"/>
                  <a:ea typeface="Times New Roman" pitchFamily="18" charset="0"/>
                </a:rPr>
                <a:t>R</a:t>
              </a:r>
              <a:r>
                <a:rPr lang="en-US" altLang="en-US" sz="3600" b="1" baseline="-25000">
                  <a:solidFill>
                    <a:srgbClr val="FF0000"/>
                  </a:solidFill>
                  <a:latin typeface="Times New Roman" pitchFamily="18" charset="0"/>
                  <a:ea typeface="Times New Roman" pitchFamily="18" charset="0"/>
                </a:rPr>
                <a:t>2</a:t>
              </a:r>
            </a:p>
          </p:txBody>
        </p:sp>
        <p:sp>
          <p:nvSpPr>
            <p:cNvPr id="1048639" name="Line 30"/>
            <p:cNvSpPr/>
            <p:nvPr/>
          </p:nvSpPr>
          <p:spPr>
            <a:xfrm rot="5400000" flipH="1">
              <a:off x="2520" y="1551"/>
              <a:ext cx="258" cy="2"/>
            </a:xfrm>
            <a:prstGeom prst="line">
              <a:avLst/>
            </a:prstGeom>
            <a:noFill/>
            <a:ln w="38100" cap="flat" cmpd="sng">
              <a:solidFill>
                <a:srgbClr val="000000">
                  <a:alpha val="100000"/>
                </a:srgbClr>
              </a:solidFill>
              <a:prstDash val="solid"/>
              <a:round/>
            </a:ln>
          </p:spPr>
        </p:sp>
        <p:sp>
          <p:nvSpPr>
            <p:cNvPr id="1048640" name="Line 31"/>
            <p:cNvSpPr/>
            <p:nvPr/>
          </p:nvSpPr>
          <p:spPr>
            <a:xfrm flipH="1" flipV="1">
              <a:off x="3374" y="1426"/>
              <a:ext cx="2" cy="247"/>
            </a:xfrm>
            <a:prstGeom prst="line">
              <a:avLst/>
            </a:prstGeom>
            <a:noFill/>
            <a:ln w="101600" cap="flat" cmpd="dbl">
              <a:solidFill>
                <a:srgbClr val="000000">
                  <a:alpha val="100000"/>
                </a:srgbClr>
              </a:solidFill>
              <a:prstDash val="solid"/>
              <a:round/>
            </a:ln>
          </p:spPr>
        </p:sp>
        <p:sp>
          <p:nvSpPr>
            <p:cNvPr id="1048641" name="Text Box 32"/>
            <p:cNvSpPr txBox="1"/>
            <p:nvPr/>
          </p:nvSpPr>
          <p:spPr>
            <a:xfrm>
              <a:off x="3084" y="1653"/>
              <a:ext cx="600"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p>
          </p:txBody>
        </p:sp>
        <p:sp>
          <p:nvSpPr>
            <p:cNvPr id="1048642" name="Line 33"/>
            <p:cNvSpPr/>
            <p:nvPr/>
          </p:nvSpPr>
          <p:spPr>
            <a:xfrm flipV="1">
              <a:off x="2193" y="1238"/>
              <a:ext cx="271" cy="0"/>
            </a:xfrm>
            <a:prstGeom prst="line">
              <a:avLst/>
            </a:prstGeom>
            <a:noFill/>
            <a:ln w="38100" cap="flat" cmpd="sng">
              <a:solidFill>
                <a:srgbClr val="000000">
                  <a:alpha val="100000"/>
                </a:srgbClr>
              </a:solidFill>
              <a:prstDash val="solid"/>
              <a:round/>
            </a:ln>
          </p:spPr>
        </p:sp>
        <p:sp>
          <p:nvSpPr>
            <p:cNvPr id="1048643" name="Text Box 34"/>
            <p:cNvSpPr txBox="1"/>
            <p:nvPr/>
          </p:nvSpPr>
          <p:spPr>
            <a:xfrm>
              <a:off x="1755" y="1019"/>
              <a:ext cx="557"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6600"/>
                  </a:solidFill>
                  <a:latin typeface="Times New Roman" pitchFamily="18" charset="0"/>
                  <a:ea typeface="Times New Roman" pitchFamily="18" charset="0"/>
                </a:rPr>
                <a:t>N</a:t>
              </a:r>
            </a:p>
          </p:txBody>
        </p:sp>
        <p:sp>
          <p:nvSpPr>
            <p:cNvPr id="1048644" name="Text Box 35"/>
            <p:cNvSpPr txBox="1"/>
            <p:nvPr/>
          </p:nvSpPr>
          <p:spPr>
            <a:xfrm>
              <a:off x="1766" y="340"/>
              <a:ext cx="532"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45" name="Text Box 36"/>
            <p:cNvSpPr txBox="1"/>
            <p:nvPr/>
          </p:nvSpPr>
          <p:spPr>
            <a:xfrm>
              <a:off x="1060" y="1019"/>
              <a:ext cx="615"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46" name="Line 37"/>
            <p:cNvSpPr/>
            <p:nvPr/>
          </p:nvSpPr>
          <p:spPr>
            <a:xfrm rot="5400000" flipH="1">
              <a:off x="1904" y="928"/>
              <a:ext cx="258" cy="2"/>
            </a:xfrm>
            <a:prstGeom prst="line">
              <a:avLst/>
            </a:prstGeom>
            <a:noFill/>
            <a:ln w="38100" cap="flat" cmpd="sng">
              <a:solidFill>
                <a:srgbClr val="000000">
                  <a:alpha val="100000"/>
                </a:srgbClr>
              </a:solidFill>
              <a:prstDash val="solid"/>
              <a:round/>
            </a:ln>
          </p:spPr>
        </p:sp>
        <p:sp>
          <p:nvSpPr>
            <p:cNvPr id="1048647" name="Line 38"/>
            <p:cNvSpPr/>
            <p:nvPr/>
          </p:nvSpPr>
          <p:spPr>
            <a:xfrm>
              <a:off x="1588" y="1238"/>
              <a:ext cx="243" cy="0"/>
            </a:xfrm>
            <a:prstGeom prst="line">
              <a:avLst/>
            </a:prstGeom>
            <a:noFill/>
            <a:ln w="38100" cap="flat" cmpd="sng">
              <a:solidFill>
                <a:srgbClr val="000000">
                  <a:alpha val="100000"/>
                </a:srgbClr>
              </a:solidFill>
              <a:prstDash val="solid"/>
              <a:round/>
            </a:ln>
          </p:spPr>
        </p:sp>
        <p:sp>
          <p:nvSpPr>
            <p:cNvPr id="1048648" name="Line 39"/>
            <p:cNvSpPr/>
            <p:nvPr/>
          </p:nvSpPr>
          <p:spPr>
            <a:xfrm>
              <a:off x="3578" y="1238"/>
              <a:ext cx="304" cy="0"/>
            </a:xfrm>
            <a:prstGeom prst="line">
              <a:avLst/>
            </a:prstGeom>
            <a:noFill/>
            <a:ln w="38100" cap="flat" cmpd="sng">
              <a:solidFill>
                <a:srgbClr val="000000">
                  <a:alpha val="100000"/>
                </a:srgbClr>
              </a:solidFill>
              <a:prstDash val="solid"/>
              <a:round/>
            </a:ln>
          </p:spPr>
        </p:sp>
      </p:grpSp>
      <p:sp>
        <p:nvSpPr>
          <p:cNvPr id="1048649" name="Oval 41"/>
          <p:cNvSpPr/>
          <p:nvPr/>
        </p:nvSpPr>
        <p:spPr>
          <a:xfrm>
            <a:off x="3311525" y="457200"/>
            <a:ext cx="1825625" cy="1535112"/>
          </a:xfrm>
          <a:prstGeom prst="ellipse">
            <a:avLst/>
          </a:prstGeom>
          <a:noFill/>
          <a:ln w="57150" cap="rnd" cmpd="sng">
            <a:solidFill>
              <a:srgbClr val="FF0000">
                <a:alpha val="100000"/>
              </a:srgbClr>
            </a:solidFill>
            <a:prstDash val="sysDot"/>
            <a:round/>
          </a:ln>
        </p:spPr>
        <p:txBody>
          <a:bodyPr vert="horz" wrap="none"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endParaRPr lang="en-US" altLang="en-US">
              <a:solidFill>
                <a:srgbClr val="000000"/>
              </a:solidFill>
            </a:endParaRPr>
          </a:p>
        </p:txBody>
      </p:sp>
      <p:sp>
        <p:nvSpPr>
          <p:cNvPr id="1048650" name="Line 49"/>
          <p:cNvSpPr/>
          <p:nvPr/>
        </p:nvSpPr>
        <p:spPr>
          <a:xfrm>
            <a:off x="4191000" y="1992312"/>
            <a:ext cx="0" cy="1893887"/>
          </a:xfrm>
          <a:prstGeom prst="line">
            <a:avLst/>
          </a:prstGeom>
          <a:noFill/>
          <a:ln w="38100" cap="flat" cmpd="sng">
            <a:solidFill>
              <a:schemeClr val="dk1">
                <a:alpha val="100000"/>
              </a:schemeClr>
            </a:solidFill>
            <a:prstDash val="solid"/>
            <a:round/>
            <a:tailEnd type="triangle" w="med" len="med"/>
          </a:ln>
          <a:effectLst>
            <a:outerShdw dist="23000" dir="5400000">
              <a:srgbClr val="000000">
                <a:alpha val="34999"/>
              </a:srgbClr>
            </a:outerShdw>
          </a:effectLst>
        </p:spPr>
      </p:sp>
      <p:sp>
        <p:nvSpPr>
          <p:cNvPr id="1048651" name="Freeform 51"/>
          <p:cNvSpPr/>
          <p:nvPr/>
        </p:nvSpPr>
        <p:spPr bwMode="auto">
          <a:xfrm>
            <a:off x="4191000" y="1981200"/>
            <a:ext cx="685800" cy="762000"/>
          </a:xfrm>
          <a:custGeom>
            <a:avLst/>
            <a:gdLst>
              <a:gd name="l" fmla="*/ 0 w 192"/>
              <a:gd name="t" fmla="*/ 0 h 240"/>
              <a:gd name="r" fmla="*/ 192 w 192"/>
              <a:gd name="b" fmla="*/ 240 h 240"/>
            </a:gdLst>
            <a:ahLst/>
            <a:cxnLst/>
            <a:rect l="l" t="t" r="r" b="b"/>
            <a:pathLst>
              <a:path w="192" h="240">
                <a:moveTo>
                  <a:pt x="0" y="0"/>
                </a:moveTo>
                <a:cubicBezTo>
                  <a:pt x="8" y="76"/>
                  <a:pt x="16" y="152"/>
                  <a:pt x="48" y="192"/>
                </a:cubicBezTo>
                <a:cubicBezTo>
                  <a:pt x="80" y="232"/>
                  <a:pt x="136" y="236"/>
                  <a:pt x="192" y="240"/>
                </a:cubicBezTo>
              </a:path>
            </a:pathLst>
          </a:custGeom>
          <a:noFill/>
          <a:ln w="38100" cap="flat" cmpd="sng">
            <a:solidFill>
              <a:schemeClr val="dk1">
                <a:alpha val="100000"/>
              </a:schemeClr>
            </a:solidFill>
            <a:prstDash val="solid"/>
            <a:round/>
            <a:tailEnd type="triangle" w="med" len="med"/>
          </a:ln>
          <a:effectLst>
            <a:outerShdw dist="23000" dir="5400000">
              <a:srgbClr val="000000">
                <a:alpha val="34999"/>
              </a:srgbClr>
            </a:outerShdw>
          </a:effectLst>
        </p:spPr>
      </p:sp>
      <p:grpSp>
        <p:nvGrpSpPr>
          <p:cNvPr id="86" name="Group 85"/>
          <p:cNvGrpSpPr/>
          <p:nvPr/>
        </p:nvGrpSpPr>
        <p:grpSpPr>
          <a:xfrm>
            <a:off x="3352800" y="3355975"/>
            <a:ext cx="5181600" cy="2435225"/>
            <a:chOff x="1060" y="340"/>
            <a:chExt cx="3513" cy="1783"/>
          </a:xfrm>
        </p:grpSpPr>
        <p:sp>
          <p:nvSpPr>
            <p:cNvPr id="1048652" name="Text Box 53"/>
            <p:cNvSpPr txBox="1"/>
            <p:nvPr/>
          </p:nvSpPr>
          <p:spPr>
            <a:xfrm>
              <a:off x="2347" y="1019"/>
              <a:ext cx="607"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53" name="Text Box 54"/>
            <p:cNvSpPr txBox="1"/>
            <p:nvPr/>
          </p:nvSpPr>
          <p:spPr>
            <a:xfrm>
              <a:off x="2347" y="1653"/>
              <a:ext cx="606"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54" name="Text Box 55"/>
            <p:cNvSpPr txBox="1"/>
            <p:nvPr/>
          </p:nvSpPr>
          <p:spPr>
            <a:xfrm>
              <a:off x="3815" y="1019"/>
              <a:ext cx="758"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r>
                <a:rPr lang="en-US" altLang="en-US" sz="3600" b="1">
                  <a:solidFill>
                    <a:srgbClr val="FF9900"/>
                  </a:solidFill>
                  <a:latin typeface="Times New Roman" pitchFamily="18" charset="0"/>
                  <a:ea typeface="Times New Roman" pitchFamily="18" charset="0"/>
                </a:rPr>
                <a:t>H</a:t>
              </a:r>
            </a:p>
          </p:txBody>
        </p:sp>
        <p:sp>
          <p:nvSpPr>
            <p:cNvPr id="1048655" name="Text Box 56"/>
            <p:cNvSpPr txBox="1"/>
            <p:nvPr/>
          </p:nvSpPr>
          <p:spPr>
            <a:xfrm>
              <a:off x="3087" y="1019"/>
              <a:ext cx="571"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56" name="Line 57"/>
            <p:cNvSpPr/>
            <p:nvPr/>
          </p:nvSpPr>
          <p:spPr>
            <a:xfrm>
              <a:off x="2884" y="1238"/>
              <a:ext cx="303" cy="0"/>
            </a:xfrm>
            <a:prstGeom prst="line">
              <a:avLst/>
            </a:prstGeom>
            <a:noFill/>
            <a:ln w="38100" cap="flat" cmpd="sng">
              <a:solidFill>
                <a:srgbClr val="000000">
                  <a:alpha val="100000"/>
                </a:srgbClr>
              </a:solidFill>
              <a:prstDash val="solid"/>
              <a:round/>
            </a:ln>
          </p:spPr>
        </p:sp>
        <p:sp>
          <p:nvSpPr>
            <p:cNvPr id="1048657" name="Line 58"/>
            <p:cNvSpPr/>
            <p:nvPr/>
          </p:nvSpPr>
          <p:spPr>
            <a:xfrm rot="5400000" flipH="1">
              <a:off x="2520" y="928"/>
              <a:ext cx="258" cy="2"/>
            </a:xfrm>
            <a:prstGeom prst="line">
              <a:avLst/>
            </a:prstGeom>
            <a:noFill/>
            <a:ln w="38100" cap="flat" cmpd="sng">
              <a:solidFill>
                <a:srgbClr val="000000">
                  <a:alpha val="100000"/>
                </a:srgbClr>
              </a:solidFill>
              <a:prstDash val="solid"/>
              <a:round/>
            </a:ln>
          </p:spPr>
        </p:sp>
        <p:sp>
          <p:nvSpPr>
            <p:cNvPr id="1048658" name="Text Box 59"/>
            <p:cNvSpPr txBox="1"/>
            <p:nvPr/>
          </p:nvSpPr>
          <p:spPr>
            <a:xfrm>
              <a:off x="2429" y="392"/>
              <a:ext cx="549"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0000"/>
                  </a:solidFill>
                  <a:latin typeface="Times New Roman" pitchFamily="18" charset="0"/>
                  <a:ea typeface="Times New Roman" pitchFamily="18" charset="0"/>
                </a:rPr>
                <a:t>R</a:t>
              </a:r>
              <a:r>
                <a:rPr lang="en-US" altLang="en-US" sz="3600" b="1" baseline="-25000">
                  <a:solidFill>
                    <a:srgbClr val="FF0000"/>
                  </a:solidFill>
                  <a:latin typeface="Times New Roman" pitchFamily="18" charset="0"/>
                  <a:ea typeface="Times New Roman" pitchFamily="18" charset="0"/>
                </a:rPr>
                <a:t>2</a:t>
              </a:r>
            </a:p>
          </p:txBody>
        </p:sp>
        <p:sp>
          <p:nvSpPr>
            <p:cNvPr id="1048659" name="Line 60"/>
            <p:cNvSpPr/>
            <p:nvPr/>
          </p:nvSpPr>
          <p:spPr>
            <a:xfrm rot="5400000" flipH="1">
              <a:off x="2520" y="1551"/>
              <a:ext cx="258" cy="2"/>
            </a:xfrm>
            <a:prstGeom prst="line">
              <a:avLst/>
            </a:prstGeom>
            <a:noFill/>
            <a:ln w="38100" cap="flat" cmpd="sng">
              <a:solidFill>
                <a:srgbClr val="000000">
                  <a:alpha val="100000"/>
                </a:srgbClr>
              </a:solidFill>
              <a:prstDash val="solid"/>
              <a:round/>
            </a:ln>
          </p:spPr>
        </p:sp>
        <p:sp>
          <p:nvSpPr>
            <p:cNvPr id="1048660" name="Line 61"/>
            <p:cNvSpPr/>
            <p:nvPr/>
          </p:nvSpPr>
          <p:spPr>
            <a:xfrm flipH="1" flipV="1">
              <a:off x="3374" y="1426"/>
              <a:ext cx="2" cy="247"/>
            </a:xfrm>
            <a:prstGeom prst="line">
              <a:avLst/>
            </a:prstGeom>
            <a:noFill/>
            <a:ln w="101600" cap="flat" cmpd="dbl">
              <a:solidFill>
                <a:srgbClr val="000000">
                  <a:alpha val="100000"/>
                </a:srgbClr>
              </a:solidFill>
              <a:prstDash val="solid"/>
              <a:round/>
            </a:ln>
          </p:spPr>
        </p:sp>
        <p:sp>
          <p:nvSpPr>
            <p:cNvPr id="1048661" name="Text Box 62"/>
            <p:cNvSpPr txBox="1"/>
            <p:nvPr/>
          </p:nvSpPr>
          <p:spPr>
            <a:xfrm>
              <a:off x="3084" y="1653"/>
              <a:ext cx="599"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p>
          </p:txBody>
        </p:sp>
        <p:sp>
          <p:nvSpPr>
            <p:cNvPr id="1048662" name="Line 63"/>
            <p:cNvSpPr/>
            <p:nvPr/>
          </p:nvSpPr>
          <p:spPr>
            <a:xfrm flipV="1">
              <a:off x="2193" y="1238"/>
              <a:ext cx="271" cy="0"/>
            </a:xfrm>
            <a:prstGeom prst="line">
              <a:avLst/>
            </a:prstGeom>
            <a:noFill/>
            <a:ln w="38100" cap="flat" cmpd="sng">
              <a:solidFill>
                <a:srgbClr val="000000">
                  <a:alpha val="100000"/>
                </a:srgbClr>
              </a:solidFill>
              <a:prstDash val="solid"/>
              <a:round/>
            </a:ln>
          </p:spPr>
        </p:sp>
        <p:sp>
          <p:nvSpPr>
            <p:cNvPr id="1048663" name="Text Box 64"/>
            <p:cNvSpPr txBox="1"/>
            <p:nvPr/>
          </p:nvSpPr>
          <p:spPr>
            <a:xfrm>
              <a:off x="1755" y="1019"/>
              <a:ext cx="556"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8000"/>
                  </a:solidFill>
                  <a:latin typeface="Times New Roman" pitchFamily="18" charset="0"/>
                  <a:ea typeface="Times New Roman" pitchFamily="18" charset="0"/>
                </a:rPr>
                <a:t>N</a:t>
              </a:r>
            </a:p>
          </p:txBody>
        </p:sp>
        <p:sp>
          <p:nvSpPr>
            <p:cNvPr id="1048664" name="Text Box 65"/>
            <p:cNvSpPr txBox="1"/>
            <p:nvPr/>
          </p:nvSpPr>
          <p:spPr>
            <a:xfrm>
              <a:off x="1767" y="340"/>
              <a:ext cx="531"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65" name="Text Box 66"/>
            <p:cNvSpPr txBox="1"/>
            <p:nvPr/>
          </p:nvSpPr>
          <p:spPr>
            <a:xfrm>
              <a:off x="1060" y="1019"/>
              <a:ext cx="616"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endParaRPr lang="en-US" altLang="en-US" sz="3600" b="1">
                <a:solidFill>
                  <a:srgbClr val="FFCC00"/>
                </a:solidFill>
                <a:latin typeface="Times New Roman" pitchFamily="18" charset="0"/>
                <a:ea typeface="Times New Roman" pitchFamily="18" charset="0"/>
              </a:endParaRPr>
            </a:p>
          </p:txBody>
        </p:sp>
        <p:sp>
          <p:nvSpPr>
            <p:cNvPr id="1048666" name="Line 67"/>
            <p:cNvSpPr/>
            <p:nvPr/>
          </p:nvSpPr>
          <p:spPr>
            <a:xfrm rot="5400000" flipH="1">
              <a:off x="1904" y="928"/>
              <a:ext cx="258" cy="2"/>
            </a:xfrm>
            <a:prstGeom prst="line">
              <a:avLst/>
            </a:prstGeom>
            <a:noFill/>
            <a:ln w="38100" cap="flat" cmpd="sng">
              <a:solidFill>
                <a:srgbClr val="000000">
                  <a:alpha val="100000"/>
                </a:srgbClr>
              </a:solidFill>
              <a:prstDash val="solid"/>
              <a:round/>
            </a:ln>
          </p:spPr>
        </p:sp>
        <p:sp>
          <p:nvSpPr>
            <p:cNvPr id="1048667" name="Line 68"/>
            <p:cNvSpPr/>
            <p:nvPr/>
          </p:nvSpPr>
          <p:spPr>
            <a:xfrm>
              <a:off x="1588" y="1238"/>
              <a:ext cx="243" cy="0"/>
            </a:xfrm>
            <a:prstGeom prst="line">
              <a:avLst/>
            </a:prstGeom>
            <a:noFill/>
            <a:ln w="38100" cap="flat" cmpd="sng">
              <a:solidFill>
                <a:srgbClr val="000000">
                  <a:alpha val="100000"/>
                </a:srgbClr>
              </a:solidFill>
              <a:prstDash val="solid"/>
              <a:round/>
            </a:ln>
          </p:spPr>
        </p:sp>
        <p:sp>
          <p:nvSpPr>
            <p:cNvPr id="1048668" name="Line 69"/>
            <p:cNvSpPr/>
            <p:nvPr/>
          </p:nvSpPr>
          <p:spPr>
            <a:xfrm>
              <a:off x="3578" y="1238"/>
              <a:ext cx="304" cy="0"/>
            </a:xfrm>
            <a:prstGeom prst="line">
              <a:avLst/>
            </a:prstGeom>
            <a:noFill/>
            <a:ln w="38100" cap="flat" cmpd="sng">
              <a:solidFill>
                <a:srgbClr val="000000">
                  <a:alpha val="100000"/>
                </a:srgbClr>
              </a:solidFill>
              <a:prstDash val="solid"/>
              <a:round/>
            </a:ln>
          </p:spPr>
        </p:sp>
      </p:grpSp>
      <p:grpSp>
        <p:nvGrpSpPr>
          <p:cNvPr id="87" name="Group 86"/>
          <p:cNvGrpSpPr/>
          <p:nvPr/>
        </p:nvGrpSpPr>
        <p:grpSpPr>
          <a:xfrm>
            <a:off x="533400" y="3355975"/>
            <a:ext cx="4953000" cy="2435225"/>
            <a:chOff x="1060" y="340"/>
            <a:chExt cx="3513" cy="1783"/>
          </a:xfrm>
        </p:grpSpPr>
        <p:sp>
          <p:nvSpPr>
            <p:cNvPr id="1048669" name="Text Box 71"/>
            <p:cNvSpPr txBox="1"/>
            <p:nvPr/>
          </p:nvSpPr>
          <p:spPr>
            <a:xfrm>
              <a:off x="2347" y="1019"/>
              <a:ext cx="607"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70" name="Text Box 72"/>
            <p:cNvSpPr txBox="1"/>
            <p:nvPr/>
          </p:nvSpPr>
          <p:spPr>
            <a:xfrm>
              <a:off x="2347" y="1653"/>
              <a:ext cx="606"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71" name="Text Box 73"/>
            <p:cNvSpPr txBox="1"/>
            <p:nvPr/>
          </p:nvSpPr>
          <p:spPr>
            <a:xfrm>
              <a:off x="3815" y="1019"/>
              <a:ext cx="758"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endParaRPr lang="en-US" altLang="en-US" sz="3600" b="1">
                <a:solidFill>
                  <a:srgbClr val="006600"/>
                </a:solidFill>
                <a:latin typeface="Times New Roman" pitchFamily="18" charset="0"/>
                <a:ea typeface="Times New Roman" pitchFamily="18" charset="0"/>
              </a:endParaRPr>
            </a:p>
          </p:txBody>
        </p:sp>
        <p:sp>
          <p:nvSpPr>
            <p:cNvPr id="1048672" name="Text Box 74"/>
            <p:cNvSpPr txBox="1"/>
            <p:nvPr/>
          </p:nvSpPr>
          <p:spPr>
            <a:xfrm>
              <a:off x="3087" y="1019"/>
              <a:ext cx="571"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73" name="Line 75"/>
            <p:cNvSpPr/>
            <p:nvPr/>
          </p:nvSpPr>
          <p:spPr>
            <a:xfrm>
              <a:off x="2884" y="1238"/>
              <a:ext cx="303" cy="0"/>
            </a:xfrm>
            <a:prstGeom prst="line">
              <a:avLst/>
            </a:prstGeom>
            <a:noFill/>
            <a:ln w="38100" cap="flat" cmpd="sng">
              <a:solidFill>
                <a:srgbClr val="000000">
                  <a:alpha val="100000"/>
                </a:srgbClr>
              </a:solidFill>
              <a:prstDash val="solid"/>
              <a:round/>
            </a:ln>
          </p:spPr>
        </p:sp>
        <p:sp>
          <p:nvSpPr>
            <p:cNvPr id="1048674" name="Line 76"/>
            <p:cNvSpPr/>
            <p:nvPr/>
          </p:nvSpPr>
          <p:spPr>
            <a:xfrm rot="5400000" flipH="1">
              <a:off x="2520" y="928"/>
              <a:ext cx="258" cy="2"/>
            </a:xfrm>
            <a:prstGeom prst="line">
              <a:avLst/>
            </a:prstGeom>
            <a:noFill/>
            <a:ln w="38100" cap="flat" cmpd="sng">
              <a:solidFill>
                <a:srgbClr val="000000">
                  <a:alpha val="100000"/>
                </a:srgbClr>
              </a:solidFill>
              <a:prstDash val="solid"/>
              <a:round/>
            </a:ln>
          </p:spPr>
        </p:sp>
        <p:sp>
          <p:nvSpPr>
            <p:cNvPr id="1048675" name="Text Box 77"/>
            <p:cNvSpPr txBox="1"/>
            <p:nvPr/>
          </p:nvSpPr>
          <p:spPr>
            <a:xfrm>
              <a:off x="2425" y="382"/>
              <a:ext cx="549"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0000"/>
                  </a:solidFill>
                  <a:latin typeface="Times New Roman" pitchFamily="18" charset="0"/>
                  <a:ea typeface="Times New Roman" pitchFamily="18" charset="0"/>
                </a:rPr>
                <a:t>R</a:t>
              </a:r>
              <a:r>
                <a:rPr lang="en-US" altLang="en-US" sz="3600" b="1" baseline="-25000">
                  <a:solidFill>
                    <a:srgbClr val="FF0000"/>
                  </a:solidFill>
                  <a:latin typeface="Times New Roman" pitchFamily="18" charset="0"/>
                  <a:ea typeface="Times New Roman" pitchFamily="18" charset="0"/>
                </a:rPr>
                <a:t>1</a:t>
              </a:r>
            </a:p>
          </p:txBody>
        </p:sp>
        <p:sp>
          <p:nvSpPr>
            <p:cNvPr id="1048676" name="Line 78"/>
            <p:cNvSpPr/>
            <p:nvPr/>
          </p:nvSpPr>
          <p:spPr>
            <a:xfrm rot="5400000" flipH="1">
              <a:off x="2520" y="1551"/>
              <a:ext cx="258" cy="2"/>
            </a:xfrm>
            <a:prstGeom prst="line">
              <a:avLst/>
            </a:prstGeom>
            <a:noFill/>
            <a:ln w="38100" cap="flat" cmpd="sng">
              <a:solidFill>
                <a:srgbClr val="000000">
                  <a:alpha val="100000"/>
                </a:srgbClr>
              </a:solidFill>
              <a:prstDash val="solid"/>
              <a:round/>
            </a:ln>
          </p:spPr>
        </p:sp>
        <p:sp>
          <p:nvSpPr>
            <p:cNvPr id="1048677" name="Line 79"/>
            <p:cNvSpPr/>
            <p:nvPr/>
          </p:nvSpPr>
          <p:spPr>
            <a:xfrm flipH="1" flipV="1">
              <a:off x="3374" y="1426"/>
              <a:ext cx="2" cy="247"/>
            </a:xfrm>
            <a:prstGeom prst="line">
              <a:avLst/>
            </a:prstGeom>
            <a:noFill/>
            <a:ln w="101600" cap="flat" cmpd="dbl">
              <a:solidFill>
                <a:srgbClr val="000000">
                  <a:alpha val="100000"/>
                </a:srgbClr>
              </a:solidFill>
              <a:prstDash val="solid"/>
              <a:round/>
            </a:ln>
          </p:spPr>
        </p:sp>
        <p:sp>
          <p:nvSpPr>
            <p:cNvPr id="1048678" name="Text Box 80"/>
            <p:cNvSpPr txBox="1"/>
            <p:nvPr/>
          </p:nvSpPr>
          <p:spPr>
            <a:xfrm>
              <a:off x="3084" y="1653"/>
              <a:ext cx="599"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p>
          </p:txBody>
        </p:sp>
        <p:sp>
          <p:nvSpPr>
            <p:cNvPr id="1048679" name="Line 81"/>
            <p:cNvSpPr/>
            <p:nvPr/>
          </p:nvSpPr>
          <p:spPr>
            <a:xfrm flipV="1">
              <a:off x="2193" y="1238"/>
              <a:ext cx="271" cy="0"/>
            </a:xfrm>
            <a:prstGeom prst="line">
              <a:avLst/>
            </a:prstGeom>
            <a:noFill/>
            <a:ln w="38100" cap="flat" cmpd="sng">
              <a:solidFill>
                <a:srgbClr val="000000">
                  <a:alpha val="100000"/>
                </a:srgbClr>
              </a:solidFill>
              <a:prstDash val="solid"/>
              <a:round/>
            </a:ln>
          </p:spPr>
        </p:sp>
        <p:sp>
          <p:nvSpPr>
            <p:cNvPr id="1048680" name="Text Box 82"/>
            <p:cNvSpPr txBox="1"/>
            <p:nvPr/>
          </p:nvSpPr>
          <p:spPr>
            <a:xfrm>
              <a:off x="1755" y="1019"/>
              <a:ext cx="556"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6600"/>
                  </a:solidFill>
                  <a:latin typeface="Times New Roman" pitchFamily="18" charset="0"/>
                  <a:ea typeface="Times New Roman" pitchFamily="18" charset="0"/>
                </a:rPr>
                <a:t>N</a:t>
              </a:r>
            </a:p>
          </p:txBody>
        </p:sp>
        <p:sp>
          <p:nvSpPr>
            <p:cNvPr id="1048681" name="Text Box 83"/>
            <p:cNvSpPr txBox="1"/>
            <p:nvPr/>
          </p:nvSpPr>
          <p:spPr>
            <a:xfrm>
              <a:off x="1767" y="340"/>
              <a:ext cx="531"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82" name="Text Box 84"/>
            <p:cNvSpPr txBox="1"/>
            <p:nvPr/>
          </p:nvSpPr>
          <p:spPr>
            <a:xfrm>
              <a:off x="1060" y="1019"/>
              <a:ext cx="616"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83" name="Line 85"/>
            <p:cNvSpPr/>
            <p:nvPr/>
          </p:nvSpPr>
          <p:spPr>
            <a:xfrm rot="5400000" flipH="1">
              <a:off x="1904" y="928"/>
              <a:ext cx="258" cy="2"/>
            </a:xfrm>
            <a:prstGeom prst="line">
              <a:avLst/>
            </a:prstGeom>
            <a:noFill/>
            <a:ln w="38100" cap="flat" cmpd="sng">
              <a:solidFill>
                <a:srgbClr val="000000">
                  <a:alpha val="100000"/>
                </a:srgbClr>
              </a:solidFill>
              <a:prstDash val="solid"/>
              <a:round/>
            </a:ln>
          </p:spPr>
        </p:sp>
        <p:sp>
          <p:nvSpPr>
            <p:cNvPr id="1048684" name="Line 86"/>
            <p:cNvSpPr/>
            <p:nvPr/>
          </p:nvSpPr>
          <p:spPr>
            <a:xfrm>
              <a:off x="1588" y="1238"/>
              <a:ext cx="243" cy="0"/>
            </a:xfrm>
            <a:prstGeom prst="line">
              <a:avLst/>
            </a:prstGeom>
            <a:noFill/>
            <a:ln w="38100" cap="flat" cmpd="sng">
              <a:solidFill>
                <a:srgbClr val="000000">
                  <a:alpha val="100000"/>
                </a:srgbClr>
              </a:solidFill>
              <a:prstDash val="solid"/>
              <a:round/>
            </a:ln>
          </p:spPr>
        </p:sp>
        <p:sp>
          <p:nvSpPr>
            <p:cNvPr id="1048685" name="Line 87"/>
            <p:cNvSpPr/>
            <p:nvPr/>
          </p:nvSpPr>
          <p:spPr>
            <a:xfrm>
              <a:off x="3578" y="1238"/>
              <a:ext cx="304" cy="0"/>
            </a:xfrm>
            <a:prstGeom prst="line">
              <a:avLst/>
            </a:prstGeom>
            <a:noFill/>
            <a:ln w="38100" cap="flat" cmpd="sng">
              <a:solidFill>
                <a:srgbClr val="FF0000">
                  <a:alpha val="100000"/>
                </a:srgbClr>
              </a:solidFill>
              <a:prstDash val="solid"/>
              <a:round/>
            </a:ln>
          </p:spPr>
        </p:sp>
      </p:grpSp>
      <p:sp>
        <p:nvSpPr>
          <p:cNvPr id="1048686" name="Rectangle 88"/>
          <p:cNvSpPr/>
          <p:nvPr/>
        </p:nvSpPr>
        <p:spPr>
          <a:xfrm>
            <a:off x="2998787" y="5876925"/>
            <a:ext cx="2686050" cy="523875"/>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342900" lvl="0" indent="-342900" algn="ctr" eaLnBrk="1" hangingPunct="1">
              <a:spcBef>
                <a:spcPct val="20000"/>
              </a:spcBef>
              <a:buClr>
                <a:srgbClr val="009999"/>
              </a:buClr>
              <a:buSzPct val="120000"/>
              <a:buFontTx/>
              <a:buNone/>
            </a:pPr>
            <a:r>
              <a:rPr lang="en-US" altLang="en-US" sz="2400" b="1">
                <a:solidFill>
                  <a:srgbClr val="C00000"/>
                </a:solidFill>
                <a:latin typeface="Times New Roman" pitchFamily="18" charset="0"/>
                <a:ea typeface="Times New Roman" pitchFamily="18" charset="0"/>
              </a:rPr>
              <a:t>Liên kết peptit</a:t>
            </a:r>
          </a:p>
        </p:txBody>
      </p:sp>
      <p:sp>
        <p:nvSpPr>
          <p:cNvPr id="1048687" name="Line 89"/>
          <p:cNvSpPr/>
          <p:nvPr/>
        </p:nvSpPr>
        <p:spPr>
          <a:xfrm>
            <a:off x="4343400" y="4724400"/>
            <a:ext cx="0" cy="1139825"/>
          </a:xfrm>
          <a:prstGeom prst="line">
            <a:avLst/>
          </a:prstGeom>
          <a:noFill/>
          <a:ln w="25400" cap="flat" cmpd="sng">
            <a:solidFill>
              <a:schemeClr val="dk1">
                <a:alpha val="100000"/>
              </a:schemeClr>
            </a:solidFill>
            <a:prstDash val="solid"/>
            <a:round/>
            <a:tailEnd type="triangle" w="med" len="med"/>
          </a:ln>
          <a:effectLst>
            <a:outerShdw dist="20000" dir="5400000">
              <a:srgbClr val="000000">
                <a:alpha val="37999"/>
              </a:srgbClr>
            </a:outerShdw>
          </a:effectLst>
        </p:spPr>
      </p:sp>
      <p:sp>
        <p:nvSpPr>
          <p:cNvPr id="1048688" name="Rectangle 90"/>
          <p:cNvSpPr/>
          <p:nvPr/>
        </p:nvSpPr>
        <p:spPr>
          <a:xfrm>
            <a:off x="0" y="6334125"/>
            <a:ext cx="9144000" cy="523875"/>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800">
                <a:solidFill>
                  <a:srgbClr val="000000"/>
                </a:solidFill>
                <a:latin typeface="Times New Roman" pitchFamily="18" charset="0"/>
                <a:ea typeface="Times New Roman" pitchFamily="18" charset="0"/>
              </a:rPr>
              <a:t>Sự hình thành liên kết peptit giữa 2 amino axit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48649"/>
                                        </p:tgtEl>
                                        <p:attrNameLst>
                                          <p:attrName>style.visibility</p:attrName>
                                        </p:attrNameLst>
                                      </p:cBhvr>
                                      <p:to>
                                        <p:strVal val="visible"/>
                                      </p:to>
                                    </p:set>
                                    <p:animEffect transition="in" filter="wheel(1)">
                                      <p:cBhvr>
                                        <p:cTn id="17" dur="2000"/>
                                        <p:tgtEl>
                                          <p:spTgt spid="1048649"/>
                                        </p:tgtEl>
                                      </p:cBhvr>
                                    </p:animEffect>
                                  </p:childTnLst>
                                </p:cTn>
                              </p:par>
                            </p:childTnLst>
                          </p:cTn>
                        </p:par>
                        <p:par>
                          <p:cTn id="18" fill="hold" nodeType="afterGroup">
                            <p:stCondLst>
                              <p:cond delay="2000"/>
                            </p:stCondLst>
                            <p:childTnLst>
                              <p:par>
                                <p:cTn id="19" presetID="16" presetClass="entr" presetSubtype="21" fill="hold" nodeType="afterEffect">
                                  <p:stCondLst>
                                    <p:cond delay="0"/>
                                  </p:stCondLst>
                                  <p:childTnLst>
                                    <p:set>
                                      <p:cBhvr>
                                        <p:cTn id="20" dur="1" fill="hold">
                                          <p:stCondLst>
                                            <p:cond delay="0"/>
                                          </p:stCondLst>
                                        </p:cTn>
                                        <p:tgtEl>
                                          <p:spTgt spid="1048651"/>
                                        </p:tgtEl>
                                        <p:attrNameLst>
                                          <p:attrName>style.visibility</p:attrName>
                                        </p:attrNameLst>
                                      </p:cBhvr>
                                      <p:to>
                                        <p:strVal val="visible"/>
                                      </p:to>
                                    </p:set>
                                    <p:animEffect transition="in" filter="barn(inVertical)">
                                      <p:cBhvr>
                                        <p:cTn id="21" dur="500"/>
                                        <p:tgtEl>
                                          <p:spTgt spid="1048651"/>
                                        </p:tgtEl>
                                      </p:cBhvr>
                                    </p:animEffect>
                                  </p:childTnLst>
                                </p:cTn>
                              </p:par>
                            </p:childTnLst>
                          </p:cTn>
                        </p:par>
                        <p:par>
                          <p:cTn id="22" fill="hold" nodeType="afterGroup">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048614">
                                            <p:txEl>
                                              <p:pRg st="0" end="0"/>
                                            </p:txEl>
                                          </p:spTgt>
                                        </p:tgtEl>
                                        <p:attrNameLst>
                                          <p:attrName>style.visibility</p:attrName>
                                        </p:attrNameLst>
                                      </p:cBhvr>
                                      <p:to>
                                        <p:strVal val="visible"/>
                                      </p:to>
                                    </p:set>
                                    <p:animEffect transition="in" filter="fade">
                                      <p:cBhvr>
                                        <p:cTn id="25" dur="500"/>
                                        <p:tgtEl>
                                          <p:spTgt spid="1048614">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048650"/>
                                        </p:tgtEl>
                                        <p:attrNameLst>
                                          <p:attrName>style.visibility</p:attrName>
                                        </p:attrNameLst>
                                      </p:cBhvr>
                                      <p:to>
                                        <p:strVal val="visible"/>
                                      </p:to>
                                    </p:set>
                                    <p:animEffect transition="in" filter="fade">
                                      <p:cBhvr>
                                        <p:cTn id="30" dur="1000"/>
                                        <p:tgtEl>
                                          <p:spTgt spid="1048650"/>
                                        </p:tgtEl>
                                      </p:cBhvr>
                                    </p:animEffect>
                                  </p:childTnLst>
                                </p:cTn>
                              </p:par>
                            </p:childTnLst>
                          </p:cTn>
                        </p:par>
                        <p:par>
                          <p:cTn id="31" fill="hold" nodeType="afterGroup">
                            <p:stCondLst>
                              <p:cond delay="1000"/>
                            </p:stCondLst>
                            <p:childTnLst>
                              <p:par>
                                <p:cTn id="32" presetID="2" presetClass="entr" presetSubtype="4" fill="hold" nodeType="afterEffect">
                                  <p:stCondLst>
                                    <p:cond delay="0"/>
                                  </p:stCondLst>
                                  <p:childTnLst>
                                    <p:set>
                                      <p:cBhvr>
                                        <p:cTn id="33" dur="1" fill="hold">
                                          <p:stCondLst>
                                            <p:cond delay="0"/>
                                          </p:stCondLst>
                                        </p:cTn>
                                        <p:tgtEl>
                                          <p:spTgt spid="87"/>
                                        </p:tgtEl>
                                        <p:attrNameLst>
                                          <p:attrName>style.visibility</p:attrName>
                                        </p:attrNameLst>
                                      </p:cBhvr>
                                      <p:to>
                                        <p:strVal val="visible"/>
                                      </p:to>
                                    </p:set>
                                    <p:anim calcmode="lin" valueType="num">
                                      <p:cBhvr additive="base">
                                        <p:cTn id="34" dur="500" fill="hold"/>
                                        <p:tgtEl>
                                          <p:spTgt spid="87"/>
                                        </p:tgtEl>
                                        <p:attrNameLst>
                                          <p:attrName>ppt_x</p:attrName>
                                        </p:attrNameLst>
                                      </p:cBhvr>
                                      <p:tavLst>
                                        <p:tav tm="0">
                                          <p:val>
                                            <p:strVal val="#ppt_x"/>
                                          </p:val>
                                        </p:tav>
                                        <p:tav tm="100000">
                                          <p:val>
                                            <p:strVal val="#ppt_x"/>
                                          </p:val>
                                        </p:tav>
                                      </p:tavLst>
                                    </p:anim>
                                    <p:anim calcmode="lin" valueType="num">
                                      <p:cBhvr additive="base">
                                        <p:cTn id="35" dur="500" fill="hold"/>
                                        <p:tgtEl>
                                          <p:spTgt spid="8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 calcmode="lin" valueType="num">
                                      <p:cBhvr additive="base">
                                        <p:cTn id="38" dur="500" fill="hold"/>
                                        <p:tgtEl>
                                          <p:spTgt spid="86"/>
                                        </p:tgtEl>
                                        <p:attrNameLst>
                                          <p:attrName>ppt_x</p:attrName>
                                        </p:attrNameLst>
                                      </p:cBhvr>
                                      <p:tavLst>
                                        <p:tav tm="0">
                                          <p:val>
                                            <p:strVal val="#ppt_x"/>
                                          </p:val>
                                        </p:tav>
                                        <p:tav tm="100000">
                                          <p:val>
                                            <p:strVal val="#ppt_x"/>
                                          </p:val>
                                        </p:tav>
                                      </p:tavLst>
                                    </p:anim>
                                    <p:anim calcmode="lin" valueType="num">
                                      <p:cBhvr additive="base">
                                        <p:cTn id="39"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48686">
                                            <p:txEl>
                                              <p:pRg st="0" end="0"/>
                                            </p:txEl>
                                          </p:spTgt>
                                        </p:tgtEl>
                                        <p:attrNameLst>
                                          <p:attrName>style.visibility</p:attrName>
                                        </p:attrNameLst>
                                      </p:cBhvr>
                                      <p:to>
                                        <p:strVal val="visible"/>
                                      </p:to>
                                    </p:set>
                                    <p:anim calcmode="lin" valueType="num">
                                      <p:cBhvr additive="base">
                                        <p:cTn id="44" dur="500" fill="hold"/>
                                        <p:tgtEl>
                                          <p:spTgt spid="1048686">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48686">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048687"/>
                                        </p:tgtEl>
                                        <p:attrNameLst>
                                          <p:attrName>style.visibility</p:attrName>
                                        </p:attrNameLst>
                                      </p:cBhvr>
                                      <p:to>
                                        <p:strVal val="visible"/>
                                      </p:to>
                                    </p:set>
                                    <p:anim calcmode="lin" valueType="num">
                                      <p:cBhvr additive="base">
                                        <p:cTn id="48" dur="500" fill="hold"/>
                                        <p:tgtEl>
                                          <p:spTgt spid="1048687"/>
                                        </p:tgtEl>
                                        <p:attrNameLst>
                                          <p:attrName>ppt_x</p:attrName>
                                        </p:attrNameLst>
                                      </p:cBhvr>
                                      <p:tavLst>
                                        <p:tav tm="0">
                                          <p:val>
                                            <p:strVal val="#ppt_x"/>
                                          </p:val>
                                        </p:tav>
                                        <p:tav tm="100000">
                                          <p:val>
                                            <p:strVal val="#ppt_x"/>
                                          </p:val>
                                        </p:tav>
                                      </p:tavLst>
                                    </p:anim>
                                    <p:anim calcmode="lin" valueType="num">
                                      <p:cBhvr additive="base">
                                        <p:cTn id="49" dur="500" fill="hold"/>
                                        <p:tgtEl>
                                          <p:spTgt spid="10486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4" grpId="0" build="p"/>
      <p:bldP spid="1048649" grpId="0" animBg="1"/>
      <p:bldP spid="104868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6" name="Picture 6"/>
          <p:cNvPicPr>
            <a:picLocks/>
          </p:cNvPicPr>
          <p:nvPr/>
        </p:nvPicPr>
        <p:blipFill>
          <a:blip r:embed="rId2"/>
          <a:srcRect/>
          <a:stretch>
            <a:fillRect/>
          </a:stretch>
        </p:blipFill>
        <p:spPr>
          <a:xfrm>
            <a:off x="114300" y="304800"/>
            <a:ext cx="8839200" cy="1828800"/>
          </a:xfrm>
          <a:prstGeom prst="rect">
            <a:avLst/>
          </a:prstGeom>
          <a:noFill/>
          <a:ln>
            <a:noFill/>
          </a:ln>
        </p:spPr>
      </p:pic>
      <p:sp>
        <p:nvSpPr>
          <p:cNvPr id="1048689" name="Text Box 7"/>
          <p:cNvSpPr txBox="1"/>
          <p:nvPr/>
        </p:nvSpPr>
        <p:spPr>
          <a:xfrm>
            <a:off x="0" y="2316162"/>
            <a:ext cx="8610600" cy="46196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spcBef>
                <a:spcPct val="50000"/>
              </a:spcBef>
            </a:pPr>
            <a:r>
              <a:rPr lang="en-US" altLang="en-US" sz="2400" b="1">
                <a:solidFill>
                  <a:srgbClr val="002060"/>
                </a:solidFill>
                <a:latin typeface="Times New Roman" pitchFamily="18" charset="0"/>
                <a:ea typeface="Times New Roman" pitchFamily="18" charset="0"/>
              </a:rPr>
              <a:t>Công thức cấu tạo chung của Protein</a:t>
            </a:r>
          </a:p>
        </p:txBody>
      </p:sp>
      <p:grpSp>
        <p:nvGrpSpPr>
          <p:cNvPr id="89" name="Group 88"/>
          <p:cNvGrpSpPr/>
          <p:nvPr/>
        </p:nvGrpSpPr>
        <p:grpSpPr>
          <a:xfrm>
            <a:off x="419100" y="2971800"/>
            <a:ext cx="8420100" cy="985837"/>
            <a:chOff x="257627" y="4824413"/>
            <a:chExt cx="8420099" cy="985839"/>
          </a:xfrm>
        </p:grpSpPr>
        <p:grpSp>
          <p:nvGrpSpPr>
            <p:cNvPr id="90" name="Group 89"/>
            <p:cNvGrpSpPr/>
            <p:nvPr/>
          </p:nvGrpSpPr>
          <p:grpSpPr>
            <a:xfrm>
              <a:off x="257627" y="4824413"/>
              <a:ext cx="8420099" cy="985839"/>
              <a:chOff x="2957511" y="1764"/>
              <a:chExt cx="8420099" cy="621"/>
            </a:xfrm>
          </p:grpSpPr>
          <p:sp>
            <p:nvSpPr>
              <p:cNvPr id="1048690" name="Text Box 39"/>
              <p:cNvSpPr txBox="1"/>
              <p:nvPr/>
            </p:nvSpPr>
            <p:spPr>
              <a:xfrm>
                <a:off x="2957511" y="1764"/>
                <a:ext cx="8420099" cy="621"/>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231775" lvl="0" indent="-231775" algn="just" eaLnBrk="1" hangingPunct="1">
                  <a:spcBef>
                    <a:spcPct val="50000"/>
                  </a:spcBef>
                </a:pPr>
                <a:r>
                  <a:rPr lang="en-US" altLang="en-US" sz="2400" b="1" i="1">
                    <a:latin typeface="Times New Roman" pitchFamily="18" charset="0"/>
                    <a:ea typeface="Times New Roman" pitchFamily="18" charset="0"/>
                  </a:rPr>
                  <a:t> </a:t>
                </a:r>
                <a:r>
                  <a:rPr lang="en-US" altLang="en-US" sz="2400" b="1">
                    <a:solidFill>
                      <a:srgbClr val="0000FF"/>
                    </a:solidFill>
                    <a:latin typeface="Times New Roman" pitchFamily="18" charset="0"/>
                    <a:ea typeface="Times New Roman" pitchFamily="18" charset="0"/>
                  </a:rPr>
                  <a:t>...  ─ NH ─ CH ─ C ─ </a:t>
                </a:r>
                <a:r>
                  <a:rPr lang="en-US" altLang="en-US" sz="2400" b="1">
                    <a:solidFill>
                      <a:srgbClr val="C00000"/>
                    </a:solidFill>
                    <a:latin typeface="Times New Roman" pitchFamily="18" charset="0"/>
                    <a:ea typeface="Times New Roman" pitchFamily="18" charset="0"/>
                  </a:rPr>
                  <a:t>NH ─ CH ─ C ─</a:t>
                </a:r>
                <a:r>
                  <a:rPr lang="en-US" altLang="en-US" sz="2400" b="1">
                    <a:solidFill>
                      <a:srgbClr val="0000FF"/>
                    </a:solidFill>
                    <a:latin typeface="Times New Roman" pitchFamily="18" charset="0"/>
                    <a:ea typeface="Times New Roman" pitchFamily="18" charset="0"/>
                  </a:rPr>
                  <a:t> </a:t>
                </a:r>
                <a:r>
                  <a:rPr lang="en-US" altLang="en-US" sz="2400" b="1">
                    <a:solidFill>
                      <a:srgbClr val="006600"/>
                    </a:solidFill>
                    <a:latin typeface="Times New Roman" pitchFamily="18" charset="0"/>
                    <a:ea typeface="Times New Roman" pitchFamily="18" charset="0"/>
                  </a:rPr>
                  <a:t>NH ─ CH ─ C ─ </a:t>
                </a:r>
                <a:r>
                  <a:rPr lang="en-US" altLang="en-US" sz="2400" b="1">
                    <a:latin typeface="Times New Roman" pitchFamily="18" charset="0"/>
                    <a:ea typeface="Times New Roman" pitchFamily="18" charset="0"/>
                  </a:rPr>
                  <a:t>...</a:t>
                </a:r>
              </a:p>
              <a:p>
                <a:pPr marL="231775" lvl="0" indent="-231775" algn="just" eaLnBrk="1" hangingPunct="1">
                  <a:spcBef>
                    <a:spcPct val="50000"/>
                  </a:spcBef>
                </a:pPr>
                <a:r>
                  <a:rPr lang="en-US" altLang="en-US" sz="2400" b="1">
                    <a:latin typeface="Times New Roman" pitchFamily="18" charset="0"/>
                    <a:ea typeface="Times New Roman" pitchFamily="18" charset="0"/>
                  </a:rPr>
                  <a:t>                     </a:t>
                </a:r>
                <a:r>
                  <a:rPr lang="en-US" altLang="en-US" sz="2400" b="1">
                    <a:solidFill>
                      <a:srgbClr val="0000FF"/>
                    </a:solidFill>
                    <a:latin typeface="Times New Roman" pitchFamily="18" charset="0"/>
                    <a:ea typeface="Times New Roman" pitchFamily="18" charset="0"/>
                  </a:rPr>
                  <a:t>R</a:t>
                </a:r>
                <a:r>
                  <a:rPr lang="en-US" altLang="en-US" sz="2400" b="1" baseline="-25000">
                    <a:solidFill>
                      <a:srgbClr val="0000FF"/>
                    </a:solidFill>
                    <a:latin typeface="Times New Roman" pitchFamily="18" charset="0"/>
                    <a:ea typeface="Times New Roman" pitchFamily="18" charset="0"/>
                  </a:rPr>
                  <a:t>1</a:t>
                </a:r>
                <a:r>
                  <a:rPr lang="en-US" altLang="en-US" sz="2400" b="1">
                    <a:solidFill>
                      <a:srgbClr val="0000FF"/>
                    </a:solidFill>
                    <a:latin typeface="Times New Roman" pitchFamily="18" charset="0"/>
                    <a:ea typeface="Times New Roman" pitchFamily="18" charset="0"/>
                  </a:rPr>
                  <a:t>      O</a:t>
                </a:r>
                <a:r>
                  <a:rPr lang="en-US" altLang="en-US" sz="2400" b="1">
                    <a:latin typeface="Times New Roman" pitchFamily="18" charset="0"/>
                    <a:ea typeface="Times New Roman" pitchFamily="18" charset="0"/>
                  </a:rPr>
                  <a:t>                </a:t>
                </a:r>
                <a:r>
                  <a:rPr lang="en-US" altLang="en-US" sz="2400" b="1">
                    <a:solidFill>
                      <a:srgbClr val="C00000"/>
                    </a:solidFill>
                    <a:latin typeface="Times New Roman" pitchFamily="18" charset="0"/>
                    <a:ea typeface="Times New Roman" pitchFamily="18" charset="0"/>
                  </a:rPr>
                  <a:t>R</a:t>
                </a:r>
                <a:r>
                  <a:rPr lang="en-US" altLang="en-US" sz="2400" b="1" baseline="-25000">
                    <a:solidFill>
                      <a:srgbClr val="C00000"/>
                    </a:solidFill>
                    <a:latin typeface="Times New Roman" pitchFamily="18" charset="0"/>
                    <a:ea typeface="Times New Roman" pitchFamily="18" charset="0"/>
                  </a:rPr>
                  <a:t>2  </a:t>
                </a:r>
                <a:r>
                  <a:rPr lang="en-US" altLang="en-US" sz="2400" b="1">
                    <a:solidFill>
                      <a:srgbClr val="FF0066"/>
                    </a:solidFill>
                    <a:latin typeface="Times New Roman" pitchFamily="18" charset="0"/>
                    <a:ea typeface="Times New Roman" pitchFamily="18" charset="0"/>
                  </a:rPr>
                  <a:t>     </a:t>
                </a:r>
                <a:r>
                  <a:rPr lang="en-US" altLang="en-US" sz="2400" b="1">
                    <a:solidFill>
                      <a:srgbClr val="C00000"/>
                    </a:solidFill>
                    <a:latin typeface="Times New Roman" pitchFamily="18" charset="0"/>
                    <a:ea typeface="Times New Roman" pitchFamily="18" charset="0"/>
                  </a:rPr>
                  <a:t>O</a:t>
                </a:r>
                <a:r>
                  <a:rPr lang="en-US" altLang="en-US" sz="2400" b="1">
                    <a:latin typeface="Times New Roman" pitchFamily="18" charset="0"/>
                    <a:ea typeface="Times New Roman" pitchFamily="18" charset="0"/>
                  </a:rPr>
                  <a:t>                </a:t>
                </a:r>
                <a:r>
                  <a:rPr lang="en-US" altLang="en-US" sz="2400" b="1">
                    <a:solidFill>
                      <a:srgbClr val="006600"/>
                    </a:solidFill>
                    <a:latin typeface="Times New Roman" pitchFamily="18" charset="0"/>
                    <a:ea typeface="Times New Roman" pitchFamily="18" charset="0"/>
                  </a:rPr>
                  <a:t>R</a:t>
                </a:r>
                <a:r>
                  <a:rPr lang="en-US" altLang="en-US" sz="2400" b="1" baseline="-25000">
                    <a:solidFill>
                      <a:srgbClr val="006600"/>
                    </a:solidFill>
                    <a:latin typeface="Times New Roman" pitchFamily="18" charset="0"/>
                    <a:ea typeface="Times New Roman" pitchFamily="18" charset="0"/>
                  </a:rPr>
                  <a:t>3 </a:t>
                </a:r>
                <a:r>
                  <a:rPr lang="en-US" altLang="en-US" sz="2400" b="1">
                    <a:solidFill>
                      <a:srgbClr val="006600"/>
                    </a:solidFill>
                    <a:latin typeface="Times New Roman" pitchFamily="18" charset="0"/>
                    <a:ea typeface="Times New Roman" pitchFamily="18" charset="0"/>
                  </a:rPr>
                  <a:t>     O  </a:t>
                </a:r>
                <a:r>
                  <a:rPr lang="en-US" altLang="en-US" sz="2400">
                    <a:solidFill>
                      <a:srgbClr val="006600"/>
                    </a:solidFill>
                    <a:latin typeface="Times New Roman" pitchFamily="18" charset="0"/>
                    <a:ea typeface="Times New Roman" pitchFamily="18" charset="0"/>
                  </a:rPr>
                  <a:t> </a:t>
                </a:r>
              </a:p>
            </p:txBody>
          </p:sp>
          <p:sp>
            <p:nvSpPr>
              <p:cNvPr id="1048691" name="Line 40"/>
              <p:cNvSpPr/>
              <p:nvPr/>
            </p:nvSpPr>
            <p:spPr>
              <a:xfrm>
                <a:off x="4748212" y="2025"/>
                <a:ext cx="0" cy="144"/>
              </a:xfrm>
              <a:prstGeom prst="line">
                <a:avLst/>
              </a:prstGeom>
              <a:noFill/>
              <a:ln w="22225" cap="flat" cmpd="sng">
                <a:solidFill>
                  <a:srgbClr val="0000CC">
                    <a:alpha val="100000"/>
                  </a:srgbClr>
                </a:solidFill>
                <a:prstDash val="solid"/>
                <a:round/>
              </a:ln>
            </p:spPr>
          </p:sp>
          <p:sp>
            <p:nvSpPr>
              <p:cNvPr id="1048692" name="Line 41"/>
              <p:cNvSpPr/>
              <p:nvPr/>
            </p:nvSpPr>
            <p:spPr>
              <a:xfrm>
                <a:off x="5529261" y="2029"/>
                <a:ext cx="0" cy="144"/>
              </a:xfrm>
              <a:prstGeom prst="line">
                <a:avLst/>
              </a:prstGeom>
              <a:noFill/>
              <a:ln w="22225" cap="flat" cmpd="sng">
                <a:solidFill>
                  <a:srgbClr val="0000CC">
                    <a:alpha val="100000"/>
                  </a:srgbClr>
                </a:solidFill>
                <a:prstDash val="solid"/>
                <a:round/>
              </a:ln>
            </p:spPr>
          </p:sp>
          <p:sp>
            <p:nvSpPr>
              <p:cNvPr id="1048693" name="Line 42"/>
              <p:cNvSpPr/>
              <p:nvPr/>
            </p:nvSpPr>
            <p:spPr>
              <a:xfrm>
                <a:off x="6967536" y="2029"/>
                <a:ext cx="0" cy="144"/>
              </a:xfrm>
              <a:prstGeom prst="line">
                <a:avLst/>
              </a:prstGeom>
              <a:noFill/>
              <a:ln w="22225" cap="flat" cmpd="sng">
                <a:solidFill>
                  <a:srgbClr val="C00000">
                    <a:alpha val="100000"/>
                  </a:srgbClr>
                </a:solidFill>
                <a:prstDash val="solid"/>
                <a:round/>
              </a:ln>
            </p:spPr>
          </p:sp>
          <p:sp>
            <p:nvSpPr>
              <p:cNvPr id="1048694" name="Line 43"/>
              <p:cNvSpPr/>
              <p:nvPr/>
            </p:nvSpPr>
            <p:spPr>
              <a:xfrm>
                <a:off x="5591174" y="2029"/>
                <a:ext cx="0" cy="144"/>
              </a:xfrm>
              <a:prstGeom prst="line">
                <a:avLst/>
              </a:prstGeom>
              <a:noFill/>
              <a:ln w="22225" cap="flat" cmpd="sng">
                <a:solidFill>
                  <a:srgbClr val="0000CC">
                    <a:alpha val="100000"/>
                  </a:srgbClr>
                </a:solidFill>
                <a:prstDash val="solid"/>
                <a:round/>
              </a:ln>
            </p:spPr>
          </p:sp>
          <p:sp>
            <p:nvSpPr>
              <p:cNvPr id="1048695" name="Line 44"/>
              <p:cNvSpPr/>
              <p:nvPr/>
            </p:nvSpPr>
            <p:spPr>
              <a:xfrm>
                <a:off x="7772398" y="2029"/>
                <a:ext cx="0" cy="144"/>
              </a:xfrm>
              <a:prstGeom prst="line">
                <a:avLst/>
              </a:prstGeom>
              <a:noFill/>
              <a:ln w="22225" cap="flat" cmpd="sng">
                <a:solidFill>
                  <a:srgbClr val="C00000">
                    <a:alpha val="100000"/>
                  </a:srgbClr>
                </a:solidFill>
                <a:prstDash val="solid"/>
                <a:round/>
              </a:ln>
            </p:spPr>
          </p:sp>
          <p:sp>
            <p:nvSpPr>
              <p:cNvPr id="1048696" name="Line 45"/>
              <p:cNvSpPr/>
              <p:nvPr/>
            </p:nvSpPr>
            <p:spPr>
              <a:xfrm>
                <a:off x="7834311" y="2029"/>
                <a:ext cx="0" cy="144"/>
              </a:xfrm>
              <a:prstGeom prst="line">
                <a:avLst/>
              </a:prstGeom>
              <a:noFill/>
              <a:ln w="22225" cap="flat" cmpd="sng">
                <a:solidFill>
                  <a:srgbClr val="C00000">
                    <a:alpha val="100000"/>
                  </a:srgbClr>
                </a:solidFill>
                <a:prstDash val="solid"/>
                <a:round/>
              </a:ln>
            </p:spPr>
          </p:sp>
          <p:sp>
            <p:nvSpPr>
              <p:cNvPr id="1048697" name="Line 46"/>
              <p:cNvSpPr/>
              <p:nvPr/>
            </p:nvSpPr>
            <p:spPr>
              <a:xfrm>
                <a:off x="9220198" y="2022"/>
                <a:ext cx="0" cy="144"/>
              </a:xfrm>
              <a:prstGeom prst="line">
                <a:avLst/>
              </a:prstGeom>
              <a:noFill/>
              <a:ln w="22225" cap="flat" cmpd="sng">
                <a:solidFill>
                  <a:srgbClr val="006600">
                    <a:alpha val="100000"/>
                  </a:srgbClr>
                </a:solidFill>
                <a:prstDash val="solid"/>
                <a:round/>
              </a:ln>
            </p:spPr>
          </p:sp>
        </p:grpSp>
        <p:sp>
          <p:nvSpPr>
            <p:cNvPr id="1048698" name="Line 46"/>
            <p:cNvSpPr/>
            <p:nvPr/>
          </p:nvSpPr>
          <p:spPr>
            <a:xfrm>
              <a:off x="7283860" y="5257800"/>
              <a:ext cx="0" cy="228600"/>
            </a:xfrm>
            <a:prstGeom prst="line">
              <a:avLst/>
            </a:prstGeom>
            <a:noFill/>
            <a:ln w="22225" cap="flat" cmpd="sng">
              <a:solidFill>
                <a:srgbClr val="006600">
                  <a:alpha val="100000"/>
                </a:srgbClr>
              </a:solidFill>
              <a:prstDash val="solid"/>
              <a:round/>
            </a:ln>
          </p:spPr>
        </p:sp>
        <p:sp>
          <p:nvSpPr>
            <p:cNvPr id="1048699" name="Line 46"/>
            <p:cNvSpPr/>
            <p:nvPr/>
          </p:nvSpPr>
          <p:spPr>
            <a:xfrm>
              <a:off x="7332350" y="5257800"/>
              <a:ext cx="0" cy="228600"/>
            </a:xfrm>
            <a:prstGeom prst="line">
              <a:avLst/>
            </a:prstGeom>
            <a:noFill/>
            <a:ln w="22225" cap="flat" cmpd="sng">
              <a:solidFill>
                <a:srgbClr val="006600">
                  <a:alpha val="100000"/>
                </a:srgbClr>
              </a:solidFill>
              <a:prstDash val="solid"/>
              <a:round/>
            </a:ln>
          </p:spPr>
        </p:sp>
      </p:grpSp>
      <p:grpSp>
        <p:nvGrpSpPr>
          <p:cNvPr id="91" name="Group 90"/>
          <p:cNvGrpSpPr/>
          <p:nvPr/>
        </p:nvGrpSpPr>
        <p:grpSpPr>
          <a:xfrm>
            <a:off x="2047875" y="4419600"/>
            <a:ext cx="4972050" cy="1588482"/>
            <a:chOff x="6905407" y="4080160"/>
            <a:chExt cx="4972482" cy="1588208"/>
          </a:xfrm>
        </p:grpSpPr>
        <p:sp>
          <p:nvSpPr>
            <p:cNvPr id="1048700" name="TextBox 17"/>
            <p:cNvSpPr txBox="1"/>
            <p:nvPr/>
          </p:nvSpPr>
          <p:spPr>
            <a:xfrm>
              <a:off x="6905407" y="4375731"/>
              <a:ext cx="4972482" cy="1292637"/>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50000"/>
                </a:spcBef>
              </a:pPr>
              <a:r>
                <a:rPr lang="en-US" altLang="en-US" sz="2800" b="1">
                  <a:latin typeface="Times New Roman" pitchFamily="18" charset="0"/>
                  <a:ea typeface="Times New Roman" pitchFamily="18" charset="0"/>
                </a:rPr>
                <a:t>─ NH ─ CH ─ C ─  </a:t>
              </a:r>
            </a:p>
            <a:p>
              <a:pPr lvl="0" algn="just" eaLnBrk="1" hangingPunct="1">
                <a:spcBef>
                  <a:spcPct val="50000"/>
                </a:spcBef>
              </a:pPr>
              <a:r>
                <a:rPr lang="en-US" altLang="en-US" sz="2800" b="1">
                  <a:latin typeface="Times New Roman" pitchFamily="18" charset="0"/>
                  <a:ea typeface="Times New Roman" pitchFamily="18" charset="0"/>
                </a:rPr>
                <a:t>               R</a:t>
              </a:r>
              <a:r>
                <a:rPr lang="en-US" altLang="en-US" sz="2800" b="1" baseline="-25000">
                  <a:latin typeface="Times New Roman" pitchFamily="18" charset="0"/>
                  <a:ea typeface="Times New Roman" pitchFamily="18" charset="0"/>
                </a:rPr>
                <a:t>i</a:t>
              </a:r>
              <a:r>
                <a:rPr lang="en-US" altLang="en-US" sz="2800" b="1" baseline="30000">
                  <a:latin typeface="Times New Roman" pitchFamily="18" charset="0"/>
                  <a:ea typeface="Times New Roman" pitchFamily="18" charset="0"/>
                </a:rPr>
                <a:t>          </a:t>
              </a:r>
              <a:r>
                <a:rPr lang="en-US" altLang="en-US" sz="2800" b="1">
                  <a:latin typeface="Times New Roman" pitchFamily="18" charset="0"/>
                  <a:ea typeface="Times New Roman" pitchFamily="18" charset="0"/>
                </a:rPr>
                <a:t>O   </a:t>
              </a:r>
              <a:r>
                <a:rPr lang="en-US" altLang="en-US" sz="3600" b="1" baseline="30000">
                  <a:latin typeface="Times New Roman" pitchFamily="18" charset="0"/>
                  <a:ea typeface="Times New Roman" pitchFamily="18" charset="0"/>
                </a:rPr>
                <a:t>n</a:t>
              </a:r>
              <a:r>
                <a:rPr lang="en-US" altLang="en-US" sz="2800" b="1">
                  <a:latin typeface="Times New Roman" pitchFamily="18" charset="0"/>
                  <a:ea typeface="Times New Roman" pitchFamily="18" charset="0"/>
                </a:rPr>
                <a:t>  </a:t>
              </a:r>
              <a:r>
                <a:rPr lang="en-US" altLang="en-US" sz="2400">
                  <a:latin typeface="Times New Roman" pitchFamily="18" charset="0"/>
                  <a:ea typeface="Times New Roman" pitchFamily="18" charset="0"/>
                </a:rPr>
                <a:t>(Với n ≥ 50)</a:t>
              </a:r>
            </a:p>
          </p:txBody>
        </p:sp>
        <p:sp>
          <p:nvSpPr>
            <p:cNvPr id="1048701" name="Line 53"/>
            <p:cNvSpPr/>
            <p:nvPr/>
          </p:nvSpPr>
          <p:spPr>
            <a:xfrm>
              <a:off x="8447810" y="4876800"/>
              <a:ext cx="0" cy="228600"/>
            </a:xfrm>
            <a:prstGeom prst="line">
              <a:avLst/>
            </a:prstGeom>
            <a:noFill/>
            <a:ln w="22225" cap="flat" cmpd="sng">
              <a:solidFill>
                <a:schemeClr val="dk1">
                  <a:alpha val="100000"/>
                </a:schemeClr>
              </a:solidFill>
              <a:prstDash val="solid"/>
              <a:round/>
            </a:ln>
          </p:spPr>
        </p:sp>
        <p:sp>
          <p:nvSpPr>
            <p:cNvPr id="1048702" name="Line 55"/>
            <p:cNvSpPr/>
            <p:nvPr/>
          </p:nvSpPr>
          <p:spPr>
            <a:xfrm>
              <a:off x="9365675" y="4876800"/>
              <a:ext cx="0" cy="228600"/>
            </a:xfrm>
            <a:prstGeom prst="line">
              <a:avLst/>
            </a:prstGeom>
            <a:noFill/>
            <a:ln w="22225" cap="flat" cmpd="sng">
              <a:solidFill>
                <a:schemeClr val="dk1">
                  <a:alpha val="100000"/>
                </a:schemeClr>
              </a:solidFill>
              <a:prstDash val="solid"/>
              <a:round/>
            </a:ln>
          </p:spPr>
        </p:sp>
        <p:sp>
          <p:nvSpPr>
            <p:cNvPr id="1048703" name="Line 55"/>
            <p:cNvSpPr/>
            <p:nvPr/>
          </p:nvSpPr>
          <p:spPr>
            <a:xfrm>
              <a:off x="9421090" y="4876800"/>
              <a:ext cx="0" cy="228600"/>
            </a:xfrm>
            <a:prstGeom prst="line">
              <a:avLst/>
            </a:prstGeom>
            <a:noFill/>
            <a:ln w="22225" cap="flat" cmpd="sng">
              <a:solidFill>
                <a:schemeClr val="dk1">
                  <a:alpha val="100000"/>
                </a:schemeClr>
              </a:solidFill>
              <a:prstDash val="solid"/>
              <a:round/>
            </a:ln>
          </p:spPr>
        </p:sp>
        <p:sp>
          <p:nvSpPr>
            <p:cNvPr id="1048704" name="AutoShape 47"/>
            <p:cNvSpPr/>
            <p:nvPr/>
          </p:nvSpPr>
          <p:spPr>
            <a:xfrm>
              <a:off x="7114310" y="4114800"/>
              <a:ext cx="76200" cy="1066800"/>
            </a:xfrm>
            <a:prstGeom prst="leftBracket">
              <a:avLst/>
            </a:prstGeom>
            <a:noFill/>
            <a:ln w="9525" cap="flat" cmpd="sng">
              <a:solidFill>
                <a:schemeClr val="dk1">
                  <a:alpha val="100000"/>
                </a:schemeClr>
              </a:solidFill>
              <a:prstDash val="solid"/>
              <a:round/>
            </a:ln>
          </p:spPr>
          <p:txBody>
            <a:bodyPr vert="horz" wrap="none"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endParaRPr lang="en-US" altLang="en-US" sz="2800">
                <a:latin typeface="Times New Roman" pitchFamily="18" charset="0"/>
                <a:ea typeface="Times New Roman" pitchFamily="18" charset="0"/>
              </a:endParaRPr>
            </a:p>
          </p:txBody>
        </p:sp>
        <p:sp>
          <p:nvSpPr>
            <p:cNvPr id="1048705" name="AutoShape 48"/>
            <p:cNvSpPr/>
            <p:nvPr/>
          </p:nvSpPr>
          <p:spPr>
            <a:xfrm>
              <a:off x="9642765" y="4080160"/>
              <a:ext cx="76200" cy="1143000"/>
            </a:xfrm>
            <a:prstGeom prst="rightBracket">
              <a:avLst/>
            </a:prstGeom>
            <a:noFill/>
            <a:ln w="9525" cap="flat" cmpd="sng">
              <a:solidFill>
                <a:schemeClr val="dk1">
                  <a:alpha val="100000"/>
                </a:schemeClr>
              </a:solidFill>
              <a:prstDash val="solid"/>
              <a:round/>
            </a:ln>
          </p:spPr>
          <p:txBody>
            <a:bodyPr vert="horz" wrap="none"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endParaRPr lang="en-US" altLang="en-US" sz="2800">
                <a:latin typeface="Times New Roman" pitchFamily="18" charset="0"/>
                <a:ea typeface="Times New Roman" pitchFamily="18" charset="0"/>
              </a:endParaRPr>
            </a:p>
          </p:txBody>
        </p:sp>
      </p:grpSp>
      <p:sp>
        <p:nvSpPr>
          <p:cNvPr id="1048706" name="Text Box 7"/>
          <p:cNvSpPr txBox="1"/>
          <p:nvPr/>
        </p:nvSpPr>
        <p:spPr>
          <a:xfrm>
            <a:off x="679450" y="4581525"/>
            <a:ext cx="1301750" cy="523875"/>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spcBef>
                <a:spcPct val="50000"/>
              </a:spcBef>
            </a:pPr>
            <a:r>
              <a:rPr lang="en-US" altLang="en-US" sz="2800" b="1">
                <a:solidFill>
                  <a:srgbClr val="002060"/>
                </a:solidFill>
                <a:latin typeface="Times New Roman" pitchFamily="18" charset="0"/>
                <a:ea typeface="Times New Roman" pitchFamily="18" charset="0"/>
              </a:rPr>
              <a:t>Hay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8689"/>
                                        </p:tgtEl>
                                        <p:attrNameLst>
                                          <p:attrName>style.visibility</p:attrName>
                                        </p:attrNameLst>
                                      </p:cBhvr>
                                      <p:to>
                                        <p:strVal val="visible"/>
                                      </p:to>
                                    </p:set>
                                    <p:animEffect transition="in" filter="box(in)">
                                      <p:cBhvr>
                                        <p:cTn id="7" dur="500"/>
                                        <p:tgtEl>
                                          <p:spTgt spid="10486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strips(downLeft)">
                                      <p:cBhvr>
                                        <p:cTn id="12" dur="500"/>
                                        <p:tgtEl>
                                          <p:spTgt spid="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48706"/>
                                        </p:tgtEl>
                                        <p:attrNameLst>
                                          <p:attrName>style.visibility</p:attrName>
                                        </p:attrNameLst>
                                      </p:cBhvr>
                                      <p:to>
                                        <p:strVal val="visible"/>
                                      </p:to>
                                    </p:set>
                                    <p:animEffect transition="in" filter="box(in)">
                                      <p:cBhvr>
                                        <p:cTn id="17" dur="500"/>
                                        <p:tgtEl>
                                          <p:spTgt spid="1048706"/>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9" grpId="0"/>
      <p:bldP spid="104870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5A968096-3147-4F82-9C5A-28B819335E61}:288"/>
</p:tagLst>
</file>

<file path=ppt/tags/tag2.xml><?xml version="1.0" encoding="utf-8"?>
<p:tagLst xmlns:a="http://schemas.openxmlformats.org/drawingml/2006/main" xmlns:r="http://schemas.openxmlformats.org/officeDocument/2006/relationships" xmlns:p="http://schemas.openxmlformats.org/presentationml/2006/main">
  <p:tag name="GENSWF_SLIDE_UID" val="{5A968096-3147-4F82-9C5A-28B819335E61}:288"/>
</p:tagLst>
</file>

<file path=ppt/tags/tag3.xml><?xml version="1.0" encoding="utf-8"?>
<p:tagLst xmlns:a="http://schemas.openxmlformats.org/drawingml/2006/main" xmlns:r="http://schemas.openxmlformats.org/officeDocument/2006/relationships" xmlns:p="http://schemas.openxmlformats.org/presentationml/2006/main">
  <p:tag name="GENSWF_SLIDE_UID" val="{5A968096-3147-4F82-9C5A-28B819335E61}:288"/>
</p:tagLst>
</file>

<file path=ppt/tags/tag4.xml><?xml version="1.0" encoding="utf-8"?>
<p:tagLst xmlns:a="http://schemas.openxmlformats.org/drawingml/2006/main" xmlns:r="http://schemas.openxmlformats.org/officeDocument/2006/relationships" xmlns:p="http://schemas.openxmlformats.org/presentationml/2006/main">
  <p:tag name="GENSWF_SLIDE_UID" val="{5A968096-3147-4F82-9C5A-28B819335E61}:288"/>
</p:tagLst>
</file>

<file path=ppt/tags/tag5.xml><?xml version="1.0" encoding="utf-8"?>
<p:tagLst xmlns:a="http://schemas.openxmlformats.org/drawingml/2006/main" xmlns:r="http://schemas.openxmlformats.org/officeDocument/2006/relationships" xmlns:p="http://schemas.openxmlformats.org/presentationml/2006/main">
  <p:tag name="GENSWF_SLIDE_UID" val="{5A968096-3147-4F82-9C5A-28B819335E61}:288"/>
</p:tagLst>
</file>

<file path=ppt/theme/theme1.xml><?xml version="1.0" encoding="utf-8"?>
<a:theme xmlns:a="http://schemas.openxmlformats.org/drawingml/2006/main" name="Office 主题">
  <a:themeElements>
    <a:clrScheme name="Default Color Scheme">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extraClrScheme>
  </a:extraClrSchemeLst>
</a:theme>
</file>

<file path=ppt/theme/theme2.xml><?xml version="1.0" encoding="utf-8"?>
<a:theme xmlns:a="http://schemas.openxmlformats.org/drawingml/2006/main" name="Office 主题">
  <a:themeElements>
    <a:clrScheme name="Default Color Scheme">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extraClrScheme>
  </a:extraClrSchemeLst>
</a:theme>
</file>

<file path=ppt/theme/theme3.xml><?xml version="1.0" encoding="utf-8"?>
<a:theme xmlns:a="http://schemas.openxmlformats.org/drawingml/2006/main" name="Office 主题">
  <a:themeElements>
    <a:clrScheme name="Default Color Scheme">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extraClrScheme>
  </a:extraClrSchemeLst>
</a:theme>
</file>

<file path=ppt/theme/theme4.xml><?xml version="1.0" encoding="utf-8"?>
<a:theme xmlns:a="http://schemas.openxmlformats.org/drawingml/2006/main" name="Office 主题">
  <a:themeElements>
    <a:clrScheme name="Default Color Scheme">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extraClrScheme>
    <a:extraClrScheme>
      <a:clrScheme name="Default Color Scheme 2">
        <a:dk1>
          <a:srgbClr val="000000"/>
        </a:dk1>
        <a:lt1>
          <a:srgbClr val="FFFFFF"/>
        </a:lt1>
        <a:dk2>
          <a:srgbClr val="969696"/>
        </a:dk2>
        <a:lt2>
          <a:srgbClr val="000000"/>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extraClrScheme>
    <a:extraClrScheme>
      <a:clrScheme name="Default Color Scheme 3">
        <a:dk1>
          <a:srgbClr val="000000"/>
        </a:dk1>
        <a:lt1>
          <a:srgbClr val="FFFFFF"/>
        </a:lt1>
        <a:dk2>
          <a:srgbClr val="808080"/>
        </a:dk2>
        <a:lt2>
          <a:srgbClr val="00000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extraClrScheme>
    <a:extraClrScheme>
      <a:clrScheme name="Default Color Scheme 4">
        <a:dk1>
          <a:srgbClr val="000000"/>
        </a:dk1>
        <a:lt1>
          <a:srgbClr val="DEF6F1"/>
        </a:lt1>
        <a:dk2>
          <a:srgbClr val="969696"/>
        </a:dk2>
        <a:lt2>
          <a:srgbClr val="000000"/>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extraClrScheme>
    <a:extraClrScheme>
      <a:clrScheme name="Default Color Scheme 5">
        <a:dk1>
          <a:srgbClr val="000000"/>
        </a:dk1>
        <a:lt1>
          <a:srgbClr val="FFFFD9"/>
        </a:lt1>
        <a:dk2>
          <a:srgbClr val="777777"/>
        </a:dk2>
        <a:lt2>
          <a:srgbClr val="000000"/>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extraClrScheme>
    <a:extraClrScheme>
      <a:clrScheme name="Default Color Scheme 6">
        <a:dk1>
          <a:srgbClr val="FFFFFF"/>
        </a:dk1>
        <a:lt1>
          <a:srgbClr val="008080"/>
        </a:lt1>
        <a:dk2>
          <a:srgbClr val="005A58"/>
        </a:dk2>
        <a:lt2>
          <a:srgbClr val="FFFF99"/>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extraClrScheme>
    <a:extraClrScheme>
      <a:clrScheme name="Default Color Scheme 7">
        <a:dk1>
          <a:srgbClr val="FFFFFF"/>
        </a:dk1>
        <a:lt1>
          <a:srgbClr val="800000"/>
        </a:lt1>
        <a:dk2>
          <a:srgbClr val="5C1F00"/>
        </a:dk2>
        <a:lt2>
          <a:srgbClr val="DFD293"/>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extraClrScheme>
    <a:extraClrScheme>
      <a:clrScheme name="Default Color Scheme 8">
        <a:dk1>
          <a:srgbClr val="FFFFFF"/>
        </a:dk1>
        <a:lt1>
          <a:srgbClr val="000099"/>
        </a:lt1>
        <a:dk2>
          <a:srgbClr val="003366"/>
        </a:dk2>
        <a:lt2>
          <a:srgbClr val="CCFFFF"/>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extraClrScheme>
    <a:extraClrScheme>
      <a:clrScheme name="Default Color Scheme 9">
        <a:dk1>
          <a:srgbClr val="FFFFFF"/>
        </a:dk1>
        <a:lt1>
          <a:srgbClr val="000000"/>
        </a:lt1>
        <a:dk2>
          <a:srgbClr val="336699"/>
        </a:dk2>
        <a:lt2>
          <a:srgbClr val="E3EBF1"/>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extraClrScheme>
    <a:extraClrScheme>
      <a:clrScheme name="Default Color Scheme 10">
        <a:dk1>
          <a:srgbClr val="FFFFFF"/>
        </a:dk1>
        <a:lt1>
          <a:srgbClr val="686B5D"/>
        </a:lt1>
        <a:dk2>
          <a:srgbClr val="777777"/>
        </a:dk2>
        <a:lt2>
          <a:srgbClr val="D1D1CB"/>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extraClrScheme>
    <a:extraClrScheme>
      <a:clrScheme name="Default Color Scheme 11">
        <a:dk1>
          <a:srgbClr val="FFFFFF"/>
        </a:dk1>
        <a:lt1>
          <a:srgbClr val="666699"/>
        </a:lt1>
        <a:dk2>
          <a:srgbClr val="3E3E5C"/>
        </a:dk2>
        <a:lt2>
          <a:srgbClr val="FFFFFF"/>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extraClrScheme>
    <a:extraClrScheme>
      <a:clrScheme name="Default Color Scheme 12">
        <a:dk1>
          <a:srgbClr val="FFFFFF"/>
        </a:dk1>
        <a:lt1>
          <a:srgbClr val="523E26"/>
        </a:lt1>
        <a:dk2>
          <a:srgbClr val="2D2015"/>
        </a:dk2>
        <a:lt2>
          <a:srgbClr val="DFC08D"/>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extraClrScheme>
  </a:extraClrSchemeLst>
</a:theme>
</file>

<file path=ppt/theme/theme5.xml><?xml version="1.0" encoding="utf-8"?>
<a:theme xmlns:a="http://schemas.openxmlformats.org/drawingml/2006/main" name="Office 主题">
  <a:themeElements>
    <a:clrScheme name="Default Color Scheme">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extraClrScheme>
    <a:extraClrScheme>
      <a:clrScheme name="Default Color Scheme 2">
        <a:dk1>
          <a:srgbClr val="000000"/>
        </a:dk1>
        <a:lt1>
          <a:srgbClr val="FFFFFF"/>
        </a:lt1>
        <a:dk2>
          <a:srgbClr val="969696"/>
        </a:dk2>
        <a:lt2>
          <a:srgbClr val="000000"/>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extraClrScheme>
    <a:extraClrScheme>
      <a:clrScheme name="Default Color Scheme 3">
        <a:dk1>
          <a:srgbClr val="000000"/>
        </a:dk1>
        <a:lt1>
          <a:srgbClr val="FFFFFF"/>
        </a:lt1>
        <a:dk2>
          <a:srgbClr val="808080"/>
        </a:dk2>
        <a:lt2>
          <a:srgbClr val="00000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extraClrScheme>
    <a:extraClrScheme>
      <a:clrScheme name="Default Color Scheme 4">
        <a:dk1>
          <a:srgbClr val="000000"/>
        </a:dk1>
        <a:lt1>
          <a:srgbClr val="DEF6F1"/>
        </a:lt1>
        <a:dk2>
          <a:srgbClr val="969696"/>
        </a:dk2>
        <a:lt2>
          <a:srgbClr val="000000"/>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extraClrScheme>
    <a:extraClrScheme>
      <a:clrScheme name="Default Color Scheme 5">
        <a:dk1>
          <a:srgbClr val="000000"/>
        </a:dk1>
        <a:lt1>
          <a:srgbClr val="FFFFD9"/>
        </a:lt1>
        <a:dk2>
          <a:srgbClr val="777777"/>
        </a:dk2>
        <a:lt2>
          <a:srgbClr val="000000"/>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extraClrScheme>
    <a:extraClrScheme>
      <a:clrScheme name="Default Color Scheme 6">
        <a:dk1>
          <a:srgbClr val="FFFFFF"/>
        </a:dk1>
        <a:lt1>
          <a:srgbClr val="008080"/>
        </a:lt1>
        <a:dk2>
          <a:srgbClr val="005A58"/>
        </a:dk2>
        <a:lt2>
          <a:srgbClr val="FFFF99"/>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extraClrScheme>
    <a:extraClrScheme>
      <a:clrScheme name="Default Color Scheme 7">
        <a:dk1>
          <a:srgbClr val="FFFFFF"/>
        </a:dk1>
        <a:lt1>
          <a:srgbClr val="800000"/>
        </a:lt1>
        <a:dk2>
          <a:srgbClr val="5C1F00"/>
        </a:dk2>
        <a:lt2>
          <a:srgbClr val="DFD293"/>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extraClrScheme>
    <a:extraClrScheme>
      <a:clrScheme name="Default Color Scheme 8">
        <a:dk1>
          <a:srgbClr val="FFFFFF"/>
        </a:dk1>
        <a:lt1>
          <a:srgbClr val="000099"/>
        </a:lt1>
        <a:dk2>
          <a:srgbClr val="003366"/>
        </a:dk2>
        <a:lt2>
          <a:srgbClr val="CCFFFF"/>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extraClrScheme>
    <a:extraClrScheme>
      <a:clrScheme name="Default Color Scheme 9">
        <a:dk1>
          <a:srgbClr val="FFFFFF"/>
        </a:dk1>
        <a:lt1>
          <a:srgbClr val="000000"/>
        </a:lt1>
        <a:dk2>
          <a:srgbClr val="336699"/>
        </a:dk2>
        <a:lt2>
          <a:srgbClr val="E3EBF1"/>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extraClrScheme>
    <a:extraClrScheme>
      <a:clrScheme name="Default Color Scheme 10">
        <a:dk1>
          <a:srgbClr val="FFFFFF"/>
        </a:dk1>
        <a:lt1>
          <a:srgbClr val="686B5D"/>
        </a:lt1>
        <a:dk2>
          <a:srgbClr val="777777"/>
        </a:dk2>
        <a:lt2>
          <a:srgbClr val="D1D1CB"/>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extraClrScheme>
    <a:extraClrScheme>
      <a:clrScheme name="Default Color Scheme 11">
        <a:dk1>
          <a:srgbClr val="FFFFFF"/>
        </a:dk1>
        <a:lt1>
          <a:srgbClr val="666699"/>
        </a:lt1>
        <a:dk2>
          <a:srgbClr val="3E3E5C"/>
        </a:dk2>
        <a:lt2>
          <a:srgbClr val="FFFFFF"/>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extraClrScheme>
    <a:extraClrScheme>
      <a:clrScheme name="Default Color Scheme 12">
        <a:dk1>
          <a:srgbClr val="FFFFFF"/>
        </a:dk1>
        <a:lt1>
          <a:srgbClr val="523E26"/>
        </a:lt1>
        <a:dk2>
          <a:srgbClr val="2D2015"/>
        </a:dk2>
        <a:lt2>
          <a:srgbClr val="DFC08D"/>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extraClrScheme>
  </a:extraClrSchemeLst>
</a:theme>
</file>

<file path=ppt/theme/theme6.xml><?xml version="1.0" encoding="utf-8"?>
<a:theme xmlns:a="http://schemas.openxmlformats.org/drawingml/2006/main" name="Office 主题">
  <a:themeElements>
    <a:clrScheme name="Default Color Scheme">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extraClrScheme>
    <a:extraClrScheme>
      <a:clrScheme name="Default Color Scheme 2">
        <a:dk1>
          <a:srgbClr val="000000"/>
        </a:dk1>
        <a:lt1>
          <a:srgbClr val="FFFFFF"/>
        </a:lt1>
        <a:dk2>
          <a:srgbClr val="969696"/>
        </a:dk2>
        <a:lt2>
          <a:srgbClr val="000000"/>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extraClrScheme>
    <a:extraClrScheme>
      <a:clrScheme name="Default Color Scheme 3">
        <a:dk1>
          <a:srgbClr val="000000"/>
        </a:dk1>
        <a:lt1>
          <a:srgbClr val="FFFFFF"/>
        </a:lt1>
        <a:dk2>
          <a:srgbClr val="808080"/>
        </a:dk2>
        <a:lt2>
          <a:srgbClr val="00000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extraClrScheme>
    <a:extraClrScheme>
      <a:clrScheme name="Default Color Scheme 4">
        <a:dk1>
          <a:srgbClr val="000000"/>
        </a:dk1>
        <a:lt1>
          <a:srgbClr val="DEF6F1"/>
        </a:lt1>
        <a:dk2>
          <a:srgbClr val="969696"/>
        </a:dk2>
        <a:lt2>
          <a:srgbClr val="000000"/>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extraClrScheme>
    <a:extraClrScheme>
      <a:clrScheme name="Default Color Scheme 5">
        <a:dk1>
          <a:srgbClr val="000000"/>
        </a:dk1>
        <a:lt1>
          <a:srgbClr val="FFFFD9"/>
        </a:lt1>
        <a:dk2>
          <a:srgbClr val="777777"/>
        </a:dk2>
        <a:lt2>
          <a:srgbClr val="000000"/>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extraClrScheme>
    <a:extraClrScheme>
      <a:clrScheme name="Default Color Scheme 6">
        <a:dk1>
          <a:srgbClr val="FFFFFF"/>
        </a:dk1>
        <a:lt1>
          <a:srgbClr val="008080"/>
        </a:lt1>
        <a:dk2>
          <a:srgbClr val="005A58"/>
        </a:dk2>
        <a:lt2>
          <a:srgbClr val="FFFF99"/>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extraClrScheme>
    <a:extraClrScheme>
      <a:clrScheme name="Default Color Scheme 7">
        <a:dk1>
          <a:srgbClr val="FFFFFF"/>
        </a:dk1>
        <a:lt1>
          <a:srgbClr val="800000"/>
        </a:lt1>
        <a:dk2>
          <a:srgbClr val="5C1F00"/>
        </a:dk2>
        <a:lt2>
          <a:srgbClr val="DFD293"/>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extraClrScheme>
    <a:extraClrScheme>
      <a:clrScheme name="Default Color Scheme 8">
        <a:dk1>
          <a:srgbClr val="FFFFFF"/>
        </a:dk1>
        <a:lt1>
          <a:srgbClr val="000099"/>
        </a:lt1>
        <a:dk2>
          <a:srgbClr val="003366"/>
        </a:dk2>
        <a:lt2>
          <a:srgbClr val="CCFFFF"/>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extraClrScheme>
    <a:extraClrScheme>
      <a:clrScheme name="Default Color Scheme 9">
        <a:dk1>
          <a:srgbClr val="FFFFFF"/>
        </a:dk1>
        <a:lt1>
          <a:srgbClr val="000000"/>
        </a:lt1>
        <a:dk2>
          <a:srgbClr val="336699"/>
        </a:dk2>
        <a:lt2>
          <a:srgbClr val="E3EBF1"/>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extraClrScheme>
    <a:extraClrScheme>
      <a:clrScheme name="Default Color Scheme 10">
        <a:dk1>
          <a:srgbClr val="FFFFFF"/>
        </a:dk1>
        <a:lt1>
          <a:srgbClr val="686B5D"/>
        </a:lt1>
        <a:dk2>
          <a:srgbClr val="777777"/>
        </a:dk2>
        <a:lt2>
          <a:srgbClr val="D1D1CB"/>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extraClrScheme>
    <a:extraClrScheme>
      <a:clrScheme name="Default Color Scheme 11">
        <a:dk1>
          <a:srgbClr val="FFFFFF"/>
        </a:dk1>
        <a:lt1>
          <a:srgbClr val="666699"/>
        </a:lt1>
        <a:dk2>
          <a:srgbClr val="3E3E5C"/>
        </a:dk2>
        <a:lt2>
          <a:srgbClr val="FFFFFF"/>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extraClrScheme>
    <a:extraClrScheme>
      <a:clrScheme name="Default Color Scheme 12">
        <a:dk1>
          <a:srgbClr val="FFFFFF"/>
        </a:dk1>
        <a:lt1>
          <a:srgbClr val="523E26"/>
        </a:lt1>
        <a:dk2>
          <a:srgbClr val="2D2015"/>
        </a:dk2>
        <a:lt2>
          <a:srgbClr val="DFC08D"/>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2380</Words>
  <Application>Microsoft Office PowerPoint</Application>
  <PresentationFormat>On-screen Show (4:3)</PresentationFormat>
  <Paragraphs>307</Paragraphs>
  <Slides>38</Slides>
  <Notes>3</Notes>
  <HiddenSlides>0</HiddenSlides>
  <MMClips>5</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38</vt:i4>
      </vt:variant>
    </vt:vector>
  </HeadingPairs>
  <TitlesOfParts>
    <vt:vector size="58" baseType="lpstr">
      <vt:lpstr>Arial</vt:lpstr>
      <vt:lpstr>Arial Black</vt:lpstr>
      <vt:lpstr>Bahnschrift Condensed</vt:lpstr>
      <vt:lpstr>Calibri</vt:lpstr>
      <vt:lpstr>Calibri Light</vt:lpstr>
      <vt:lpstr>Comfortaa</vt:lpstr>
      <vt:lpstr>HP-Serpentine</vt:lpstr>
      <vt:lpstr>Indie Flower</vt:lpstr>
      <vt:lpstr>Roboto Slab Regular</vt:lpstr>
      <vt:lpstr>Times New Roman</vt:lpstr>
      <vt:lpstr>VNI-Cooper</vt:lpstr>
      <vt:lpstr>VNI-Souvir</vt:lpstr>
      <vt:lpstr>Wingdings</vt:lpstr>
      <vt:lpstr>Work Sans</vt:lpstr>
      <vt:lpstr>Office 主题</vt:lpstr>
      <vt:lpstr>Office 主题</vt:lpstr>
      <vt:lpstr>Office 主题</vt:lpstr>
      <vt:lpstr>Office 主题</vt:lpstr>
      <vt:lpstr>Office 主题</vt:lpstr>
      <vt:lpstr>Office 主题</vt:lpstr>
      <vt:lpstr>PowerPoint Presentation</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Cung cấp các nguồn nguyên liệu cho sự tạo máu, bạch huyết, hormone, enzyme, kháng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2016-04-08T20:50:43Z</dcterms:created>
  <dcterms:modified xsi:type="dcterms:W3CDTF">2024-09-01T02:28:44Z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c43a642c18114fe2b65eb92d3cd5b4ed</vt:lpwstr>
  </property>
</Properties>
</file>