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370" r:id="rId5"/>
    <p:sldId id="371" r:id="rId6"/>
    <p:sldId id="258" r:id="rId7"/>
    <p:sldId id="259" r:id="rId8"/>
    <p:sldId id="372" r:id="rId9"/>
    <p:sldId id="261" r:id="rId10"/>
    <p:sldId id="262" r:id="rId11"/>
    <p:sldId id="263" r:id="rId12"/>
    <p:sldId id="264" r:id="rId13"/>
    <p:sldId id="265" r:id="rId14"/>
    <p:sldId id="266" r:id="rId15"/>
    <p:sldId id="336" r:id="rId16"/>
    <p:sldId id="338" r:id="rId17"/>
    <p:sldId id="373" r:id="rId18"/>
    <p:sldId id="344" r:id="rId19"/>
    <p:sldId id="374" r:id="rId20"/>
    <p:sldId id="375" r:id="rId21"/>
    <p:sldId id="37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7F7265"/>
    <a:srgbClr val="8A7057"/>
    <a:srgbClr val="FF99FF"/>
    <a:srgbClr val="FF7C80"/>
    <a:srgbClr val="00FF00"/>
    <a:srgbClr val="FF00FF"/>
    <a:srgbClr val="99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4" y="63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72279D3-AEBD-4570-B61D-ABBE76A415A9}"/>
    <pc:docChg chg="undo custSel addSld delSld modSld sldOrd">
      <pc:chgData name="Thúy Mai" userId="222f1c7e07c9bd7a" providerId="LiveId" clId="{F72279D3-AEBD-4570-B61D-ABBE76A415A9}" dt="2022-06-29T00:17:18.071" v="265"/>
      <pc:docMkLst>
        <pc:docMk/>
      </pc:docMkLst>
      <pc:sldChg chg="modSp mod">
        <pc:chgData name="Thúy Mai" userId="222f1c7e07c9bd7a" providerId="LiveId" clId="{F72279D3-AEBD-4570-B61D-ABBE76A415A9}" dt="2022-06-29T00:04:03.249" v="16" actId="1076"/>
        <pc:sldMkLst>
          <pc:docMk/>
          <pc:sldMk cId="1098178164" sldId="257"/>
        </pc:sldMkLst>
        <pc:spChg chg="mod">
          <ac:chgData name="Thúy Mai" userId="222f1c7e07c9bd7a" providerId="LiveId" clId="{F72279D3-AEBD-4570-B61D-ABBE76A415A9}" dt="2022-06-29T00:04:03.249" v="16" actId="1076"/>
          <ac:spMkLst>
            <pc:docMk/>
            <pc:sldMk cId="1098178164" sldId="257"/>
            <ac:spMk id="10" creationId="{CF77FFBC-3B86-56A2-D12E-CED5D66CA708}"/>
          </ac:spMkLst>
        </pc:spChg>
      </pc:sldChg>
      <pc:sldChg chg="modSp">
        <pc:chgData name="Thúy Mai" userId="222f1c7e07c9bd7a" providerId="LiveId" clId="{F72279D3-AEBD-4570-B61D-ABBE76A415A9}" dt="2022-06-29T00:12:25.213" v="214" actId="20577"/>
        <pc:sldMkLst>
          <pc:docMk/>
          <pc:sldMk cId="853347870" sldId="262"/>
        </pc:sldMkLst>
        <pc:spChg chg="mod">
          <ac:chgData name="Thúy Mai" userId="222f1c7e07c9bd7a" providerId="LiveId" clId="{F72279D3-AEBD-4570-B61D-ABBE76A415A9}" dt="2022-06-29T00:12:25.213" v="214" actId="20577"/>
          <ac:spMkLst>
            <pc:docMk/>
            <pc:sldMk cId="853347870" sldId="262"/>
            <ac:spMk id="28" creationId="{02105D08-1F14-416F-86C2-51DFEA1D8826}"/>
          </ac:spMkLst>
        </pc:spChg>
      </pc:sldChg>
      <pc:sldChg chg="del">
        <pc:chgData name="Thúy Mai" userId="222f1c7e07c9bd7a" providerId="LiveId" clId="{F72279D3-AEBD-4570-B61D-ABBE76A415A9}" dt="2022-06-29T00:07:40.036" v="160" actId="47"/>
        <pc:sldMkLst>
          <pc:docMk/>
          <pc:sldMk cId="4138833347" sldId="337"/>
        </pc:sldMkLst>
      </pc:sldChg>
      <pc:sldChg chg="del">
        <pc:chgData name="Thúy Mai" userId="222f1c7e07c9bd7a" providerId="LiveId" clId="{F72279D3-AEBD-4570-B61D-ABBE76A415A9}" dt="2022-06-29T00:07:32.696" v="151" actId="47"/>
        <pc:sldMkLst>
          <pc:docMk/>
          <pc:sldMk cId="1726669918" sldId="340"/>
        </pc:sldMkLst>
      </pc:sldChg>
      <pc:sldChg chg="del">
        <pc:chgData name="Thúy Mai" userId="222f1c7e07c9bd7a" providerId="LiveId" clId="{F72279D3-AEBD-4570-B61D-ABBE76A415A9}" dt="2022-06-29T00:07:40.609" v="161" actId="47"/>
        <pc:sldMkLst>
          <pc:docMk/>
          <pc:sldMk cId="3535978897" sldId="341"/>
        </pc:sldMkLst>
      </pc:sldChg>
      <pc:sldChg chg="del">
        <pc:chgData name="Thúy Mai" userId="222f1c7e07c9bd7a" providerId="LiveId" clId="{F72279D3-AEBD-4570-B61D-ABBE76A415A9}" dt="2022-06-29T00:09:12.373" v="197" actId="47"/>
        <pc:sldMkLst>
          <pc:docMk/>
          <pc:sldMk cId="20925038" sldId="343"/>
        </pc:sldMkLst>
      </pc:sldChg>
      <pc:sldChg chg="modAnim">
        <pc:chgData name="Thúy Mai" userId="222f1c7e07c9bd7a" providerId="LiveId" clId="{F72279D3-AEBD-4570-B61D-ABBE76A415A9}" dt="2022-06-29T00:13:46.960" v="217"/>
        <pc:sldMkLst>
          <pc:docMk/>
          <pc:sldMk cId="3070424971" sldId="344"/>
        </pc:sldMkLst>
      </pc:sldChg>
      <pc:sldChg chg="del">
        <pc:chgData name="Thúy Mai" userId="222f1c7e07c9bd7a" providerId="LiveId" clId="{F72279D3-AEBD-4570-B61D-ABBE76A415A9}" dt="2022-06-29T00:07:25.328" v="148" actId="47"/>
        <pc:sldMkLst>
          <pc:docMk/>
          <pc:sldMk cId="2279240324" sldId="345"/>
        </pc:sldMkLst>
      </pc:sldChg>
      <pc:sldChg chg="del">
        <pc:chgData name="Thúy Mai" userId="222f1c7e07c9bd7a" providerId="LiveId" clId="{F72279D3-AEBD-4570-B61D-ABBE76A415A9}" dt="2022-06-29T00:07:25.952" v="149" actId="47"/>
        <pc:sldMkLst>
          <pc:docMk/>
          <pc:sldMk cId="2404356958" sldId="346"/>
        </pc:sldMkLst>
      </pc:sldChg>
      <pc:sldChg chg="del">
        <pc:chgData name="Thúy Mai" userId="222f1c7e07c9bd7a" providerId="LiveId" clId="{F72279D3-AEBD-4570-B61D-ABBE76A415A9}" dt="2022-06-29T00:07:26.486" v="150" actId="47"/>
        <pc:sldMkLst>
          <pc:docMk/>
          <pc:sldMk cId="3278537639" sldId="347"/>
        </pc:sldMkLst>
      </pc:sldChg>
      <pc:sldChg chg="del">
        <pc:chgData name="Thúy Mai" userId="222f1c7e07c9bd7a" providerId="LiveId" clId="{F72279D3-AEBD-4570-B61D-ABBE76A415A9}" dt="2022-06-29T00:09:09.651" v="187" actId="47"/>
        <pc:sldMkLst>
          <pc:docMk/>
          <pc:sldMk cId="4053472257" sldId="349"/>
        </pc:sldMkLst>
      </pc:sldChg>
      <pc:sldChg chg="del">
        <pc:chgData name="Thúy Mai" userId="222f1c7e07c9bd7a" providerId="LiveId" clId="{F72279D3-AEBD-4570-B61D-ABBE76A415A9}" dt="2022-06-29T00:07:33.211" v="152" actId="47"/>
        <pc:sldMkLst>
          <pc:docMk/>
          <pc:sldMk cId="1085901410" sldId="350"/>
        </pc:sldMkLst>
      </pc:sldChg>
      <pc:sldChg chg="del">
        <pc:chgData name="Thúy Mai" userId="222f1c7e07c9bd7a" providerId="LiveId" clId="{F72279D3-AEBD-4570-B61D-ABBE76A415A9}" dt="2022-06-29T00:07:33.956" v="153" actId="47"/>
        <pc:sldMkLst>
          <pc:docMk/>
          <pc:sldMk cId="3859699953" sldId="351"/>
        </pc:sldMkLst>
      </pc:sldChg>
      <pc:sldChg chg="del">
        <pc:chgData name="Thúy Mai" userId="222f1c7e07c9bd7a" providerId="LiveId" clId="{F72279D3-AEBD-4570-B61D-ABBE76A415A9}" dt="2022-06-29T00:07:36.377" v="154" actId="47"/>
        <pc:sldMkLst>
          <pc:docMk/>
          <pc:sldMk cId="3271328957" sldId="352"/>
        </pc:sldMkLst>
      </pc:sldChg>
      <pc:sldChg chg="del">
        <pc:chgData name="Thúy Mai" userId="222f1c7e07c9bd7a" providerId="LiveId" clId="{F72279D3-AEBD-4570-B61D-ABBE76A415A9}" dt="2022-06-29T00:07:37.062" v="155" actId="47"/>
        <pc:sldMkLst>
          <pc:docMk/>
          <pc:sldMk cId="2088813671" sldId="353"/>
        </pc:sldMkLst>
      </pc:sldChg>
      <pc:sldChg chg="del">
        <pc:chgData name="Thúy Mai" userId="222f1c7e07c9bd7a" providerId="LiveId" clId="{F72279D3-AEBD-4570-B61D-ABBE76A415A9}" dt="2022-06-29T00:07:37.629" v="156" actId="47"/>
        <pc:sldMkLst>
          <pc:docMk/>
          <pc:sldMk cId="590147516" sldId="354"/>
        </pc:sldMkLst>
      </pc:sldChg>
      <pc:sldChg chg="del">
        <pc:chgData name="Thúy Mai" userId="222f1c7e07c9bd7a" providerId="LiveId" clId="{F72279D3-AEBD-4570-B61D-ABBE76A415A9}" dt="2022-06-29T00:07:38.288" v="157" actId="47"/>
        <pc:sldMkLst>
          <pc:docMk/>
          <pc:sldMk cId="4241939705" sldId="355"/>
        </pc:sldMkLst>
      </pc:sldChg>
      <pc:sldChg chg="del">
        <pc:chgData name="Thúy Mai" userId="222f1c7e07c9bd7a" providerId="LiveId" clId="{F72279D3-AEBD-4570-B61D-ABBE76A415A9}" dt="2022-06-29T00:07:38.876" v="158" actId="47"/>
        <pc:sldMkLst>
          <pc:docMk/>
          <pc:sldMk cId="196211420" sldId="356"/>
        </pc:sldMkLst>
      </pc:sldChg>
      <pc:sldChg chg="del">
        <pc:chgData name="Thúy Mai" userId="222f1c7e07c9bd7a" providerId="LiveId" clId="{F72279D3-AEBD-4570-B61D-ABBE76A415A9}" dt="2022-06-29T00:07:39.279" v="159" actId="47"/>
        <pc:sldMkLst>
          <pc:docMk/>
          <pc:sldMk cId="1433424264" sldId="357"/>
        </pc:sldMkLst>
      </pc:sldChg>
      <pc:sldChg chg="del">
        <pc:chgData name="Thúy Mai" userId="222f1c7e07c9bd7a" providerId="LiveId" clId="{F72279D3-AEBD-4570-B61D-ABBE76A415A9}" dt="2022-06-29T00:07:43.030" v="162" actId="47"/>
        <pc:sldMkLst>
          <pc:docMk/>
          <pc:sldMk cId="1469139592" sldId="358"/>
        </pc:sldMkLst>
      </pc:sldChg>
      <pc:sldChg chg="del">
        <pc:chgData name="Thúy Mai" userId="222f1c7e07c9bd7a" providerId="LiveId" clId="{F72279D3-AEBD-4570-B61D-ABBE76A415A9}" dt="2022-06-29T00:09:10.438" v="188" actId="47"/>
        <pc:sldMkLst>
          <pc:docMk/>
          <pc:sldMk cId="1327778844" sldId="359"/>
        </pc:sldMkLst>
      </pc:sldChg>
      <pc:sldChg chg="del">
        <pc:chgData name="Thúy Mai" userId="222f1c7e07c9bd7a" providerId="LiveId" clId="{F72279D3-AEBD-4570-B61D-ABBE76A415A9}" dt="2022-06-29T00:09:10.756" v="189" actId="47"/>
        <pc:sldMkLst>
          <pc:docMk/>
          <pc:sldMk cId="1022697077" sldId="360"/>
        </pc:sldMkLst>
      </pc:sldChg>
      <pc:sldChg chg="del">
        <pc:chgData name="Thúy Mai" userId="222f1c7e07c9bd7a" providerId="LiveId" clId="{F72279D3-AEBD-4570-B61D-ABBE76A415A9}" dt="2022-06-29T00:09:11.044" v="190" actId="47"/>
        <pc:sldMkLst>
          <pc:docMk/>
          <pc:sldMk cId="1831558828" sldId="361"/>
        </pc:sldMkLst>
      </pc:sldChg>
      <pc:sldChg chg="del">
        <pc:chgData name="Thúy Mai" userId="222f1c7e07c9bd7a" providerId="LiveId" clId="{F72279D3-AEBD-4570-B61D-ABBE76A415A9}" dt="2022-06-29T00:09:11.201" v="191" actId="47"/>
        <pc:sldMkLst>
          <pc:docMk/>
          <pc:sldMk cId="4162711981" sldId="362"/>
        </pc:sldMkLst>
      </pc:sldChg>
      <pc:sldChg chg="del">
        <pc:chgData name="Thúy Mai" userId="222f1c7e07c9bd7a" providerId="LiveId" clId="{F72279D3-AEBD-4570-B61D-ABBE76A415A9}" dt="2022-06-29T00:09:11.333" v="192" actId="47"/>
        <pc:sldMkLst>
          <pc:docMk/>
          <pc:sldMk cId="1883569260" sldId="363"/>
        </pc:sldMkLst>
      </pc:sldChg>
      <pc:sldChg chg="del">
        <pc:chgData name="Thúy Mai" userId="222f1c7e07c9bd7a" providerId="LiveId" clId="{F72279D3-AEBD-4570-B61D-ABBE76A415A9}" dt="2022-06-29T00:09:11.525" v="193" actId="47"/>
        <pc:sldMkLst>
          <pc:docMk/>
          <pc:sldMk cId="2386441396" sldId="364"/>
        </pc:sldMkLst>
      </pc:sldChg>
      <pc:sldChg chg="del">
        <pc:chgData name="Thúy Mai" userId="222f1c7e07c9bd7a" providerId="LiveId" clId="{F72279D3-AEBD-4570-B61D-ABBE76A415A9}" dt="2022-06-29T00:09:11.910" v="194" actId="47"/>
        <pc:sldMkLst>
          <pc:docMk/>
          <pc:sldMk cId="3893592124" sldId="365"/>
        </pc:sldMkLst>
      </pc:sldChg>
      <pc:sldChg chg="del">
        <pc:chgData name="Thúy Mai" userId="222f1c7e07c9bd7a" providerId="LiveId" clId="{F72279D3-AEBD-4570-B61D-ABBE76A415A9}" dt="2022-06-29T00:09:12.108" v="195" actId="47"/>
        <pc:sldMkLst>
          <pc:docMk/>
          <pc:sldMk cId="299817096" sldId="366"/>
        </pc:sldMkLst>
      </pc:sldChg>
      <pc:sldChg chg="addSp delSp modSp add del mod ord">
        <pc:chgData name="Thúy Mai" userId="222f1c7e07c9bd7a" providerId="LiveId" clId="{F72279D3-AEBD-4570-B61D-ABBE76A415A9}" dt="2022-06-29T00:09:33.879" v="203" actId="1076"/>
        <pc:sldMkLst>
          <pc:docMk/>
          <pc:sldMk cId="3942126773" sldId="367"/>
        </pc:sldMkLst>
        <pc:spChg chg="mod">
          <ac:chgData name="Thúy Mai" userId="222f1c7e07c9bd7a" providerId="LiveId" clId="{F72279D3-AEBD-4570-B61D-ABBE76A415A9}" dt="2022-06-29T00:08:12.411" v="167" actId="1076"/>
          <ac:spMkLst>
            <pc:docMk/>
            <pc:sldMk cId="3942126773" sldId="367"/>
            <ac:spMk id="14" creationId="{761421B1-1906-4F8E-BF53-DF1E9D07C1F2}"/>
          </ac:spMkLst>
        </pc:spChg>
        <pc:spChg chg="mod">
          <ac:chgData name="Thúy Mai" userId="222f1c7e07c9bd7a" providerId="LiveId" clId="{F72279D3-AEBD-4570-B61D-ABBE76A415A9}" dt="2022-06-29T00:09:33.879" v="203" actId="1076"/>
          <ac:spMkLst>
            <pc:docMk/>
            <pc:sldMk cId="3942126773" sldId="367"/>
            <ac:spMk id="16" creationId="{6C3F7D1F-F1C9-7A7A-D1AC-DB3288FBBF97}"/>
          </ac:spMkLst>
        </pc:spChg>
        <pc:graphicFrameChg chg="add del mod">
          <ac:chgData name="Thúy Mai" userId="222f1c7e07c9bd7a" providerId="LiveId" clId="{F72279D3-AEBD-4570-B61D-ABBE76A415A9}" dt="2022-06-29T00:08:38.150" v="170"/>
          <ac:graphicFrameMkLst>
            <pc:docMk/>
            <pc:sldMk cId="3942126773" sldId="367"/>
            <ac:graphicFrameMk id="2" creationId="{C4AAA0A4-EDD6-F7B8-D2F0-2CAC74E6E1B8}"/>
          </ac:graphicFrameMkLst>
        </pc:graphicFrameChg>
      </pc:sldChg>
      <pc:sldChg chg="del">
        <pc:chgData name="Thúy Mai" userId="222f1c7e07c9bd7a" providerId="LiveId" clId="{F72279D3-AEBD-4570-B61D-ABBE76A415A9}" dt="2022-06-29T00:09:12.264" v="196" actId="47"/>
        <pc:sldMkLst>
          <pc:docMk/>
          <pc:sldMk cId="2570889006" sldId="369"/>
        </pc:sldMkLst>
      </pc:sldChg>
      <pc:sldChg chg="delSp mod">
        <pc:chgData name="Thúy Mai" userId="222f1c7e07c9bd7a" providerId="LiveId" clId="{F72279D3-AEBD-4570-B61D-ABBE76A415A9}" dt="2022-06-29T00:11:32.652" v="213" actId="478"/>
        <pc:sldMkLst>
          <pc:docMk/>
          <pc:sldMk cId="557731554" sldId="370"/>
        </pc:sldMkLst>
        <pc:spChg chg="del">
          <ac:chgData name="Thúy Mai" userId="222f1c7e07c9bd7a" providerId="LiveId" clId="{F72279D3-AEBD-4570-B61D-ABBE76A415A9}" dt="2022-06-29T00:11:19.346" v="204" actId="478"/>
          <ac:spMkLst>
            <pc:docMk/>
            <pc:sldMk cId="557731554" sldId="370"/>
            <ac:spMk id="29" creationId="{1624B330-C122-E2D4-106E-51B7438DB6DD}"/>
          </ac:spMkLst>
        </pc:spChg>
        <pc:spChg chg="del">
          <ac:chgData name="Thúy Mai" userId="222f1c7e07c9bd7a" providerId="LiveId" clId="{F72279D3-AEBD-4570-B61D-ABBE76A415A9}" dt="2022-06-29T00:11:20.321" v="205" actId="478"/>
          <ac:spMkLst>
            <pc:docMk/>
            <pc:sldMk cId="557731554" sldId="370"/>
            <ac:spMk id="32" creationId="{48BC88D6-8DAA-AAAA-7DBC-A5994D016AB5}"/>
          </ac:spMkLst>
        </pc:spChg>
        <pc:spChg chg="del">
          <ac:chgData name="Thúy Mai" userId="222f1c7e07c9bd7a" providerId="LiveId" clId="{F72279D3-AEBD-4570-B61D-ABBE76A415A9}" dt="2022-06-29T00:11:21.449" v="206" actId="478"/>
          <ac:spMkLst>
            <pc:docMk/>
            <pc:sldMk cId="557731554" sldId="370"/>
            <ac:spMk id="33" creationId="{AF163CBC-B0B7-D27A-0765-44645FAC4547}"/>
          </ac:spMkLst>
        </pc:spChg>
        <pc:spChg chg="del">
          <ac:chgData name="Thúy Mai" userId="222f1c7e07c9bd7a" providerId="LiveId" clId="{F72279D3-AEBD-4570-B61D-ABBE76A415A9}" dt="2022-06-29T00:11:23.618" v="207" actId="478"/>
          <ac:spMkLst>
            <pc:docMk/>
            <pc:sldMk cId="557731554" sldId="370"/>
            <ac:spMk id="34" creationId="{975137BF-A944-CAFF-AFCF-DECE36AAE7BC}"/>
          </ac:spMkLst>
        </pc:spChg>
        <pc:spChg chg="del">
          <ac:chgData name="Thúy Mai" userId="222f1c7e07c9bd7a" providerId="LiveId" clId="{F72279D3-AEBD-4570-B61D-ABBE76A415A9}" dt="2022-06-29T00:11:25.816" v="208" actId="478"/>
          <ac:spMkLst>
            <pc:docMk/>
            <pc:sldMk cId="557731554" sldId="370"/>
            <ac:spMk id="35" creationId="{168C2F40-97D0-29A7-FB19-8D765F46D311}"/>
          </ac:spMkLst>
        </pc:spChg>
        <pc:spChg chg="del">
          <ac:chgData name="Thúy Mai" userId="222f1c7e07c9bd7a" providerId="LiveId" clId="{F72279D3-AEBD-4570-B61D-ABBE76A415A9}" dt="2022-06-29T00:11:27.715" v="209" actId="478"/>
          <ac:spMkLst>
            <pc:docMk/>
            <pc:sldMk cId="557731554" sldId="370"/>
            <ac:spMk id="36" creationId="{B11F7702-500F-1DE4-623E-E8DCF36E1441}"/>
          </ac:spMkLst>
        </pc:spChg>
        <pc:spChg chg="del">
          <ac:chgData name="Thúy Mai" userId="222f1c7e07c9bd7a" providerId="LiveId" clId="{F72279D3-AEBD-4570-B61D-ABBE76A415A9}" dt="2022-06-29T00:11:28.663" v="210" actId="478"/>
          <ac:spMkLst>
            <pc:docMk/>
            <pc:sldMk cId="557731554" sldId="370"/>
            <ac:spMk id="41" creationId="{AA75720A-FB80-4A18-CE4E-C0D6974EBA68}"/>
          </ac:spMkLst>
        </pc:spChg>
        <pc:spChg chg="del">
          <ac:chgData name="Thúy Mai" userId="222f1c7e07c9bd7a" providerId="LiveId" clId="{F72279D3-AEBD-4570-B61D-ABBE76A415A9}" dt="2022-06-29T00:11:29.779" v="211" actId="478"/>
          <ac:spMkLst>
            <pc:docMk/>
            <pc:sldMk cId="557731554" sldId="370"/>
            <ac:spMk id="43" creationId="{BA9B0243-80D7-A219-4A81-243CB06A441F}"/>
          </ac:spMkLst>
        </pc:spChg>
        <pc:spChg chg="del">
          <ac:chgData name="Thúy Mai" userId="222f1c7e07c9bd7a" providerId="LiveId" clId="{F72279D3-AEBD-4570-B61D-ABBE76A415A9}" dt="2022-06-29T00:11:30.698" v="212" actId="478"/>
          <ac:spMkLst>
            <pc:docMk/>
            <pc:sldMk cId="557731554" sldId="370"/>
            <ac:spMk id="44" creationId="{A0249179-6E49-ADDD-2AB8-BB85545A99EB}"/>
          </ac:spMkLst>
        </pc:spChg>
        <pc:spChg chg="del">
          <ac:chgData name="Thúy Mai" userId="222f1c7e07c9bd7a" providerId="LiveId" clId="{F72279D3-AEBD-4570-B61D-ABBE76A415A9}" dt="2022-06-29T00:11:32.652" v="213" actId="478"/>
          <ac:spMkLst>
            <pc:docMk/>
            <pc:sldMk cId="557731554" sldId="370"/>
            <ac:spMk id="45" creationId="{0259BCB6-D706-C55A-6133-C173D1E22916}"/>
          </ac:spMkLst>
        </pc:spChg>
      </pc:sldChg>
      <pc:sldChg chg="modSp modAnim">
        <pc:chgData name="Thúy Mai" userId="222f1c7e07c9bd7a" providerId="LiveId" clId="{F72279D3-AEBD-4570-B61D-ABBE76A415A9}" dt="2022-06-29T00:14:47.608" v="226"/>
        <pc:sldMkLst>
          <pc:docMk/>
          <pc:sldMk cId="1821181442" sldId="374"/>
        </pc:sldMkLst>
        <pc:spChg chg="mod">
          <ac:chgData name="Thúy Mai" userId="222f1c7e07c9bd7a" providerId="LiveId" clId="{F72279D3-AEBD-4570-B61D-ABBE76A415A9}" dt="2022-06-29T00:03:23.387" v="4" actId="313"/>
          <ac:spMkLst>
            <pc:docMk/>
            <pc:sldMk cId="1821181442" sldId="374"/>
            <ac:spMk id="9" creationId="{78746DE7-E158-63C2-F2A3-62AD4A299777}"/>
          </ac:spMkLst>
        </pc:spChg>
      </pc:sldChg>
      <pc:sldChg chg="modAnim">
        <pc:chgData name="Thúy Mai" userId="222f1c7e07c9bd7a" providerId="LiveId" clId="{F72279D3-AEBD-4570-B61D-ABBE76A415A9}" dt="2022-06-29T00:15:54.701" v="237"/>
        <pc:sldMkLst>
          <pc:docMk/>
          <pc:sldMk cId="2623187133" sldId="375"/>
        </pc:sldMkLst>
      </pc:sldChg>
      <pc:sldChg chg="addSp delSp modSp add mod modAnim">
        <pc:chgData name="Thúy Mai" userId="222f1c7e07c9bd7a" providerId="LiveId" clId="{F72279D3-AEBD-4570-B61D-ABBE76A415A9}" dt="2022-06-29T00:17:18.071" v="265"/>
        <pc:sldMkLst>
          <pc:docMk/>
          <pc:sldMk cId="2177690818" sldId="376"/>
        </pc:sldMkLst>
        <pc:spChg chg="mod">
          <ac:chgData name="Thúy Mai" userId="222f1c7e07c9bd7a" providerId="LiveId" clId="{F72279D3-AEBD-4570-B61D-ABBE76A415A9}" dt="2022-06-29T00:06:25.984" v="100" actId="14100"/>
          <ac:spMkLst>
            <pc:docMk/>
            <pc:sldMk cId="2177690818" sldId="376"/>
            <ac:spMk id="9" creationId="{78746DE7-E158-63C2-F2A3-62AD4A299777}"/>
          </ac:spMkLst>
        </pc:spChg>
        <pc:spChg chg="add del mod">
          <ac:chgData name="Thúy Mai" userId="222f1c7e07c9bd7a" providerId="LiveId" clId="{F72279D3-AEBD-4570-B61D-ABBE76A415A9}" dt="2022-06-29T00:06:48.199" v="144" actId="478"/>
          <ac:spMkLst>
            <pc:docMk/>
            <pc:sldMk cId="2177690818" sldId="376"/>
            <ac:spMk id="14" creationId="{94EC46B9-D117-58D0-C5A5-7794B590CA85}"/>
          </ac:spMkLst>
        </pc:spChg>
        <pc:spChg chg="mod">
          <ac:chgData name="Thúy Mai" userId="222f1c7e07c9bd7a" providerId="LiveId" clId="{F72279D3-AEBD-4570-B61D-ABBE76A415A9}" dt="2022-06-29T00:06:01.816" v="94" actId="1076"/>
          <ac:spMkLst>
            <pc:docMk/>
            <pc:sldMk cId="2177690818" sldId="376"/>
            <ac:spMk id="16" creationId="{88F42061-41BE-7D5B-CCBF-B99C32ADF2F6}"/>
          </ac:spMkLst>
        </pc:spChg>
        <pc:spChg chg="mod">
          <ac:chgData name="Thúy Mai" userId="222f1c7e07c9bd7a" providerId="LiveId" clId="{F72279D3-AEBD-4570-B61D-ABBE76A415A9}" dt="2022-06-29T00:06:29.424" v="101" actId="14100"/>
          <ac:spMkLst>
            <pc:docMk/>
            <pc:sldMk cId="2177690818" sldId="376"/>
            <ac:spMk id="20" creationId="{EEF3A010-3983-DE45-BD80-416AA7374008}"/>
          </ac:spMkLst>
        </pc:spChg>
        <pc:spChg chg="mod">
          <ac:chgData name="Thúy Mai" userId="222f1c7e07c9bd7a" providerId="LiveId" clId="{F72279D3-AEBD-4570-B61D-ABBE76A415A9}" dt="2022-06-29T00:06:22.088" v="99" actId="14100"/>
          <ac:spMkLst>
            <pc:docMk/>
            <pc:sldMk cId="2177690818" sldId="376"/>
            <ac:spMk id="22" creationId="{D853551F-D5B9-9483-3B3E-36E897EE3F1E}"/>
          </ac:spMkLst>
        </pc:spChg>
        <pc:spChg chg="add mod">
          <ac:chgData name="Thúy Mai" userId="222f1c7e07c9bd7a" providerId="LiveId" clId="{F72279D3-AEBD-4570-B61D-ABBE76A415A9}" dt="2022-06-29T00:06:16.297" v="98" actId="14100"/>
          <ac:spMkLst>
            <pc:docMk/>
            <pc:sldMk cId="2177690818" sldId="376"/>
            <ac:spMk id="24" creationId="{1FA11D7D-5775-8030-AB26-79D5CFA5C2A4}"/>
          </ac:spMkLst>
        </pc:spChg>
        <pc:spChg chg="add mod">
          <ac:chgData name="Thúy Mai" userId="222f1c7e07c9bd7a" providerId="LiveId" clId="{F72279D3-AEBD-4570-B61D-ABBE76A415A9}" dt="2022-06-29T00:06:45.550" v="143" actId="20577"/>
          <ac:spMkLst>
            <pc:docMk/>
            <pc:sldMk cId="2177690818" sldId="376"/>
            <ac:spMk id="38" creationId="{1B75A43D-4A34-E141-CD83-F4F622C82377}"/>
          </ac:spMkLst>
        </pc:spChg>
        <pc:graphicFrameChg chg="add del mod">
          <ac:chgData name="Thúy Mai" userId="222f1c7e07c9bd7a" providerId="LiveId" clId="{F72279D3-AEBD-4570-B61D-ABBE76A415A9}" dt="2022-06-29T00:04:40.332" v="20"/>
          <ac:graphicFrameMkLst>
            <pc:docMk/>
            <pc:sldMk cId="2177690818" sldId="376"/>
            <ac:graphicFrameMk id="2" creationId="{E9799948-755B-0D92-549E-BC8F14326C2B}"/>
          </ac:graphicFrameMkLst>
        </pc:graphicFrameChg>
        <pc:picChg chg="mod">
          <ac:chgData name="Thúy Mai" userId="222f1c7e07c9bd7a" providerId="LiveId" clId="{F72279D3-AEBD-4570-B61D-ABBE76A415A9}" dt="2022-06-29T00:06:53.277" v="147" actId="1076"/>
          <ac:picMkLst>
            <pc:docMk/>
            <pc:sldMk cId="2177690818" sldId="376"/>
            <ac:picMk id="28" creationId="{DADA870E-CE49-EBD5-40A3-42B5D61D2AB0}"/>
          </ac:picMkLst>
        </pc:picChg>
        <pc:cxnChg chg="mod">
          <ac:chgData name="Thúy Mai" userId="222f1c7e07c9bd7a" providerId="LiveId" clId="{F72279D3-AEBD-4570-B61D-ABBE76A415A9}" dt="2022-06-29T00:06:29.424" v="101" actId="14100"/>
          <ac:cxnSpMkLst>
            <pc:docMk/>
            <pc:sldMk cId="2177690818" sldId="376"/>
            <ac:cxnSpMk id="12" creationId="{A5FA6524-A5C8-38BB-A3E8-1C5F85C77C87}"/>
          </ac:cxnSpMkLst>
        </pc:cxnChg>
        <pc:cxnChg chg="mod">
          <ac:chgData name="Thúy Mai" userId="222f1c7e07c9bd7a" providerId="LiveId" clId="{F72279D3-AEBD-4570-B61D-ABBE76A415A9}" dt="2022-06-29T00:06:25.984" v="100" actId="14100"/>
          <ac:cxnSpMkLst>
            <pc:docMk/>
            <pc:sldMk cId="2177690818" sldId="376"/>
            <ac:cxnSpMk id="21" creationId="{B58B1A77-0878-813F-2D16-CB14CF02CCC0}"/>
          </ac:cxnSpMkLst>
        </pc:cxnChg>
        <pc:cxnChg chg="mod">
          <ac:chgData name="Thúy Mai" userId="222f1c7e07c9bd7a" providerId="LiveId" clId="{F72279D3-AEBD-4570-B61D-ABBE76A415A9}" dt="2022-06-29T00:06:22.088" v="99" actId="14100"/>
          <ac:cxnSpMkLst>
            <pc:docMk/>
            <pc:sldMk cId="2177690818" sldId="376"/>
            <ac:cxnSpMk id="23" creationId="{2BD5F1A9-CD53-D1A8-01DD-4243C28D93F6}"/>
          </ac:cxnSpMkLst>
        </pc:cxnChg>
        <pc:cxnChg chg="add mod">
          <ac:chgData name="Thúy Mai" userId="222f1c7e07c9bd7a" providerId="LiveId" clId="{F72279D3-AEBD-4570-B61D-ABBE76A415A9}" dt="2022-06-29T00:06:16.297" v="98" actId="14100"/>
          <ac:cxnSpMkLst>
            <pc:docMk/>
            <pc:sldMk cId="2177690818" sldId="376"/>
            <ac:cxnSpMk id="25" creationId="{6AC37921-A43F-C7CD-1BD5-E1C362459D49}"/>
          </ac:cxnSpMkLst>
        </pc:cxnChg>
      </pc:sldChg>
    </pc:docChg>
  </pc:docChgLst>
  <pc:docChgLst>
    <pc:chgData name="Thúy Mai" userId="222f1c7e07c9bd7a" providerId="LiveId" clId="{399DA0DA-D3C7-4BA8-8052-B4AFDBAC66EA}"/>
    <pc:docChg chg="undo custSel addSld delSld modSld sldOrd">
      <pc:chgData name="Thúy Mai" userId="222f1c7e07c9bd7a" providerId="LiveId" clId="{399DA0DA-D3C7-4BA8-8052-B4AFDBAC66EA}" dt="2022-06-28T11:35:02.281" v="1581" actId="14100"/>
      <pc:docMkLst>
        <pc:docMk/>
      </pc:docMkLst>
      <pc:sldChg chg="del">
        <pc:chgData name="Thúy Mai" userId="222f1c7e07c9bd7a" providerId="LiveId" clId="{399DA0DA-D3C7-4BA8-8052-B4AFDBAC66EA}" dt="2022-06-28T03:02:32.623" v="77" actId="47"/>
        <pc:sldMkLst>
          <pc:docMk/>
          <pc:sldMk cId="3572713091" sldId="256"/>
        </pc:sldMkLst>
      </pc:sldChg>
      <pc:sldChg chg="addSp delSp modSp mod">
        <pc:chgData name="Thúy Mai" userId="222f1c7e07c9bd7a" providerId="LiveId" clId="{399DA0DA-D3C7-4BA8-8052-B4AFDBAC66EA}" dt="2022-06-28T10:05:08.717" v="805" actId="1076"/>
        <pc:sldMkLst>
          <pc:docMk/>
          <pc:sldMk cId="1098178164" sldId="257"/>
        </pc:sldMkLst>
        <pc:spChg chg="mod">
          <ac:chgData name="Thúy Mai" userId="222f1c7e07c9bd7a" providerId="LiveId" clId="{399DA0DA-D3C7-4BA8-8052-B4AFDBAC66EA}" dt="2022-06-28T10:05:08.717" v="805" actId="1076"/>
          <ac:spMkLst>
            <pc:docMk/>
            <pc:sldMk cId="1098178164" sldId="257"/>
            <ac:spMk id="6" creationId="{B83B94CF-5ACC-1869-4322-A8DC9A3D4C0B}"/>
          </ac:spMkLst>
        </pc:spChg>
        <pc:graphicFrameChg chg="add del mod">
          <ac:chgData name="Thúy Mai" userId="222f1c7e07c9bd7a" providerId="LiveId" clId="{399DA0DA-D3C7-4BA8-8052-B4AFDBAC66EA}" dt="2022-06-28T10:04:42.586" v="790"/>
          <ac:graphicFrameMkLst>
            <pc:docMk/>
            <pc:sldMk cId="1098178164" sldId="257"/>
            <ac:graphicFrameMk id="2" creationId="{08E1CE7F-51E4-4FA0-CFD7-269F7C547C87}"/>
          </ac:graphicFrameMkLst>
        </pc:graphicFrameChg>
      </pc:sldChg>
      <pc:sldChg chg="addSp delSp modSp add mod setBg delAnim">
        <pc:chgData name="Thúy Mai" userId="222f1c7e07c9bd7a" providerId="LiveId" clId="{399DA0DA-D3C7-4BA8-8052-B4AFDBAC66EA}" dt="2022-06-28T09:59:20.774" v="756" actId="1076"/>
        <pc:sldMkLst>
          <pc:docMk/>
          <pc:sldMk cId="3659559649" sldId="258"/>
        </pc:sldMkLst>
        <pc:spChg chg="del">
          <ac:chgData name="Thúy Mai" userId="222f1c7e07c9bd7a" providerId="LiveId" clId="{399DA0DA-D3C7-4BA8-8052-B4AFDBAC66EA}" dt="2022-06-28T09:37:33.779" v="266" actId="478"/>
          <ac:spMkLst>
            <pc:docMk/>
            <pc:sldMk cId="3659559649" sldId="258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5.059" v="64"/>
          <ac:spMkLst>
            <pc:docMk/>
            <pc:sldMk cId="3659559649" sldId="258"/>
            <ac:spMk id="18" creationId="{4AC9A271-8942-1484-12E8-CEED032F257C}"/>
          </ac:spMkLst>
        </pc:spChg>
        <pc:spChg chg="mod ord">
          <ac:chgData name="Thúy Mai" userId="222f1c7e07c9bd7a" providerId="LiveId" clId="{399DA0DA-D3C7-4BA8-8052-B4AFDBAC66EA}" dt="2022-06-28T09:58:31.436" v="740" actId="166"/>
          <ac:spMkLst>
            <pc:docMk/>
            <pc:sldMk cId="3659559649" sldId="258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7:28.659" v="265" actId="1076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8:45.652" v="744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47.398" v="745" actId="1076"/>
          <ac:spMkLst>
            <pc:docMk/>
            <pc:sldMk cId="3659559649" sldId="258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20.774" v="756" actId="1076"/>
          <ac:spMkLst>
            <pc:docMk/>
            <pc:sldMk cId="3659559649" sldId="258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34:33.537" v="179"/>
          <ac:graphicFrameMkLst>
            <pc:docMk/>
            <pc:sldMk cId="3659559649" sldId="258"/>
            <ac:graphicFrameMk id="2" creationId="{CE0F747E-6E0A-8981-CCB6-7FEAB7B9161C}"/>
          </ac:graphicFrameMkLst>
        </pc:graphicFrameChg>
        <pc:graphicFrameChg chg="add del mod">
          <ac:chgData name="Thúy Mai" userId="222f1c7e07c9bd7a" providerId="LiveId" clId="{399DA0DA-D3C7-4BA8-8052-B4AFDBAC66EA}" dt="2022-06-28T08:35:31.901" v="211"/>
          <ac:graphicFrameMkLst>
            <pc:docMk/>
            <pc:sldMk cId="3659559649" sldId="258"/>
            <ac:graphicFrameMk id="3" creationId="{10604EDE-B1D6-793C-1F85-D146AFC8B592}"/>
          </ac:graphicFrameMkLst>
        </pc:graphicFrameChg>
        <pc:picChg chg="del">
          <ac:chgData name="Thúy Mai" userId="222f1c7e07c9bd7a" providerId="LiveId" clId="{399DA0DA-D3C7-4BA8-8052-B4AFDBAC66EA}" dt="2022-06-28T09:37:36.526" v="268" actId="478"/>
          <ac:picMkLst>
            <pc:docMk/>
            <pc:sldMk cId="3659559649" sldId="258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7:35.576" v="267" actId="478"/>
          <ac:picMkLst>
            <pc:docMk/>
            <pc:sldMk cId="3659559649" sldId="258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8:36.660" v="741" actId="1076"/>
          <ac:picMkLst>
            <pc:docMk/>
            <pc:sldMk cId="3659559649" sldId="258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38.789" v="742" actId="1076"/>
          <ac:picMkLst>
            <pc:docMk/>
            <pc:sldMk cId="3659559649" sldId="258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9:38.590" v="761" actId="1076"/>
        <pc:sldMkLst>
          <pc:docMk/>
          <pc:sldMk cId="1923080657" sldId="259"/>
        </pc:sldMkLst>
        <pc:spChg chg="del">
          <ac:chgData name="Thúy Mai" userId="222f1c7e07c9bd7a" providerId="LiveId" clId="{399DA0DA-D3C7-4BA8-8052-B4AFDBAC66EA}" dt="2022-06-28T09:41:08.528" v="309" actId="478"/>
          <ac:spMkLst>
            <pc:docMk/>
            <pc:sldMk cId="1923080657" sldId="259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6.982" v="65"/>
          <ac:spMkLst>
            <pc:docMk/>
            <pc:sldMk cId="1923080657" sldId="259"/>
            <ac:spMk id="18" creationId="{2C22EC34-C64D-7A84-465E-5E0F955F1A88}"/>
          </ac:spMkLst>
        </pc:spChg>
        <pc:spChg chg="add del mod">
          <ac:chgData name="Thúy Mai" userId="222f1c7e07c9bd7a" providerId="LiveId" clId="{399DA0DA-D3C7-4BA8-8052-B4AFDBAC66EA}" dt="2022-06-28T03:02:01.484" v="67"/>
          <ac:spMkLst>
            <pc:docMk/>
            <pc:sldMk cId="1923080657" sldId="259"/>
            <ac:spMk id="19" creationId="{C84F9CE4-1FD0-2ABB-502A-A9077CB108C2}"/>
          </ac:spMkLst>
        </pc:spChg>
        <pc:spChg chg="mod ord">
          <ac:chgData name="Thúy Mai" userId="222f1c7e07c9bd7a" providerId="LiveId" clId="{399DA0DA-D3C7-4BA8-8052-B4AFDBAC66EA}" dt="2022-06-28T09:41:42.315" v="319" actId="166"/>
          <ac:spMkLst>
            <pc:docMk/>
            <pc:sldMk cId="1923080657" sldId="259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1:04.252" v="307" actId="1076"/>
          <ac:spMkLst>
            <pc:docMk/>
            <pc:sldMk cId="1923080657" sldId="259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26.648" v="757" actId="1076"/>
          <ac:spMkLst>
            <pc:docMk/>
            <pc:sldMk cId="1923080657" sldId="259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33.591" v="760" actId="1076"/>
          <ac:spMkLst>
            <pc:docMk/>
            <pc:sldMk cId="1923080657" sldId="259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38.590" v="761" actId="1076"/>
          <ac:spMkLst>
            <pc:docMk/>
            <pc:sldMk cId="1923080657" sldId="259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0:03.440" v="271"/>
          <ac:graphicFrameMkLst>
            <pc:docMk/>
            <pc:sldMk cId="1923080657" sldId="259"/>
            <ac:graphicFrameMk id="2" creationId="{E8EA3BDC-082A-80F5-3A91-97566B7B418D}"/>
          </ac:graphicFrameMkLst>
        </pc:graphicFrameChg>
        <pc:graphicFrameChg chg="add del mod">
          <ac:chgData name="Thúy Mai" userId="222f1c7e07c9bd7a" providerId="LiveId" clId="{399DA0DA-D3C7-4BA8-8052-B4AFDBAC66EA}" dt="2022-06-28T09:40:37.467" v="298"/>
          <ac:graphicFrameMkLst>
            <pc:docMk/>
            <pc:sldMk cId="1923080657" sldId="259"/>
            <ac:graphicFrameMk id="3" creationId="{B50724EB-B0FE-2B77-3840-8EBB9B23D25C}"/>
          </ac:graphicFrameMkLst>
        </pc:graphicFrameChg>
        <pc:picChg chg="del">
          <ac:chgData name="Thúy Mai" userId="222f1c7e07c9bd7a" providerId="LiveId" clId="{399DA0DA-D3C7-4BA8-8052-B4AFDBAC66EA}" dt="2022-06-28T09:41:10.515" v="311" actId="478"/>
          <ac:picMkLst>
            <pc:docMk/>
            <pc:sldMk cId="1923080657" sldId="259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1:09.882" v="310" actId="478"/>
          <ac:picMkLst>
            <pc:docMk/>
            <pc:sldMk cId="1923080657" sldId="259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30.376" v="759" actId="1076"/>
          <ac:picMkLst>
            <pc:docMk/>
            <pc:sldMk cId="1923080657" sldId="259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28.263" v="758" actId="1076"/>
          <ac:picMkLst>
            <pc:docMk/>
            <pc:sldMk cId="1923080657" sldId="259"/>
            <ac:picMk id="51" creationId="{CE2D8554-4EA9-4489-87EE-9EE8BCAD807D}"/>
          </ac:picMkLst>
        </pc:picChg>
      </pc:sldChg>
      <pc:sldChg chg="addSp delSp modSp mod ord delAnim modAnim">
        <pc:chgData name="Thúy Mai" userId="222f1c7e07c9bd7a" providerId="LiveId" clId="{399DA0DA-D3C7-4BA8-8052-B4AFDBAC66EA}" dt="2022-06-28T10:13:49.762" v="858" actId="1076"/>
        <pc:sldMkLst>
          <pc:docMk/>
          <pc:sldMk cId="299901974" sldId="260"/>
        </pc:sldMkLst>
        <pc:spChg chg="add mod">
          <ac:chgData name="Thúy Mai" userId="222f1c7e07c9bd7a" providerId="LiveId" clId="{399DA0DA-D3C7-4BA8-8052-B4AFDBAC66EA}" dt="2022-06-28T10:13:49.762" v="858" actId="1076"/>
          <ac:spMkLst>
            <pc:docMk/>
            <pc:sldMk cId="299901974" sldId="260"/>
            <ac:spMk id="2" creationId="{D4B03908-E44E-6EFA-6606-2A519E080947}"/>
          </ac:spMkLst>
        </pc:spChg>
        <pc:spChg chg="add mod">
          <ac:chgData name="Thúy Mai" userId="222f1c7e07c9bd7a" providerId="LiveId" clId="{399DA0DA-D3C7-4BA8-8052-B4AFDBAC66EA}" dt="2022-06-28T10:12:45.009" v="817" actId="14100"/>
          <ac:spMkLst>
            <pc:docMk/>
            <pc:sldMk cId="299901974" sldId="260"/>
            <ac:spMk id="9" creationId="{56D12083-0A9E-8921-EF2A-E8EEA166245E}"/>
          </ac:spMkLst>
        </pc:spChg>
        <pc:spChg chg="del">
          <ac:chgData name="Thúy Mai" userId="222f1c7e07c9bd7a" providerId="LiveId" clId="{399DA0DA-D3C7-4BA8-8052-B4AFDBAC66EA}" dt="2022-06-28T10:05:23.100" v="807" actId="478"/>
          <ac:spMkLst>
            <pc:docMk/>
            <pc:sldMk cId="299901974" sldId="260"/>
            <ac:spMk id="10" creationId="{02C09E0C-9D5D-D193-1460-C7EED88CEA17}"/>
          </ac:spMkLst>
        </pc:spChg>
        <pc:spChg chg="add del mod">
          <ac:chgData name="Thúy Mai" userId="222f1c7e07c9bd7a" providerId="LiveId" clId="{399DA0DA-D3C7-4BA8-8052-B4AFDBAC66EA}" dt="2022-06-28T10:13:04.571" v="820"/>
          <ac:spMkLst>
            <pc:docMk/>
            <pc:sldMk cId="299901974" sldId="260"/>
            <ac:spMk id="12" creationId="{CC565B69-26B0-F3D1-F8BC-1A18A4E1DD93}"/>
          </ac:spMkLst>
        </pc:spChg>
        <pc:spChg chg="del">
          <ac:chgData name="Thúy Mai" userId="222f1c7e07c9bd7a" providerId="LiveId" clId="{399DA0DA-D3C7-4BA8-8052-B4AFDBAC66EA}" dt="2022-06-28T10:05:21.574" v="806" actId="478"/>
          <ac:spMkLst>
            <pc:docMk/>
            <pc:sldMk cId="299901974" sldId="260"/>
            <ac:spMk id="18" creationId="{CA6DEAB0-C79B-192B-2799-57ECB86351E3}"/>
          </ac:spMkLst>
        </pc:spChg>
        <pc:picChg chg="mod">
          <ac:chgData name="Thúy Mai" userId="222f1c7e07c9bd7a" providerId="LiveId" clId="{399DA0DA-D3C7-4BA8-8052-B4AFDBAC66EA}" dt="2022-06-28T10:12:09.493" v="808" actId="1076"/>
          <ac:picMkLst>
            <pc:docMk/>
            <pc:sldMk cId="299901974" sldId="260"/>
            <ac:picMk id="6" creationId="{44AAF404-EF78-8675-799E-8D6C000D0D4A}"/>
          </ac:picMkLst>
        </pc:picChg>
        <pc:picChg chg="add mod">
          <ac:chgData name="Thúy Mai" userId="222f1c7e07c9bd7a" providerId="LiveId" clId="{399DA0DA-D3C7-4BA8-8052-B4AFDBAC66EA}" dt="2022-06-28T10:12:46.167" v="818" actId="1076"/>
          <ac:picMkLst>
            <pc:docMk/>
            <pc:sldMk cId="299901974" sldId="260"/>
            <ac:picMk id="11" creationId="{1F7B387D-B07B-7A03-CB67-A88E08D7BD66}"/>
          </ac:picMkLst>
        </pc:picChg>
        <pc:picChg chg="add del mod">
          <ac:chgData name="Thúy Mai" userId="222f1c7e07c9bd7a" providerId="LiveId" clId="{399DA0DA-D3C7-4BA8-8052-B4AFDBAC66EA}" dt="2022-06-28T10:13:04.571" v="820"/>
          <ac:picMkLst>
            <pc:docMk/>
            <pc:sldMk cId="299901974" sldId="260"/>
            <ac:picMk id="13" creationId="{1B9E54FE-52EF-42C7-ABFF-0C08F986CA1A}"/>
          </ac:picMkLst>
        </pc:picChg>
        <pc:picChg chg="del">
          <ac:chgData name="Thúy Mai" userId="222f1c7e07c9bd7a" providerId="LiveId" clId="{399DA0DA-D3C7-4BA8-8052-B4AFDBAC66EA}" dt="2022-06-28T10:12:13.923" v="809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26.663" v="782" actId="1076"/>
        <pc:sldMkLst>
          <pc:docMk/>
          <pc:sldMk cId="368071674" sldId="261"/>
        </pc:sldMkLst>
        <pc:spChg chg="del">
          <ac:chgData name="Thúy Mai" userId="222f1c7e07c9bd7a" providerId="LiveId" clId="{399DA0DA-D3C7-4BA8-8052-B4AFDBAC66EA}" dt="2022-06-28T09:44:58.484" v="419" actId="478"/>
          <ac:spMkLst>
            <pc:docMk/>
            <pc:sldMk cId="368071674" sldId="261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5.491" v="69"/>
          <ac:spMkLst>
            <pc:docMk/>
            <pc:sldMk cId="368071674" sldId="261"/>
            <ac:spMk id="18" creationId="{E0CDC92F-AAA3-C429-1675-C4B0C849DA43}"/>
          </ac:spMkLst>
        </pc:spChg>
        <pc:spChg chg="add del mod">
          <ac:chgData name="Thúy Mai" userId="222f1c7e07c9bd7a" providerId="LiveId" clId="{399DA0DA-D3C7-4BA8-8052-B4AFDBAC66EA}" dt="2022-06-28T03:02:09.588" v="71"/>
          <ac:spMkLst>
            <pc:docMk/>
            <pc:sldMk cId="368071674" sldId="261"/>
            <ac:spMk id="19" creationId="{A68FEBD7-68B3-ABFF-081E-38A0839075EC}"/>
          </ac:spMkLst>
        </pc:spChg>
        <pc:spChg chg="mod">
          <ac:chgData name="Thúy Mai" userId="222f1c7e07c9bd7a" providerId="LiveId" clId="{399DA0DA-D3C7-4BA8-8052-B4AFDBAC66EA}" dt="2022-06-28T09:44:29.512" v="408" actId="1076"/>
          <ac:spMkLst>
            <pc:docMk/>
            <pc:sldMk cId="368071674" sldId="26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4:56.585" v="418" actId="1076"/>
          <ac:spMkLst>
            <pc:docMk/>
            <pc:sldMk cId="368071674" sldId="26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3:51.615" v="380"/>
          <ac:graphicFrameMkLst>
            <pc:docMk/>
            <pc:sldMk cId="368071674" sldId="261"/>
            <ac:graphicFrameMk id="2" creationId="{6041B9E3-7DDC-550F-851F-804311AA6879}"/>
          </ac:graphicFrameMkLst>
        </pc:graphicFrameChg>
        <pc:graphicFrameChg chg="add del mod">
          <ac:chgData name="Thúy Mai" userId="222f1c7e07c9bd7a" providerId="LiveId" clId="{399DA0DA-D3C7-4BA8-8052-B4AFDBAC66EA}" dt="2022-06-28T09:44:40.216" v="411"/>
          <ac:graphicFrameMkLst>
            <pc:docMk/>
            <pc:sldMk cId="368071674" sldId="261"/>
            <ac:graphicFrameMk id="3" creationId="{A43D4EB4-3B76-8252-7C51-385CC25980E5}"/>
          </ac:graphicFrameMkLst>
        </pc:graphicFrameChg>
        <pc:picChg chg="del">
          <ac:chgData name="Thúy Mai" userId="222f1c7e07c9bd7a" providerId="LiveId" clId="{399DA0DA-D3C7-4BA8-8052-B4AFDBAC66EA}" dt="2022-06-28T09:45:00.206" v="421" actId="478"/>
          <ac:picMkLst>
            <pc:docMk/>
            <pc:sldMk cId="368071674" sldId="26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4:59.582" v="420" actId="478"/>
          <ac:picMkLst>
            <pc:docMk/>
            <pc:sldMk cId="368071674" sldId="26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26.663" v="782" actId="1076"/>
          <ac:picMkLst>
            <pc:docMk/>
            <pc:sldMk cId="368071674" sldId="26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24.109" v="781" actId="1076"/>
          <ac:picMkLst>
            <pc:docMk/>
            <pc:sldMk cId="368071674" sldId="26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39.896" v="783" actId="1076"/>
        <pc:sldMkLst>
          <pc:docMk/>
          <pc:sldMk cId="853347870" sldId="262"/>
        </pc:sldMkLst>
        <pc:spChg chg="del">
          <ac:chgData name="Thúy Mai" userId="222f1c7e07c9bd7a" providerId="LiveId" clId="{399DA0DA-D3C7-4BA8-8052-B4AFDBAC66EA}" dt="2022-06-28T09:45:13.003" v="436" actId="478"/>
          <ac:spMkLst>
            <pc:docMk/>
            <pc:sldMk cId="853347870" sldId="26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1.883" v="72"/>
          <ac:spMkLst>
            <pc:docMk/>
            <pc:sldMk cId="853347870" sldId="262"/>
            <ac:spMk id="18" creationId="{F950C77A-3EF6-AA38-3E34-0C1122660A70}"/>
          </ac:spMkLst>
        </pc:spChg>
        <pc:spChg chg="mod">
          <ac:chgData name="Thúy Mai" userId="222f1c7e07c9bd7a" providerId="LiveId" clId="{399DA0DA-D3C7-4BA8-8052-B4AFDBAC66EA}" dt="2022-06-28T09:46:49.096" v="474" actId="113"/>
          <ac:spMkLst>
            <pc:docMk/>
            <pc:sldMk cId="853347870" sldId="26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6:39.297" v="472" actId="122"/>
          <ac:spMkLst>
            <pc:docMk/>
            <pc:sldMk cId="853347870" sldId="26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5:54.203" v="441"/>
          <ac:graphicFrameMkLst>
            <pc:docMk/>
            <pc:sldMk cId="853347870" sldId="262"/>
            <ac:graphicFrameMk id="2" creationId="{43A112A6-2CAA-7630-DB38-6F17A33880A8}"/>
          </ac:graphicFrameMkLst>
        </pc:graphicFrameChg>
        <pc:graphicFrameChg chg="add del mod">
          <ac:chgData name="Thúy Mai" userId="222f1c7e07c9bd7a" providerId="LiveId" clId="{399DA0DA-D3C7-4BA8-8052-B4AFDBAC66EA}" dt="2022-06-28T09:46:24.359" v="463"/>
          <ac:graphicFrameMkLst>
            <pc:docMk/>
            <pc:sldMk cId="853347870" sldId="262"/>
            <ac:graphicFrameMk id="3" creationId="{6DABA8A1-25C5-F665-5D14-5D917C54D9F4}"/>
          </ac:graphicFrameMkLst>
        </pc:graphicFrameChg>
        <pc:picChg chg="del">
          <ac:chgData name="Thúy Mai" userId="222f1c7e07c9bd7a" providerId="LiveId" clId="{399DA0DA-D3C7-4BA8-8052-B4AFDBAC66EA}" dt="2022-06-28T09:45:14.951" v="438" actId="478"/>
          <ac:picMkLst>
            <pc:docMk/>
            <pc:sldMk cId="853347870" sldId="26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5:14.070" v="437" actId="478"/>
          <ac:picMkLst>
            <pc:docMk/>
            <pc:sldMk cId="853347870" sldId="26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0.567" v="650" actId="1076"/>
        <pc:sldMkLst>
          <pc:docMk/>
          <pc:sldMk cId="4095502931" sldId="263"/>
        </pc:sldMkLst>
        <pc:spChg chg="del">
          <ac:chgData name="Thúy Mai" userId="222f1c7e07c9bd7a" providerId="LiveId" clId="{399DA0DA-D3C7-4BA8-8052-B4AFDBAC66EA}" dt="2022-06-28T09:48:10.825" v="509" actId="478"/>
          <ac:spMkLst>
            <pc:docMk/>
            <pc:sldMk cId="4095502931" sldId="263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3.624" v="73"/>
          <ac:spMkLst>
            <pc:docMk/>
            <pc:sldMk cId="4095502931" sldId="263"/>
            <ac:spMk id="18" creationId="{CEE558FC-9F3C-499E-5EF1-594AC88CC167}"/>
          </ac:spMkLst>
        </pc:spChg>
        <pc:spChg chg="mod">
          <ac:chgData name="Thúy Mai" userId="222f1c7e07c9bd7a" providerId="LiveId" clId="{399DA0DA-D3C7-4BA8-8052-B4AFDBAC66EA}" dt="2022-06-28T09:48:24.011" v="515" actId="1076"/>
          <ac:spMkLst>
            <pc:docMk/>
            <pc:sldMk cId="4095502931" sldId="263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8:46.779" v="522" actId="1076"/>
          <ac:spMkLst>
            <pc:docMk/>
            <pc:sldMk cId="4095502931" sldId="263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08.942" v="646" actId="1076"/>
          <ac:spMkLst>
            <pc:docMk/>
            <pc:sldMk cId="4095502931" sldId="263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11.697" v="647" actId="1076"/>
          <ac:spMkLst>
            <pc:docMk/>
            <pc:sldMk cId="4095502931" sldId="263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4:20.567" v="650" actId="1076"/>
          <ac:spMkLst>
            <pc:docMk/>
            <pc:sldMk cId="4095502931" sldId="263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7:06.548" v="478"/>
          <ac:graphicFrameMkLst>
            <pc:docMk/>
            <pc:sldMk cId="4095502931" sldId="263"/>
            <ac:graphicFrameMk id="2" creationId="{70E388F4-063F-BAC1-78BE-17E0B2523F39}"/>
          </ac:graphicFrameMkLst>
        </pc:graphicFrameChg>
        <pc:graphicFrameChg chg="add del mod">
          <ac:chgData name="Thúy Mai" userId="222f1c7e07c9bd7a" providerId="LiveId" clId="{399DA0DA-D3C7-4BA8-8052-B4AFDBAC66EA}" dt="2022-06-28T09:47:54.024" v="502"/>
          <ac:graphicFrameMkLst>
            <pc:docMk/>
            <pc:sldMk cId="4095502931" sldId="263"/>
            <ac:graphicFrameMk id="3" creationId="{C041AE22-B85E-0639-BFF2-B8FB5E27673F}"/>
          </ac:graphicFrameMkLst>
        </pc:graphicFrameChg>
        <pc:picChg chg="del">
          <ac:chgData name="Thúy Mai" userId="222f1c7e07c9bd7a" providerId="LiveId" clId="{399DA0DA-D3C7-4BA8-8052-B4AFDBAC66EA}" dt="2022-06-28T09:48:12.459" v="511" actId="478"/>
          <ac:picMkLst>
            <pc:docMk/>
            <pc:sldMk cId="4095502931" sldId="263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8:11.969" v="510" actId="478"/>
          <ac:picMkLst>
            <pc:docMk/>
            <pc:sldMk cId="4095502931" sldId="263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17.089" v="649" actId="1076"/>
          <ac:picMkLst>
            <pc:docMk/>
            <pc:sldMk cId="4095502931" sldId="263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14.352" v="648" actId="1076"/>
          <ac:picMkLst>
            <pc:docMk/>
            <pc:sldMk cId="4095502931" sldId="263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9.983" v="664" actId="20577"/>
        <pc:sldMkLst>
          <pc:docMk/>
          <pc:sldMk cId="219394706" sldId="264"/>
        </pc:sldMkLst>
        <pc:spChg chg="del">
          <ac:chgData name="Thúy Mai" userId="222f1c7e07c9bd7a" providerId="LiveId" clId="{399DA0DA-D3C7-4BA8-8052-B4AFDBAC66EA}" dt="2022-06-28T09:50:24.483" v="566" actId="478"/>
          <ac:spMkLst>
            <pc:docMk/>
            <pc:sldMk cId="219394706" sldId="264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5.795" v="74"/>
          <ac:spMkLst>
            <pc:docMk/>
            <pc:sldMk cId="219394706" sldId="264"/>
            <ac:spMk id="18" creationId="{930D490A-57F8-9988-4829-06863DE098F4}"/>
          </ac:spMkLst>
        </pc:spChg>
        <pc:spChg chg="mod ord">
          <ac:chgData name="Thúy Mai" userId="222f1c7e07c9bd7a" providerId="LiveId" clId="{399DA0DA-D3C7-4BA8-8052-B4AFDBAC66EA}" dt="2022-06-28T09:49:48.183" v="551" actId="14100"/>
          <ac:spMkLst>
            <pc:docMk/>
            <pc:sldMk cId="219394706" sldId="264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0:19.994" v="565" actId="14100"/>
          <ac:spMkLst>
            <pc:docMk/>
            <pc:sldMk cId="219394706" sldId="264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29.983" v="664" actId="20577"/>
          <ac:spMkLst>
            <pc:docMk/>
            <pc:sldMk cId="219394706" sldId="264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0:32.144" v="569" actId="1076"/>
          <ac:spMkLst>
            <pc:docMk/>
            <pc:sldMk cId="219394706" sldId="264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0:41.153" v="571" actId="1076"/>
          <ac:spMkLst>
            <pc:docMk/>
            <pc:sldMk cId="219394706" sldId="264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9:00.218" v="525"/>
          <ac:graphicFrameMkLst>
            <pc:docMk/>
            <pc:sldMk cId="219394706" sldId="264"/>
            <ac:graphicFrameMk id="2" creationId="{8CE117D4-C77C-581C-203C-A1B5B61ADA03}"/>
          </ac:graphicFrameMkLst>
        </pc:graphicFrameChg>
        <pc:graphicFrameChg chg="add del mod">
          <ac:chgData name="Thúy Mai" userId="222f1c7e07c9bd7a" providerId="LiveId" clId="{399DA0DA-D3C7-4BA8-8052-B4AFDBAC66EA}" dt="2022-06-28T09:49:59.329" v="554"/>
          <ac:graphicFrameMkLst>
            <pc:docMk/>
            <pc:sldMk cId="219394706" sldId="264"/>
            <ac:graphicFrameMk id="3" creationId="{582A9084-369D-3BC8-10ED-EB7F36A937FD}"/>
          </ac:graphicFrameMkLst>
        </pc:graphicFrameChg>
        <pc:picChg chg="del">
          <ac:chgData name="Thúy Mai" userId="222f1c7e07c9bd7a" providerId="LiveId" clId="{399DA0DA-D3C7-4BA8-8052-B4AFDBAC66EA}" dt="2022-06-28T09:50:26.041" v="568" actId="478"/>
          <ac:picMkLst>
            <pc:docMk/>
            <pc:sldMk cId="219394706" sldId="264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0:25.539" v="567" actId="478"/>
          <ac:picMkLst>
            <pc:docMk/>
            <pc:sldMk cId="219394706" sldId="264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0:45.810" v="573" actId="1076"/>
          <ac:picMkLst>
            <pc:docMk/>
            <pc:sldMk cId="219394706" sldId="264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0:44.029" v="572" actId="1076"/>
          <ac:picMkLst>
            <pc:docMk/>
            <pc:sldMk cId="219394706" sldId="264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5:02.361" v="680" actId="1076"/>
        <pc:sldMkLst>
          <pc:docMk/>
          <pc:sldMk cId="3112964630" sldId="265"/>
        </pc:sldMkLst>
        <pc:spChg chg="del">
          <ac:chgData name="Thúy Mai" userId="222f1c7e07c9bd7a" providerId="LiveId" clId="{399DA0DA-D3C7-4BA8-8052-B4AFDBAC66EA}" dt="2022-06-28T09:53:31.023" v="606" actId="478"/>
          <ac:spMkLst>
            <pc:docMk/>
            <pc:sldMk cId="3112964630" sldId="265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8.597" v="75"/>
          <ac:spMkLst>
            <pc:docMk/>
            <pc:sldMk cId="3112964630" sldId="265"/>
            <ac:spMk id="18" creationId="{867E924A-8C0F-90EA-2E92-78FA5CAFDF5F}"/>
          </ac:spMkLst>
        </pc:spChg>
        <pc:spChg chg="mod">
          <ac:chgData name="Thúy Mai" userId="222f1c7e07c9bd7a" providerId="LiveId" clId="{399DA0DA-D3C7-4BA8-8052-B4AFDBAC66EA}" dt="2022-06-28T09:51:32.242" v="591" actId="113"/>
          <ac:spMkLst>
            <pc:docMk/>
            <pc:sldMk cId="3112964630" sldId="265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3:36.333" v="609" actId="1076"/>
          <ac:spMkLst>
            <pc:docMk/>
            <pc:sldMk cId="3112964630" sldId="265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59.326" v="679" actId="1076"/>
          <ac:spMkLst>
            <pc:docMk/>
            <pc:sldMk cId="3112964630" sldId="265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57.811" v="678" actId="1076"/>
          <ac:spMkLst>
            <pc:docMk/>
            <pc:sldMk cId="3112964630" sldId="265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5:02.361" v="680" actId="1076"/>
          <ac:spMkLst>
            <pc:docMk/>
            <pc:sldMk cId="3112964630" sldId="265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1:04.466" v="576"/>
          <ac:graphicFrameMkLst>
            <pc:docMk/>
            <pc:sldMk cId="3112964630" sldId="265"/>
            <ac:graphicFrameMk id="2" creationId="{B0BD96A6-8DA9-3192-8688-7FE94CCCC171}"/>
          </ac:graphicFrameMkLst>
        </pc:graphicFrameChg>
        <pc:graphicFrameChg chg="add del mod">
          <ac:chgData name="Thúy Mai" userId="222f1c7e07c9bd7a" providerId="LiveId" clId="{399DA0DA-D3C7-4BA8-8052-B4AFDBAC66EA}" dt="2022-06-28T09:51:47.517" v="595"/>
          <ac:graphicFrameMkLst>
            <pc:docMk/>
            <pc:sldMk cId="3112964630" sldId="265"/>
            <ac:graphicFrameMk id="3" creationId="{9325CC53-BFF9-0452-75E4-29F103EB149F}"/>
          </ac:graphicFrameMkLst>
        </pc:graphicFrameChg>
        <pc:picChg chg="del">
          <ac:chgData name="Thúy Mai" userId="222f1c7e07c9bd7a" providerId="LiveId" clId="{399DA0DA-D3C7-4BA8-8052-B4AFDBAC66EA}" dt="2022-06-28T09:53:32.772" v="608" actId="478"/>
          <ac:picMkLst>
            <pc:docMk/>
            <pc:sldMk cId="3112964630" sldId="265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3:32.167" v="607" actId="478"/>
          <ac:picMkLst>
            <pc:docMk/>
            <pc:sldMk cId="3112964630" sldId="265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55.981" v="677" actId="1076"/>
          <ac:picMkLst>
            <pc:docMk/>
            <pc:sldMk cId="3112964630" sldId="265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50.951" v="675" actId="1076"/>
          <ac:picMkLst>
            <pc:docMk/>
            <pc:sldMk cId="3112964630" sldId="265"/>
            <ac:picMk id="51" creationId="{CE2D8554-4EA9-4489-87EE-9EE8BCAD807D}"/>
          </ac:picMkLst>
        </pc:picChg>
        <pc:picChg chg="mod">
          <ac:chgData name="Thúy Mai" userId="222f1c7e07c9bd7a" providerId="LiveId" clId="{399DA0DA-D3C7-4BA8-8052-B4AFDBAC66EA}" dt="2022-06-28T09:54:41.744" v="671" actId="1076"/>
          <ac:picMkLst>
            <pc:docMk/>
            <pc:sldMk cId="3112964630" sldId="265"/>
            <ac:picMk id="55" creationId="{BF1CB1F2-B380-48F5-8964-31095DE91B50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54.183" v="785" actId="1076"/>
        <pc:sldMkLst>
          <pc:docMk/>
          <pc:sldMk cId="2859265279" sldId="266"/>
        </pc:sldMkLst>
        <pc:spChg chg="del">
          <ac:chgData name="Thúy Mai" userId="222f1c7e07c9bd7a" providerId="LiveId" clId="{399DA0DA-D3C7-4BA8-8052-B4AFDBAC66EA}" dt="2022-06-28T09:57:28.340" v="736" actId="478"/>
          <ac:spMkLst>
            <pc:docMk/>
            <pc:sldMk cId="2859265279" sldId="266"/>
            <ac:spMk id="9" creationId="{6FCD71A2-4BFE-4953-931C-BECE5B4A1D66}"/>
          </ac:spMkLst>
        </pc:spChg>
        <pc:spChg chg="add mod ord">
          <ac:chgData name="Thúy Mai" userId="222f1c7e07c9bd7a" providerId="LiveId" clId="{399DA0DA-D3C7-4BA8-8052-B4AFDBAC66EA}" dt="2022-06-28T09:56:09.722" v="712" actId="166"/>
          <ac:spMkLst>
            <pc:docMk/>
            <pc:sldMk cId="2859265279" sldId="266"/>
            <ac:spMk id="18" creationId="{3CBA1EA1-6F5E-3DF0-52C5-D1455AD9A7FE}"/>
          </ac:spMkLst>
        </pc:spChg>
        <pc:spChg chg="mod ord">
          <ac:chgData name="Thúy Mai" userId="222f1c7e07c9bd7a" providerId="LiveId" clId="{399DA0DA-D3C7-4BA8-8052-B4AFDBAC66EA}" dt="2022-06-28T09:56:49.164" v="722" actId="1076"/>
          <ac:spMkLst>
            <pc:docMk/>
            <pc:sldMk cId="2859265279" sldId="266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7:16.765" v="735" actId="1076"/>
          <ac:spMkLst>
            <pc:docMk/>
            <pc:sldMk cId="2859265279" sldId="266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5:19.509" v="683"/>
          <ac:graphicFrameMkLst>
            <pc:docMk/>
            <pc:sldMk cId="2859265279" sldId="266"/>
            <ac:graphicFrameMk id="2" creationId="{DDA52903-D589-F545-3DF0-AFF45A58AC06}"/>
          </ac:graphicFrameMkLst>
        </pc:graphicFrameChg>
        <pc:graphicFrameChg chg="add del mod">
          <ac:chgData name="Thúy Mai" userId="222f1c7e07c9bd7a" providerId="LiveId" clId="{399DA0DA-D3C7-4BA8-8052-B4AFDBAC66EA}" dt="2022-06-28T09:56:58.381" v="725"/>
          <ac:graphicFrameMkLst>
            <pc:docMk/>
            <pc:sldMk cId="2859265279" sldId="266"/>
            <ac:graphicFrameMk id="3" creationId="{BDCBF541-5C4A-18E4-EDDF-3C60A10D3FB2}"/>
          </ac:graphicFrameMkLst>
        </pc:graphicFrameChg>
        <pc:picChg chg="del">
          <ac:chgData name="Thúy Mai" userId="222f1c7e07c9bd7a" providerId="LiveId" clId="{399DA0DA-D3C7-4BA8-8052-B4AFDBAC66EA}" dt="2022-06-28T09:57:30.629" v="738" actId="478"/>
          <ac:picMkLst>
            <pc:docMk/>
            <pc:sldMk cId="2859265279" sldId="266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7:29.755" v="737" actId="478"/>
          <ac:picMkLst>
            <pc:docMk/>
            <pc:sldMk cId="2859265279" sldId="266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54.183" v="785" actId="1076"/>
          <ac:picMkLst>
            <pc:docMk/>
            <pc:sldMk cId="2859265279" sldId="266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52.095" v="784" actId="1076"/>
          <ac:picMkLst>
            <pc:docMk/>
            <pc:sldMk cId="2859265279" sldId="266"/>
            <ac:picMk id="51" creationId="{CE2D8554-4EA9-4489-87EE-9EE8BCAD807D}"/>
          </ac:picMkLst>
        </pc:picChg>
      </pc:sldChg>
      <pc:sldChg chg="addSp delSp modSp add mod setBg">
        <pc:chgData name="Thúy Mai" userId="222f1c7e07c9bd7a" providerId="LiveId" clId="{399DA0DA-D3C7-4BA8-8052-B4AFDBAC66EA}" dt="2022-06-28T09:35:33.375" v="257" actId="20577"/>
        <pc:sldMkLst>
          <pc:docMk/>
          <pc:sldMk cId="2602552914" sldId="267"/>
        </pc:sldMkLst>
        <pc:spChg chg="add mod">
          <ac:chgData name="Thúy Mai" userId="222f1c7e07c9bd7a" providerId="LiveId" clId="{399DA0DA-D3C7-4BA8-8052-B4AFDBAC66EA}" dt="2022-06-28T02:58:24.880" v="10" actId="14100"/>
          <ac:spMkLst>
            <pc:docMk/>
            <pc:sldMk cId="2602552914" sldId="267"/>
            <ac:spMk id="2" creationId="{D0A15E11-F56C-CBF6-E306-ECCE30C57872}"/>
          </ac:spMkLst>
        </pc:spChg>
        <pc:spChg chg="del">
          <ac:chgData name="Thúy Mai" userId="222f1c7e07c9bd7a" providerId="LiveId" clId="{399DA0DA-D3C7-4BA8-8052-B4AFDBAC66EA}" dt="2022-06-28T02:56:53.405" v="1" actId="478"/>
          <ac:spMkLst>
            <pc:docMk/>
            <pc:sldMk cId="2602552914" sldId="267"/>
            <ac:spMk id="5" creationId="{D5637220-8609-44A7-8DDD-910576BCA515}"/>
          </ac:spMkLst>
        </pc:spChg>
        <pc:spChg chg="mod">
          <ac:chgData name="Thúy Mai" userId="222f1c7e07c9bd7a" providerId="LiveId" clId="{399DA0DA-D3C7-4BA8-8052-B4AFDBAC66EA}" dt="2022-06-28T09:35:33.375" v="257" actId="20577"/>
          <ac:spMkLst>
            <pc:docMk/>
            <pc:sldMk cId="2602552914" sldId="267"/>
            <ac:spMk id="6" creationId="{6FE0A47F-DE0D-4AFB-A019-3B65ECEF2308}"/>
          </ac:spMkLst>
        </pc:spChg>
      </pc:sldChg>
      <pc:sldChg chg="add del setBg">
        <pc:chgData name="Thúy Mai" userId="222f1c7e07c9bd7a" providerId="LiveId" clId="{399DA0DA-D3C7-4BA8-8052-B4AFDBAC66EA}" dt="2022-06-28T10:14:33.779" v="859" actId="47"/>
        <pc:sldMkLst>
          <pc:docMk/>
          <pc:sldMk cId="4262721076" sldId="271"/>
        </pc:sldMkLst>
      </pc:sldChg>
      <pc:sldChg chg="addSp delSp modSp mod delAnim modAnim">
        <pc:chgData name="Thúy Mai" userId="222f1c7e07c9bd7a" providerId="LiveId" clId="{399DA0DA-D3C7-4BA8-8052-B4AFDBAC66EA}" dt="2022-06-28T10:24:00.779" v="1060" actId="1076"/>
        <pc:sldMkLst>
          <pc:docMk/>
          <pc:sldMk cId="1242711209" sldId="336"/>
        </pc:sldMkLst>
        <pc:spChg chg="add mod">
          <ac:chgData name="Thúy Mai" userId="222f1c7e07c9bd7a" providerId="LiveId" clId="{399DA0DA-D3C7-4BA8-8052-B4AFDBAC66EA}" dt="2022-06-28T10:24:00.779" v="1060" actId="1076"/>
          <ac:spMkLst>
            <pc:docMk/>
            <pc:sldMk cId="1242711209" sldId="336"/>
            <ac:spMk id="9" creationId="{184D1AAC-BAEA-5AB2-D563-0E3263CEAE2D}"/>
          </ac:spMkLst>
        </pc:spChg>
        <pc:spChg chg="del mod">
          <ac:chgData name="Thúy Mai" userId="222f1c7e07c9bd7a" providerId="LiveId" clId="{399DA0DA-D3C7-4BA8-8052-B4AFDBAC66EA}" dt="2022-06-28T10:23:47.042" v="1051" actId="478"/>
          <ac:spMkLst>
            <pc:docMk/>
            <pc:sldMk cId="1242711209" sldId="336"/>
            <ac:spMk id="12" creationId="{9FA4DD15-8AF1-D5B9-368D-68FB0017CC14}"/>
          </ac:spMkLst>
        </pc:spChg>
        <pc:picChg chg="del">
          <ac:chgData name="Thúy Mai" userId="222f1c7e07c9bd7a" providerId="LiveId" clId="{399DA0DA-D3C7-4BA8-8052-B4AFDBAC66EA}" dt="2022-06-28T10:23:47.943" v="1052" actId="478"/>
          <ac:picMkLst>
            <pc:docMk/>
            <pc:sldMk cId="1242711209" sldId="336"/>
            <ac:picMk id="4" creationId="{65581A1D-BAD4-02A3-5AE8-E72343D0744B}"/>
          </ac:picMkLst>
        </pc:picChg>
        <pc:picChg chg="add mod">
          <ac:chgData name="Thúy Mai" userId="222f1c7e07c9bd7a" providerId="LiveId" clId="{399DA0DA-D3C7-4BA8-8052-B4AFDBAC66EA}" dt="2022-06-28T10:23:55.103" v="1057" actId="1076"/>
          <ac:picMkLst>
            <pc:docMk/>
            <pc:sldMk cId="1242711209" sldId="336"/>
            <ac:picMk id="10" creationId="{CFFD74B6-BB5F-7B41-A640-9EE12124C466}"/>
          </ac:picMkLst>
        </pc:picChg>
      </pc:sldChg>
      <pc:sldChg chg="addSp delSp modSp mod delAnim modAnim">
        <pc:chgData name="Thúy Mai" userId="222f1c7e07c9bd7a" providerId="LiveId" clId="{399DA0DA-D3C7-4BA8-8052-B4AFDBAC66EA}" dt="2022-06-28T10:25:29.614" v="1125" actId="1076"/>
        <pc:sldMkLst>
          <pc:docMk/>
          <pc:sldMk cId="1475735397" sldId="338"/>
        </pc:sldMkLst>
        <pc:spChg chg="add del mod">
          <ac:chgData name="Thúy Mai" userId="222f1c7e07c9bd7a" providerId="LiveId" clId="{399DA0DA-D3C7-4BA8-8052-B4AFDBAC66EA}" dt="2022-06-28T10:25:29.614" v="1125" actId="1076"/>
          <ac:spMkLst>
            <pc:docMk/>
            <pc:sldMk cId="1475735397" sldId="338"/>
            <ac:spMk id="6" creationId="{9FF5CDEE-42D8-DDA8-A81B-34FC436E7BA1}"/>
          </ac:spMkLst>
        </pc:spChg>
        <pc:spChg chg="del">
          <ac:chgData name="Thúy Mai" userId="222f1c7e07c9bd7a" providerId="LiveId" clId="{399DA0DA-D3C7-4BA8-8052-B4AFDBAC66EA}" dt="2022-06-28T10:24:41.626" v="1100" actId="478"/>
          <ac:spMkLst>
            <pc:docMk/>
            <pc:sldMk cId="1475735397" sldId="338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25:06.719" v="1116" actId="478"/>
          <ac:spMkLst>
            <pc:docMk/>
            <pc:sldMk cId="1475735397" sldId="338"/>
            <ac:spMk id="11" creationId="{488EBB49-ECC7-2DF2-C235-7389F020E946}"/>
          </ac:spMkLst>
        </pc:spChg>
        <pc:spChg chg="add mod">
          <ac:chgData name="Thúy Mai" userId="222f1c7e07c9bd7a" providerId="LiveId" clId="{399DA0DA-D3C7-4BA8-8052-B4AFDBAC66EA}" dt="2022-06-28T10:25:20.862" v="1122" actId="1076"/>
          <ac:spMkLst>
            <pc:docMk/>
            <pc:sldMk cId="1475735397" sldId="338"/>
            <ac:spMk id="12" creationId="{28202C24-92E7-4AE8-1933-41938B6EA980}"/>
          </ac:spMkLst>
        </pc:spChg>
        <pc:spChg chg="del">
          <ac:chgData name="Thúy Mai" userId="222f1c7e07c9bd7a" providerId="LiveId" clId="{399DA0DA-D3C7-4BA8-8052-B4AFDBAC66EA}" dt="2022-06-28T10:25:08.746" v="1117" actId="478"/>
          <ac:spMkLst>
            <pc:docMk/>
            <pc:sldMk cId="1475735397" sldId="338"/>
            <ac:spMk id="14" creationId="{6CF8515E-7A30-9971-E0C8-8FDDB5B6410F}"/>
          </ac:spMkLst>
        </pc:spChg>
        <pc:spChg chg="del">
          <ac:chgData name="Thúy Mai" userId="222f1c7e07c9bd7a" providerId="LiveId" clId="{399DA0DA-D3C7-4BA8-8052-B4AFDBAC66EA}" dt="2022-06-28T10:24:39.311" v="1099" actId="478"/>
          <ac:spMkLst>
            <pc:docMk/>
            <pc:sldMk cId="1475735397" sldId="338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25:25.396" v="1124" actId="14100"/>
          <ac:spMkLst>
            <pc:docMk/>
            <pc:sldMk cId="1475735397" sldId="338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4:44.700" v="1104"/>
          <ac:graphicFrameMkLst>
            <pc:docMk/>
            <pc:sldMk cId="1475735397" sldId="338"/>
            <ac:graphicFrameMk id="2" creationId="{A1BAD7DB-FF74-3D3B-4012-63AC6EB6105F}"/>
          </ac:graphicFrameMkLst>
        </pc:graphicFrameChg>
      </pc:sldChg>
      <pc:sldChg chg="addSp delSp modSp mod delAnim">
        <pc:chgData name="Thúy Mai" userId="222f1c7e07c9bd7a" providerId="LiveId" clId="{399DA0DA-D3C7-4BA8-8052-B4AFDBAC66EA}" dt="2022-06-28T10:53:29.222" v="1310" actId="478"/>
        <pc:sldMkLst>
          <pc:docMk/>
          <pc:sldMk cId="3070424971" sldId="344"/>
        </pc:sldMkLst>
        <pc:spChg chg="mod">
          <ac:chgData name="Thúy Mai" userId="222f1c7e07c9bd7a" providerId="LiveId" clId="{399DA0DA-D3C7-4BA8-8052-B4AFDBAC66EA}" dt="2022-06-28T10:25:49.430" v="1149" actId="20577"/>
          <ac:spMkLst>
            <pc:docMk/>
            <pc:sldMk cId="3070424971" sldId="34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0:53:20.081" v="1309" actId="14100"/>
          <ac:spMkLst>
            <pc:docMk/>
            <pc:sldMk cId="3070424971" sldId="344"/>
            <ac:spMk id="9" creationId="{78746DE7-E158-63C2-F2A3-62AD4A299777}"/>
          </ac:spMkLst>
        </pc:spChg>
        <pc:spChg chg="del mod">
          <ac:chgData name="Thúy Mai" userId="222f1c7e07c9bd7a" providerId="LiveId" clId="{399DA0DA-D3C7-4BA8-8052-B4AFDBAC66EA}" dt="2022-06-28T10:50:34.352" v="1271" actId="478"/>
          <ac:spMkLst>
            <pc:docMk/>
            <pc:sldMk cId="3070424971" sldId="344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53:29.222" v="1310" actId="478"/>
          <ac:spMkLst>
            <pc:docMk/>
            <pc:sldMk cId="3070424971" sldId="344"/>
            <ac:spMk id="11" creationId="{46A0ABD6-9435-2606-AA40-96DF70D8121C}"/>
          </ac:spMkLst>
        </pc:spChg>
        <pc:spChg chg="add del">
          <ac:chgData name="Thúy Mai" userId="222f1c7e07c9bd7a" providerId="LiveId" clId="{399DA0DA-D3C7-4BA8-8052-B4AFDBAC66EA}" dt="2022-06-28T10:51:54.248" v="1287" actId="478"/>
          <ac:spMkLst>
            <pc:docMk/>
            <pc:sldMk cId="3070424971" sldId="344"/>
            <ac:spMk id="13" creationId="{6217EF19-5A08-45F6-279C-D39D7B29FAAE}"/>
          </ac:spMkLst>
        </pc:spChg>
        <pc:spChg chg="add mod">
          <ac:chgData name="Thúy Mai" userId="222f1c7e07c9bd7a" providerId="LiveId" clId="{399DA0DA-D3C7-4BA8-8052-B4AFDBAC66EA}" dt="2022-06-28T10:53:12.719" v="1304" actId="1076"/>
          <ac:spMkLst>
            <pc:docMk/>
            <pc:sldMk cId="3070424971" sldId="34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0:26:21.099" v="1166" actId="207"/>
          <ac:spMkLst>
            <pc:docMk/>
            <pc:sldMk cId="3070424971" sldId="344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53:15.021" v="1305" actId="1076"/>
          <ac:spMkLst>
            <pc:docMk/>
            <pc:sldMk cId="3070424971" sldId="34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6:06.595" v="1157"/>
          <ac:graphicFrameMkLst>
            <pc:docMk/>
            <pc:sldMk cId="3070424971" sldId="344"/>
            <ac:graphicFrameMk id="2" creationId="{33E8EEC3-1AB9-71FA-055A-5C534CE343A4}"/>
          </ac:graphicFrameMkLst>
        </pc:graphicFrameChg>
        <pc:graphicFrameChg chg="add del mod">
          <ac:chgData name="Thúy Mai" userId="222f1c7e07c9bd7a" providerId="LiveId" clId="{399DA0DA-D3C7-4BA8-8052-B4AFDBAC66EA}" dt="2022-06-28T10:50:55.018" v="1274"/>
          <ac:graphicFrameMkLst>
            <pc:docMk/>
            <pc:sldMk cId="3070424971" sldId="344"/>
            <ac:graphicFrameMk id="3" creationId="{BB5899B1-E422-7306-F165-DF3391EA16D8}"/>
          </ac:graphicFrameMkLst>
        </pc:graphicFrameChg>
        <pc:graphicFrameChg chg="add del mod">
          <ac:chgData name="Thúy Mai" userId="222f1c7e07c9bd7a" providerId="LiveId" clId="{399DA0DA-D3C7-4BA8-8052-B4AFDBAC66EA}" dt="2022-06-28T10:52:01.778" v="1290"/>
          <ac:graphicFrameMkLst>
            <pc:docMk/>
            <pc:sldMk cId="3070424971" sldId="344"/>
            <ac:graphicFrameMk id="7" creationId="{5A2E5C39-FA87-5054-E661-D0CF70E7544C}"/>
          </ac:graphicFrameMkLst>
        </pc:graphicFrameChg>
        <pc:picChg chg="mod">
          <ac:chgData name="Thúy Mai" userId="222f1c7e07c9bd7a" providerId="LiveId" clId="{399DA0DA-D3C7-4BA8-8052-B4AFDBAC66EA}" dt="2022-06-28T10:51:16.263" v="1284" actId="1076"/>
          <ac:picMkLst>
            <pc:docMk/>
            <pc:sldMk cId="3070424971" sldId="344"/>
            <ac:picMk id="28" creationId="{DADA870E-CE49-EBD5-40A3-42B5D61D2AB0}"/>
          </ac:picMkLst>
        </pc:picChg>
      </pc:sldChg>
      <pc:sldChg chg="addSp delSp modSp mod">
        <pc:chgData name="Thúy Mai" userId="222f1c7e07c9bd7a" providerId="LiveId" clId="{399DA0DA-D3C7-4BA8-8052-B4AFDBAC66EA}" dt="2022-06-28T11:27:32.243" v="1449"/>
        <pc:sldMkLst>
          <pc:docMk/>
          <pc:sldMk cId="2279240324" sldId="345"/>
        </pc:sldMkLst>
        <pc:spChg chg="add del">
          <ac:chgData name="Thúy Mai" userId="222f1c7e07c9bd7a" providerId="LiveId" clId="{399DA0DA-D3C7-4BA8-8052-B4AFDBAC66EA}" dt="2022-06-28T11:27:32.243" v="1449"/>
          <ac:spMkLst>
            <pc:docMk/>
            <pc:sldMk cId="2279240324" sldId="345"/>
            <ac:spMk id="11" creationId="{CE0B2FAD-C212-9F37-6EC8-DF0B2D7803B5}"/>
          </ac:spMkLst>
        </pc:spChg>
      </pc:sldChg>
      <pc:sldChg chg="addSp modSp add mod setBg">
        <pc:chgData name="Thúy Mai" userId="222f1c7e07c9bd7a" providerId="LiveId" clId="{399DA0DA-D3C7-4BA8-8052-B4AFDBAC66EA}" dt="2022-06-28T10:14:48.147" v="860"/>
        <pc:sldMkLst>
          <pc:docMk/>
          <pc:sldMk cId="557731554" sldId="370"/>
        </pc:sldMkLst>
        <pc:spChg chg="add mod">
          <ac:chgData name="Thúy Mai" userId="222f1c7e07c9bd7a" providerId="LiveId" clId="{399DA0DA-D3C7-4BA8-8052-B4AFDBAC66EA}" dt="2022-06-28T03:03:30.842" v="84" actId="207"/>
          <ac:spMkLst>
            <pc:docMk/>
            <pc:sldMk cId="557731554" sldId="370"/>
            <ac:spMk id="29" creationId="{1624B330-C122-E2D4-106E-51B7438DB6DD}"/>
          </ac:spMkLst>
        </pc:spChg>
        <pc:spChg chg="mod">
          <ac:chgData name="Thúy Mai" userId="222f1c7e07c9bd7a" providerId="LiveId" clId="{399DA0DA-D3C7-4BA8-8052-B4AFDBAC66EA}" dt="2022-06-28T03:03:37.630" v="85" actId="1076"/>
          <ac:spMkLst>
            <pc:docMk/>
            <pc:sldMk cId="557731554" sldId="370"/>
            <ac:spMk id="31" creationId="{6335562D-47C3-42BC-BC7D-7AF52EE5A71A}"/>
          </ac:spMkLst>
        </pc:spChg>
        <pc:spChg chg="add mod">
          <ac:chgData name="Thúy Mai" userId="222f1c7e07c9bd7a" providerId="LiveId" clId="{399DA0DA-D3C7-4BA8-8052-B4AFDBAC66EA}" dt="2022-06-28T03:04:13.508" v="100" actId="207"/>
          <ac:spMkLst>
            <pc:docMk/>
            <pc:sldMk cId="557731554" sldId="370"/>
            <ac:spMk id="32" creationId="{48BC88D6-8DAA-AAAA-7DBC-A5994D016AB5}"/>
          </ac:spMkLst>
        </pc:spChg>
        <pc:spChg chg="add mod">
          <ac:chgData name="Thúy Mai" userId="222f1c7e07c9bd7a" providerId="LiveId" clId="{399DA0DA-D3C7-4BA8-8052-B4AFDBAC66EA}" dt="2022-06-28T03:04:25.444" v="102" actId="207"/>
          <ac:spMkLst>
            <pc:docMk/>
            <pc:sldMk cId="557731554" sldId="370"/>
            <ac:spMk id="33" creationId="{AF163CBC-B0B7-D27A-0765-44645FAC4547}"/>
          </ac:spMkLst>
        </pc:spChg>
        <pc:spChg chg="add mod">
          <ac:chgData name="Thúy Mai" userId="222f1c7e07c9bd7a" providerId="LiveId" clId="{399DA0DA-D3C7-4BA8-8052-B4AFDBAC66EA}" dt="2022-06-28T03:04:31.444" v="104" actId="1076"/>
          <ac:spMkLst>
            <pc:docMk/>
            <pc:sldMk cId="557731554" sldId="370"/>
            <ac:spMk id="34" creationId="{975137BF-A944-CAFF-AFCF-DECE36AAE7BC}"/>
          </ac:spMkLst>
        </pc:spChg>
        <pc:spChg chg="add mod">
          <ac:chgData name="Thúy Mai" userId="222f1c7e07c9bd7a" providerId="LiveId" clId="{399DA0DA-D3C7-4BA8-8052-B4AFDBAC66EA}" dt="2022-06-28T03:04:42.630" v="106" actId="207"/>
          <ac:spMkLst>
            <pc:docMk/>
            <pc:sldMk cId="557731554" sldId="370"/>
            <ac:spMk id="35" creationId="{168C2F40-97D0-29A7-FB19-8D765F46D311}"/>
          </ac:spMkLst>
        </pc:spChg>
        <pc:spChg chg="add mod">
          <ac:chgData name="Thúy Mai" userId="222f1c7e07c9bd7a" providerId="LiveId" clId="{399DA0DA-D3C7-4BA8-8052-B4AFDBAC66EA}" dt="2022-06-28T03:04:49.720" v="107" actId="207"/>
          <ac:spMkLst>
            <pc:docMk/>
            <pc:sldMk cId="557731554" sldId="370"/>
            <ac:spMk id="36" creationId="{B11F7702-500F-1DE4-623E-E8DCF36E1441}"/>
          </ac:spMkLst>
        </pc:spChg>
        <pc:spChg chg="add mod">
          <ac:chgData name="Thúy Mai" userId="222f1c7e07c9bd7a" providerId="LiveId" clId="{399DA0DA-D3C7-4BA8-8052-B4AFDBAC66EA}" dt="2022-06-28T03:04:55.765" v="108" actId="207"/>
          <ac:spMkLst>
            <pc:docMk/>
            <pc:sldMk cId="557731554" sldId="370"/>
            <ac:spMk id="41" creationId="{AA75720A-FB80-4A18-CE4E-C0D6974EBA68}"/>
          </ac:spMkLst>
        </pc:spChg>
        <pc:spChg chg="mod">
          <ac:chgData name="Thúy Mai" userId="222f1c7e07c9bd7a" providerId="LiveId" clId="{399DA0DA-D3C7-4BA8-8052-B4AFDBAC66EA}" dt="2022-06-28T10:14:48.147" v="860"/>
          <ac:spMkLst>
            <pc:docMk/>
            <pc:sldMk cId="557731554" sldId="370"/>
            <ac:spMk id="42" creationId="{E51D645D-F5EB-48AD-9720-05E0BE57DF46}"/>
          </ac:spMkLst>
        </pc:spChg>
        <pc:spChg chg="add mod">
          <ac:chgData name="Thúy Mai" userId="222f1c7e07c9bd7a" providerId="LiveId" clId="{399DA0DA-D3C7-4BA8-8052-B4AFDBAC66EA}" dt="2022-06-28T03:05:02.076" v="109" actId="207"/>
          <ac:spMkLst>
            <pc:docMk/>
            <pc:sldMk cId="557731554" sldId="370"/>
            <ac:spMk id="43" creationId="{BA9B0243-80D7-A219-4A81-243CB06A441F}"/>
          </ac:spMkLst>
        </pc:spChg>
        <pc:spChg chg="add mod">
          <ac:chgData name="Thúy Mai" userId="222f1c7e07c9bd7a" providerId="LiveId" clId="{399DA0DA-D3C7-4BA8-8052-B4AFDBAC66EA}" dt="2022-06-28T03:05:07.132" v="110" actId="207"/>
          <ac:spMkLst>
            <pc:docMk/>
            <pc:sldMk cId="557731554" sldId="370"/>
            <ac:spMk id="44" creationId="{A0249179-6E49-ADDD-2AB8-BB85545A99EB}"/>
          </ac:spMkLst>
        </pc:spChg>
        <pc:spChg chg="add mod">
          <ac:chgData name="Thúy Mai" userId="222f1c7e07c9bd7a" providerId="LiveId" clId="{399DA0DA-D3C7-4BA8-8052-B4AFDBAC66EA}" dt="2022-06-28T03:05:12.174" v="111" actId="207"/>
          <ac:spMkLst>
            <pc:docMk/>
            <pc:sldMk cId="557731554" sldId="370"/>
            <ac:spMk id="45" creationId="{0259BCB6-D706-C55A-6133-C173D1E22916}"/>
          </ac:spMkLst>
        </pc:spChg>
      </pc:sldChg>
      <pc:sldChg chg="addSp delSp modSp add mod setBg delAnim">
        <pc:chgData name="Thúy Mai" userId="222f1c7e07c9bd7a" providerId="LiveId" clId="{399DA0DA-D3C7-4BA8-8052-B4AFDBAC66EA}" dt="2022-06-28T09:59:13.893" v="755" actId="1076"/>
        <pc:sldMkLst>
          <pc:docMk/>
          <pc:sldMk cId="2075836292" sldId="371"/>
        </pc:sldMkLst>
        <pc:spChg chg="add mod">
          <ac:chgData name="Thúy Mai" userId="222f1c7e07c9bd7a" providerId="LiveId" clId="{399DA0DA-D3C7-4BA8-8052-B4AFDBAC66EA}" dt="2022-06-28T03:00:08.373" v="30" actId="14100"/>
          <ac:spMkLst>
            <pc:docMk/>
            <pc:sldMk cId="2075836292" sldId="371"/>
            <ac:spMk id="2" creationId="{3EA20B26-5D49-17B6-5060-55654E60AC87}"/>
          </ac:spMkLst>
        </pc:spChg>
        <pc:spChg chg="del">
          <ac:chgData name="Thúy Mai" userId="222f1c7e07c9bd7a" providerId="LiveId" clId="{399DA0DA-D3C7-4BA8-8052-B4AFDBAC66EA}" dt="2022-06-28T09:35:20.489" v="231" actId="478"/>
          <ac:spMkLst>
            <pc:docMk/>
            <pc:sldMk cId="2075836292" sldId="371"/>
            <ac:spMk id="9" creationId="{6FCD71A2-4BFE-4953-931C-BECE5B4A1D66}"/>
          </ac:spMkLst>
        </pc:spChg>
        <pc:spChg chg="mod ord">
          <ac:chgData name="Thúy Mai" userId="222f1c7e07c9bd7a" providerId="LiveId" clId="{399DA0DA-D3C7-4BA8-8052-B4AFDBAC66EA}" dt="2022-06-28T09:37:16.985" v="262" actId="166"/>
          <ac:spMkLst>
            <pc:docMk/>
            <pc:sldMk cId="2075836292" sldId="37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6:36.535" v="260" actId="1076"/>
          <ac:spMkLst>
            <pc:docMk/>
            <pc:sldMk cId="2075836292" sldId="37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09.561" v="753" actId="1076"/>
          <ac:spMkLst>
            <pc:docMk/>
            <pc:sldMk cId="2075836292" sldId="37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56.396" v="747" actId="1076"/>
          <ac:spMkLst>
            <pc:docMk/>
            <pc:sldMk cId="2075836292" sldId="37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13.893" v="755" actId="1076"/>
          <ac:spMkLst>
            <pc:docMk/>
            <pc:sldMk cId="2075836292" sldId="37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29:17.231" v="114"/>
          <ac:graphicFrameMkLst>
            <pc:docMk/>
            <pc:sldMk cId="2075836292" sldId="371"/>
            <ac:graphicFrameMk id="3" creationId="{E242E2C0-9543-60D8-0872-AC84B768CA64}"/>
          </ac:graphicFrameMkLst>
        </pc:graphicFrameChg>
        <pc:graphicFrameChg chg="add del mod">
          <ac:chgData name="Thúy Mai" userId="222f1c7e07c9bd7a" providerId="LiveId" clId="{399DA0DA-D3C7-4BA8-8052-B4AFDBAC66EA}" dt="2022-06-28T08:31:01.023" v="130"/>
          <ac:graphicFrameMkLst>
            <pc:docMk/>
            <pc:sldMk cId="2075836292" sldId="371"/>
            <ac:graphicFrameMk id="4" creationId="{43A9E495-EFF8-F67E-1175-7D6EA189F48D}"/>
          </ac:graphicFrameMkLst>
        </pc:graphicFrameChg>
        <pc:picChg chg="del">
          <ac:chgData name="Thúy Mai" userId="222f1c7e07c9bd7a" providerId="LiveId" clId="{399DA0DA-D3C7-4BA8-8052-B4AFDBAC66EA}" dt="2022-06-28T09:36:32.269" v="259" actId="478"/>
          <ac:picMkLst>
            <pc:docMk/>
            <pc:sldMk cId="2075836292" sldId="37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6:30.574" v="258" actId="478"/>
          <ac:picMkLst>
            <pc:docMk/>
            <pc:sldMk cId="2075836292" sldId="37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00.635" v="749" actId="1076"/>
          <ac:picMkLst>
            <pc:docMk/>
            <pc:sldMk cId="2075836292" sldId="37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58.388" v="748" actId="1076"/>
          <ac:picMkLst>
            <pc:docMk/>
            <pc:sldMk cId="2075836292" sldId="37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05.845" v="780" actId="20577"/>
        <pc:sldMkLst>
          <pc:docMk/>
          <pc:sldMk cId="3977577822" sldId="372"/>
        </pc:sldMkLst>
        <pc:spChg chg="del">
          <ac:chgData name="Thúy Mai" userId="222f1c7e07c9bd7a" providerId="LiveId" clId="{399DA0DA-D3C7-4BA8-8052-B4AFDBAC66EA}" dt="2022-06-28T09:43:01.530" v="353" actId="478"/>
          <ac:spMkLst>
            <pc:docMk/>
            <pc:sldMk cId="3977577822" sldId="37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4.034" v="68"/>
          <ac:spMkLst>
            <pc:docMk/>
            <pc:sldMk cId="3977577822" sldId="372"/>
            <ac:spMk id="18" creationId="{3BEE9559-9DC7-C133-DD0E-35F0F838F01C}"/>
          </ac:spMkLst>
        </pc:spChg>
        <pc:spChg chg="mod">
          <ac:chgData name="Thúy Mai" userId="222f1c7e07c9bd7a" providerId="LiveId" clId="{399DA0DA-D3C7-4BA8-8052-B4AFDBAC66EA}" dt="2022-06-28T09:43:40.358" v="377" actId="20577"/>
          <ac:spMkLst>
            <pc:docMk/>
            <pc:sldMk cId="3977577822" sldId="37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3:09.022" v="356" actId="1076"/>
          <ac:spMkLst>
            <pc:docMk/>
            <pc:sldMk cId="3977577822" sldId="37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05.845" v="780" actId="20577"/>
          <ac:spMkLst>
            <pc:docMk/>
            <pc:sldMk cId="3977577822" sldId="37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48.928" v="763" actId="1076"/>
          <ac:spMkLst>
            <pc:docMk/>
            <pc:sldMk cId="3977577822" sldId="37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53.722" v="764" actId="1076"/>
          <ac:spMkLst>
            <pc:docMk/>
            <pc:sldMk cId="3977577822" sldId="37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1:54.690" v="322"/>
          <ac:graphicFrameMkLst>
            <pc:docMk/>
            <pc:sldMk cId="3977577822" sldId="372"/>
            <ac:graphicFrameMk id="2" creationId="{04EEC4D4-3EA0-E94A-94ED-A86D6C83BEE4}"/>
          </ac:graphicFrameMkLst>
        </pc:graphicFrameChg>
        <pc:graphicFrameChg chg="add del mod">
          <ac:chgData name="Thúy Mai" userId="222f1c7e07c9bd7a" providerId="LiveId" clId="{399DA0DA-D3C7-4BA8-8052-B4AFDBAC66EA}" dt="2022-06-28T09:42:37.630" v="341"/>
          <ac:graphicFrameMkLst>
            <pc:docMk/>
            <pc:sldMk cId="3977577822" sldId="372"/>
            <ac:graphicFrameMk id="3" creationId="{C1C6D366-12D9-F206-7E62-8BFD8F32E36C}"/>
          </ac:graphicFrameMkLst>
        </pc:graphicFrameChg>
        <pc:picChg chg="del">
          <ac:chgData name="Thúy Mai" userId="222f1c7e07c9bd7a" providerId="LiveId" clId="{399DA0DA-D3C7-4BA8-8052-B4AFDBAC66EA}" dt="2022-06-28T09:43:03.510" v="355" actId="478"/>
          <ac:picMkLst>
            <pc:docMk/>
            <pc:sldMk cId="3977577822" sldId="37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3:02.839" v="354" actId="478"/>
          <ac:picMkLst>
            <pc:docMk/>
            <pc:sldMk cId="3977577822" sldId="37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59.318" v="766" actId="1076"/>
          <ac:picMkLst>
            <pc:docMk/>
            <pc:sldMk cId="3977577822" sldId="37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56.787" v="765" actId="1076"/>
          <ac:picMkLst>
            <pc:docMk/>
            <pc:sldMk cId="3977577822" sldId="372"/>
            <ac:picMk id="51" creationId="{CE2D8554-4EA9-4489-87EE-9EE8BCAD807D}"/>
          </ac:picMkLst>
        </pc:picChg>
      </pc:sldChg>
      <pc:sldChg chg="addSp delSp modSp new mod ord modAnim">
        <pc:chgData name="Thúy Mai" userId="222f1c7e07c9bd7a" providerId="LiveId" clId="{399DA0DA-D3C7-4BA8-8052-B4AFDBAC66EA}" dt="2022-06-28T10:50:20.108" v="1269" actId="207"/>
        <pc:sldMkLst>
          <pc:docMk/>
          <pc:sldMk cId="975062805" sldId="373"/>
        </pc:sldMkLst>
        <pc:spChg chg="del">
          <ac:chgData name="Thúy Mai" userId="222f1c7e07c9bd7a" providerId="LiveId" clId="{399DA0DA-D3C7-4BA8-8052-B4AFDBAC66EA}" dt="2022-06-28T10:18:07.489" v="921" actId="478"/>
          <ac:spMkLst>
            <pc:docMk/>
            <pc:sldMk cId="975062805" sldId="373"/>
            <ac:spMk id="2" creationId="{98890158-5ECE-B922-D53C-4A575A963C9B}"/>
          </ac:spMkLst>
        </pc:spChg>
        <pc:spChg chg="del">
          <ac:chgData name="Thúy Mai" userId="222f1c7e07c9bd7a" providerId="LiveId" clId="{399DA0DA-D3C7-4BA8-8052-B4AFDBAC66EA}" dt="2022-06-28T10:18:08.789" v="922" actId="478"/>
          <ac:spMkLst>
            <pc:docMk/>
            <pc:sldMk cId="975062805" sldId="373"/>
            <ac:spMk id="3" creationId="{8E94FCFF-6AD8-7F4F-7F9A-076972AE7DCC}"/>
          </ac:spMkLst>
        </pc:spChg>
        <pc:spChg chg="add mod">
          <ac:chgData name="Thúy Mai" userId="222f1c7e07c9bd7a" providerId="LiveId" clId="{399DA0DA-D3C7-4BA8-8052-B4AFDBAC66EA}" dt="2022-06-28T10:50:20.108" v="1269" actId="207"/>
          <ac:spMkLst>
            <pc:docMk/>
            <pc:sldMk cId="975062805" sldId="373"/>
            <ac:spMk id="6" creationId="{9A7251D1-2692-EC7C-7C63-D3DDCB4AEE2F}"/>
          </ac:spMkLst>
        </pc:spChg>
        <pc:spChg chg="add mod">
          <ac:chgData name="Thúy Mai" userId="222f1c7e07c9bd7a" providerId="LiveId" clId="{399DA0DA-D3C7-4BA8-8052-B4AFDBAC66EA}" dt="2022-06-28T10:20:53.184" v="1013" actId="1076"/>
          <ac:spMkLst>
            <pc:docMk/>
            <pc:sldMk cId="975062805" sldId="373"/>
            <ac:spMk id="8" creationId="{053673D1-4D08-1675-DAAC-4D7AFE99690E}"/>
          </ac:spMkLst>
        </pc:spChg>
        <pc:spChg chg="add mod">
          <ac:chgData name="Thúy Mai" userId="222f1c7e07c9bd7a" providerId="LiveId" clId="{399DA0DA-D3C7-4BA8-8052-B4AFDBAC66EA}" dt="2022-06-28T10:43:47.446" v="1198" actId="1076"/>
          <ac:spMkLst>
            <pc:docMk/>
            <pc:sldMk cId="975062805" sldId="373"/>
            <ac:spMk id="9" creationId="{1A6CAFFA-A546-EEC9-7D1E-4567531A8EDD}"/>
          </ac:spMkLst>
        </pc:spChg>
        <pc:spChg chg="add mod">
          <ac:chgData name="Thúy Mai" userId="222f1c7e07c9bd7a" providerId="LiveId" clId="{399DA0DA-D3C7-4BA8-8052-B4AFDBAC66EA}" dt="2022-06-28T10:21:31.948" v="1028" actId="1076"/>
          <ac:spMkLst>
            <pc:docMk/>
            <pc:sldMk cId="975062805" sldId="373"/>
            <ac:spMk id="10" creationId="{DEEBEF62-66E1-C92B-8240-76079CCD8533}"/>
          </ac:spMkLst>
        </pc:spChg>
        <pc:spChg chg="add mod">
          <ac:chgData name="Thúy Mai" userId="222f1c7e07c9bd7a" providerId="LiveId" clId="{399DA0DA-D3C7-4BA8-8052-B4AFDBAC66EA}" dt="2022-06-28T10:49:26.929" v="1264" actId="5793"/>
          <ac:spMkLst>
            <pc:docMk/>
            <pc:sldMk cId="975062805" sldId="373"/>
            <ac:spMk id="11" creationId="{5381F8B6-B89F-C866-7551-AE313104788B}"/>
          </ac:spMkLst>
        </pc:spChg>
        <pc:spChg chg="add mod">
          <ac:chgData name="Thúy Mai" userId="222f1c7e07c9bd7a" providerId="LiveId" clId="{399DA0DA-D3C7-4BA8-8052-B4AFDBAC66EA}" dt="2022-06-28T10:46:25.715" v="1234" actId="1076"/>
          <ac:spMkLst>
            <pc:docMk/>
            <pc:sldMk cId="975062805" sldId="373"/>
            <ac:spMk id="14" creationId="{CBAB2733-AB38-6566-B622-A14C20CC73FA}"/>
          </ac:spMkLst>
        </pc:spChg>
        <pc:spChg chg="add mod">
          <ac:chgData name="Thúy Mai" userId="222f1c7e07c9bd7a" providerId="LiveId" clId="{399DA0DA-D3C7-4BA8-8052-B4AFDBAC66EA}" dt="2022-06-28T10:46:15.790" v="1232" actId="1076"/>
          <ac:spMkLst>
            <pc:docMk/>
            <pc:sldMk cId="975062805" sldId="373"/>
            <ac:spMk id="17" creationId="{F975D283-B8EC-F017-0B55-DD8A3DB92558}"/>
          </ac:spMkLst>
        </pc:spChg>
        <pc:spChg chg="add mod">
          <ac:chgData name="Thúy Mai" userId="222f1c7e07c9bd7a" providerId="LiveId" clId="{399DA0DA-D3C7-4BA8-8052-B4AFDBAC66EA}" dt="2022-06-28T10:49:21.885" v="1260" actId="1037"/>
          <ac:spMkLst>
            <pc:docMk/>
            <pc:sldMk cId="975062805" sldId="373"/>
            <ac:spMk id="20" creationId="{8CB0AC6C-EF91-49D5-FF85-506553B94697}"/>
          </ac:spMkLst>
        </pc:spChg>
        <pc:graphicFrameChg chg="add del mod">
          <ac:chgData name="Thúy Mai" userId="222f1c7e07c9bd7a" providerId="LiveId" clId="{399DA0DA-D3C7-4BA8-8052-B4AFDBAC66EA}" dt="2022-06-28T10:18:13.636" v="925"/>
          <ac:graphicFrameMkLst>
            <pc:docMk/>
            <pc:sldMk cId="975062805" sldId="373"/>
            <ac:graphicFrameMk id="4" creationId="{F13DF401-1156-B747-5501-3348729165F8}"/>
          </ac:graphicFrameMkLst>
        </pc:graphicFrameChg>
        <pc:graphicFrameChg chg="add del mod">
          <ac:chgData name="Thúy Mai" userId="222f1c7e07c9bd7a" providerId="LiveId" clId="{399DA0DA-D3C7-4BA8-8052-B4AFDBAC66EA}" dt="2022-06-28T10:18:57.149" v="939"/>
          <ac:graphicFrameMkLst>
            <pc:docMk/>
            <pc:sldMk cId="975062805" sldId="373"/>
            <ac:graphicFrameMk id="7" creationId="{50ECB806-A1E3-C065-B7C0-B91B48B5C5D5}"/>
          </ac:graphicFrameMkLst>
        </pc:graphicFrameChg>
        <pc:graphicFrameChg chg="add del mod">
          <ac:chgData name="Thúy Mai" userId="222f1c7e07c9bd7a" providerId="LiveId" clId="{399DA0DA-D3C7-4BA8-8052-B4AFDBAC66EA}" dt="2022-06-28T10:42:40.916" v="1169"/>
          <ac:graphicFrameMkLst>
            <pc:docMk/>
            <pc:sldMk cId="975062805" sldId="373"/>
            <ac:graphicFrameMk id="12" creationId="{EFB8B48F-61A7-AE14-EC33-87365856F0AF}"/>
          </ac:graphicFrameMkLst>
        </pc:graphicFrameChg>
        <pc:graphicFrameChg chg="add del mod">
          <ac:chgData name="Thúy Mai" userId="222f1c7e07c9bd7a" providerId="LiveId" clId="{399DA0DA-D3C7-4BA8-8052-B4AFDBAC66EA}" dt="2022-06-28T10:43:55.427" v="1201"/>
          <ac:graphicFrameMkLst>
            <pc:docMk/>
            <pc:sldMk cId="975062805" sldId="373"/>
            <ac:graphicFrameMk id="15" creationId="{14C1ECAD-9CA5-3D7D-7A45-CF3D140E6715}"/>
          </ac:graphicFrameMkLst>
        </pc:graphicFrameChg>
        <pc:graphicFrameChg chg="add del mod">
          <ac:chgData name="Thúy Mai" userId="222f1c7e07c9bd7a" providerId="LiveId" clId="{399DA0DA-D3C7-4BA8-8052-B4AFDBAC66EA}" dt="2022-06-28T10:46:47.710" v="1237"/>
          <ac:graphicFrameMkLst>
            <pc:docMk/>
            <pc:sldMk cId="975062805" sldId="373"/>
            <ac:graphicFrameMk id="18" creationId="{E8B5A1D0-E6CD-6455-961C-59DEB84F5EA8}"/>
          </ac:graphicFrameMkLst>
        </pc:graphicFrameChg>
      </pc:sldChg>
      <pc:sldChg chg="addSp delSp modSp new del mod modAnim">
        <pc:chgData name="Thúy Mai" userId="222f1c7e07c9bd7a" providerId="LiveId" clId="{399DA0DA-D3C7-4BA8-8052-B4AFDBAC66EA}" dt="2022-06-28T10:24:05.380" v="1061" actId="47"/>
        <pc:sldMkLst>
          <pc:docMk/>
          <pc:sldMk cId="847191697" sldId="374"/>
        </pc:sldMkLst>
        <pc:spChg chg="del">
          <ac:chgData name="Thúy Mai" userId="222f1c7e07c9bd7a" providerId="LiveId" clId="{399DA0DA-D3C7-4BA8-8052-B4AFDBAC66EA}" dt="2022-06-28T10:22:16.963" v="1030" actId="478"/>
          <ac:spMkLst>
            <pc:docMk/>
            <pc:sldMk cId="847191697" sldId="374"/>
            <ac:spMk id="2" creationId="{194B0104-E142-CEEE-CF2A-769C781AB94F}"/>
          </ac:spMkLst>
        </pc:spChg>
        <pc:spChg chg="del">
          <ac:chgData name="Thúy Mai" userId="222f1c7e07c9bd7a" providerId="LiveId" clId="{399DA0DA-D3C7-4BA8-8052-B4AFDBAC66EA}" dt="2022-06-28T10:22:18.257" v="1031" actId="478"/>
          <ac:spMkLst>
            <pc:docMk/>
            <pc:sldMk cId="847191697" sldId="374"/>
            <ac:spMk id="3" creationId="{11BD2470-898A-E067-4740-717E248B97AD}"/>
          </ac:spMkLst>
        </pc:spChg>
        <pc:spChg chg="add mod">
          <ac:chgData name="Thúy Mai" userId="222f1c7e07c9bd7a" providerId="LiveId" clId="{399DA0DA-D3C7-4BA8-8052-B4AFDBAC66EA}" dt="2022-06-28T10:22:54.590" v="1050" actId="403"/>
          <ac:spMkLst>
            <pc:docMk/>
            <pc:sldMk cId="847191697" sldId="374"/>
            <ac:spMk id="4" creationId="{9D41E56B-F344-B77F-1CC2-E08C46A0B575}"/>
          </ac:spMkLst>
        </pc:spChg>
        <pc:graphicFrameChg chg="add del mod">
          <ac:chgData name="Thúy Mai" userId="222f1c7e07c9bd7a" providerId="LiveId" clId="{399DA0DA-D3C7-4BA8-8052-B4AFDBAC66EA}" dt="2022-06-28T10:22:42.100" v="1042"/>
          <ac:graphicFrameMkLst>
            <pc:docMk/>
            <pc:sldMk cId="847191697" sldId="374"/>
            <ac:graphicFrameMk id="6" creationId="{1F3401BC-79DD-0590-BE55-7B5BD634BD4C}"/>
          </ac:graphicFrameMkLst>
        </pc:graphicFrameChg>
        <pc:picChg chg="add mod">
          <ac:chgData name="Thúy Mai" userId="222f1c7e07c9bd7a" providerId="LiveId" clId="{399DA0DA-D3C7-4BA8-8052-B4AFDBAC66EA}" dt="2022-06-28T10:22:31.595" v="1038" actId="1076"/>
          <ac:picMkLst>
            <pc:docMk/>
            <pc:sldMk cId="847191697" sldId="374"/>
            <ac:picMk id="5" creationId="{380CF68E-E9B2-CCA3-987A-6D09BFBCCE6A}"/>
          </ac:picMkLst>
        </pc:picChg>
      </pc:sldChg>
      <pc:sldChg chg="addSp delSp modSp add mod">
        <pc:chgData name="Thúy Mai" userId="222f1c7e07c9bd7a" providerId="LiveId" clId="{399DA0DA-D3C7-4BA8-8052-B4AFDBAC66EA}" dt="2022-06-28T11:32:01.865" v="1520" actId="1076"/>
        <pc:sldMkLst>
          <pc:docMk/>
          <pc:sldMk cId="1821181442" sldId="374"/>
        </pc:sldMkLst>
        <pc:spChg chg="mod">
          <ac:chgData name="Thúy Mai" userId="222f1c7e07c9bd7a" providerId="LiveId" clId="{399DA0DA-D3C7-4BA8-8052-B4AFDBAC66EA}" dt="2022-06-28T11:21:41.923" v="1404" actId="14100"/>
          <ac:spMkLst>
            <pc:docMk/>
            <pc:sldMk cId="1821181442" sldId="37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9" creationId="{78746DE7-E158-63C2-F2A3-62AD4A299777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17:40.848" v="1326" actId="207"/>
          <ac:spMkLst>
            <pc:docMk/>
            <pc:sldMk cId="1821181442" sldId="374"/>
            <ac:spMk id="17" creationId="{66353A50-8440-9A18-C855-2DF265038588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8" creationId="{BA8B24EE-72B9-0545-3B23-FE4FF885A253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1:17:24.479" v="1317"/>
          <ac:graphicFrameMkLst>
            <pc:docMk/>
            <pc:sldMk cId="1821181442" sldId="374"/>
            <ac:graphicFrameMk id="2" creationId="{574FB71A-6A9E-C4E6-CE60-3CEEBE4BBEA4}"/>
          </ac:graphicFrameMkLst>
        </pc:graphicFrameChg>
        <pc:graphicFrameChg chg="add del mod">
          <ac:chgData name="Thúy Mai" userId="222f1c7e07c9bd7a" providerId="LiveId" clId="{399DA0DA-D3C7-4BA8-8052-B4AFDBAC66EA}" dt="2022-06-28T11:18:27.766" v="1330"/>
          <ac:graphicFrameMkLst>
            <pc:docMk/>
            <pc:sldMk cId="1821181442" sldId="374"/>
            <ac:graphicFrameMk id="3" creationId="{04BDA3A1-8278-C3C1-90AB-CFA60EA9BC6C}"/>
          </ac:graphicFrameMkLst>
        </pc:graphicFrameChg>
        <pc:graphicFrameChg chg="add del mod">
          <ac:chgData name="Thúy Mai" userId="222f1c7e07c9bd7a" providerId="LiveId" clId="{399DA0DA-D3C7-4BA8-8052-B4AFDBAC66EA}" dt="2022-06-28T11:25:35.932" v="1417"/>
          <ac:graphicFrameMkLst>
            <pc:docMk/>
            <pc:sldMk cId="1821181442" sldId="374"/>
            <ac:graphicFrameMk id="4" creationId="{87FC7FCF-AC6F-6BDC-AD05-E16E966378BA}"/>
          </ac:graphicFrameMkLst>
        </pc:graphicFrameChg>
        <pc:graphicFrameChg chg="add del mod">
          <ac:chgData name="Thúy Mai" userId="222f1c7e07c9bd7a" providerId="LiveId" clId="{399DA0DA-D3C7-4BA8-8052-B4AFDBAC66EA}" dt="2022-06-28T11:25:43.939" v="1421"/>
          <ac:graphicFrameMkLst>
            <pc:docMk/>
            <pc:sldMk cId="1821181442" sldId="374"/>
            <ac:graphicFrameMk id="5" creationId="{E157C8F7-7CEF-03D0-87E3-3FFEE6D687DE}"/>
          </ac:graphicFrameMkLst>
        </pc:graphicFrameChg>
        <pc:graphicFrameChg chg="add del mod">
          <ac:chgData name="Thúy Mai" userId="222f1c7e07c9bd7a" providerId="LiveId" clId="{399DA0DA-D3C7-4BA8-8052-B4AFDBAC66EA}" dt="2022-06-28T11:27:25.507" v="1441"/>
          <ac:graphicFrameMkLst>
            <pc:docMk/>
            <pc:sldMk cId="1821181442" sldId="374"/>
            <ac:graphicFrameMk id="7" creationId="{0D4593FA-5E96-26B7-3FE8-947564B11213}"/>
          </ac:graphicFrameMkLst>
        </pc:graphicFrameChg>
        <pc:picChg chg="mod">
          <ac:chgData name="Thúy Mai" userId="222f1c7e07c9bd7a" providerId="LiveId" clId="{399DA0DA-D3C7-4BA8-8052-B4AFDBAC66EA}" dt="2022-06-28T11:32:01.865" v="1520" actId="1076"/>
          <ac:picMkLst>
            <pc:docMk/>
            <pc:sldMk cId="1821181442" sldId="374"/>
            <ac:picMk id="28" creationId="{DADA870E-CE49-EBD5-40A3-42B5D61D2AB0}"/>
          </ac:picMkLst>
        </pc:pic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12" creationId="{A5FA6524-A5C8-38BB-A3E8-1C5F85C77C87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4" creationId="{23CE69EA-4EF9-49EA-6B6C-7F51CC4526D9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7" creationId="{F0FD5D1D-242C-DA91-C66A-609671B00C98}"/>
          </ac:cxnSpMkLst>
        </pc:cxnChg>
      </pc:sldChg>
      <pc:sldChg chg="addSp delSp modSp add mod modAnim">
        <pc:chgData name="Thúy Mai" userId="222f1c7e07c9bd7a" providerId="LiveId" clId="{399DA0DA-D3C7-4BA8-8052-B4AFDBAC66EA}" dt="2022-06-28T11:35:02.281" v="1581" actId="14100"/>
        <pc:sldMkLst>
          <pc:docMk/>
          <pc:sldMk cId="2623187133" sldId="375"/>
        </pc:sldMkLst>
        <pc:spChg chg="mod">
          <ac:chgData name="Thúy Mai" userId="222f1c7e07c9bd7a" providerId="LiveId" clId="{399DA0DA-D3C7-4BA8-8052-B4AFDBAC66EA}" dt="2022-06-28T11:33:38.743" v="1571" actId="1076"/>
          <ac:spMkLst>
            <pc:docMk/>
            <pc:sldMk cId="2623187133" sldId="375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3:52.305" v="1575" actId="14100"/>
          <ac:spMkLst>
            <pc:docMk/>
            <pc:sldMk cId="2623187133" sldId="375"/>
            <ac:spMk id="9" creationId="{78746DE7-E158-63C2-F2A3-62AD4A299777}"/>
          </ac:spMkLst>
        </pc:spChg>
        <pc:spChg chg="del">
          <ac:chgData name="Thúy Mai" userId="222f1c7e07c9bd7a" providerId="LiveId" clId="{399DA0DA-D3C7-4BA8-8052-B4AFDBAC66EA}" dt="2022-06-28T11:32:25.663" v="1528" actId="478"/>
          <ac:spMkLst>
            <pc:docMk/>
            <pc:sldMk cId="2623187133" sldId="375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2:43.110" v="1555" actId="20577"/>
          <ac:spMkLst>
            <pc:docMk/>
            <pc:sldMk cId="2623187133" sldId="375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33:41.039" v="1572" actId="1076"/>
          <ac:spMkLst>
            <pc:docMk/>
            <pc:sldMk cId="2623187133" sldId="375"/>
            <ac:spMk id="17" creationId="{66353A50-8440-9A18-C855-2DF265038588}"/>
          </ac:spMkLst>
        </pc:spChg>
        <pc:spChg chg="del mod">
          <ac:chgData name="Thúy Mai" userId="222f1c7e07c9bd7a" providerId="LiveId" clId="{399DA0DA-D3C7-4BA8-8052-B4AFDBAC66EA}" dt="2022-06-28T11:32:29.173" v="1532" actId="478"/>
          <ac:spMkLst>
            <pc:docMk/>
            <pc:sldMk cId="2623187133" sldId="375"/>
            <ac:spMk id="18" creationId="{BA8B24EE-72B9-0545-3B23-FE4FF885A253}"/>
          </ac:spMkLst>
        </pc:spChg>
        <pc:spChg chg="add del mod">
          <ac:chgData name="Thúy Mai" userId="222f1c7e07c9bd7a" providerId="LiveId" clId="{399DA0DA-D3C7-4BA8-8052-B4AFDBAC66EA}" dt="2022-06-28T11:33:27.736" v="1567" actId="478"/>
          <ac:spMkLst>
            <pc:docMk/>
            <pc:sldMk cId="2623187133" sldId="375"/>
            <ac:spMk id="19" creationId="{7B169AE5-CDB9-BD5C-CA5A-84CDED52D2FC}"/>
          </ac:spMkLst>
        </pc:spChg>
        <pc:spChg chg="mod">
          <ac:chgData name="Thúy Mai" userId="222f1c7e07c9bd7a" providerId="LiveId" clId="{399DA0DA-D3C7-4BA8-8052-B4AFDBAC66EA}" dt="2022-06-28T11:33:42.589" v="1573" actId="1076"/>
          <ac:spMkLst>
            <pc:docMk/>
            <pc:sldMk cId="2623187133" sldId="375"/>
            <ac:spMk id="20" creationId="{EEF3A010-3983-DE45-BD80-416AA7374008}"/>
          </ac:spMkLst>
        </pc:spChg>
        <pc:spChg chg="add mod">
          <ac:chgData name="Thúy Mai" userId="222f1c7e07c9bd7a" providerId="LiveId" clId="{399DA0DA-D3C7-4BA8-8052-B4AFDBAC66EA}" dt="2022-06-28T11:34:15.742" v="1577" actId="14100"/>
          <ac:spMkLst>
            <pc:docMk/>
            <pc:sldMk cId="2623187133" sldId="375"/>
            <ac:spMk id="22" creationId="{D853551F-D5B9-9483-3B3E-36E897EE3F1E}"/>
          </ac:spMkLst>
        </pc:spChg>
        <pc:graphicFrameChg chg="add del mod">
          <ac:chgData name="Thúy Mai" userId="222f1c7e07c9bd7a" providerId="LiveId" clId="{399DA0DA-D3C7-4BA8-8052-B4AFDBAC66EA}" dt="2022-06-28T11:32:21.742" v="1524"/>
          <ac:graphicFrameMkLst>
            <pc:docMk/>
            <pc:sldMk cId="2623187133" sldId="375"/>
            <ac:graphicFrameMk id="2" creationId="{A0296C14-80B6-E008-ACD0-6960B886655B}"/>
          </ac:graphicFrameMkLst>
        </pc:graphicFrameChg>
        <pc:picChg chg="mod">
          <ac:chgData name="Thúy Mai" userId="222f1c7e07c9bd7a" providerId="LiveId" clId="{399DA0DA-D3C7-4BA8-8052-B4AFDBAC66EA}" dt="2022-06-28T11:35:02.281" v="1581" actId="14100"/>
          <ac:picMkLst>
            <pc:docMk/>
            <pc:sldMk cId="2623187133" sldId="375"/>
            <ac:picMk id="28" creationId="{DADA870E-CE49-EBD5-40A3-42B5D61D2AB0}"/>
          </ac:picMkLst>
        </pc:picChg>
        <pc:cxnChg chg="mod">
          <ac:chgData name="Thúy Mai" userId="222f1c7e07c9bd7a" providerId="LiveId" clId="{399DA0DA-D3C7-4BA8-8052-B4AFDBAC66EA}" dt="2022-06-28T11:33:42.589" v="1573" actId="1076"/>
          <ac:cxnSpMkLst>
            <pc:docMk/>
            <pc:sldMk cId="2623187133" sldId="375"/>
            <ac:cxnSpMk id="12" creationId="{A5FA6524-A5C8-38BB-A3E8-1C5F85C77C87}"/>
          </ac:cxnSpMkLst>
        </pc:cxnChg>
        <pc:cxnChg chg="mod">
          <ac:chgData name="Thúy Mai" userId="222f1c7e07c9bd7a" providerId="LiveId" clId="{399DA0DA-D3C7-4BA8-8052-B4AFDBAC66EA}" dt="2022-06-28T11:33:52.305" v="1575" actId="14100"/>
          <ac:cxnSpMkLst>
            <pc:docMk/>
            <pc:sldMk cId="2623187133" sldId="375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4:15.742" v="1577" actId="14100"/>
          <ac:cxnSpMkLst>
            <pc:docMk/>
            <pc:sldMk cId="2623187133" sldId="375"/>
            <ac:cxnSpMk id="23" creationId="{2BD5F1A9-CD53-D1A8-01DD-4243C28D93F6}"/>
          </ac:cxnSpMkLst>
        </pc:cxnChg>
        <pc:cxnChg chg="del mod">
          <ac:chgData name="Thúy Mai" userId="222f1c7e07c9bd7a" providerId="LiveId" clId="{399DA0DA-D3C7-4BA8-8052-B4AFDBAC66EA}" dt="2022-06-28T11:32:26.569" v="1529" actId="478"/>
          <ac:cxnSpMkLst>
            <pc:docMk/>
            <pc:sldMk cId="2623187133" sldId="375"/>
            <ac:cxnSpMk id="24" creationId="{23CE69EA-4EF9-49EA-6B6C-7F51CC4526D9}"/>
          </ac:cxnSpMkLst>
        </pc:cxnChg>
        <pc:cxnChg chg="del mod">
          <ac:chgData name="Thúy Mai" userId="222f1c7e07c9bd7a" providerId="LiveId" clId="{399DA0DA-D3C7-4BA8-8052-B4AFDBAC66EA}" dt="2022-06-28T11:32:29.888" v="1533" actId="478"/>
          <ac:cxnSpMkLst>
            <pc:docMk/>
            <pc:sldMk cId="2623187133" sldId="375"/>
            <ac:cxnSpMk id="27" creationId="{F0FD5D1D-242C-DA91-C66A-609671B00C9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B63660-A0F8-2353-421B-1BD968BD6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0C5B85E-06A9-3668-1993-2E90558BA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A24E54-7FA3-759C-94E2-4B6766D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E384FA-39EF-83EA-A5B3-3AA850D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FE56C6-4B39-1F02-5B86-94633D1D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071754-34A3-915B-513F-48C02BC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5EA5028-EA33-5494-6CF9-CD6C89BB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CF9B34-A9C0-0731-E645-5ACDF31A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88FD9F-FF56-A247-4AEF-8112D2C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C4340E-4A7A-5404-2C42-D45C8FBD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3F0995D-3277-B618-B573-0D8AE7489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AB51D6-64E8-6737-C896-105C8CB9E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9CA2E6-8D8A-1686-18EF-973152E9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04F765-2791-F165-0C97-EA84EDE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49446E-15F3-233C-BF2C-5C9F88C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3B41F-884D-86CB-0FD0-7B7BAE5A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94D274-BA2D-EA97-0AC1-48ADD49B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0D9DE2-0281-A753-40C2-AC89752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0186A9-8CF5-C638-A108-BBC25204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3E841B-5EBF-E8F8-3808-38DD521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F0498-D4D9-AC2E-0686-CD42915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C1E330-F8DC-03FF-7206-CA1E4F41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408FDC-30E5-8169-363B-E4387C6E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AFA9C7-1D53-A0E9-BBE9-A70BC8E9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E9F885-9035-A71D-EC0E-87E33F8B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956CBA-5B09-38B1-6FC9-3657D53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778C1A-33E2-0559-49FE-D3F8090A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4292D2-C281-D376-6AAF-85E73B8A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691264-D497-D628-CCAD-BEF2278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FDB5AB-663E-91F9-BB20-229F390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07507D-CEC2-5A3E-B4D5-58E87E1A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B7B589-D952-43C4-0C50-B643CC2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9420359-B284-9C07-A597-B1BE3548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C6F5111-9B7A-C5F9-FD28-78F20413F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D39B06-26AA-370C-4A4D-33128AA7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5F4C55-D952-1508-C5B3-7BE380F7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F899D4-935A-909D-7330-441C20D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EC2F488-05B1-FA8B-940B-BD1230B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740466F-8448-8B29-E79F-37B4054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2E395B-B2DD-9A3C-43D5-1304B691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05D184D-9BE1-B2D6-6F6F-F4033C90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B2B851-16D2-CBFC-66D1-12121FD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60B4BDB-B0EF-942D-1610-37C3FB11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3DC1D8D-3703-FF16-D480-59A050FE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ED37E35-D065-952D-C87A-FBF6F636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0C3F675-A757-3E70-C7B2-FDA6980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1CB24-6069-05C9-6282-15F5A5D0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E4DCA7-D959-65AA-2F59-C086EE18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EB5282-5F72-78C1-CB7B-3A1C95A7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EB434E-A9C9-0D53-106C-4E70C703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E7AF33-DE80-E728-6C41-DA062554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3CD296-B97E-0DBF-149D-166FB503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94A9F7-9C03-F7BB-E36A-DA55AE9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ED06AC9-CAC7-1CA4-6F94-89189B705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8F95C54-5F71-637A-FC40-753102AC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C1741C-1D21-5C64-F0F1-60464C1A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02DFFC-44F0-1205-68B8-7B716914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D22907-2A76-3A84-CF18-E27FD33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618E12-A401-CEC4-C5A4-0399DABA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21E087-93C4-8417-C2AC-35063F2C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CBCC89-8393-3DF3-16C1-E012D398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018F-761E-4596-ACCF-B1ACC12A6DF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70983E-2880-E328-0E77-3DC80D0F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CB519F-47C6-FD64-69A5-BED901327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1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3B94CF-5ACC-1869-4322-A8DC9A3D4C0B}"/>
              </a:ext>
            </a:extLst>
          </p:cNvPr>
          <p:cNvSpPr txBox="1"/>
          <p:nvPr/>
        </p:nvSpPr>
        <p:spPr>
          <a:xfrm>
            <a:off x="500742" y="2911550"/>
            <a:ext cx="1155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TẬP LÀM THƠ BỐN CHỮ, NĂM CHỮ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77FFBC-3B86-56A2-D12E-CED5D66CA708}"/>
              </a:ext>
            </a:extLst>
          </p:cNvPr>
          <p:cNvSpPr txBox="1"/>
          <p:nvPr/>
        </p:nvSpPr>
        <p:spPr>
          <a:xfrm>
            <a:off x="5251165" y="1574087"/>
            <a:ext cx="3275318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4799" y="520458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24881" y="427949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949374" y="440479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0" y="36481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368" y="38753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950C77A-3EF6-AA38-3E34-0C1122660A70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93570" y="300289"/>
            <a:ext cx="9787918" cy="1381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1624" y="1863364"/>
            <a:ext cx="11670201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67666" y="51227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44293" y="438411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651714" y="43723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57" y="375379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1327" y="384993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CEE558FC-9F3C-499E-5EF1-594AC88CC16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1234007" cy="17481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2841" y="54476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20046" y="486423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94803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3" y="428402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352" y="39957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30D490A-57F8-9988-4829-06863DE098F4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8888" y="319757"/>
            <a:ext cx="118024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8185" y="2281366"/>
            <a:ext cx="8985136" cy="12339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68752" y="5293250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60414" y="472975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030002" y="469932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22" y="368752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9923" y="4024699"/>
            <a:ext cx="843183" cy="674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3" y="3429000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67E924A-8C0F-90EA-2E92-78FA5CAFDF5F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44105" y="2187431"/>
            <a:ext cx="988118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639856" y="507796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09938" y="4152877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34431" y="427818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366394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25" y="37487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CBA1EA1-6F5E-3DF0-52C5-D1455AD9A7FE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366754"/>
            <a:ext cx="11019971" cy="15750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4D1AAC-BAEA-5AB2-D563-0E3263CEAE2D}"/>
              </a:ext>
            </a:extLst>
          </p:cNvPr>
          <p:cNvSpPr txBox="1"/>
          <p:nvPr/>
        </p:nvSpPr>
        <p:spPr>
          <a:xfrm>
            <a:off x="2533099" y="1940045"/>
            <a:ext cx="6525986" cy="1328023"/>
          </a:xfrm>
          <a:prstGeom prst="wedgeRoundRectCallout">
            <a:avLst>
              <a:gd name="adj1" fmla="val 58987"/>
              <a:gd name="adj2" fmla="val 110397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FFD74B6-BB5F-7B41-A640-9EE12124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5" y="2800801"/>
            <a:ext cx="3494160" cy="38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1166215" y="475950"/>
            <a:ext cx="337457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1620960" y="2397693"/>
            <a:ext cx="550918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2075489"/>
            <a:ext cx="3812618" cy="38126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8202C24-92E7-4AE8-1933-41938B6EA980}"/>
              </a:ext>
            </a:extLst>
          </p:cNvPr>
          <p:cNvSpPr txBox="1"/>
          <p:nvPr/>
        </p:nvSpPr>
        <p:spPr>
          <a:xfrm>
            <a:off x="1599189" y="3485989"/>
            <a:ext cx="553095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A7251D1-2692-EC7C-7C63-D3DDCB4AEE2F}"/>
              </a:ext>
            </a:extLst>
          </p:cNvPr>
          <p:cNvSpPr txBox="1"/>
          <p:nvPr/>
        </p:nvSpPr>
        <p:spPr>
          <a:xfrm>
            <a:off x="1164770" y="0"/>
            <a:ext cx="1023257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32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3673D1-4D08-1675-DAAC-4D7AFE99690E}"/>
              </a:ext>
            </a:extLst>
          </p:cNvPr>
          <p:cNvSpPr>
            <a:spLocks/>
          </p:cNvSpPr>
          <p:nvPr/>
        </p:nvSpPr>
        <p:spPr>
          <a:xfrm>
            <a:off x="1035484" y="2305316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A6CAFFA-A546-EEC9-7D1E-4567531A8EDD}"/>
              </a:ext>
            </a:extLst>
          </p:cNvPr>
          <p:cNvSpPr>
            <a:spLocks/>
          </p:cNvSpPr>
          <p:nvPr/>
        </p:nvSpPr>
        <p:spPr>
          <a:xfrm>
            <a:off x="5919136" y="1760519"/>
            <a:ext cx="5470071" cy="24277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EEBEF62-66E1-C92B-8240-76079CCD8533}"/>
              </a:ext>
            </a:extLst>
          </p:cNvPr>
          <p:cNvSpPr>
            <a:spLocks/>
          </p:cNvSpPr>
          <p:nvPr/>
        </p:nvSpPr>
        <p:spPr>
          <a:xfrm>
            <a:off x="1477935" y="4842912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3200" i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5381F8B6-B89F-C866-7551-AE313104788B}"/>
              </a:ext>
            </a:extLst>
          </p:cNvPr>
          <p:cNvSpPr>
            <a:spLocks/>
          </p:cNvSpPr>
          <p:nvPr/>
        </p:nvSpPr>
        <p:spPr>
          <a:xfrm>
            <a:off x="6063341" y="4188299"/>
            <a:ext cx="5508171" cy="24329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BAB2733-AB38-6566-B622-A14C20CC73FA}"/>
              </a:ext>
            </a:extLst>
          </p:cNvPr>
          <p:cNvSpPr txBox="1"/>
          <p:nvPr/>
        </p:nvSpPr>
        <p:spPr>
          <a:xfrm>
            <a:off x="9393815" y="2703933"/>
            <a:ext cx="140425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975D283-B8EC-F017-0B55-DD8A3DB92558}"/>
              </a:ext>
            </a:extLst>
          </p:cNvPr>
          <p:cNvSpPr txBox="1"/>
          <p:nvPr/>
        </p:nvSpPr>
        <p:spPr>
          <a:xfrm>
            <a:off x="7304315" y="4584984"/>
            <a:ext cx="105591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CB0AC6C-EF91-49D5-FF85-506553B94697}"/>
              </a:ext>
            </a:extLst>
          </p:cNvPr>
          <p:cNvSpPr txBox="1"/>
          <p:nvPr/>
        </p:nvSpPr>
        <p:spPr>
          <a:xfrm>
            <a:off x="9857015" y="5108100"/>
            <a:ext cx="12954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59755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8A7057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pt-BR" sz="3200" b="1" dirty="0">
                <a:solidFill>
                  <a:srgbClr val="8A70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câu thơ</a:t>
            </a:r>
            <a:endParaRPr lang="en-US" sz="3200" dirty="0">
              <a:solidFill>
                <a:srgbClr val="8A70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785215" y="2768799"/>
            <a:ext cx="7313756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42" y="2129917"/>
            <a:ext cx="3812618" cy="38126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785214" y="4185384"/>
            <a:ext cx="7313756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785214" y="1783101"/>
            <a:ext cx="294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96700" y="2126738"/>
            <a:ext cx="6011157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Xác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(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ai, </a:t>
            </a:r>
            <a:r>
              <a:rPr lang="vi-VN" sz="3200" dirty="0" err="1">
                <a:latin typeface="+mj-lt"/>
              </a:rPr>
              <a:t>kỉ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niệm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cây...)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17" y="5163865"/>
            <a:ext cx="1888274" cy="188827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96700" y="4258297"/>
            <a:ext cx="3289729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31091F-6D77-4D18-98A0-8487119F3221}"/>
              </a:ext>
            </a:extLst>
          </p:cNvPr>
          <p:cNvSpPr txBox="1"/>
          <p:nvPr/>
        </p:nvSpPr>
        <p:spPr>
          <a:xfrm>
            <a:off x="6824153" y="3727703"/>
            <a:ext cx="3826164" cy="5305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8B24EE-72B9-0545-3B23-FE4FF885A253}"/>
              </a:ext>
            </a:extLst>
          </p:cNvPr>
          <p:cNvSpPr txBox="1"/>
          <p:nvPr/>
        </p:nvSpPr>
        <p:spPr>
          <a:xfrm>
            <a:off x="6790368" y="4668056"/>
            <a:ext cx="4458661" cy="991618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665347"/>
            <a:ext cx="431666" cy="104439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65034" y="3709743"/>
            <a:ext cx="431666" cy="108716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23CE69EA-4EF9-49EA-6B6C-7F51CC4526D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686429" y="3993000"/>
            <a:ext cx="1137724" cy="80390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F0FD5D1D-242C-DA91-C66A-609671B00C98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5686429" y="4796906"/>
            <a:ext cx="1103939" cy="36695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45" y="1466265"/>
            <a:ext cx="3925469" cy="3925469"/>
          </a:xfrm>
          <a:prstGeom prst="rect">
            <a:avLst/>
          </a:prstGeom>
        </p:spPr>
      </p:pic>
      <p:sp>
        <p:nvSpPr>
          <p:cNvPr id="9" name="Cuộn: Ngang 8">
            <a:extLst>
              <a:ext uri="{FF2B5EF4-FFF2-40B4-BE49-F238E27FC236}">
                <a16:creationId xmlns:a16="http://schemas.microsoft.com/office/drawing/2014/main" id="{56D12083-0A9E-8921-EF2A-E8EEA166245E}"/>
              </a:ext>
            </a:extLst>
          </p:cNvPr>
          <p:cNvSpPr/>
          <p:nvPr/>
        </p:nvSpPr>
        <p:spPr>
          <a:xfrm>
            <a:off x="3915361" y="718457"/>
            <a:ext cx="7844464" cy="5997452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F7B387D-B07B-7A03-CB67-A88E08D7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5913" y="1167749"/>
            <a:ext cx="1771181" cy="17182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03908-E44E-6EFA-6606-2A519E080947}"/>
              </a:ext>
            </a:extLst>
          </p:cNvPr>
          <p:cNvSpPr txBox="1"/>
          <p:nvPr/>
        </p:nvSpPr>
        <p:spPr>
          <a:xfrm>
            <a:off x="5213674" y="1815053"/>
            <a:ext cx="53938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599257" y="258373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99257" y="1038331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8" y="4675379"/>
            <a:ext cx="2394297" cy="219011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4" y="2964617"/>
            <a:ext cx="8604235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solidFill>
            <a:srgbClr val="0070C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257260"/>
            <a:ext cx="403531" cy="145248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1965034" y="3524739"/>
            <a:ext cx="403530" cy="185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4501942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65034" y="3709743"/>
            <a:ext cx="403531" cy="13523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10535" y="29952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4091612" cy="619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340" y="-213402"/>
            <a:ext cx="2891602" cy="264501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5" y="2413295"/>
            <a:ext cx="4890651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577730" y="1185604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22277" y="2006774"/>
            <a:ext cx="446288" cy="20043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22277" y="2207213"/>
            <a:ext cx="446288" cy="5027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3100388"/>
            <a:ext cx="7429138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22277" y="2207213"/>
            <a:ext cx="446288" cy="145329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FA11D7D-5775-8030-AB26-79D5CFA5C2A4}"/>
              </a:ext>
            </a:extLst>
          </p:cNvPr>
          <p:cNvSpPr txBox="1"/>
          <p:nvPr/>
        </p:nvSpPr>
        <p:spPr>
          <a:xfrm>
            <a:off x="2368565" y="4469740"/>
            <a:ext cx="8268333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6AC37921-A43F-C7CD-1BD5-E1C362459D49}"/>
              </a:ext>
            </a:extLst>
          </p:cNvPr>
          <p:cNvCxnSpPr>
            <a:cxnSpLocks/>
          </p:cNvCxnSpPr>
          <p:nvPr/>
        </p:nvCxnSpPr>
        <p:spPr>
          <a:xfrm>
            <a:off x="1922277" y="2214594"/>
            <a:ext cx="446288" cy="25184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B75A43D-4A34-E141-CD83-F4F622C82377}"/>
              </a:ext>
            </a:extLst>
          </p:cNvPr>
          <p:cNvSpPr txBox="1"/>
          <p:nvPr/>
        </p:nvSpPr>
        <p:spPr>
          <a:xfrm>
            <a:off x="577730" y="3873933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  <p:bldP spid="24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871873" y="237044"/>
            <a:ext cx="336756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581A1D-BAD4-02A3-5AE8-E72343D0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3" y="3585251"/>
            <a:ext cx="2803071" cy="3116495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BE24C322-2458-E2EF-092C-68E4AC6D7B0C}"/>
              </a:ext>
            </a:extLst>
          </p:cNvPr>
          <p:cNvSpPr/>
          <p:nvPr/>
        </p:nvSpPr>
        <p:spPr>
          <a:xfrm>
            <a:off x="-15784" y="86171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B9CE0F85-DE23-A15F-BF3A-49DB47D25726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3845584-D075-FC1F-1166-4D6FB7C0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63" y="391884"/>
            <a:ext cx="3417807" cy="246017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C3F7D1F-F1C9-7A7A-D1AC-DB3288FBBF97}"/>
              </a:ext>
            </a:extLst>
          </p:cNvPr>
          <p:cNvSpPr txBox="1"/>
          <p:nvPr/>
        </p:nvSpPr>
        <p:spPr>
          <a:xfrm>
            <a:off x="2455168" y="1967711"/>
            <a:ext cx="9108621" cy="1355265"/>
          </a:xfrm>
          <a:prstGeom prst="wedgeRoundRectCallout">
            <a:avLst>
              <a:gd name="adj1" fmla="val 42207"/>
              <a:gd name="adj2" fmla="val 75308"/>
              <a:gd name="adj3" fmla="val 16667"/>
            </a:avLst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u="sng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695873" y="4057324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CHIẾC HỘP BÍ ẨN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0A15E11-F56C-CBF6-E306-ECCE30C57872}"/>
              </a:ext>
            </a:extLst>
          </p:cNvPr>
          <p:cNvSpPr/>
          <p:nvPr/>
        </p:nvSpPr>
        <p:spPr>
          <a:xfrm>
            <a:off x="10166554" y="6327058"/>
            <a:ext cx="1543665" cy="443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47333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65356" y="2305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121644" y="508020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88849" y="4312474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306169" y="432259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36" y="3501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8046" y="37165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EA20B26-5D49-17B6-5060-55654E60AC8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4810" y="3204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508936" y="21437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049511" y="533197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123515" y="456290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277975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8" y="370215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95" y="38617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AC9A271-8942-1484-12E8-CEED032F257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04149" y="283897"/>
            <a:ext cx="974634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03432" y="21725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2//3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305582" y="512673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18012" y="427626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521733" y="434014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75" y="35890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336" y="40001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2C22EC34-C64D-7A84-465E-5E0F955F1A88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03432" y="28745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63914" y="41453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770743" y="223827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01915" y="512673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17693" y="427626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21079" y="42799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3" y="37021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210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BEE9559-9DC7-C133-DD0E-35F0F838F01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41966" y="213997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64321" y="505958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34403" y="413449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58896" y="425979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92" y="351290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890" y="37303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E0CDC92F-AAA3-C429-1675-C4B0C849DA43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901</Words>
  <Application>Microsoft Office PowerPoint</Application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7</cp:revision>
  <dcterms:created xsi:type="dcterms:W3CDTF">2022-06-28T02:44:49Z</dcterms:created>
  <dcterms:modified xsi:type="dcterms:W3CDTF">2022-07-14T09:32:11Z</dcterms:modified>
</cp:coreProperties>
</file>