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4" autoAdjust="0"/>
    <p:restoredTop sz="94660"/>
  </p:normalViewPr>
  <p:slideViewPr>
    <p:cSldViewPr snapToGrid="0" showGuides="1">
      <p:cViewPr>
        <p:scale>
          <a:sx n="50" d="100"/>
          <a:sy n="50" d="100"/>
        </p:scale>
        <p:origin x="-198" y="117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160641280"/>
        <c:axId val="160650016"/>
      </c:barChart>
      <c:catAx>
        <c:axId val="16064128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650016"/>
        <c:crosses val="autoZero"/>
        <c:auto val="1"/>
        <c:lblAlgn val="ctr"/>
        <c:lblOffset val="100"/>
        <c:noMultiLvlLbl val="0"/>
      </c:catAx>
      <c:valAx>
        <c:axId val="16065001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64128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60641280"/>
        <c:axId val="160650016"/>
      </c:barChart>
      <c:catAx>
        <c:axId val="16064128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650016"/>
        <c:crosses val="autoZero"/>
        <c:auto val="1"/>
        <c:lblAlgn val="ctr"/>
        <c:lblOffset val="100"/>
        <c:noMultiLvlLbl val="0"/>
      </c:catAx>
      <c:valAx>
        <c:axId val="16065001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64128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2021/11/15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a:t> </a:t>
            </a:r>
            <a:r>
              <a:rPr lang="en-US" sz="2400" dirty="0" smtClean="0"/>
              <a:t>(</a:t>
            </a:r>
            <a:r>
              <a:rPr lang="en-US" sz="2400" dirty="0" err="1" smtClean="0"/>
              <a:t>đơn</a:t>
            </a:r>
            <a:r>
              <a:rPr lang="en-US" sz="2400" dirty="0" smtClean="0"/>
              <a:t> </a:t>
            </a:r>
            <a:r>
              <a:rPr lang="en-US" sz="2400" dirty="0" err="1" smtClean="0"/>
              <a:t>vị</a:t>
            </a:r>
            <a:r>
              <a:rPr lang="en-US" sz="2400" dirty="0" smtClean="0"/>
              <a:t>: </a:t>
            </a:r>
            <a:r>
              <a:rPr lang="en-US" sz="2400" dirty="0" err="1" smtClean="0"/>
              <a:t>người</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ea typeface="Calibri" panose="020F0502020204030204" pitchFamily="34" charset="0"/>
                            </a:rPr>
                          </m:ctrlPr>
                        </m:fPr>
                        <m:num>
                          <m:r>
                            <a:rPr lang="en-GB" sz="2800" i="1">
                              <a:solidFill>
                                <a:srgbClr val="000000"/>
                              </a:solidFill>
                              <a:ea typeface="Calibri" panose="020F0502020204030204" pitchFamily="34" charset="0"/>
                            </a:rPr>
                            <m:t>40</m:t>
                          </m:r>
                        </m:num>
                        <m:den>
                          <m:r>
                            <a:rPr lang="en-GB" sz="2800" i="1">
                              <a:solidFill>
                                <a:srgbClr val="000000"/>
                              </a:solidFill>
                              <a:ea typeface="Calibri" panose="020F0502020204030204" pitchFamily="34" charset="0"/>
                            </a:rPr>
                            <m:t>120</m:t>
                          </m:r>
                        </m:den>
                      </m:f>
                      <m:r>
                        <a:rPr lang="en-GB" sz="2800" i="1">
                          <a:solidFill>
                            <a:srgbClr val="000000"/>
                          </a:solidFill>
                          <a:ea typeface="Calibri" panose="020F0502020204030204" pitchFamily="34" charset="0"/>
                        </a:rPr>
                        <m:t>=</m:t>
                      </m:r>
                      <m:f>
                        <m:fPr>
                          <m:ctrlPr>
                            <a:rPr lang="en-US" sz="2800" i="1">
                              <a:solidFill>
                                <a:srgbClr val="000000"/>
                              </a:solidFill>
                              <a:ea typeface="Calibri" panose="020F0502020204030204" pitchFamily="34" charset="0"/>
                            </a:rPr>
                          </m:ctrlPr>
                        </m:fPr>
                        <m:num>
                          <m:r>
                            <a:rPr lang="en-GB" sz="2800" i="1">
                              <a:solidFill>
                                <a:srgbClr val="000000"/>
                              </a:solidFill>
                              <a:ea typeface="Calibri" panose="020F0502020204030204" pitchFamily="34" charset="0"/>
                            </a:rPr>
                            <m:t>1</m:t>
                          </m:r>
                        </m:num>
                        <m:den>
                          <m:r>
                            <a:rPr lang="en-GB" sz="2800" i="1">
                              <a:solidFill>
                                <a:srgbClr val="000000"/>
                              </a:solidFill>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+ 878 278 + 6 114 934 + 127 338 = 7 867 546 (</a:t>
            </a:r>
            <a:r>
              <a:rPr lang="en-US" sz="2000" dirty="0" err="1" smtClean="0"/>
              <a:t>tấn</a:t>
            </a:r>
            <a:r>
              <a:rPr lang="en-US" sz="2000" dirty="0" smtClean="0"/>
              <a:t>)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a:t>
            </a:r>
            <a:r>
              <a:rPr lang="en-US" sz="2000" dirty="0"/>
              <a:t>878 278 </a:t>
            </a:r>
            <a:r>
              <a:rPr lang="en-US" sz="2000" dirty="0" smtClean="0"/>
              <a:t>- </a:t>
            </a:r>
            <a:r>
              <a:rPr lang="en-US" sz="2000" dirty="0"/>
              <a:t>127 </a:t>
            </a:r>
            <a:r>
              <a:rPr lang="en-US" sz="2000" dirty="0" smtClean="0"/>
              <a:t>338 = 4 735 820 (</a:t>
            </a:r>
            <a:r>
              <a:rPr lang="en-US" sz="2000" dirty="0" err="1" smtClean="0"/>
              <a:t>tấn</a:t>
            </a:r>
            <a:r>
              <a:rPr lang="en-US" sz="2000" dirty="0" smtClean="0"/>
              <a:t>)</a:t>
            </a:r>
          </a:p>
        </p:txBody>
      </p:sp>
    </p:spTree>
    <p:custDataLst>
      <p:tags r:id="rId1"/>
    </p:custDataLst>
    <p:extLst>
      <p:ext uri="{BB962C8B-B14F-4D97-AF65-F5344CB8AC3E}">
        <p14:creationId xmlns:p14="http://schemas.microsoft.com/office/powerpoint/2010/main" val="29105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airplan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5846574" y="1746096"/>
            <a:ext cx="498855"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a16="http://schemas.microsoft.com/office/drawing/2014/main"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a16="http://schemas.microsoft.com/office/drawing/2014/main"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2688</Words>
  <Application>Microsoft Office PowerPoint</Application>
  <PresentationFormat>Widescreen</PresentationFormat>
  <Paragraphs>321</Paragraphs>
  <Slides>30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Microsoft YaHei</vt:lpstr>
      <vt:lpstr>SimSun</vt:lpstr>
      <vt:lpstr>Arial</vt:lpstr>
      <vt:lpstr>Calibri</vt:lpstr>
      <vt:lpstr>Cambria Math</vt:lpstr>
      <vt:lpstr>等线</vt:lpstr>
      <vt:lpstr>Times New Roman</vt:lpstr>
      <vt:lpstr>幼圆</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ntd</cp:lastModifiedBy>
  <cp:revision>112</cp:revision>
  <dcterms:created xsi:type="dcterms:W3CDTF">2017-07-02T01:46:00Z</dcterms:created>
  <dcterms:modified xsi:type="dcterms:W3CDTF">2021-11-15T08:50:06Z</dcterms:modified>
</cp:coreProperties>
</file>