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  <p:sldMasterId id="2147483686" r:id="rId4"/>
    <p:sldMasterId id="2147483704" r:id="rId5"/>
  </p:sldMasterIdLst>
  <p:notesMasterIdLst>
    <p:notesMasterId r:id="rId32"/>
  </p:notesMasterIdLst>
  <p:sldIdLst>
    <p:sldId id="257" r:id="rId6"/>
    <p:sldId id="272" r:id="rId7"/>
    <p:sldId id="256" r:id="rId8"/>
    <p:sldId id="264" r:id="rId9"/>
    <p:sldId id="260" r:id="rId10"/>
    <p:sldId id="259" r:id="rId11"/>
    <p:sldId id="273" r:id="rId12"/>
    <p:sldId id="266" r:id="rId13"/>
    <p:sldId id="258" r:id="rId14"/>
    <p:sldId id="274" r:id="rId15"/>
    <p:sldId id="261" r:id="rId16"/>
    <p:sldId id="262" r:id="rId17"/>
    <p:sldId id="263" r:id="rId18"/>
    <p:sldId id="284" r:id="rId19"/>
    <p:sldId id="275" r:id="rId20"/>
    <p:sldId id="268" r:id="rId21"/>
    <p:sldId id="276" r:id="rId22"/>
    <p:sldId id="280" r:id="rId23"/>
    <p:sldId id="281" r:id="rId24"/>
    <p:sldId id="282" r:id="rId25"/>
    <p:sldId id="283" r:id="rId26"/>
    <p:sldId id="277" r:id="rId27"/>
    <p:sldId id="278" r:id="rId28"/>
    <p:sldId id="279" r:id="rId29"/>
    <p:sldId id="269" r:id="rId30"/>
    <p:sldId id="285" r:id="rId31"/>
  </p:sldIdLst>
  <p:sldSz cx="18288000" cy="10287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erriweather Sans" panose="020B0604020202020204" charset="0"/>
      <p:regular r:id="rId37"/>
      <p:bold r:id="rId38"/>
      <p:italic r:id="rId39"/>
      <p:boldItalic r:id="rId40"/>
    </p:embeddedFont>
    <p:embeddedFont>
      <p:font typeface="Caveat Brush" panose="020B0604020202020204" charset="0"/>
      <p:regular r:id="rId41"/>
    </p:embeddedFont>
    <p:embeddedFont>
      <p:font typeface="Cambria Math" panose="02040503050406030204" pitchFamily="18" charset="0"/>
      <p:regular r:id="rId42"/>
    </p:embeddedFont>
    <p:embeddedFont>
      <p:font typeface="Bitter" panose="020B0604020202020204" charset="0"/>
      <p:regular r:id="rId43"/>
      <p:bold r:id="rId44"/>
      <p:italic r:id="rId45"/>
      <p:boldItalic r:id="rId46"/>
    </p:embeddedFont>
    <p:embeddedFont>
      <p:font typeface="Bebas Neue" panose="020B0604020202020204" charset="0"/>
      <p:regular r:id="rId47"/>
    </p:embeddedFont>
    <p:embeddedFont>
      <p:font typeface="Lato" panose="020B0604020202020204" charset="0"/>
      <p:regular r:id="rId48"/>
      <p:bold r:id="rId49"/>
      <p:italic r:id="rId50"/>
      <p:boldItalic r:id="rId51"/>
    </p:embeddedFont>
    <p:embeddedFont>
      <p:font typeface="Poppins" panose="020B0604020202020204" charset="0"/>
      <p:regular r:id="rId52"/>
      <p:bold r:id="rId53"/>
      <p:italic r:id="rId54"/>
      <p:boldItalic r:id="rId55"/>
    </p:embeddedFont>
    <p:embeddedFont>
      <p:font typeface="Roboto Condensed Light" panose="020B060402020202020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5C7"/>
    <a:srgbClr val="FCFEE8"/>
    <a:srgbClr val="FCFEDE"/>
    <a:srgbClr val="FCCF8C"/>
    <a:srgbClr val="FBBC5F"/>
    <a:srgbClr val="DCAB6A"/>
    <a:srgbClr val="E4B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618" y="15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7.fntdata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8" Type="http://schemas.openxmlformats.org/officeDocument/2006/relationships/slide" Target="slides/slide3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font" Target="fonts/font27.fntdata"/><Relationship Id="rId20" Type="http://schemas.openxmlformats.org/officeDocument/2006/relationships/slide" Target="slides/slide15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DC1E9-3A38-4E2F-967A-94B1B2B81D2F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EB6D7-D11A-4119-ACCB-A3F2CADC732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614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B6D7-D11A-4119-ACCB-A3F2CADC7325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908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09006" y="536506"/>
            <a:ext cx="17022600" cy="91896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655550" y="2296926"/>
            <a:ext cx="12976800" cy="3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1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655600" y="5931750"/>
            <a:ext cx="12976800" cy="12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14847000" y="561900"/>
            <a:ext cx="2457000" cy="86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13659200" y="351050"/>
            <a:ext cx="3991800" cy="12330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037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573900" y="3505498"/>
            <a:ext cx="11140200" cy="26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5993100" y="1070000"/>
            <a:ext cx="6301800" cy="2161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783850" y="6157226"/>
            <a:ext cx="8720400" cy="1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2030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753150" y="1524681"/>
            <a:ext cx="16541560" cy="809665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440000" y="2491900"/>
            <a:ext cx="15408000" cy="6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09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itter"/>
              <a:buAutoNum type="arabicPeriod"/>
              <a:defRPr sz="2500">
                <a:solidFill>
                  <a:schemeClr val="dk1"/>
                </a:solidFill>
              </a:defRPr>
            </a:lvl1pPr>
            <a:lvl2pPr marL="1828800" lvl="1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2743200" lvl="2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3657600" lvl="3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4572000" lvl="4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5486400" lvl="5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6400800" lvl="6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7315200" lvl="7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8229600" lvl="8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1443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753150" y="1524930"/>
            <a:ext cx="16541400" cy="80964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47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997750" y="2847300"/>
            <a:ext cx="7462800" cy="59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584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2800">
                <a:solidFill>
                  <a:srgbClr val="434343"/>
                </a:solidFill>
              </a:defRPr>
            </a:lvl1pPr>
            <a:lvl2pPr marL="1828800" lvl="1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2743200" lvl="2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3657600" lvl="3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4572000" lvl="4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5486400" lvl="5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6400800" lvl="6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7315200" lvl="7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8229600" lvl="8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997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582100" y="1686750"/>
            <a:ext cx="11331000" cy="69138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01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139776" y="2001500"/>
            <a:ext cx="10185000" cy="16836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4571376" y="4303500"/>
            <a:ext cx="9322200" cy="3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666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2568000" y="3116950"/>
            <a:ext cx="13152000" cy="302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2568000" y="6139250"/>
            <a:ext cx="13152000" cy="1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63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10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753150" y="1524681"/>
            <a:ext cx="16541560" cy="809665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49474" y="2381950"/>
            <a:ext cx="5280000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8139026" y="2492080"/>
            <a:ext cx="2010000" cy="1069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0758674" y="2336100"/>
            <a:ext cx="4771800" cy="12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2249474" y="6612250"/>
            <a:ext cx="5280000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8139026" y="3914906"/>
            <a:ext cx="2010000" cy="1069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10758682" y="6600772"/>
            <a:ext cx="4771800" cy="12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2249474" y="8022350"/>
            <a:ext cx="5280000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8139026" y="6760756"/>
            <a:ext cx="2010000" cy="1069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10758682" y="8022350"/>
            <a:ext cx="4771800" cy="12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2249474" y="5202150"/>
            <a:ext cx="5280000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8139026" y="8132380"/>
            <a:ext cx="2010000" cy="1069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10758682" y="5179228"/>
            <a:ext cx="4771800" cy="12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2249474" y="3792050"/>
            <a:ext cx="5280000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8139026" y="5337830"/>
            <a:ext cx="2010000" cy="1069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10758682" y="3757650"/>
            <a:ext cx="4771800" cy="12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79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 rot="10800000" flipH="1">
            <a:off x="753150" y="1524681"/>
            <a:ext cx="16541560" cy="809665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087200" y="2899700"/>
            <a:ext cx="4609800" cy="8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4087200" y="3709700"/>
            <a:ext cx="4609800" cy="1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 idx="2"/>
          </p:nvPr>
        </p:nvSpPr>
        <p:spPr>
          <a:xfrm>
            <a:off x="11590200" y="2899700"/>
            <a:ext cx="4609800" cy="8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3"/>
          </p:nvPr>
        </p:nvSpPr>
        <p:spPr>
          <a:xfrm>
            <a:off x="11590200" y="3709700"/>
            <a:ext cx="4609800" cy="1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 idx="4"/>
          </p:nvPr>
        </p:nvSpPr>
        <p:spPr>
          <a:xfrm>
            <a:off x="4087200" y="6002300"/>
            <a:ext cx="4609800" cy="8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5"/>
          </p:nvPr>
        </p:nvSpPr>
        <p:spPr>
          <a:xfrm>
            <a:off x="4087200" y="6812300"/>
            <a:ext cx="4609800" cy="14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 idx="6"/>
          </p:nvPr>
        </p:nvSpPr>
        <p:spPr>
          <a:xfrm>
            <a:off x="11590200" y="6002300"/>
            <a:ext cx="4609800" cy="8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7"/>
          </p:nvPr>
        </p:nvSpPr>
        <p:spPr>
          <a:xfrm>
            <a:off x="11590200" y="6812300"/>
            <a:ext cx="4609800" cy="14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8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569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91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508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474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200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489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5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17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307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888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788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813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614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720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09006" y="536506"/>
            <a:ext cx="17022600" cy="91896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655550" y="2296926"/>
            <a:ext cx="12976800" cy="3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1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655600" y="5931750"/>
            <a:ext cx="12976800" cy="12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14847000" y="561900"/>
            <a:ext cx="2457000" cy="86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13659200" y="351050"/>
            <a:ext cx="3991800" cy="12330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816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573900" y="3505498"/>
            <a:ext cx="11140200" cy="26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5993100" y="1070000"/>
            <a:ext cx="6301800" cy="2161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783850" y="6157226"/>
            <a:ext cx="8720400" cy="1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586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753150" y="1524681"/>
            <a:ext cx="16541560" cy="809665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440000" y="2491900"/>
            <a:ext cx="15408000" cy="6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09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itter"/>
              <a:buAutoNum type="arabicPeriod"/>
              <a:defRPr sz="2500">
                <a:solidFill>
                  <a:schemeClr val="dk1"/>
                </a:solidFill>
              </a:defRPr>
            </a:lvl1pPr>
            <a:lvl2pPr marL="1828800" lvl="1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2743200" lvl="2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3657600" lvl="3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4572000" lvl="4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5486400" lvl="5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6400800" lvl="6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7315200" lvl="7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8229600" lvl="8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9213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1430208" y="2424590"/>
            <a:ext cx="7338600" cy="66186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 rot="10800000" flipH="1">
            <a:off x="9405258" y="2424590"/>
            <a:ext cx="7338600" cy="66186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914800" y="3008050"/>
            <a:ext cx="6473400" cy="122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4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9889850" y="3008050"/>
            <a:ext cx="6473400" cy="122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4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1914700" y="4236250"/>
            <a:ext cx="64734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9889850" y="4236250"/>
            <a:ext cx="64734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96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753150" y="1524930"/>
            <a:ext cx="16541400" cy="80964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848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997750" y="2847300"/>
            <a:ext cx="7462800" cy="59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584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2800">
                <a:solidFill>
                  <a:srgbClr val="434343"/>
                </a:solidFill>
              </a:defRPr>
            </a:lvl1pPr>
            <a:lvl2pPr marL="1828800" lvl="1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2743200" lvl="2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3657600" lvl="3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4572000" lvl="4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5486400" lvl="5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6400800" lvl="6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7315200" lvl="7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8229600" lvl="8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2719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582100" y="1686750"/>
            <a:ext cx="11331000" cy="69138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231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139776" y="2001500"/>
            <a:ext cx="10185000" cy="16836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4571376" y="4303500"/>
            <a:ext cx="9322200" cy="3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818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2568000" y="3116950"/>
            <a:ext cx="13152000" cy="302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2568000" y="6139250"/>
            <a:ext cx="13152000" cy="1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40960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961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753150" y="1524681"/>
            <a:ext cx="16541560" cy="809665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49474" y="2381950"/>
            <a:ext cx="5280000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8139026" y="2492080"/>
            <a:ext cx="2010000" cy="1069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0758674" y="2336100"/>
            <a:ext cx="4771800" cy="12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2249474" y="6612250"/>
            <a:ext cx="5280000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8139026" y="3914906"/>
            <a:ext cx="2010000" cy="1069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10758682" y="6600772"/>
            <a:ext cx="4771800" cy="12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2249474" y="8022350"/>
            <a:ext cx="5280000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8139026" y="6760756"/>
            <a:ext cx="2010000" cy="1069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10758682" y="8022350"/>
            <a:ext cx="4771800" cy="12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2249474" y="5202150"/>
            <a:ext cx="5280000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8139026" y="8132380"/>
            <a:ext cx="2010000" cy="1069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10758682" y="5179228"/>
            <a:ext cx="4771800" cy="12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2249474" y="3792050"/>
            <a:ext cx="5280000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8139026" y="5337830"/>
            <a:ext cx="2010000" cy="1069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10758682" y="3757650"/>
            <a:ext cx="4771800" cy="12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8783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32900" y="6900750"/>
            <a:ext cx="12022200" cy="148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2916250" y="2755750"/>
            <a:ext cx="12455400" cy="34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6093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 rot="10800000" flipH="1">
            <a:off x="753150" y="1524930"/>
            <a:ext cx="16541400" cy="80964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440000" y="2815000"/>
            <a:ext cx="10679400" cy="28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587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 rot="10800000" flipH="1">
            <a:off x="753150" y="1524681"/>
            <a:ext cx="16541560" cy="809665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087200" y="2899700"/>
            <a:ext cx="4609800" cy="8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4087200" y="3709700"/>
            <a:ext cx="4609800" cy="1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 idx="2"/>
          </p:nvPr>
        </p:nvSpPr>
        <p:spPr>
          <a:xfrm>
            <a:off x="11590200" y="2899700"/>
            <a:ext cx="4609800" cy="8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3"/>
          </p:nvPr>
        </p:nvSpPr>
        <p:spPr>
          <a:xfrm>
            <a:off x="11590200" y="3709700"/>
            <a:ext cx="4609800" cy="1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 idx="4"/>
          </p:nvPr>
        </p:nvSpPr>
        <p:spPr>
          <a:xfrm>
            <a:off x="4087200" y="6002300"/>
            <a:ext cx="4609800" cy="8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5"/>
          </p:nvPr>
        </p:nvSpPr>
        <p:spPr>
          <a:xfrm>
            <a:off x="4087200" y="6812300"/>
            <a:ext cx="4609800" cy="14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 idx="6"/>
          </p:nvPr>
        </p:nvSpPr>
        <p:spPr>
          <a:xfrm>
            <a:off x="11590200" y="6002300"/>
            <a:ext cx="4609800" cy="8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7"/>
          </p:nvPr>
        </p:nvSpPr>
        <p:spPr>
          <a:xfrm>
            <a:off x="11590200" y="6812300"/>
            <a:ext cx="4609800" cy="14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8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0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 hasCustomPrompt="1"/>
          </p:nvPr>
        </p:nvSpPr>
        <p:spPr>
          <a:xfrm>
            <a:off x="4650500" y="1470350"/>
            <a:ext cx="8986800" cy="12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9pPr>
          </a:lstStyle>
          <a:p>
            <a:r>
              <a:t>xx%</a:t>
            </a:r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4650500" y="2553908"/>
            <a:ext cx="89868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 idx="2" hasCustomPrompt="1"/>
          </p:nvPr>
        </p:nvSpPr>
        <p:spPr>
          <a:xfrm>
            <a:off x="4650500" y="4349870"/>
            <a:ext cx="8986800" cy="123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9pPr>
          </a:lstStyle>
          <a:p>
            <a:r>
              <a:t>xx%</a:t>
            </a:r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3"/>
          </p:nvPr>
        </p:nvSpPr>
        <p:spPr>
          <a:xfrm>
            <a:off x="4650500" y="5417786"/>
            <a:ext cx="8986800" cy="7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4" hasCustomPrompt="1"/>
          </p:nvPr>
        </p:nvSpPr>
        <p:spPr>
          <a:xfrm>
            <a:off x="4650500" y="7048010"/>
            <a:ext cx="8986800" cy="123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400"/>
            </a:lvl9pPr>
          </a:lstStyle>
          <a:p>
            <a:r>
              <a:t>xx%</a:t>
            </a: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5"/>
          </p:nvPr>
        </p:nvSpPr>
        <p:spPr>
          <a:xfrm>
            <a:off x="4650500" y="8126200"/>
            <a:ext cx="89868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549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249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14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43450" y="2195200"/>
            <a:ext cx="116010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43552" y="7260000"/>
            <a:ext cx="11601000" cy="10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117058" y="-802074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531549" y="-242850"/>
            <a:ext cx="3647138" cy="1112700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14134310" y="681734"/>
            <a:ext cx="5454268" cy="2547392"/>
            <a:chOff x="1438325" y="603625"/>
            <a:chExt cx="1613975" cy="753800"/>
          </a:xfrm>
        </p:grpSpPr>
        <p:sp>
          <p:nvSpPr>
            <p:cNvPr id="15" name="Google Shape;15;p2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7201963" y="2849132"/>
            <a:ext cx="1389518" cy="7684440"/>
            <a:chOff x="5379800" y="2555600"/>
            <a:chExt cx="236425" cy="1307500"/>
          </a:xfrm>
        </p:grpSpPr>
        <p:sp>
          <p:nvSpPr>
            <p:cNvPr id="22" name="Google Shape;22;p2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5756761" y="2393503"/>
            <a:ext cx="1526750" cy="8233222"/>
            <a:chOff x="5133900" y="2478075"/>
            <a:chExt cx="259775" cy="1400875"/>
          </a:xfrm>
        </p:grpSpPr>
        <p:sp>
          <p:nvSpPr>
            <p:cNvPr id="31" name="Google Shape;31;p2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1356629" y="1380374"/>
            <a:ext cx="2322390" cy="1468776"/>
            <a:chOff x="5161625" y="732525"/>
            <a:chExt cx="456050" cy="288425"/>
          </a:xfrm>
        </p:grpSpPr>
        <p:sp>
          <p:nvSpPr>
            <p:cNvPr id="42" name="Google Shape;42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1560976" y="8656221"/>
            <a:ext cx="2402304" cy="1791894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2" name="Google Shape;52;p2"/>
          <p:cNvGrpSpPr/>
          <p:nvPr/>
        </p:nvGrpSpPr>
        <p:grpSpPr>
          <a:xfrm rot="5400000">
            <a:off x="-1139767" y="6519772"/>
            <a:ext cx="3465198" cy="1892960"/>
            <a:chOff x="6928067" y="2555588"/>
            <a:chExt cx="1830919" cy="1000190"/>
          </a:xfrm>
        </p:grpSpPr>
        <p:sp>
          <p:nvSpPr>
            <p:cNvPr id="53" name="Google Shape;53;p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4" name="Google Shape;54;p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 rot="9900051">
            <a:off x="6788659" y="-723081"/>
            <a:ext cx="3057206" cy="2768110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5400000">
            <a:off x="9855207" y="7958602"/>
            <a:ext cx="1492594" cy="3818592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 rot="8416454">
            <a:off x="11164046" y="9354425"/>
            <a:ext cx="2322372" cy="1468766"/>
            <a:chOff x="5161625" y="732525"/>
            <a:chExt cx="456050" cy="288425"/>
          </a:xfrm>
        </p:grpSpPr>
        <p:sp>
          <p:nvSpPr>
            <p:cNvPr id="67" name="Google Shape;67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981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4028450" y="5318500"/>
            <a:ext cx="10231200" cy="24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4028450" y="7527600"/>
            <a:ext cx="10231200" cy="10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6209750" y="2457148"/>
            <a:ext cx="5868600" cy="27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-407573" y="284698"/>
            <a:ext cx="2641226" cy="295303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1" name="Google Shape;81;p3"/>
          <p:cNvGrpSpPr/>
          <p:nvPr/>
        </p:nvGrpSpPr>
        <p:grpSpPr>
          <a:xfrm rot="5400000">
            <a:off x="-734111" y="7781180"/>
            <a:ext cx="4471662" cy="2089560"/>
            <a:chOff x="2431350" y="1519275"/>
            <a:chExt cx="925925" cy="432675"/>
          </a:xfrm>
        </p:grpSpPr>
        <p:sp>
          <p:nvSpPr>
            <p:cNvPr id="82" name="Google Shape;82;p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3600121" flipH="1">
            <a:off x="-454187" y="1423420"/>
            <a:ext cx="3465042" cy="1892876"/>
            <a:chOff x="6928067" y="2555588"/>
            <a:chExt cx="1830919" cy="1000190"/>
          </a:xfrm>
        </p:grpSpPr>
        <p:sp>
          <p:nvSpPr>
            <p:cNvPr id="89" name="Google Shape;89;p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3"/>
          <p:cNvSpPr/>
          <p:nvPr/>
        </p:nvSpPr>
        <p:spPr>
          <a:xfrm>
            <a:off x="15951601" y="-634650"/>
            <a:ext cx="2641214" cy="6664348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 rot="-9900051" flipH="1">
            <a:off x="15630009" y="3651995"/>
            <a:ext cx="3057206" cy="2768110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20204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1426500" y="2367450"/>
            <a:ext cx="154350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-1080427" y="7021727"/>
            <a:ext cx="2951718" cy="218627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6" name="Google Shape;106;p4"/>
          <p:cNvGrpSpPr/>
          <p:nvPr/>
        </p:nvGrpSpPr>
        <p:grpSpPr>
          <a:xfrm>
            <a:off x="15577329" y="9208024"/>
            <a:ext cx="2322390" cy="1468776"/>
            <a:chOff x="5161625" y="732525"/>
            <a:chExt cx="456050" cy="288425"/>
          </a:xfrm>
        </p:grpSpPr>
        <p:sp>
          <p:nvSpPr>
            <p:cNvPr id="107" name="Google Shape;107;p4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4"/>
          <p:cNvSpPr/>
          <p:nvPr/>
        </p:nvSpPr>
        <p:spPr>
          <a:xfrm rot="-9482827">
            <a:off x="-1133183" y="5715139"/>
            <a:ext cx="3057234" cy="2768134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 rot="10800000">
            <a:off x="16433401" y="-424050"/>
            <a:ext cx="1955450" cy="218630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 rot="9624733" flipH="1">
            <a:off x="15489648" y="-414251"/>
            <a:ext cx="2743644" cy="1345350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050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2432800" y="6128750"/>
            <a:ext cx="6301200" cy="24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2"/>
          </p:nvPr>
        </p:nvSpPr>
        <p:spPr>
          <a:xfrm>
            <a:off x="9554208" y="6128750"/>
            <a:ext cx="6301200" cy="24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 idx="3"/>
          </p:nvPr>
        </p:nvSpPr>
        <p:spPr>
          <a:xfrm>
            <a:off x="2432800" y="5218950"/>
            <a:ext cx="6301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 idx="4"/>
          </p:nvPr>
        </p:nvSpPr>
        <p:spPr>
          <a:xfrm>
            <a:off x="9554226" y="5218950"/>
            <a:ext cx="6301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-1028599" y="-535600"/>
            <a:ext cx="2641214" cy="6664348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" name="Google Shape;126;p5"/>
          <p:cNvGrpSpPr/>
          <p:nvPr/>
        </p:nvGrpSpPr>
        <p:grpSpPr>
          <a:xfrm rot="-5400000">
            <a:off x="15213715" y="396457"/>
            <a:ext cx="3684626" cy="1721786"/>
            <a:chOff x="2431350" y="1519275"/>
            <a:chExt cx="925925" cy="432675"/>
          </a:xfrm>
        </p:grpSpPr>
        <p:sp>
          <p:nvSpPr>
            <p:cNvPr id="127" name="Google Shape;127;p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5"/>
          <p:cNvGrpSpPr/>
          <p:nvPr/>
        </p:nvGrpSpPr>
        <p:grpSpPr>
          <a:xfrm>
            <a:off x="980621" y="4775888"/>
            <a:ext cx="1038994" cy="5745940"/>
            <a:chOff x="5379800" y="2555600"/>
            <a:chExt cx="236425" cy="1307500"/>
          </a:xfrm>
        </p:grpSpPr>
        <p:sp>
          <p:nvSpPr>
            <p:cNvPr id="134" name="Google Shape;134;p5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5"/>
          <p:cNvGrpSpPr/>
          <p:nvPr/>
        </p:nvGrpSpPr>
        <p:grpSpPr>
          <a:xfrm>
            <a:off x="-100012" y="4435197"/>
            <a:ext cx="1141608" cy="6156286"/>
            <a:chOff x="5133900" y="2478075"/>
            <a:chExt cx="259775" cy="1400875"/>
          </a:xfrm>
        </p:grpSpPr>
        <p:sp>
          <p:nvSpPr>
            <p:cNvPr id="143" name="Google Shape;143;p5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5"/>
          <p:cNvGrpSpPr/>
          <p:nvPr/>
        </p:nvGrpSpPr>
        <p:grpSpPr>
          <a:xfrm>
            <a:off x="15525931" y="8716050"/>
            <a:ext cx="2322390" cy="1468776"/>
            <a:chOff x="5161625" y="732525"/>
            <a:chExt cx="456050" cy="288425"/>
          </a:xfrm>
        </p:grpSpPr>
        <p:sp>
          <p:nvSpPr>
            <p:cNvPr id="154" name="Google Shape;154;p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850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/>
          <p:nvPr/>
        </p:nvSpPr>
        <p:spPr>
          <a:xfrm rot="-5400000">
            <a:off x="-1270842" y="8465449"/>
            <a:ext cx="2641812" cy="295391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6" name="Google Shape;166;p6"/>
          <p:cNvGrpSpPr/>
          <p:nvPr/>
        </p:nvGrpSpPr>
        <p:grpSpPr>
          <a:xfrm>
            <a:off x="123681" y="9208000"/>
            <a:ext cx="2322390" cy="1468776"/>
            <a:chOff x="5161625" y="732525"/>
            <a:chExt cx="456050" cy="288425"/>
          </a:xfrm>
        </p:grpSpPr>
        <p:sp>
          <p:nvSpPr>
            <p:cNvPr id="167" name="Google Shape;167;p6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6"/>
          <p:cNvSpPr/>
          <p:nvPr/>
        </p:nvSpPr>
        <p:spPr>
          <a:xfrm>
            <a:off x="15486908" y="-957374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7" name="Google Shape;177;p6"/>
          <p:cNvGrpSpPr/>
          <p:nvPr/>
        </p:nvGrpSpPr>
        <p:grpSpPr>
          <a:xfrm rot="-5400000">
            <a:off x="16429081" y="917300"/>
            <a:ext cx="2322390" cy="1468776"/>
            <a:chOff x="5161625" y="732525"/>
            <a:chExt cx="456050" cy="288425"/>
          </a:xfrm>
        </p:grpSpPr>
        <p:sp>
          <p:nvSpPr>
            <p:cNvPr id="178" name="Google Shape;178;p6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464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7733150" y="1645550"/>
            <a:ext cx="9128400" cy="22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4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7733228" y="4048450"/>
            <a:ext cx="9128400" cy="45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1028599" y="-535599"/>
            <a:ext cx="4608422" cy="11628030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1" name="Google Shape;191;p7"/>
          <p:cNvGrpSpPr/>
          <p:nvPr/>
        </p:nvGrpSpPr>
        <p:grpSpPr>
          <a:xfrm>
            <a:off x="15213715" y="244057"/>
            <a:ext cx="3684626" cy="1721786"/>
            <a:chOff x="2431350" y="1519275"/>
            <a:chExt cx="925925" cy="432675"/>
          </a:xfrm>
        </p:grpSpPr>
        <p:sp>
          <p:nvSpPr>
            <p:cNvPr id="192" name="Google Shape;192;p7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749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2443800" y="3121800"/>
            <a:ext cx="7872600" cy="40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4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>
            <a:off x="-613229" y="292750"/>
            <a:ext cx="4371290" cy="2041592"/>
            <a:chOff x="1438325" y="603625"/>
            <a:chExt cx="1613975" cy="753800"/>
          </a:xfrm>
        </p:grpSpPr>
        <p:sp>
          <p:nvSpPr>
            <p:cNvPr id="201" name="Google Shape;201;p8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8"/>
          <p:cNvSpPr/>
          <p:nvPr/>
        </p:nvSpPr>
        <p:spPr>
          <a:xfrm rot="5400000" flipH="1">
            <a:off x="103968" y="7995011"/>
            <a:ext cx="2641812" cy="295391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8" name="Google Shape;208;p8"/>
          <p:cNvGrpSpPr/>
          <p:nvPr/>
        </p:nvGrpSpPr>
        <p:grpSpPr>
          <a:xfrm rot="5400000">
            <a:off x="-1424487" y="7761484"/>
            <a:ext cx="3465198" cy="1892960"/>
            <a:chOff x="6928067" y="2555588"/>
            <a:chExt cx="1830919" cy="1000190"/>
          </a:xfrm>
        </p:grpSpPr>
        <p:sp>
          <p:nvSpPr>
            <p:cNvPr id="209" name="Google Shape;209;p8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0" name="Google Shape;210;p8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11" name="Google Shape;211;p8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0" name="Google Shape;220;p8"/>
          <p:cNvSpPr/>
          <p:nvPr/>
        </p:nvSpPr>
        <p:spPr>
          <a:xfrm rot="8999932">
            <a:off x="-792538" y="8635880"/>
            <a:ext cx="3520468" cy="1726252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14587651" y="-577199"/>
            <a:ext cx="4371338" cy="1102962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390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2176400" y="2426100"/>
            <a:ext cx="7195200" cy="29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>
            <a:off x="2176400" y="5390700"/>
            <a:ext cx="7195200" cy="24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225" name="Google Shape;225;p9"/>
          <p:cNvSpPr/>
          <p:nvPr/>
        </p:nvSpPr>
        <p:spPr>
          <a:xfrm rot="5400000">
            <a:off x="89964" y="-753637"/>
            <a:ext cx="2641812" cy="295391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6" name="Google Shape;226;p9"/>
          <p:cNvGrpSpPr/>
          <p:nvPr/>
        </p:nvGrpSpPr>
        <p:grpSpPr>
          <a:xfrm rot="5400000" flipH="1">
            <a:off x="-1438491" y="540836"/>
            <a:ext cx="3465198" cy="1892960"/>
            <a:chOff x="6928067" y="2555588"/>
            <a:chExt cx="1830919" cy="1000190"/>
          </a:xfrm>
        </p:grpSpPr>
        <p:sp>
          <p:nvSpPr>
            <p:cNvPr id="227" name="Google Shape;227;p9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" name="Google Shape;228;p9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29" name="Google Shape;229;p9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9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9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9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9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8" name="Google Shape;238;p9"/>
          <p:cNvSpPr/>
          <p:nvPr/>
        </p:nvSpPr>
        <p:spPr>
          <a:xfrm rot="1800068" flipH="1">
            <a:off x="-806542" y="-166850"/>
            <a:ext cx="3520468" cy="1726252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9" name="Google Shape;239;p9"/>
          <p:cNvGrpSpPr/>
          <p:nvPr/>
        </p:nvGrpSpPr>
        <p:grpSpPr>
          <a:xfrm>
            <a:off x="265455" y="8245700"/>
            <a:ext cx="2322390" cy="1468776"/>
            <a:chOff x="5161625" y="732525"/>
            <a:chExt cx="456050" cy="288425"/>
          </a:xfrm>
        </p:grpSpPr>
        <p:sp>
          <p:nvSpPr>
            <p:cNvPr id="240" name="Google Shape;240;p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9"/>
          <p:cNvSpPr/>
          <p:nvPr/>
        </p:nvSpPr>
        <p:spPr>
          <a:xfrm rot="5400067">
            <a:off x="11031993" y="4414276"/>
            <a:ext cx="9212706" cy="6823908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065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12753000" y="5113250"/>
            <a:ext cx="4338600" cy="3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52" name="Google Shape;252;p10"/>
          <p:cNvGrpSpPr/>
          <p:nvPr/>
        </p:nvGrpSpPr>
        <p:grpSpPr>
          <a:xfrm>
            <a:off x="1293938" y="4886537"/>
            <a:ext cx="992228" cy="5487578"/>
            <a:chOff x="5379800" y="2555600"/>
            <a:chExt cx="236425" cy="1307500"/>
          </a:xfrm>
        </p:grpSpPr>
        <p:sp>
          <p:nvSpPr>
            <p:cNvPr id="253" name="Google Shape;253;p10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0"/>
          <p:cNvGrpSpPr/>
          <p:nvPr/>
        </p:nvGrpSpPr>
        <p:grpSpPr>
          <a:xfrm>
            <a:off x="261946" y="4561164"/>
            <a:ext cx="1090224" cy="5879472"/>
            <a:chOff x="5133900" y="2478075"/>
            <a:chExt cx="259775" cy="1400875"/>
          </a:xfrm>
        </p:grpSpPr>
        <p:sp>
          <p:nvSpPr>
            <p:cNvPr id="262" name="Google Shape;262;p10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1922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000150" y="3217726"/>
            <a:ext cx="9861000" cy="28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body" idx="1"/>
          </p:nvPr>
        </p:nvSpPr>
        <p:spPr>
          <a:xfrm>
            <a:off x="7000150" y="6031876"/>
            <a:ext cx="9861000" cy="10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2622250" y="-856300"/>
            <a:ext cx="10363628" cy="612733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14345701" y="-753850"/>
            <a:ext cx="2768190" cy="2601240"/>
          </a:xfrm>
          <a:custGeom>
            <a:avLst/>
            <a:gdLst/>
            <a:ahLst/>
            <a:cxnLst/>
            <a:rect l="l" t="t" r="r" b="b"/>
            <a:pathLst>
              <a:path w="64384" h="60501" extrusionOk="0">
                <a:moveTo>
                  <a:pt x="29565" y="1"/>
                </a:moveTo>
                <a:cubicBezTo>
                  <a:pt x="21716" y="1"/>
                  <a:pt x="14503" y="2837"/>
                  <a:pt x="11033" y="10802"/>
                </a:cubicBezTo>
                <a:cubicBezTo>
                  <a:pt x="6538" y="13311"/>
                  <a:pt x="1" y="34325"/>
                  <a:pt x="2073" y="44890"/>
                </a:cubicBezTo>
                <a:cubicBezTo>
                  <a:pt x="4244" y="55890"/>
                  <a:pt x="13924" y="60500"/>
                  <a:pt x="24671" y="60500"/>
                </a:cubicBezTo>
                <a:cubicBezTo>
                  <a:pt x="37905" y="60500"/>
                  <a:pt x="52758" y="53509"/>
                  <a:pt x="57204" y="42847"/>
                </a:cubicBezTo>
                <a:cubicBezTo>
                  <a:pt x="61290" y="33041"/>
                  <a:pt x="64383" y="13603"/>
                  <a:pt x="52826" y="6745"/>
                </a:cubicBezTo>
                <a:cubicBezTo>
                  <a:pt x="46781" y="3139"/>
                  <a:pt x="37822" y="1"/>
                  <a:pt x="295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7" name="Google Shape;277;p11"/>
          <p:cNvGrpSpPr/>
          <p:nvPr/>
        </p:nvGrpSpPr>
        <p:grpSpPr>
          <a:xfrm rot="3615558">
            <a:off x="12837794" y="899465"/>
            <a:ext cx="2322376" cy="1468766"/>
            <a:chOff x="5161625" y="732525"/>
            <a:chExt cx="456050" cy="288425"/>
          </a:xfrm>
        </p:grpSpPr>
        <p:sp>
          <p:nvSpPr>
            <p:cNvPr id="278" name="Google Shape;278;p11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1"/>
          <p:cNvGrpSpPr/>
          <p:nvPr/>
        </p:nvGrpSpPr>
        <p:grpSpPr>
          <a:xfrm rot="5400000">
            <a:off x="10383232" y="6617509"/>
            <a:ext cx="3094812" cy="5344102"/>
            <a:chOff x="428525" y="2080425"/>
            <a:chExt cx="639900" cy="1104975"/>
          </a:xfrm>
        </p:grpSpPr>
        <p:sp>
          <p:nvSpPr>
            <p:cNvPr id="288" name="Google Shape;288;p11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11"/>
          <p:cNvGrpSpPr/>
          <p:nvPr/>
        </p:nvGrpSpPr>
        <p:grpSpPr>
          <a:xfrm rot="-5806368" flipH="1">
            <a:off x="10198541" y="8903094"/>
            <a:ext cx="3465210" cy="1892968"/>
            <a:chOff x="6928067" y="2555588"/>
            <a:chExt cx="1830919" cy="1000190"/>
          </a:xfrm>
        </p:grpSpPr>
        <p:sp>
          <p:nvSpPr>
            <p:cNvPr id="300" name="Google Shape;300;p11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1" name="Google Shape;301;p11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302" name="Google Shape;302;p11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1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1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83619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828800">
              <a:buClr>
                <a:srgbClr val="000000"/>
              </a:buClr>
              <a:defRPr/>
            </a:pPr>
            <a:fld id="{00000000-1234-1234-1234-123412341234}" type="slidenum">
              <a:rPr lang="en" kern="0" smtClean="0">
                <a:solidFill>
                  <a:srgbClr val="57A3A3"/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en" kern="0">
              <a:solidFill>
                <a:srgbClr val="57A3A3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3869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" hasCustomPrompt="1"/>
          </p:nvPr>
        </p:nvSpPr>
        <p:spPr>
          <a:xfrm>
            <a:off x="2234650" y="3953750"/>
            <a:ext cx="3392400" cy="129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3"/>
          </p:nvPr>
        </p:nvSpPr>
        <p:spPr>
          <a:xfrm>
            <a:off x="1426550" y="5568500"/>
            <a:ext cx="50088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1"/>
          </p:nvPr>
        </p:nvSpPr>
        <p:spPr>
          <a:xfrm>
            <a:off x="1426550" y="6478302"/>
            <a:ext cx="50088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4" hasCustomPrompt="1"/>
          </p:nvPr>
        </p:nvSpPr>
        <p:spPr>
          <a:xfrm>
            <a:off x="7447724" y="3953750"/>
            <a:ext cx="3392400" cy="129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5"/>
          </p:nvPr>
        </p:nvSpPr>
        <p:spPr>
          <a:xfrm>
            <a:off x="6639624" y="5568500"/>
            <a:ext cx="50088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6"/>
          </p:nvPr>
        </p:nvSpPr>
        <p:spPr>
          <a:xfrm>
            <a:off x="6639624" y="6478302"/>
            <a:ext cx="50088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7" hasCustomPrompt="1"/>
          </p:nvPr>
        </p:nvSpPr>
        <p:spPr>
          <a:xfrm>
            <a:off x="12660800" y="3953750"/>
            <a:ext cx="3392400" cy="129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8"/>
          </p:nvPr>
        </p:nvSpPr>
        <p:spPr>
          <a:xfrm>
            <a:off x="11852698" y="5568500"/>
            <a:ext cx="50088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9"/>
          </p:nvPr>
        </p:nvSpPr>
        <p:spPr>
          <a:xfrm>
            <a:off x="11852700" y="6478302"/>
            <a:ext cx="50088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3"/>
          <p:cNvSpPr/>
          <p:nvPr/>
        </p:nvSpPr>
        <p:spPr>
          <a:xfrm>
            <a:off x="172958" y="-418224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25" name="Google Shape;325;p13"/>
          <p:cNvGrpSpPr/>
          <p:nvPr/>
        </p:nvGrpSpPr>
        <p:grpSpPr>
          <a:xfrm>
            <a:off x="-435157" y="8372558"/>
            <a:ext cx="3196478" cy="1493680"/>
            <a:chOff x="2431350" y="1519275"/>
            <a:chExt cx="925925" cy="432675"/>
          </a:xfrm>
        </p:grpSpPr>
        <p:sp>
          <p:nvSpPr>
            <p:cNvPr id="326" name="Google Shape;326;p1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2" name="Google Shape;332;p13"/>
          <p:cNvSpPr/>
          <p:nvPr/>
        </p:nvSpPr>
        <p:spPr>
          <a:xfrm rot="6641666">
            <a:off x="-320077" y="476751"/>
            <a:ext cx="2402326" cy="1791910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3"/>
          <p:cNvSpPr/>
          <p:nvPr/>
        </p:nvSpPr>
        <p:spPr>
          <a:xfrm rot="-5400000">
            <a:off x="15540558" y="8406449"/>
            <a:ext cx="2641812" cy="295391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34" name="Google Shape;334;p13"/>
          <p:cNvGrpSpPr/>
          <p:nvPr/>
        </p:nvGrpSpPr>
        <p:grpSpPr>
          <a:xfrm rot="-5400000" flipH="1">
            <a:off x="16245631" y="8172922"/>
            <a:ext cx="3465198" cy="1892960"/>
            <a:chOff x="6928067" y="2555588"/>
            <a:chExt cx="1830919" cy="1000190"/>
          </a:xfrm>
        </p:grpSpPr>
        <p:sp>
          <p:nvSpPr>
            <p:cNvPr id="335" name="Google Shape;335;p1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6" name="Google Shape;336;p1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337" name="Google Shape;337;p1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6" name="Google Shape;346;p13"/>
          <p:cNvSpPr/>
          <p:nvPr/>
        </p:nvSpPr>
        <p:spPr>
          <a:xfrm rot="-8999932" flipH="1">
            <a:off x="15558408" y="9047316"/>
            <a:ext cx="3520468" cy="1726252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7" name="Google Shape;347;p13"/>
          <p:cNvGrpSpPr/>
          <p:nvPr/>
        </p:nvGrpSpPr>
        <p:grpSpPr>
          <a:xfrm rot="5400000">
            <a:off x="15823481" y="833200"/>
            <a:ext cx="2322390" cy="1468776"/>
            <a:chOff x="5161625" y="732525"/>
            <a:chExt cx="456050" cy="288425"/>
          </a:xfrm>
        </p:grpSpPr>
        <p:sp>
          <p:nvSpPr>
            <p:cNvPr id="348" name="Google Shape;348;p1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793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 txBox="1">
            <a:spLocks noGrp="1"/>
          </p:cNvSpPr>
          <p:nvPr>
            <p:ph type="title"/>
          </p:nvPr>
        </p:nvSpPr>
        <p:spPr>
          <a:xfrm>
            <a:off x="1676900" y="5263700"/>
            <a:ext cx="4846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59" name="Google Shape;359;p14"/>
          <p:cNvSpPr txBox="1">
            <a:spLocks noGrp="1"/>
          </p:cNvSpPr>
          <p:nvPr>
            <p:ph type="subTitle" idx="1"/>
          </p:nvPr>
        </p:nvSpPr>
        <p:spPr>
          <a:xfrm>
            <a:off x="1676900" y="6173500"/>
            <a:ext cx="4846200" cy="1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4"/>
          <p:cNvSpPr txBox="1">
            <a:spLocks noGrp="1"/>
          </p:cNvSpPr>
          <p:nvPr>
            <p:ph type="title" idx="2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4"/>
          <p:cNvSpPr txBox="1">
            <a:spLocks noGrp="1"/>
          </p:cNvSpPr>
          <p:nvPr>
            <p:ph type="title" idx="3"/>
          </p:nvPr>
        </p:nvSpPr>
        <p:spPr>
          <a:xfrm>
            <a:off x="6720842" y="5263700"/>
            <a:ext cx="4846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2" name="Google Shape;362;p14"/>
          <p:cNvSpPr txBox="1">
            <a:spLocks noGrp="1"/>
          </p:cNvSpPr>
          <p:nvPr>
            <p:ph type="subTitle" idx="4"/>
          </p:nvPr>
        </p:nvSpPr>
        <p:spPr>
          <a:xfrm>
            <a:off x="6720848" y="6173500"/>
            <a:ext cx="4846200" cy="1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4"/>
          <p:cNvSpPr txBox="1">
            <a:spLocks noGrp="1"/>
          </p:cNvSpPr>
          <p:nvPr>
            <p:ph type="title" idx="5"/>
          </p:nvPr>
        </p:nvSpPr>
        <p:spPr>
          <a:xfrm>
            <a:off x="11764782" y="5263700"/>
            <a:ext cx="4846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4" name="Google Shape;364;p14"/>
          <p:cNvSpPr txBox="1">
            <a:spLocks noGrp="1"/>
          </p:cNvSpPr>
          <p:nvPr>
            <p:ph type="subTitle" idx="6"/>
          </p:nvPr>
        </p:nvSpPr>
        <p:spPr>
          <a:xfrm>
            <a:off x="11764794" y="6173500"/>
            <a:ext cx="4846200" cy="1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16611001" y="-334050"/>
            <a:ext cx="1955450" cy="218630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6" name="Google Shape;366;p14"/>
          <p:cNvGrpSpPr/>
          <p:nvPr/>
        </p:nvGrpSpPr>
        <p:grpSpPr>
          <a:xfrm rot="5400000">
            <a:off x="15903479" y="1717974"/>
            <a:ext cx="2322390" cy="1468776"/>
            <a:chOff x="5161625" y="732525"/>
            <a:chExt cx="456050" cy="288425"/>
          </a:xfrm>
        </p:grpSpPr>
        <p:sp>
          <p:nvSpPr>
            <p:cNvPr id="367" name="Google Shape;367;p14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-383192" y="8792076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4"/>
          <p:cNvSpPr/>
          <p:nvPr/>
        </p:nvSpPr>
        <p:spPr>
          <a:xfrm rot="9900051">
            <a:off x="-559191" y="7651869"/>
            <a:ext cx="3057206" cy="2768110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7102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4122626" y="3537150"/>
            <a:ext cx="4846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0" name="Google Shape;380;p15"/>
          <p:cNvSpPr txBox="1">
            <a:spLocks noGrp="1"/>
          </p:cNvSpPr>
          <p:nvPr>
            <p:ph type="subTitle" idx="1"/>
          </p:nvPr>
        </p:nvSpPr>
        <p:spPr>
          <a:xfrm>
            <a:off x="4122626" y="4446950"/>
            <a:ext cx="48462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5"/>
          <p:cNvSpPr txBox="1">
            <a:spLocks noGrp="1"/>
          </p:cNvSpPr>
          <p:nvPr>
            <p:ph type="title" idx="2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5"/>
          <p:cNvSpPr txBox="1">
            <a:spLocks noGrp="1"/>
          </p:cNvSpPr>
          <p:nvPr>
            <p:ph type="title" idx="3"/>
          </p:nvPr>
        </p:nvSpPr>
        <p:spPr>
          <a:xfrm>
            <a:off x="9318966" y="3537150"/>
            <a:ext cx="4846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3" name="Google Shape;383;p15"/>
          <p:cNvSpPr txBox="1">
            <a:spLocks noGrp="1"/>
          </p:cNvSpPr>
          <p:nvPr>
            <p:ph type="subTitle" idx="4"/>
          </p:nvPr>
        </p:nvSpPr>
        <p:spPr>
          <a:xfrm>
            <a:off x="9318966" y="4446950"/>
            <a:ext cx="48462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title" idx="5"/>
          </p:nvPr>
        </p:nvSpPr>
        <p:spPr>
          <a:xfrm>
            <a:off x="4122626" y="6394600"/>
            <a:ext cx="4846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subTitle" idx="6"/>
          </p:nvPr>
        </p:nvSpPr>
        <p:spPr>
          <a:xfrm>
            <a:off x="4122626" y="7304400"/>
            <a:ext cx="48462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5"/>
          <p:cNvSpPr txBox="1">
            <a:spLocks noGrp="1"/>
          </p:cNvSpPr>
          <p:nvPr>
            <p:ph type="title" idx="7"/>
          </p:nvPr>
        </p:nvSpPr>
        <p:spPr>
          <a:xfrm>
            <a:off x="9318966" y="6394600"/>
            <a:ext cx="4846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subTitle" idx="8"/>
          </p:nvPr>
        </p:nvSpPr>
        <p:spPr>
          <a:xfrm>
            <a:off x="9318966" y="7304400"/>
            <a:ext cx="48462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8" name="Google Shape;388;p15"/>
          <p:cNvGrpSpPr/>
          <p:nvPr/>
        </p:nvGrpSpPr>
        <p:grpSpPr>
          <a:xfrm rot="10800000">
            <a:off x="-588227" y="8733776"/>
            <a:ext cx="3323886" cy="1553216"/>
            <a:chOff x="2431350" y="1519275"/>
            <a:chExt cx="925925" cy="432675"/>
          </a:xfrm>
        </p:grpSpPr>
        <p:sp>
          <p:nvSpPr>
            <p:cNvPr id="389" name="Google Shape;389;p1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5"/>
          <p:cNvGrpSpPr/>
          <p:nvPr/>
        </p:nvGrpSpPr>
        <p:grpSpPr>
          <a:xfrm rot="5400000">
            <a:off x="-708139" y="7118822"/>
            <a:ext cx="2322390" cy="1468776"/>
            <a:chOff x="5161625" y="732525"/>
            <a:chExt cx="456050" cy="288425"/>
          </a:xfrm>
        </p:grpSpPr>
        <p:sp>
          <p:nvSpPr>
            <p:cNvPr id="396" name="Google Shape;396;p1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15"/>
          <p:cNvSpPr/>
          <p:nvPr/>
        </p:nvSpPr>
        <p:spPr>
          <a:xfrm rot="10800000">
            <a:off x="16437274" y="-202510"/>
            <a:ext cx="2290028" cy="256037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6" name="Google Shape;406;p15"/>
          <p:cNvGrpSpPr/>
          <p:nvPr/>
        </p:nvGrpSpPr>
        <p:grpSpPr>
          <a:xfrm rot="10800000" flipH="1">
            <a:off x="15418891" y="-711100"/>
            <a:ext cx="3003806" cy="1640912"/>
            <a:chOff x="6928067" y="2555588"/>
            <a:chExt cx="1830919" cy="1000190"/>
          </a:xfrm>
        </p:grpSpPr>
        <p:sp>
          <p:nvSpPr>
            <p:cNvPr id="407" name="Google Shape;407;p15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8" name="Google Shape;408;p15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409" name="Google Shape;409;p15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8" name="Google Shape;418;p15"/>
          <p:cNvSpPr/>
          <p:nvPr/>
        </p:nvSpPr>
        <p:spPr>
          <a:xfrm rot="7200088" flipH="1">
            <a:off x="16080016" y="-66811"/>
            <a:ext cx="3051560" cy="1496314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962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"/>
          <p:cNvSpPr txBox="1">
            <a:spLocks noGrp="1"/>
          </p:cNvSpPr>
          <p:nvPr>
            <p:ph type="title"/>
          </p:nvPr>
        </p:nvSpPr>
        <p:spPr>
          <a:xfrm>
            <a:off x="1676926" y="3593100"/>
            <a:ext cx="4846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"/>
          </p:nvPr>
        </p:nvSpPr>
        <p:spPr>
          <a:xfrm>
            <a:off x="1676926" y="4502900"/>
            <a:ext cx="48462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title" idx="2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title" idx="3"/>
          </p:nvPr>
        </p:nvSpPr>
        <p:spPr>
          <a:xfrm>
            <a:off x="6720866" y="3593100"/>
            <a:ext cx="4846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subTitle" idx="4"/>
          </p:nvPr>
        </p:nvSpPr>
        <p:spPr>
          <a:xfrm>
            <a:off x="6720866" y="4502900"/>
            <a:ext cx="48462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6"/>
          <p:cNvSpPr txBox="1">
            <a:spLocks noGrp="1"/>
          </p:cNvSpPr>
          <p:nvPr>
            <p:ph type="title" idx="5"/>
          </p:nvPr>
        </p:nvSpPr>
        <p:spPr>
          <a:xfrm>
            <a:off x="1676926" y="7001600"/>
            <a:ext cx="4846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subTitle" idx="6"/>
          </p:nvPr>
        </p:nvSpPr>
        <p:spPr>
          <a:xfrm>
            <a:off x="1676926" y="7911400"/>
            <a:ext cx="48462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title" idx="7"/>
          </p:nvPr>
        </p:nvSpPr>
        <p:spPr>
          <a:xfrm>
            <a:off x="6720866" y="7001600"/>
            <a:ext cx="4846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8"/>
          </p:nvPr>
        </p:nvSpPr>
        <p:spPr>
          <a:xfrm>
            <a:off x="6720866" y="7911400"/>
            <a:ext cx="48462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6"/>
          <p:cNvSpPr txBox="1">
            <a:spLocks noGrp="1"/>
          </p:cNvSpPr>
          <p:nvPr>
            <p:ph type="title" idx="9"/>
          </p:nvPr>
        </p:nvSpPr>
        <p:spPr>
          <a:xfrm>
            <a:off x="11764766" y="3593100"/>
            <a:ext cx="4846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13"/>
          </p:nvPr>
        </p:nvSpPr>
        <p:spPr>
          <a:xfrm>
            <a:off x="11764766" y="4502900"/>
            <a:ext cx="48462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 idx="14"/>
          </p:nvPr>
        </p:nvSpPr>
        <p:spPr>
          <a:xfrm>
            <a:off x="11764766" y="7001600"/>
            <a:ext cx="48462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15"/>
          </p:nvPr>
        </p:nvSpPr>
        <p:spPr>
          <a:xfrm>
            <a:off x="11764766" y="7911400"/>
            <a:ext cx="48462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16403043" y="-304799"/>
            <a:ext cx="2951718" cy="218627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16610926" y="584921"/>
            <a:ext cx="2402304" cy="1791894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-528999" y="8396450"/>
            <a:ext cx="1955450" cy="218630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36" name="Google Shape;436;p16"/>
          <p:cNvGrpSpPr/>
          <p:nvPr/>
        </p:nvGrpSpPr>
        <p:grpSpPr>
          <a:xfrm rot="5400000">
            <a:off x="-590769" y="7199100"/>
            <a:ext cx="2322390" cy="1468776"/>
            <a:chOff x="5161625" y="732525"/>
            <a:chExt cx="456050" cy="288425"/>
          </a:xfrm>
        </p:grpSpPr>
        <p:sp>
          <p:nvSpPr>
            <p:cNvPr id="437" name="Google Shape;437;p16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2618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"/>
          <p:cNvSpPr txBox="1">
            <a:spLocks noGrp="1"/>
          </p:cNvSpPr>
          <p:nvPr>
            <p:ph type="subTitle" idx="1"/>
          </p:nvPr>
        </p:nvSpPr>
        <p:spPr>
          <a:xfrm>
            <a:off x="2370750" y="5006200"/>
            <a:ext cx="6370200" cy="23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/>
          <p:nvPr/>
        </p:nvSpPr>
        <p:spPr>
          <a:xfrm>
            <a:off x="6358" y="8787376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0" name="Google Shape;450;p17"/>
          <p:cNvSpPr/>
          <p:nvPr/>
        </p:nvSpPr>
        <p:spPr>
          <a:xfrm rot="6641666">
            <a:off x="-320127" y="8560351"/>
            <a:ext cx="2402326" cy="1791910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1" name="Google Shape;451;p17"/>
          <p:cNvGrpSpPr/>
          <p:nvPr/>
        </p:nvGrpSpPr>
        <p:grpSpPr>
          <a:xfrm>
            <a:off x="15452355" y="223950"/>
            <a:ext cx="2322390" cy="1468776"/>
            <a:chOff x="5161625" y="732525"/>
            <a:chExt cx="456050" cy="288425"/>
          </a:xfrm>
        </p:grpSpPr>
        <p:sp>
          <p:nvSpPr>
            <p:cNvPr id="452" name="Google Shape;452;p17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7404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18"/>
          <p:cNvGrpSpPr/>
          <p:nvPr/>
        </p:nvGrpSpPr>
        <p:grpSpPr>
          <a:xfrm rot="6300008">
            <a:off x="-9402" y="857386"/>
            <a:ext cx="2322352" cy="1468752"/>
            <a:chOff x="5161625" y="732525"/>
            <a:chExt cx="456050" cy="288425"/>
          </a:xfrm>
        </p:grpSpPr>
        <p:sp>
          <p:nvSpPr>
            <p:cNvPr id="463" name="Google Shape;463;p18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18"/>
          <p:cNvGrpSpPr/>
          <p:nvPr/>
        </p:nvGrpSpPr>
        <p:grpSpPr>
          <a:xfrm rot="10800000">
            <a:off x="15788181" y="8564750"/>
            <a:ext cx="2322390" cy="1468776"/>
            <a:chOff x="5161625" y="732525"/>
            <a:chExt cx="456050" cy="288425"/>
          </a:xfrm>
        </p:grpSpPr>
        <p:sp>
          <p:nvSpPr>
            <p:cNvPr id="473" name="Google Shape;473;p18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18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1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415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 rot="-5400000">
            <a:off x="7085705" y="-1408876"/>
            <a:ext cx="2724822" cy="4705204"/>
            <a:chOff x="428525" y="2080425"/>
            <a:chExt cx="639900" cy="1104975"/>
          </a:xfrm>
        </p:grpSpPr>
        <p:sp>
          <p:nvSpPr>
            <p:cNvPr id="556" name="Google Shape;556;p22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22"/>
          <p:cNvGrpSpPr/>
          <p:nvPr/>
        </p:nvGrpSpPr>
        <p:grpSpPr>
          <a:xfrm rot="8707354" flipH="1">
            <a:off x="6648391" y="402006"/>
            <a:ext cx="3465094" cy="1892904"/>
            <a:chOff x="6928067" y="2555588"/>
            <a:chExt cx="1830919" cy="1000190"/>
          </a:xfrm>
        </p:grpSpPr>
        <p:sp>
          <p:nvSpPr>
            <p:cNvPr id="568" name="Google Shape;568;p2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69" name="Google Shape;569;p2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70" name="Google Shape;570;p2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79" name="Google Shape;579;p22"/>
          <p:cNvSpPr/>
          <p:nvPr/>
        </p:nvSpPr>
        <p:spPr>
          <a:xfrm>
            <a:off x="6358" y="8787376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0" name="Google Shape;580;p22"/>
          <p:cNvSpPr/>
          <p:nvPr/>
        </p:nvSpPr>
        <p:spPr>
          <a:xfrm rot="6641666">
            <a:off x="-320127" y="8560351"/>
            <a:ext cx="2402326" cy="1791910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1" name="Google Shape;581;p22"/>
          <p:cNvSpPr/>
          <p:nvPr/>
        </p:nvSpPr>
        <p:spPr>
          <a:xfrm rot="5400000" flipH="1">
            <a:off x="15651290" y="6783172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2" name="Google Shape;582;p22"/>
          <p:cNvSpPr/>
          <p:nvPr/>
        </p:nvSpPr>
        <p:spPr>
          <a:xfrm rot="-9000008" flipH="1">
            <a:off x="15644497" y="6527186"/>
            <a:ext cx="3057214" cy="2768116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83" name="Google Shape;583;p22"/>
          <p:cNvGrpSpPr/>
          <p:nvPr/>
        </p:nvGrpSpPr>
        <p:grpSpPr>
          <a:xfrm>
            <a:off x="2663679" y="8563974"/>
            <a:ext cx="2322390" cy="1468776"/>
            <a:chOff x="5161625" y="732525"/>
            <a:chExt cx="456050" cy="288425"/>
          </a:xfrm>
        </p:grpSpPr>
        <p:sp>
          <p:nvSpPr>
            <p:cNvPr id="584" name="Google Shape;58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5400000">
            <a:off x="15700253" y="5358224"/>
            <a:ext cx="2322390" cy="1468776"/>
            <a:chOff x="5161625" y="732525"/>
            <a:chExt cx="456050" cy="288425"/>
          </a:xfrm>
        </p:grpSpPr>
        <p:sp>
          <p:nvSpPr>
            <p:cNvPr id="594" name="Google Shape;59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240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15167659" y="4838457"/>
            <a:ext cx="3684626" cy="1721786"/>
            <a:chOff x="2431350" y="1519275"/>
            <a:chExt cx="925925" cy="432675"/>
          </a:xfrm>
        </p:grpSpPr>
        <p:sp>
          <p:nvSpPr>
            <p:cNvPr id="605" name="Google Shape;605;p2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16786795" y="4623788"/>
            <a:ext cx="1038994" cy="5745940"/>
            <a:chOff x="5379800" y="2555600"/>
            <a:chExt cx="236425" cy="1307500"/>
          </a:xfrm>
        </p:grpSpPr>
        <p:sp>
          <p:nvSpPr>
            <p:cNvPr id="612" name="Google Shape;612;p23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15706162" y="4283097"/>
            <a:ext cx="1141608" cy="6156286"/>
            <a:chOff x="5133900" y="2478075"/>
            <a:chExt cx="259775" cy="1400875"/>
          </a:xfrm>
        </p:grpSpPr>
        <p:sp>
          <p:nvSpPr>
            <p:cNvPr id="621" name="Google Shape;621;p23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23"/>
          <p:cNvSpPr/>
          <p:nvPr/>
        </p:nvSpPr>
        <p:spPr>
          <a:xfrm>
            <a:off x="-1028599" y="-535599"/>
            <a:ext cx="4608422" cy="11628030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3"/>
          <p:cNvSpPr/>
          <p:nvPr/>
        </p:nvSpPr>
        <p:spPr>
          <a:xfrm rot="-6299968">
            <a:off x="2152928" y="-264774"/>
            <a:ext cx="2402356" cy="1791932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33" name="Google Shape;633;p23"/>
          <p:cNvGrpSpPr/>
          <p:nvPr/>
        </p:nvGrpSpPr>
        <p:grpSpPr>
          <a:xfrm rot="5400000">
            <a:off x="2449979" y="6900074"/>
            <a:ext cx="2322390" cy="1468776"/>
            <a:chOff x="5161625" y="732525"/>
            <a:chExt cx="456050" cy="288425"/>
          </a:xfrm>
        </p:grpSpPr>
        <p:sp>
          <p:nvSpPr>
            <p:cNvPr id="634" name="Google Shape;634;p2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33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32017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6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4400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375200"/>
            <a:ext cx="154350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defTabSz="1828800">
              <a:buClr>
                <a:srgbClr val="000000"/>
              </a:buClr>
              <a:defRPr/>
            </a:pPr>
            <a:fld id="{00000000-1234-1234-1234-123412341234}" type="slidenum">
              <a:rPr lang="en" kern="0" smtClean="0">
                <a:solidFill>
                  <a:srgbClr val="57A3A3"/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en" kern="0">
              <a:solidFill>
                <a:srgbClr val="57A3A3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974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2.sv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5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svg"/><Relationship Id="rId7" Type="http://schemas.openxmlformats.org/officeDocument/2006/relationships/image" Target="../media/image10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png"/><Relationship Id="rId11" Type="http://schemas.openxmlformats.org/officeDocument/2006/relationships/image" Target="../media/image140.svg"/><Relationship Id="rId5" Type="http://schemas.openxmlformats.org/officeDocument/2006/relationships/image" Target="../media/image80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20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1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048000" y="2857500"/>
            <a:ext cx="13487400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 spc="138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HỌC!</a:t>
            </a:r>
            <a:endParaRPr lang="en-US" sz="9600" b="1" spc="13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2637" y="2400300"/>
            <a:ext cx="3816437" cy="7688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8" y="908316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472651" y="338899"/>
            <a:ext cx="1649149" cy="99248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5752881" y="1086829"/>
            <a:ext cx="1506417" cy="1516898"/>
            <a:chOff x="13636271" y="6523876"/>
            <a:chExt cx="1822466" cy="2032657"/>
          </a:xfrm>
        </p:grpSpPr>
        <p:grpSp>
          <p:nvGrpSpPr>
            <p:cNvPr id="14" name="Group 14"/>
            <p:cNvGrpSpPr/>
            <p:nvPr/>
          </p:nvGrpSpPr>
          <p:grpSpPr>
            <a:xfrm>
              <a:off x="13636271" y="6523876"/>
              <a:ext cx="1822466" cy="2032657"/>
              <a:chOff x="187408" y="0"/>
              <a:chExt cx="2072385" cy="2311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7408" y="0"/>
                <a:ext cx="2072385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311400" h="2311400">
                    <a:moveTo>
                      <a:pt x="2006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06600" y="2311400"/>
                    </a:lnTo>
                    <a:cubicBezTo>
                      <a:pt x="2175510" y="2311400"/>
                      <a:pt x="2311400" y="2175510"/>
                      <a:pt x="2311400" y="2006600"/>
                    </a:cubicBezTo>
                    <a:lnTo>
                      <a:pt x="2311400" y="304800"/>
                    </a:lnTo>
                    <a:cubicBezTo>
                      <a:pt x="2311400" y="135890"/>
                      <a:pt x="2175510" y="0"/>
                      <a:pt x="2006600" y="0"/>
                    </a:cubicBezTo>
                    <a:close/>
                  </a:path>
                </a:pathLst>
              </a:custGeom>
              <a:solidFill>
                <a:srgbClr val="1B3679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830103" y="6859648"/>
              <a:ext cx="1321517" cy="1361113"/>
            </a:xfrm>
            <a:prstGeom prst="rect">
              <a:avLst/>
            </a:prstGeom>
          </p:spPr>
        </p:pic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584973" y="8757730"/>
            <a:ext cx="800911" cy="1001139"/>
          </a:xfrm>
          <a:prstGeom prst="rect">
            <a:avLst/>
          </a:prstGeom>
        </p:spPr>
      </p:pic>
      <p:sp>
        <p:nvSpPr>
          <p:cNvPr id="13" name="Freeform 13"/>
          <p:cNvSpPr/>
          <p:nvPr/>
        </p:nvSpPr>
        <p:spPr>
          <a:xfrm>
            <a:off x="1433288" y="967475"/>
            <a:ext cx="4861397" cy="1041627"/>
          </a:xfrm>
          <a:custGeom>
            <a:avLst/>
            <a:gdLst/>
            <a:ahLst/>
            <a:cxnLst/>
            <a:rect l="l" t="t" r="r" b="b"/>
            <a:pathLst>
              <a:path w="2311400" h="2311400">
                <a:moveTo>
                  <a:pt x="2006600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2006600" y="2311400"/>
                </a:lnTo>
                <a:cubicBezTo>
                  <a:pt x="2175510" y="2311400"/>
                  <a:pt x="2311400" y="2175510"/>
                  <a:pt x="2311400" y="2006600"/>
                </a:cubicBezTo>
                <a:lnTo>
                  <a:pt x="2311400" y="304800"/>
                </a:lnTo>
                <a:cubicBezTo>
                  <a:pt x="2311400" y="135890"/>
                  <a:pt x="2175510" y="0"/>
                  <a:pt x="2006600" y="0"/>
                </a:cubicBezTo>
                <a:close/>
              </a:path>
            </a:pathLst>
          </a:custGeom>
          <a:solidFill>
            <a:srgbClr val="1B3679"/>
          </a:solidFill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vi-VN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47515" y="7540204"/>
            <a:ext cx="1327658" cy="13373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34860" y="7680141"/>
            <a:ext cx="966981" cy="157815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5688203">
            <a:off x="1128025" y="8398760"/>
            <a:ext cx="1828857" cy="9576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64360" y="2009102"/>
            <a:ext cx="13511258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MQ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2453" y="4087235"/>
            <a:ext cx="352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88476" y="4580229"/>
            <a:ext cx="8206431" cy="3915840"/>
            <a:chOff x="5088476" y="4580229"/>
            <a:chExt cx="8206431" cy="3915840"/>
          </a:xfrm>
        </p:grpSpPr>
        <p:sp>
          <p:nvSpPr>
            <p:cNvPr id="5" name="Flowchart: Data 4"/>
            <p:cNvSpPr/>
            <p:nvPr/>
          </p:nvSpPr>
          <p:spPr>
            <a:xfrm>
              <a:off x="6057898" y="5288115"/>
              <a:ext cx="6172200" cy="2543534"/>
            </a:xfrm>
            <a:prstGeom prst="flowChartInputOutpu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02108" y="4580229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vi-VN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88476" y="7788183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vi-VN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56507" y="7762164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lang="vi-VN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075707" y="4903544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vi-VN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4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571499"/>
            <a:ext cx="16992600" cy="9114491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92400" y="7505700"/>
            <a:ext cx="2065330" cy="2180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876300"/>
            <a:ext cx="1639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CHU VI VÀ DIỆN TÍCH CỦA HÌNH BÌNH HÀNH</a:t>
            </a:r>
            <a:endParaRPr lang="vi-VN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981672"/>
            <a:ext cx="1600200" cy="8302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200" y="1981672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6152" y="315099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ABCD.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1068" y="4176132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BH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AD.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6655" y="5051565"/>
            <a:ext cx="9525000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ABH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thang BCDH.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6655" y="6720870"/>
            <a:ext cx="952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ABH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thang BCDH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ight Arrow 60"/>
          <p:cNvSpPr/>
          <p:nvPr/>
        </p:nvSpPr>
        <p:spPr>
          <a:xfrm>
            <a:off x="8766009" y="1715581"/>
            <a:ext cx="670507" cy="813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533400" y="5542040"/>
            <a:ext cx="670507" cy="813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8704058" y="5778484"/>
            <a:ext cx="670507" cy="813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40316" y="8398182"/>
            <a:ext cx="15392400" cy="164269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18857" y="75632"/>
            <a:ext cx="8666127" cy="3913695"/>
            <a:chOff x="318857" y="75632"/>
            <a:chExt cx="8666127" cy="391369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857" y="75632"/>
              <a:ext cx="8666127" cy="3732112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2634797" y="3209788"/>
              <a:ext cx="2588835" cy="7795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734650" y="272137"/>
            <a:ext cx="8591450" cy="3717190"/>
            <a:chOff x="9734650" y="272137"/>
            <a:chExt cx="8591450" cy="371719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34650" y="272137"/>
              <a:ext cx="8591450" cy="3699950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11960437" y="3209788"/>
              <a:ext cx="2588835" cy="7795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11785" y="4094239"/>
            <a:ext cx="8789477" cy="4338701"/>
            <a:chOff x="311785" y="4094239"/>
            <a:chExt cx="8789477" cy="4338701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85" y="4094239"/>
              <a:ext cx="8789477" cy="4338701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3266938" y="7342541"/>
              <a:ext cx="2588835" cy="7795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493503" y="3824658"/>
            <a:ext cx="9073744" cy="3907653"/>
            <a:chOff x="9493503" y="3824658"/>
            <a:chExt cx="9073744" cy="390765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93503" y="3824658"/>
              <a:ext cx="9073744" cy="3907653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11804694" y="6952771"/>
              <a:ext cx="2588835" cy="7795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" y="419100"/>
            <a:ext cx="17297400" cy="95250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EFCE6"/>
            </a:solidFill>
          </p:spPr>
        </p:sp>
      </p:grpSp>
      <p:grpSp>
        <p:nvGrpSpPr>
          <p:cNvPr id="15" name="Group 14"/>
          <p:cNvGrpSpPr/>
          <p:nvPr/>
        </p:nvGrpSpPr>
        <p:grpSpPr>
          <a:xfrm>
            <a:off x="4526093" y="336183"/>
            <a:ext cx="9312013" cy="5115972"/>
            <a:chOff x="3596222" y="1943100"/>
            <a:chExt cx="11171755" cy="48111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6222" y="1943100"/>
              <a:ext cx="11171755" cy="481117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467600" y="2077961"/>
              <a:ext cx="2588835" cy="779539"/>
            </a:xfrm>
            <a:prstGeom prst="rect">
              <a:avLst/>
            </a:prstGeom>
            <a:solidFill>
              <a:srgbClr val="FCF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0800" y="3958917"/>
              <a:ext cx="1903035" cy="727384"/>
            </a:xfrm>
            <a:prstGeom prst="rect">
              <a:avLst/>
            </a:prstGeom>
            <a:solidFill>
              <a:srgbClr val="FCF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96968" y="3776225"/>
              <a:ext cx="1103904" cy="784658"/>
            </a:xfrm>
            <a:prstGeom prst="rect">
              <a:avLst/>
            </a:prstGeom>
            <a:solidFill>
              <a:srgbClr val="FCF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53338" y="6048147"/>
            <a:ext cx="14918680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2.(a + b);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0034" y="7645842"/>
            <a:ext cx="11626166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 a . h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6477000" y="495300"/>
            <a:ext cx="4953000" cy="1600200"/>
          </a:xfrm>
        </p:spPr>
        <p:txBody>
          <a:bodyPr/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endParaRPr lang="vi-VN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524000" y="2552700"/>
            <a:ext cx="15887700" cy="3657600"/>
          </a:xfrm>
          <a:prstGeom prst="cloudCallout">
            <a:avLst>
              <a:gd name="adj1" fmla="val -12300"/>
              <a:gd name="adj2" fmla="val 91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400" b="1" dirty="0" err="1" smtClean="0">
                <a:solidFill>
                  <a:srgbClr val="7030A0"/>
                </a:solidFill>
              </a:rPr>
              <a:t>Em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hãy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nêu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đặc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điểm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về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hai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cạnh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đối</a:t>
            </a:r>
            <a:r>
              <a:rPr lang="en-US" sz="4400" b="1" dirty="0" smtClean="0">
                <a:solidFill>
                  <a:srgbClr val="7030A0"/>
                </a:solidFill>
              </a:rPr>
              <a:t>, </a:t>
            </a:r>
            <a:r>
              <a:rPr lang="en-US" sz="4400" b="1" dirty="0" err="1" smtClean="0">
                <a:solidFill>
                  <a:srgbClr val="7030A0"/>
                </a:solidFill>
              </a:rPr>
              <a:t>góc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của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hình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bình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hành</a:t>
            </a:r>
            <a:r>
              <a:rPr lang="en-US" sz="4400" b="1" dirty="0" smtClean="0">
                <a:solidFill>
                  <a:srgbClr val="7030A0"/>
                </a:solidFill>
              </a:rPr>
              <a:t>.</a:t>
            </a:r>
            <a:endParaRPr lang="vi-VN" sz="44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2550" y="5524500"/>
            <a:ext cx="2628900" cy="429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8" y="908316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472651" y="338899"/>
            <a:ext cx="1649149" cy="99248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5752881" y="1086829"/>
            <a:ext cx="1506417" cy="1516898"/>
            <a:chOff x="13636271" y="6523876"/>
            <a:chExt cx="1822466" cy="2032657"/>
          </a:xfrm>
        </p:grpSpPr>
        <p:grpSp>
          <p:nvGrpSpPr>
            <p:cNvPr id="14" name="Group 14"/>
            <p:cNvGrpSpPr/>
            <p:nvPr/>
          </p:nvGrpSpPr>
          <p:grpSpPr>
            <a:xfrm>
              <a:off x="13636271" y="6523876"/>
              <a:ext cx="1822466" cy="2032657"/>
              <a:chOff x="187408" y="0"/>
              <a:chExt cx="2072385" cy="2311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7408" y="0"/>
                <a:ext cx="2072385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311400" h="2311400">
                    <a:moveTo>
                      <a:pt x="2006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06600" y="2311400"/>
                    </a:lnTo>
                    <a:cubicBezTo>
                      <a:pt x="2175510" y="2311400"/>
                      <a:pt x="2311400" y="2175510"/>
                      <a:pt x="2311400" y="2006600"/>
                    </a:cubicBezTo>
                    <a:lnTo>
                      <a:pt x="2311400" y="304800"/>
                    </a:lnTo>
                    <a:cubicBezTo>
                      <a:pt x="2311400" y="135890"/>
                      <a:pt x="2175510" y="0"/>
                      <a:pt x="2006600" y="0"/>
                    </a:cubicBezTo>
                    <a:close/>
                  </a:path>
                </a:pathLst>
              </a:custGeom>
              <a:solidFill>
                <a:srgbClr val="1B3679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830103" y="6859648"/>
              <a:ext cx="1321517" cy="1361113"/>
            </a:xfrm>
            <a:prstGeom prst="rect">
              <a:avLst/>
            </a:prstGeom>
          </p:spPr>
        </p:pic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584973" y="8757730"/>
            <a:ext cx="800911" cy="1001139"/>
          </a:xfrm>
          <a:prstGeom prst="rect">
            <a:avLst/>
          </a:prstGeom>
        </p:spPr>
      </p:pic>
      <p:sp>
        <p:nvSpPr>
          <p:cNvPr id="13" name="Freeform 13"/>
          <p:cNvSpPr/>
          <p:nvPr/>
        </p:nvSpPr>
        <p:spPr>
          <a:xfrm>
            <a:off x="1433288" y="967475"/>
            <a:ext cx="4861397" cy="1041627"/>
          </a:xfrm>
          <a:custGeom>
            <a:avLst/>
            <a:gdLst/>
            <a:ahLst/>
            <a:cxnLst/>
            <a:rect l="l" t="t" r="r" b="b"/>
            <a:pathLst>
              <a:path w="2311400" h="2311400">
                <a:moveTo>
                  <a:pt x="2006600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2006600" y="2311400"/>
                </a:lnTo>
                <a:cubicBezTo>
                  <a:pt x="2175510" y="2311400"/>
                  <a:pt x="2311400" y="2175510"/>
                  <a:pt x="2311400" y="2006600"/>
                </a:cubicBezTo>
                <a:lnTo>
                  <a:pt x="2311400" y="304800"/>
                </a:lnTo>
                <a:cubicBezTo>
                  <a:pt x="2311400" y="135890"/>
                  <a:pt x="2175510" y="0"/>
                  <a:pt x="2006600" y="0"/>
                </a:cubicBezTo>
                <a:close/>
              </a:path>
            </a:pathLst>
          </a:custGeom>
          <a:solidFill>
            <a:srgbClr val="1B3679"/>
          </a:solidFill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47515" y="7540204"/>
            <a:ext cx="1327658" cy="13373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34860" y="7680141"/>
            <a:ext cx="966981" cy="157815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5688203">
            <a:off x="1128025" y="8398760"/>
            <a:ext cx="1828857" cy="9576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65421" y="2050104"/>
            <a:ext cx="13621092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PQRS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PQ = 18cm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PS = 13cm.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viền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893" y="4669173"/>
            <a:ext cx="3520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67910" y="3965794"/>
            <a:ext cx="5090377" cy="30721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67229" y="5501877"/>
            <a:ext cx="13621092" cy="264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viền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( 13 + 18) x 2 = 62 cm</a:t>
            </a:r>
          </a:p>
          <a:p>
            <a:pPr algn="ctr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62 cm</a:t>
            </a:r>
          </a:p>
        </p:txBody>
      </p:sp>
    </p:spTree>
    <p:extLst>
      <p:ext uri="{BB962C8B-B14F-4D97-AF65-F5344CB8AC3E}">
        <p14:creationId xmlns:p14="http://schemas.microsoft.com/office/powerpoint/2010/main" val="33065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/>
      <p:bldP spid="4" grpId="0"/>
      <p:bldP spid="23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6928" y="2435384"/>
            <a:ext cx="3164950" cy="7984966"/>
          </a:xfrm>
          <a:prstGeom prst="rect">
            <a:avLst/>
          </a:prstGeom>
        </p:spPr>
      </p:pic>
      <p:sp>
        <p:nvSpPr>
          <p:cNvPr id="24" name="Parallelogram 23"/>
          <p:cNvSpPr/>
          <p:nvPr/>
        </p:nvSpPr>
        <p:spPr>
          <a:xfrm>
            <a:off x="3810000" y="3314700"/>
            <a:ext cx="11125200" cy="2469689"/>
          </a:xfrm>
          <a:prstGeom prst="parallelogram">
            <a:avLst/>
          </a:prstGeom>
          <a:solidFill>
            <a:srgbClr val="FCCF8C"/>
          </a:solidFill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8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8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1" y="342900"/>
            <a:ext cx="17716248" cy="9525000"/>
            <a:chOff x="0" y="0"/>
            <a:chExt cx="12533470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33470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EFCE6"/>
            </a:solidFill>
            <a:ln w="76200">
              <a:solidFill>
                <a:schemeClr val="tx1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11444">
            <a:off x="16197042" y="7714759"/>
            <a:ext cx="2124514" cy="2424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50" y="342900"/>
            <a:ext cx="17183102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28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2464" y="3836826"/>
            <a:ext cx="4496737" cy="3251152"/>
            <a:chOff x="914400" y="2456839"/>
            <a:chExt cx="5676899" cy="3627285"/>
          </a:xfrm>
        </p:grpSpPr>
        <p:sp>
          <p:nvSpPr>
            <p:cNvPr id="17" name="Parallelogram 16"/>
            <p:cNvSpPr/>
            <p:nvPr/>
          </p:nvSpPr>
          <p:spPr>
            <a:xfrm>
              <a:off x="1447800" y="3348503"/>
              <a:ext cx="4571999" cy="1817595"/>
            </a:xfrm>
            <a:prstGeom prst="parallelogram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1100" y="2579062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57899" y="2456839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62598" y="5166098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4400" y="531468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59775" y="2671221"/>
            <a:ext cx="2942847" cy="5215479"/>
            <a:chOff x="7772400" y="1453291"/>
            <a:chExt cx="3143247" cy="5567721"/>
          </a:xfrm>
        </p:grpSpPr>
        <p:sp>
          <p:nvSpPr>
            <p:cNvPr id="21" name="Parallelogram 20"/>
            <p:cNvSpPr/>
            <p:nvPr/>
          </p:nvSpPr>
          <p:spPr>
            <a:xfrm rot="5400000" flipV="1">
              <a:off x="7001734" y="3256573"/>
              <a:ext cx="4571999" cy="1769928"/>
            </a:xfrm>
            <a:prstGeom prst="parallelogram">
              <a:avLst>
                <a:gd name="adj" fmla="val 73829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72400" y="2615699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382247" y="1453291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330589" y="5038972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77889" y="6251571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ight Triangle 31"/>
          <p:cNvSpPr/>
          <p:nvPr/>
        </p:nvSpPr>
        <p:spPr>
          <a:xfrm rot="10800000">
            <a:off x="12794054" y="3320770"/>
            <a:ext cx="1385156" cy="2566423"/>
          </a:xfrm>
          <a:prstGeom prst="rtTriangle">
            <a:avLst/>
          </a:prstGeom>
          <a:noFill/>
          <a:ln w="57150">
            <a:solidFill>
              <a:srgbClr val="FCF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64" name="Group 63"/>
          <p:cNvGrpSpPr/>
          <p:nvPr/>
        </p:nvGrpSpPr>
        <p:grpSpPr>
          <a:xfrm>
            <a:off x="8482679" y="2882505"/>
            <a:ext cx="4423797" cy="3728940"/>
            <a:chOff x="9515922" y="2876443"/>
            <a:chExt cx="4423797" cy="372894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2496439" y="3629816"/>
              <a:ext cx="1316010" cy="2139939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9911676" y="3645884"/>
              <a:ext cx="2623505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946697" y="3681279"/>
              <a:ext cx="0" cy="207537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9946696" y="5744936"/>
              <a:ext cx="384048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9554549" y="2967721"/>
              <a:ext cx="499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285484" y="2876443"/>
              <a:ext cx="499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440326" y="5787209"/>
              <a:ext cx="499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515922" y="5835942"/>
              <a:ext cx="499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308496" y="2882505"/>
            <a:ext cx="4632451" cy="3715356"/>
            <a:chOff x="8064716" y="2617042"/>
            <a:chExt cx="5009699" cy="3970147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2501108" y="2967721"/>
              <a:ext cx="0" cy="27432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9036780" y="2939780"/>
              <a:ext cx="3532232" cy="106226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8184707" y="3932011"/>
              <a:ext cx="914400" cy="18288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8184707" y="5760811"/>
              <a:ext cx="429768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8753132" y="3232602"/>
              <a:ext cx="499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2569012" y="2617042"/>
              <a:ext cx="499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575022" y="5451221"/>
              <a:ext cx="499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064716" y="5817748"/>
              <a:ext cx="499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2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111E-6 1.48148E-6 L 0.22257 -0.017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34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2.71605E-6 L 0.2691 -0.021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-109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95300"/>
            <a:ext cx="17068800" cy="92202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6291266"/>
            <a:ext cx="1432749" cy="3614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38300" y="495300"/>
            <a:ext cx="1516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BTT: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vi-VN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8300" y="1704468"/>
            <a:ext cx="148971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Chu vi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GB" sz="4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lphaUcPeriod"/>
            </a:pP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5,5cm</a:t>
            </a:r>
          </a:p>
          <a:p>
            <a:pPr marL="342900" indent="-342900" algn="just">
              <a:lnSpc>
                <a:spcPct val="150000"/>
              </a:lnSpc>
              <a:buAutoNum type="alphaUcPeriod"/>
            </a:pP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7cm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lphaUcPeriod"/>
            </a:pP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11cm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lphaUcPeriod"/>
            </a:pP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14cm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872568" y="4579301"/>
            <a:ext cx="6358032" cy="3519332"/>
            <a:chOff x="9872568" y="4579301"/>
            <a:chExt cx="6358032" cy="351933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77368" y="4662164"/>
              <a:ext cx="6053232" cy="343646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877800" y="4579301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3.5 cm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72568" y="59681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cm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5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95300"/>
            <a:ext cx="17068800" cy="92202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6291266"/>
            <a:ext cx="1432749" cy="361473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71650" y="952500"/>
            <a:ext cx="14897100" cy="6795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0" lang="en-GB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24 cm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4cm.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BC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cm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10cm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 cm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4572000" y="2400300"/>
            <a:ext cx="9829800" cy="4984289"/>
          </a:xfrm>
          <a:prstGeom prst="parallelogram">
            <a:avLst/>
          </a:prstGeom>
          <a:solidFill>
            <a:srgbClr val="FCCF8C"/>
          </a:solidFill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8800" b="1" dirty="0">
                <a:solidFill>
                  <a:srgbClr val="002060"/>
                </a:solidFill>
              </a:rPr>
              <a:t>TRƯNG BÀY SẢN PHẨM</a:t>
            </a:r>
            <a:endParaRPr lang="vi-VN" sz="8800" b="1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94306" y="-342900"/>
            <a:ext cx="4038599" cy="3883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7789" y="6591300"/>
            <a:ext cx="4267200" cy="3427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1" y="195553"/>
            <a:ext cx="4038600" cy="22047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11" y="7473219"/>
            <a:ext cx="3926736" cy="2539372"/>
          </a:xfrm>
          <a:prstGeom prst="parallelogram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7480" y="6112629"/>
            <a:ext cx="20097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95300"/>
            <a:ext cx="17068800" cy="9220200"/>
            <a:chOff x="0" y="0"/>
            <a:chExt cx="12452786" cy="631408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6291266"/>
            <a:ext cx="1432749" cy="361473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71650" y="952500"/>
            <a:ext cx="14897100" cy="6795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Cho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480 cm,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cạnh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gấp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cạnh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kia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chiều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cạnh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200cm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 cm.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cm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96 cm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800 cm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160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cm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 cm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95300"/>
            <a:ext cx="17068800" cy="92202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6291266"/>
            <a:ext cx="1432749" cy="361473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71650" y="952500"/>
            <a:ext cx="14897100" cy="6795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mảnh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bìa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cạnh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 cm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chiều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tương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cạnh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7cm.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mảnh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bìa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49cm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98 cm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cm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42 cm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434723" y="8497052"/>
            <a:ext cx="1649149" cy="99248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312884" y="149683"/>
            <a:ext cx="1512376" cy="1247150"/>
            <a:chOff x="13636271" y="6523876"/>
            <a:chExt cx="1822466" cy="2032657"/>
          </a:xfrm>
        </p:grpSpPr>
        <p:grpSp>
          <p:nvGrpSpPr>
            <p:cNvPr id="14" name="Group 14"/>
            <p:cNvGrpSpPr/>
            <p:nvPr/>
          </p:nvGrpSpPr>
          <p:grpSpPr>
            <a:xfrm>
              <a:off x="13636271" y="6523876"/>
              <a:ext cx="1822466" cy="2032657"/>
              <a:chOff x="187408" y="0"/>
              <a:chExt cx="2072385" cy="2311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7408" y="0"/>
                <a:ext cx="2072385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311400" h="2311400">
                    <a:moveTo>
                      <a:pt x="2006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06600" y="2311400"/>
                    </a:lnTo>
                    <a:cubicBezTo>
                      <a:pt x="2175510" y="2311400"/>
                      <a:pt x="2311400" y="2175510"/>
                      <a:pt x="2311400" y="2006600"/>
                    </a:cubicBezTo>
                    <a:lnTo>
                      <a:pt x="2311400" y="304800"/>
                    </a:lnTo>
                    <a:cubicBezTo>
                      <a:pt x="2311400" y="135890"/>
                      <a:pt x="2175510" y="0"/>
                      <a:pt x="2006600" y="0"/>
                    </a:cubicBezTo>
                    <a:close/>
                  </a:path>
                </a:pathLst>
              </a:custGeom>
              <a:solidFill>
                <a:srgbClr val="1B3679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830103" y="6859648"/>
              <a:ext cx="1321517" cy="1361113"/>
            </a:xfrm>
            <a:prstGeom prst="rect">
              <a:avLst/>
            </a:prstGeom>
          </p:spPr>
        </p:pic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58387" y="9053612"/>
            <a:ext cx="800911" cy="1001139"/>
          </a:xfrm>
          <a:prstGeom prst="rect">
            <a:avLst/>
          </a:prstGeom>
        </p:spPr>
      </p:pic>
      <p:sp>
        <p:nvSpPr>
          <p:cNvPr id="13" name="Freeform 13"/>
          <p:cNvSpPr/>
          <p:nvPr/>
        </p:nvSpPr>
        <p:spPr>
          <a:xfrm>
            <a:off x="5206570" y="149683"/>
            <a:ext cx="7137830" cy="1071259"/>
          </a:xfrm>
          <a:custGeom>
            <a:avLst/>
            <a:gdLst/>
            <a:ahLst/>
            <a:cxnLst/>
            <a:rect l="l" t="t" r="r" b="b"/>
            <a:pathLst>
              <a:path w="2311400" h="2311400">
                <a:moveTo>
                  <a:pt x="2006600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2006600" y="2311400"/>
                </a:lnTo>
                <a:cubicBezTo>
                  <a:pt x="2175510" y="2311400"/>
                  <a:pt x="2311400" y="2175510"/>
                  <a:pt x="2311400" y="2006600"/>
                </a:cubicBezTo>
                <a:lnTo>
                  <a:pt x="2311400" y="304800"/>
                </a:lnTo>
                <a:cubicBezTo>
                  <a:pt x="2311400" y="135890"/>
                  <a:pt x="2175510" y="0"/>
                  <a:pt x="2006600" y="0"/>
                </a:cubicBezTo>
                <a:close/>
              </a:path>
            </a:pathLst>
          </a:custGeom>
          <a:solidFill>
            <a:srgbClr val="1B3679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543321">
            <a:off x="2694117" y="-6985"/>
            <a:ext cx="1327658" cy="13373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038869" y="-216968"/>
            <a:ext cx="966981" cy="1578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697" y="1401569"/>
            <a:ext cx="166116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Mảnh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ABCD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= 47 m.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mảnh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AEGD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mảnh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189 m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 = 7m.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mảnh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448800" y="4003043"/>
            <a:ext cx="9334004" cy="4772289"/>
            <a:chOff x="8395745" y="4280345"/>
            <a:chExt cx="9334004" cy="4772289"/>
          </a:xfrm>
        </p:grpSpPr>
        <p:sp>
          <p:nvSpPr>
            <p:cNvPr id="5" name="Parallelogram 4"/>
            <p:cNvSpPr/>
            <p:nvPr/>
          </p:nvSpPr>
          <p:spPr>
            <a:xfrm>
              <a:off x="8809898" y="5048072"/>
              <a:ext cx="6858000" cy="3236835"/>
            </a:xfrm>
            <a:prstGeom prst="parallelogram">
              <a:avLst>
                <a:gd name="adj" fmla="val 486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14049117" y="5048072"/>
              <a:ext cx="2720977" cy="3269890"/>
            </a:xfrm>
            <a:prstGeom prst="parallelogram">
              <a:avLst>
                <a:gd name="adj" fmla="val 59579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437805" y="4280345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47 m</a:t>
              </a:r>
              <a:endPara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57936" y="4280345"/>
              <a:ext cx="1400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 m</a:t>
              </a:r>
              <a:endPara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8018297">
              <a:off x="14598810" y="6250358"/>
              <a:ext cx="1846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189 m</a:t>
              </a:r>
              <a:r>
                <a:rPr kumimoji="0" lang="en-US" sz="36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008165" y="4368686"/>
              <a:ext cx="1147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endPara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071571" y="4429572"/>
              <a:ext cx="1147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582324" y="4429572"/>
              <a:ext cx="1147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</a:t>
              </a:r>
              <a:endPara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287298" y="8203921"/>
              <a:ext cx="1147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  <a:endPara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582678" y="8406303"/>
              <a:ext cx="1147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95745" y="8317962"/>
              <a:ext cx="1147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endPara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946685" y="341585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36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165" y="4231457"/>
            <a:ext cx="1144261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BECG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189 m</a:t>
            </a:r>
            <a:r>
              <a:rPr kumimoji="0" lang="en-US" sz="3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BE = 7m.</a:t>
            </a:r>
            <a:endParaRPr kumimoji="0" lang="en-US" sz="3600" b="1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04177" y="5126303"/>
            <a:ext cx="693244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kumimoji="0" lang="en-US" sz="3600" b="1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5102172" y="4805347"/>
            <a:ext cx="0" cy="32022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28641" y="5982922"/>
            <a:ext cx="6932444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189 : 7 =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 (m)</a:t>
            </a:r>
            <a:endParaRPr kumimoji="0" lang="en-US" sz="3600" b="1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6149" y="6947964"/>
            <a:ext cx="693244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mảnh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3600" b="1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91770" y="7943281"/>
            <a:ext cx="693244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 . 27 =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1269 (m</a:t>
            </a:r>
            <a:r>
              <a:rPr kumimoji="0" lang="en-US" sz="3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3600" b="1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9083275"/>
            <a:ext cx="1371600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mảnh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ABCD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1269 m</a:t>
            </a:r>
            <a:r>
              <a:rPr kumimoji="0" lang="en-US" sz="3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6753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10" grpId="0"/>
      <p:bldP spid="44" grpId="0"/>
      <p:bldP spid="45" grpId="0"/>
      <p:bldP spid="49" grpId="0"/>
      <p:bldP spid="50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1164" y="1959617"/>
            <a:ext cx="166763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3.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Sử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dụng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mảnh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bìa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như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0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lang="en-US" sz="40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21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để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ghép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thành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chữ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nhật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99609" y="82189"/>
            <a:ext cx="8939470" cy="13438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Arial"/>
                <a:sym typeface="Arial"/>
              </a:rPr>
              <a:t>HOẠT ĐỘNG NHÓM </a:t>
            </a:r>
            <a:r>
              <a:rPr lang="en-US" sz="4800" b="1" kern="0" dirty="0" smtClean="0">
                <a:solidFill>
                  <a:srgbClr val="FFFFFF"/>
                </a:solidFill>
                <a:latin typeface="Arial"/>
                <a:sym typeface="Arial"/>
              </a:rPr>
              <a:t>(3 </a:t>
            </a:r>
            <a:r>
              <a:rPr lang="en-US" sz="4800" b="1" kern="0" dirty="0" err="1">
                <a:solidFill>
                  <a:srgbClr val="FFFFFF"/>
                </a:solidFill>
                <a:latin typeface="Arial"/>
                <a:sym typeface="Arial"/>
              </a:rPr>
              <a:t>phút</a:t>
            </a:r>
            <a:r>
              <a:rPr lang="en-US" sz="4800" b="1" kern="0" dirty="0">
                <a:solidFill>
                  <a:srgbClr val="FFFFFF"/>
                </a:solidFill>
                <a:latin typeface="Arial"/>
                <a:sym typeface="Arial"/>
              </a:rPr>
              <a:t>)</a:t>
            </a:r>
            <a:endParaRPr lang="vi-VN" sz="4800" b="1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5803185" y="3929056"/>
            <a:ext cx="2454442" cy="13716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vi-VN" sz="2800" kern="0">
              <a:solidFill>
                <a:srgbClr val="34679A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3" name="Isosceles Triangle 12"/>
          <p:cNvSpPr/>
          <p:nvPr/>
        </p:nvSpPr>
        <p:spPr>
          <a:xfrm rot="16200000">
            <a:off x="7822087" y="4333864"/>
            <a:ext cx="2454442" cy="13716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vi-VN" sz="2800" kern="0">
              <a:solidFill>
                <a:srgbClr val="34679A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9870374" y="4057618"/>
            <a:ext cx="1225296" cy="69494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vi-VN" sz="2800" kern="0">
              <a:solidFill>
                <a:srgbClr val="34679A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5" name="Isosceles Triangle 14"/>
          <p:cNvSpPr/>
          <p:nvPr/>
        </p:nvSpPr>
        <p:spPr>
          <a:xfrm rot="16200000">
            <a:off x="11113308" y="4112398"/>
            <a:ext cx="1225296" cy="69494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vi-VN" sz="2800" kern="0">
              <a:solidFill>
                <a:srgbClr val="34679A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6" name="Flowchart: Data 15"/>
          <p:cNvSpPr/>
          <p:nvPr/>
        </p:nvSpPr>
        <p:spPr>
          <a:xfrm>
            <a:off x="10210800" y="5524500"/>
            <a:ext cx="1862628" cy="694944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vi-VN" sz="2800" kern="0">
              <a:solidFill>
                <a:srgbClr val="34679A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7212014" y="4966726"/>
            <a:ext cx="1280160" cy="128016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vi-VN" sz="2800" kern="0">
              <a:solidFill>
                <a:srgbClr val="34679A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5803185" y="4863803"/>
            <a:ext cx="1227222" cy="1321394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vi-VN" sz="2800" kern="0">
              <a:solidFill>
                <a:srgbClr val="34679A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13994" y="7200661"/>
            <a:ext cx="2178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>
              <a:buClr>
                <a:srgbClr val="000000"/>
              </a:buClr>
            </a:pPr>
            <a:r>
              <a:rPr lang="en-US" sz="4000" b="1" i="1" kern="0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lang="en-US" sz="4000" b="1" i="1" kern="0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21 </a:t>
            </a:r>
            <a:endParaRPr lang="vi-VN" sz="4000" b="1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2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7120" y="930582"/>
            <a:ext cx="15408000" cy="1145400"/>
          </a:xfrm>
        </p:spPr>
        <p:txBody>
          <a:bodyPr/>
          <a:lstStyle/>
          <a:p>
            <a:r>
              <a:rPr lang="en-US" sz="4000" i="1" dirty="0" err="1">
                <a:solidFill>
                  <a:schemeClr val="tx1"/>
                </a:solidFill>
                <a:latin typeface="+mn-lt"/>
              </a:rPr>
              <a:t>Em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n-lt"/>
              </a:rPr>
              <a:t>hãy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n-lt"/>
              </a:rPr>
              <a:t>một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n-lt"/>
              </a:rPr>
              <a:t>hình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n-lt"/>
              </a:rPr>
              <a:t>ảnh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n-lt"/>
              </a:rPr>
              <a:t>hình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n-lt"/>
              </a:rPr>
              <a:t>bình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n-lt"/>
              </a:rPr>
              <a:t>hành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n-lt"/>
              </a:rPr>
              <a:t>trong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n-lt"/>
              </a:rPr>
              <a:t>thực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n-lt"/>
              </a:rPr>
              <a:t>tế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  <a:endParaRPr lang="vi-VN" sz="4000" dirty="0">
              <a:latin typeface="+mn-lt"/>
            </a:endParaRPr>
          </a:p>
        </p:txBody>
      </p:sp>
      <p:pic>
        <p:nvPicPr>
          <p:cNvPr id="4" name="Picture 4" descr="Hướng dẫn học toán lớp 3 ôn tập hình họ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7" y="2643789"/>
            <a:ext cx="5751094" cy="311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01814" y="2643788"/>
            <a:ext cx="3157252" cy="3416308"/>
          </a:xfrm>
          <a:prstGeom prst="rect">
            <a:avLst/>
          </a:prstGeom>
        </p:spPr>
      </p:pic>
      <p:pic>
        <p:nvPicPr>
          <p:cNvPr id="6" name="Picture 2" descr="Sưu tập hình nền lá cờ Việt Nam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8" y="6862933"/>
            <a:ext cx="4218008" cy="302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ảng Viết Phấn Bavico BP03 Xanh – 0.8 x 1.2 m - Phấn - Bảng viết - Lau bảng  | GiaSach.co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22" y="6322248"/>
            <a:ext cx="4895280" cy="41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236952">
            <a:off x="1546518" y="949789"/>
            <a:ext cx="1513871" cy="12688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5300" y="1168739"/>
            <a:ext cx="9677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238500"/>
            <a:ext cx="14173200" cy="52821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Luyện vẽ hình bình hành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SBT.</a:t>
            </a:r>
          </a:p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(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GV).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uiExpand="1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5200" y="3009900"/>
            <a:ext cx="11331000" cy="3785652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CHÚ Ý BÀI GIẢNG!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44600" y="876300"/>
            <a:ext cx="35623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57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1B367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505200" y="2933700"/>
            <a:ext cx="10837152" cy="509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200" b="1" spc="22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20000"/>
              </a:lnSpc>
            </a:pPr>
            <a:r>
              <a:rPr lang="en-US" sz="9200" b="1" spc="22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BÌNH HÀNH</a:t>
            </a:r>
          </a:p>
          <a:p>
            <a:pPr algn="ctr">
              <a:lnSpc>
                <a:spcPct val="120000"/>
              </a:lnSpc>
            </a:pPr>
            <a:r>
              <a:rPr lang="en-US" sz="9200" b="1" spc="22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n-US" sz="9200" b="1" spc="229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9200" b="1" spc="22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9200" b="1" spc="22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840060">
            <a:off x="794337" y="6195126"/>
            <a:ext cx="3831961" cy="2306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33159">
            <a:off x="14474335" y="1335115"/>
            <a:ext cx="2240902" cy="365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2"/>
          <p:cNvSpPr txBox="1"/>
          <p:nvPr/>
        </p:nvSpPr>
        <p:spPr>
          <a:xfrm>
            <a:off x="5419454" y="341945"/>
            <a:ext cx="7006375" cy="8358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281"/>
              </a:lnSpc>
              <a:spcBef>
                <a:spcPct val="0"/>
              </a:spcBef>
            </a:pPr>
            <a:r>
              <a:rPr lang="en-US" sz="7200" b="1" u="none" spc="94" dirty="0" smtClean="0">
                <a:solidFill>
                  <a:srgbClr val="1B3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NỘI DUNG</a:t>
            </a:r>
            <a:endParaRPr lang="en-US" sz="7200" b="1" u="none" spc="94" dirty="0">
              <a:solidFill>
                <a:srgbClr val="1B36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200400" y="1790700"/>
            <a:ext cx="11049000" cy="1752600"/>
            <a:chOff x="4953000" y="2476500"/>
            <a:chExt cx="11049000" cy="1752600"/>
          </a:xfrm>
        </p:grpSpPr>
        <p:grpSp>
          <p:nvGrpSpPr>
            <p:cNvPr id="43" name="Group 42"/>
            <p:cNvGrpSpPr/>
            <p:nvPr/>
          </p:nvGrpSpPr>
          <p:grpSpPr>
            <a:xfrm>
              <a:off x="4953000" y="2476500"/>
              <a:ext cx="11049000" cy="1752600"/>
              <a:chOff x="1730712" y="1735732"/>
              <a:chExt cx="7006375" cy="1318839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1730712" y="1735732"/>
                <a:ext cx="7006375" cy="1318839"/>
                <a:chOff x="0" y="0"/>
                <a:chExt cx="4133792" cy="778121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4133791" cy="77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791" h="778121">
                      <a:moveTo>
                        <a:pt x="4009332" y="778121"/>
                      </a:moveTo>
                      <a:lnTo>
                        <a:pt x="124460" y="778121"/>
                      </a:lnTo>
                      <a:cubicBezTo>
                        <a:pt x="55880" y="778121"/>
                        <a:pt x="0" y="722241"/>
                        <a:pt x="0" y="653661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4009332" y="0"/>
                      </a:lnTo>
                      <a:cubicBezTo>
                        <a:pt x="4077912" y="0"/>
                        <a:pt x="4133791" y="55880"/>
                        <a:pt x="4133791" y="124460"/>
                      </a:cubicBezTo>
                      <a:lnTo>
                        <a:pt x="4133791" y="653661"/>
                      </a:lnTo>
                      <a:cubicBezTo>
                        <a:pt x="4133791" y="722241"/>
                        <a:pt x="4077912" y="778121"/>
                        <a:pt x="4009332" y="778121"/>
                      </a:cubicBezTo>
                      <a:close/>
                    </a:path>
                  </a:pathLst>
                </a:custGeom>
                <a:solidFill>
                  <a:srgbClr val="1B3679"/>
                </a:solidFill>
              </p:spPr>
            </p:sp>
          </p:grpSp>
          <p:grpSp>
            <p:nvGrpSpPr>
              <p:cNvPr id="8" name="Group 8"/>
              <p:cNvGrpSpPr/>
              <p:nvPr/>
            </p:nvGrpSpPr>
            <p:grpSpPr>
              <a:xfrm>
                <a:off x="1800391" y="1788930"/>
                <a:ext cx="1089468" cy="1212437"/>
                <a:chOff x="28150" y="-1"/>
                <a:chExt cx="641725" cy="778121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28150" y="-1"/>
                  <a:ext cx="641725" cy="77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033" h="778121">
                      <a:moveTo>
                        <a:pt x="606572" y="778121"/>
                      </a:moveTo>
                      <a:lnTo>
                        <a:pt x="124460" y="778121"/>
                      </a:lnTo>
                      <a:cubicBezTo>
                        <a:pt x="55880" y="778121"/>
                        <a:pt x="0" y="722241"/>
                        <a:pt x="0" y="653661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606573" y="0"/>
                      </a:lnTo>
                      <a:cubicBezTo>
                        <a:pt x="675153" y="0"/>
                        <a:pt x="731033" y="55880"/>
                        <a:pt x="731033" y="124460"/>
                      </a:cubicBezTo>
                      <a:lnTo>
                        <a:pt x="731033" y="653661"/>
                      </a:lnTo>
                      <a:cubicBezTo>
                        <a:pt x="731033" y="722241"/>
                        <a:pt x="675153" y="778121"/>
                        <a:pt x="606573" y="778121"/>
                      </a:cubicBezTo>
                      <a:close/>
                    </a:path>
                  </a:pathLst>
                </a:custGeom>
                <a:solidFill>
                  <a:srgbClr val="FF914D"/>
                </a:solidFill>
              </p:spPr>
              <p:txBody>
                <a:bodyPr/>
                <a:lstStyle/>
                <a:p>
                  <a:pPr algn="ctr"/>
                  <a:r>
                    <a:rPr lang="en-US" sz="8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endParaRPr lang="vi-VN" sz="8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4" name="TextBox 43"/>
            <p:cNvSpPr txBox="1"/>
            <p:nvPr/>
          </p:nvSpPr>
          <p:spPr>
            <a:xfrm>
              <a:off x="7236229" y="2968077"/>
              <a:ext cx="845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BIẾT HÌNH BÌNH HÀNH</a:t>
              </a:r>
              <a:endParaRPr lang="vi-V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64299" y="3792413"/>
            <a:ext cx="11049000" cy="1752600"/>
            <a:chOff x="4953000" y="2476500"/>
            <a:chExt cx="11049000" cy="1752600"/>
          </a:xfrm>
        </p:grpSpPr>
        <p:grpSp>
          <p:nvGrpSpPr>
            <p:cNvPr id="47" name="Group 46"/>
            <p:cNvGrpSpPr/>
            <p:nvPr/>
          </p:nvGrpSpPr>
          <p:grpSpPr>
            <a:xfrm>
              <a:off x="4953000" y="2476500"/>
              <a:ext cx="11049000" cy="1752600"/>
              <a:chOff x="1730712" y="1735732"/>
              <a:chExt cx="7006375" cy="1318839"/>
            </a:xfrm>
          </p:grpSpPr>
          <p:grpSp>
            <p:nvGrpSpPr>
              <p:cNvPr id="49" name="Group 2"/>
              <p:cNvGrpSpPr/>
              <p:nvPr/>
            </p:nvGrpSpPr>
            <p:grpSpPr>
              <a:xfrm>
                <a:off x="1730712" y="1735732"/>
                <a:ext cx="7006375" cy="1318839"/>
                <a:chOff x="0" y="0"/>
                <a:chExt cx="4133792" cy="778121"/>
              </a:xfrm>
            </p:grpSpPr>
            <p:sp>
              <p:nvSpPr>
                <p:cNvPr id="52" name="Freeform 3"/>
                <p:cNvSpPr/>
                <p:nvPr/>
              </p:nvSpPr>
              <p:spPr>
                <a:xfrm>
                  <a:off x="0" y="0"/>
                  <a:ext cx="4133791" cy="77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791" h="778121">
                      <a:moveTo>
                        <a:pt x="4009332" y="778121"/>
                      </a:moveTo>
                      <a:lnTo>
                        <a:pt x="124460" y="778121"/>
                      </a:lnTo>
                      <a:cubicBezTo>
                        <a:pt x="55880" y="778121"/>
                        <a:pt x="0" y="722241"/>
                        <a:pt x="0" y="653661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4009332" y="0"/>
                      </a:lnTo>
                      <a:cubicBezTo>
                        <a:pt x="4077912" y="0"/>
                        <a:pt x="4133791" y="55880"/>
                        <a:pt x="4133791" y="124460"/>
                      </a:cubicBezTo>
                      <a:lnTo>
                        <a:pt x="4133791" y="653661"/>
                      </a:lnTo>
                      <a:cubicBezTo>
                        <a:pt x="4133791" y="722241"/>
                        <a:pt x="4077912" y="778121"/>
                        <a:pt x="4009332" y="778121"/>
                      </a:cubicBezTo>
                      <a:close/>
                    </a:path>
                  </a:pathLst>
                </a:custGeom>
                <a:solidFill>
                  <a:srgbClr val="1B3679"/>
                </a:solidFill>
              </p:spPr>
            </p:sp>
          </p:grpSp>
          <p:grpSp>
            <p:nvGrpSpPr>
              <p:cNvPr id="50" name="Group 8"/>
              <p:cNvGrpSpPr/>
              <p:nvPr/>
            </p:nvGrpSpPr>
            <p:grpSpPr>
              <a:xfrm>
                <a:off x="1800391" y="1788930"/>
                <a:ext cx="1089468" cy="1212437"/>
                <a:chOff x="28150" y="-1"/>
                <a:chExt cx="641725" cy="778121"/>
              </a:xfrm>
            </p:grpSpPr>
            <p:sp>
              <p:nvSpPr>
                <p:cNvPr id="51" name="Freeform 9"/>
                <p:cNvSpPr/>
                <p:nvPr/>
              </p:nvSpPr>
              <p:spPr>
                <a:xfrm>
                  <a:off x="28150" y="-1"/>
                  <a:ext cx="641725" cy="77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033" h="778121">
                      <a:moveTo>
                        <a:pt x="606572" y="778121"/>
                      </a:moveTo>
                      <a:lnTo>
                        <a:pt x="124460" y="778121"/>
                      </a:lnTo>
                      <a:cubicBezTo>
                        <a:pt x="55880" y="778121"/>
                        <a:pt x="0" y="722241"/>
                        <a:pt x="0" y="653661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606573" y="0"/>
                      </a:lnTo>
                      <a:cubicBezTo>
                        <a:pt x="675153" y="0"/>
                        <a:pt x="731033" y="55880"/>
                        <a:pt x="731033" y="124460"/>
                      </a:cubicBezTo>
                      <a:lnTo>
                        <a:pt x="731033" y="653661"/>
                      </a:lnTo>
                      <a:cubicBezTo>
                        <a:pt x="731033" y="722241"/>
                        <a:pt x="675153" y="778121"/>
                        <a:pt x="606573" y="778121"/>
                      </a:cubicBezTo>
                      <a:close/>
                    </a:path>
                  </a:pathLst>
                </a:custGeom>
                <a:solidFill>
                  <a:srgbClr val="FF914D"/>
                </a:solidFill>
              </p:spPr>
              <p:txBody>
                <a:bodyPr/>
                <a:lstStyle/>
                <a:p>
                  <a:pPr algn="ctr"/>
                  <a:r>
                    <a:rPr lang="en-US" sz="8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II</a:t>
                  </a:r>
                  <a:endParaRPr lang="vi-VN" sz="8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7236229" y="2968077"/>
              <a:ext cx="845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 HÌNH BÌNH HÀNH</a:t>
              </a:r>
              <a:endParaRPr lang="vi-V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44243" y="5935069"/>
            <a:ext cx="11049000" cy="1790174"/>
            <a:chOff x="4953000" y="2476500"/>
            <a:chExt cx="11049000" cy="1790174"/>
          </a:xfrm>
        </p:grpSpPr>
        <p:grpSp>
          <p:nvGrpSpPr>
            <p:cNvPr id="54" name="Group 53"/>
            <p:cNvGrpSpPr/>
            <p:nvPr/>
          </p:nvGrpSpPr>
          <p:grpSpPr>
            <a:xfrm>
              <a:off x="4953000" y="2476500"/>
              <a:ext cx="11049000" cy="1752600"/>
              <a:chOff x="1730712" y="1735732"/>
              <a:chExt cx="7006375" cy="1318839"/>
            </a:xfrm>
          </p:grpSpPr>
          <p:grpSp>
            <p:nvGrpSpPr>
              <p:cNvPr id="56" name="Group 2"/>
              <p:cNvGrpSpPr/>
              <p:nvPr/>
            </p:nvGrpSpPr>
            <p:grpSpPr>
              <a:xfrm>
                <a:off x="1730712" y="1735732"/>
                <a:ext cx="7006375" cy="1318839"/>
                <a:chOff x="0" y="0"/>
                <a:chExt cx="4133792" cy="778121"/>
              </a:xfrm>
            </p:grpSpPr>
            <p:sp>
              <p:nvSpPr>
                <p:cNvPr id="59" name="Freeform 3"/>
                <p:cNvSpPr/>
                <p:nvPr/>
              </p:nvSpPr>
              <p:spPr>
                <a:xfrm>
                  <a:off x="0" y="0"/>
                  <a:ext cx="4133791" cy="77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791" h="778121">
                      <a:moveTo>
                        <a:pt x="4009332" y="778121"/>
                      </a:moveTo>
                      <a:lnTo>
                        <a:pt x="124460" y="778121"/>
                      </a:lnTo>
                      <a:cubicBezTo>
                        <a:pt x="55880" y="778121"/>
                        <a:pt x="0" y="722241"/>
                        <a:pt x="0" y="653661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4009332" y="0"/>
                      </a:lnTo>
                      <a:cubicBezTo>
                        <a:pt x="4077912" y="0"/>
                        <a:pt x="4133791" y="55880"/>
                        <a:pt x="4133791" y="124460"/>
                      </a:cubicBezTo>
                      <a:lnTo>
                        <a:pt x="4133791" y="653661"/>
                      </a:lnTo>
                      <a:cubicBezTo>
                        <a:pt x="4133791" y="722241"/>
                        <a:pt x="4077912" y="778121"/>
                        <a:pt x="4009332" y="778121"/>
                      </a:cubicBezTo>
                      <a:close/>
                    </a:path>
                  </a:pathLst>
                </a:custGeom>
                <a:solidFill>
                  <a:srgbClr val="1B3679"/>
                </a:solidFill>
              </p:spPr>
            </p:sp>
          </p:grpSp>
          <p:grpSp>
            <p:nvGrpSpPr>
              <p:cNvPr id="57" name="Group 8"/>
              <p:cNvGrpSpPr/>
              <p:nvPr/>
            </p:nvGrpSpPr>
            <p:grpSpPr>
              <a:xfrm>
                <a:off x="1800391" y="1788930"/>
                <a:ext cx="1089468" cy="1212437"/>
                <a:chOff x="28150" y="-1"/>
                <a:chExt cx="641725" cy="778121"/>
              </a:xfrm>
            </p:grpSpPr>
            <p:sp>
              <p:nvSpPr>
                <p:cNvPr id="58" name="Freeform 9"/>
                <p:cNvSpPr/>
                <p:nvPr/>
              </p:nvSpPr>
              <p:spPr>
                <a:xfrm>
                  <a:off x="28150" y="-1"/>
                  <a:ext cx="641725" cy="77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033" h="778121">
                      <a:moveTo>
                        <a:pt x="606572" y="778121"/>
                      </a:moveTo>
                      <a:lnTo>
                        <a:pt x="124460" y="778121"/>
                      </a:lnTo>
                      <a:cubicBezTo>
                        <a:pt x="55880" y="778121"/>
                        <a:pt x="0" y="722241"/>
                        <a:pt x="0" y="653661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606573" y="0"/>
                      </a:lnTo>
                      <a:cubicBezTo>
                        <a:pt x="675153" y="0"/>
                        <a:pt x="731033" y="55880"/>
                        <a:pt x="731033" y="124460"/>
                      </a:cubicBezTo>
                      <a:lnTo>
                        <a:pt x="731033" y="653661"/>
                      </a:lnTo>
                      <a:cubicBezTo>
                        <a:pt x="731033" y="722241"/>
                        <a:pt x="675153" y="778121"/>
                        <a:pt x="606573" y="778121"/>
                      </a:cubicBezTo>
                      <a:close/>
                    </a:path>
                  </a:pathLst>
                </a:custGeom>
                <a:solidFill>
                  <a:srgbClr val="FF914D"/>
                </a:solidFill>
              </p:spPr>
              <p:txBody>
                <a:bodyPr/>
                <a:lstStyle/>
                <a:p>
                  <a:pPr algn="ctr"/>
                  <a:r>
                    <a:rPr lang="en-US" sz="8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III</a:t>
                  </a:r>
                  <a:endParaRPr lang="vi-VN" sz="8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7123392" y="2505486"/>
              <a:ext cx="8458200" cy="176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 VI VÀ DIỆN TÍCH CỦA HÌNH BÌNH HÀNH</a:t>
              </a:r>
              <a:endParaRPr lang="vi-V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164302" y="8115300"/>
            <a:ext cx="11049000" cy="1752600"/>
            <a:chOff x="4953000" y="2476500"/>
            <a:chExt cx="11049000" cy="1752600"/>
          </a:xfrm>
        </p:grpSpPr>
        <p:grpSp>
          <p:nvGrpSpPr>
            <p:cNvPr id="68" name="Group 67"/>
            <p:cNvGrpSpPr/>
            <p:nvPr/>
          </p:nvGrpSpPr>
          <p:grpSpPr>
            <a:xfrm>
              <a:off x="4953000" y="2476500"/>
              <a:ext cx="11049000" cy="1752600"/>
              <a:chOff x="1730712" y="1735732"/>
              <a:chExt cx="7006375" cy="1318839"/>
            </a:xfrm>
          </p:grpSpPr>
          <p:grpSp>
            <p:nvGrpSpPr>
              <p:cNvPr id="70" name="Group 2"/>
              <p:cNvGrpSpPr/>
              <p:nvPr/>
            </p:nvGrpSpPr>
            <p:grpSpPr>
              <a:xfrm>
                <a:off x="1730712" y="1735732"/>
                <a:ext cx="7006375" cy="1318839"/>
                <a:chOff x="0" y="0"/>
                <a:chExt cx="4133792" cy="778121"/>
              </a:xfrm>
            </p:grpSpPr>
            <p:sp>
              <p:nvSpPr>
                <p:cNvPr id="73" name="Freeform 3"/>
                <p:cNvSpPr/>
                <p:nvPr/>
              </p:nvSpPr>
              <p:spPr>
                <a:xfrm>
                  <a:off x="0" y="0"/>
                  <a:ext cx="4133791" cy="77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791" h="778121">
                      <a:moveTo>
                        <a:pt x="4009332" y="778121"/>
                      </a:moveTo>
                      <a:lnTo>
                        <a:pt x="124460" y="778121"/>
                      </a:lnTo>
                      <a:cubicBezTo>
                        <a:pt x="55880" y="778121"/>
                        <a:pt x="0" y="722241"/>
                        <a:pt x="0" y="653661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4009332" y="0"/>
                      </a:lnTo>
                      <a:cubicBezTo>
                        <a:pt x="4077912" y="0"/>
                        <a:pt x="4133791" y="55880"/>
                        <a:pt x="4133791" y="124460"/>
                      </a:cubicBezTo>
                      <a:lnTo>
                        <a:pt x="4133791" y="653661"/>
                      </a:lnTo>
                      <a:cubicBezTo>
                        <a:pt x="4133791" y="722241"/>
                        <a:pt x="4077912" y="778121"/>
                        <a:pt x="4009332" y="778121"/>
                      </a:cubicBezTo>
                      <a:close/>
                    </a:path>
                  </a:pathLst>
                </a:custGeom>
                <a:solidFill>
                  <a:srgbClr val="1B3679"/>
                </a:solidFill>
              </p:spPr>
            </p:sp>
          </p:grpSp>
          <p:grpSp>
            <p:nvGrpSpPr>
              <p:cNvPr id="71" name="Group 8"/>
              <p:cNvGrpSpPr/>
              <p:nvPr/>
            </p:nvGrpSpPr>
            <p:grpSpPr>
              <a:xfrm>
                <a:off x="1800391" y="1788930"/>
                <a:ext cx="1089468" cy="1212437"/>
                <a:chOff x="28150" y="-1"/>
                <a:chExt cx="641725" cy="778121"/>
              </a:xfrm>
            </p:grpSpPr>
            <p:sp>
              <p:nvSpPr>
                <p:cNvPr id="72" name="Freeform 9"/>
                <p:cNvSpPr/>
                <p:nvPr/>
              </p:nvSpPr>
              <p:spPr>
                <a:xfrm>
                  <a:off x="28150" y="-1"/>
                  <a:ext cx="641725" cy="77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033" h="778121">
                      <a:moveTo>
                        <a:pt x="606572" y="778121"/>
                      </a:moveTo>
                      <a:lnTo>
                        <a:pt x="124460" y="778121"/>
                      </a:lnTo>
                      <a:cubicBezTo>
                        <a:pt x="55880" y="778121"/>
                        <a:pt x="0" y="722241"/>
                        <a:pt x="0" y="653661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606573" y="0"/>
                      </a:lnTo>
                      <a:cubicBezTo>
                        <a:pt x="675153" y="0"/>
                        <a:pt x="731033" y="55880"/>
                        <a:pt x="731033" y="124460"/>
                      </a:cubicBezTo>
                      <a:lnTo>
                        <a:pt x="731033" y="653661"/>
                      </a:lnTo>
                      <a:cubicBezTo>
                        <a:pt x="731033" y="722241"/>
                        <a:pt x="675153" y="778121"/>
                        <a:pt x="606573" y="778121"/>
                      </a:cubicBezTo>
                      <a:close/>
                    </a:path>
                  </a:pathLst>
                </a:custGeom>
                <a:solidFill>
                  <a:srgbClr val="FF914D"/>
                </a:solidFill>
              </p:spPr>
              <p:txBody>
                <a:bodyPr/>
                <a:lstStyle/>
                <a:p>
                  <a:pPr algn="ctr"/>
                  <a:r>
                    <a:rPr lang="en-US" sz="8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IV</a:t>
                  </a:r>
                  <a:endParaRPr lang="vi-VN" sz="8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9" name="TextBox 68"/>
            <p:cNvSpPr txBox="1"/>
            <p:nvPr/>
          </p:nvSpPr>
          <p:spPr>
            <a:xfrm>
              <a:off x="6918923" y="2912322"/>
              <a:ext cx="8458200" cy="880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vi-V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1" y="342900"/>
            <a:ext cx="17602200" cy="95250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EFCE6"/>
            </a:solidFill>
            <a:ln w="76200">
              <a:solidFill>
                <a:schemeClr val="tx1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685800" y="342900"/>
            <a:ext cx="9181929" cy="10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4800" b="1" u="none" spc="138" dirty="0" smtClean="0">
                <a:solidFill>
                  <a:srgbClr val="002060"/>
                </a:solidFill>
                <a:latin typeface="Arial" panose="020B0604020202020204" pitchFamily="34" charset="0"/>
              </a:rPr>
              <a:t>I. </a:t>
            </a:r>
            <a:r>
              <a:rPr lang="en-US" sz="4800" b="1" u="none" spc="138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Nhận</a:t>
            </a:r>
            <a:r>
              <a:rPr lang="en-US" sz="4800" b="1" u="none" spc="138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u="none" spc="138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biết</a:t>
            </a:r>
            <a:r>
              <a:rPr lang="en-US" sz="4800" b="1" u="none" spc="138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u="none" spc="138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800" b="1" u="none" spc="138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u="none" spc="138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bình</a:t>
            </a:r>
            <a:r>
              <a:rPr lang="en-US" sz="4800" b="1" u="none" spc="138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u="none" spc="138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hành</a:t>
            </a:r>
            <a:endParaRPr lang="en-US" sz="4800" b="1" u="none" spc="138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11444">
            <a:off x="16197042" y="7714759"/>
            <a:ext cx="2124514" cy="24242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85800" y="1495501"/>
            <a:ext cx="16002000" cy="2748253"/>
            <a:chOff x="384048" y="1725654"/>
            <a:chExt cx="11119104" cy="2748253"/>
          </a:xfrm>
        </p:grpSpPr>
        <p:sp>
          <p:nvSpPr>
            <p:cNvPr id="7" name="TextBox 6"/>
            <p:cNvSpPr txBox="1"/>
            <p:nvPr/>
          </p:nvSpPr>
          <p:spPr>
            <a:xfrm>
              <a:off x="384048" y="2029968"/>
              <a:ext cx="1261872" cy="70788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  <a:endParaRPr lang="vi-VN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1725654"/>
              <a:ext cx="9674352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que,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que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ngắn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que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22.</a:t>
              </a:r>
              <a:endParaRPr lang="vi-VN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 flipH="1">
            <a:off x="2896885" y="5174568"/>
            <a:ext cx="949858" cy="31089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41329" y="5093242"/>
            <a:ext cx="923114" cy="31089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06949" y="3947544"/>
            <a:ext cx="3902607" cy="229139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006030" y="4899910"/>
            <a:ext cx="3902607" cy="229139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arallelogram 16"/>
          <p:cNvSpPr/>
          <p:nvPr/>
        </p:nvSpPr>
        <p:spPr>
          <a:xfrm>
            <a:off x="9287665" y="5989549"/>
            <a:ext cx="7125117" cy="3103902"/>
          </a:xfrm>
          <a:prstGeom prst="parallelogram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342899"/>
            <a:ext cx="17678400" cy="9586749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6324347" y="7582384"/>
            <a:ext cx="2129098" cy="212909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83324" y="576193"/>
            <a:ext cx="1676400" cy="909892"/>
            <a:chOff x="583324" y="576193"/>
            <a:chExt cx="1676400" cy="909892"/>
          </a:xfrm>
        </p:grpSpPr>
        <p:grpSp>
          <p:nvGrpSpPr>
            <p:cNvPr id="14" name="Group 14"/>
            <p:cNvGrpSpPr/>
            <p:nvPr/>
          </p:nvGrpSpPr>
          <p:grpSpPr>
            <a:xfrm>
              <a:off x="727162" y="576193"/>
              <a:ext cx="1323716" cy="909892"/>
              <a:chOff x="0" y="610845"/>
              <a:chExt cx="1825124" cy="170055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610845"/>
                <a:ext cx="1825124" cy="1700555"/>
              </a:xfrm>
              <a:custGeom>
                <a:avLst/>
                <a:gdLst/>
                <a:ahLst/>
                <a:cxnLst/>
                <a:rect l="l" t="t" r="r" b="b"/>
                <a:pathLst>
                  <a:path w="2311400" h="2311400">
                    <a:moveTo>
                      <a:pt x="2006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06600" y="2311400"/>
                    </a:lnTo>
                    <a:cubicBezTo>
                      <a:pt x="2175510" y="2311400"/>
                      <a:pt x="2311400" y="2175510"/>
                      <a:pt x="2311400" y="2006600"/>
                    </a:cubicBezTo>
                    <a:lnTo>
                      <a:pt x="2311400" y="304800"/>
                    </a:lnTo>
                    <a:cubicBezTo>
                      <a:pt x="2311400" y="135890"/>
                      <a:pt x="2175510" y="0"/>
                      <a:pt x="2006600" y="0"/>
                    </a:cubicBezTo>
                    <a:close/>
                  </a:path>
                </a:pathLst>
              </a:custGeom>
              <a:solidFill>
                <a:srgbClr val="1B3679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583324" y="591604"/>
              <a:ext cx="1676400" cy="8079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281"/>
                </a:lnSpc>
                <a:spcBef>
                  <a:spcPct val="0"/>
                </a:spcBef>
              </a:pPr>
              <a:r>
                <a:rPr lang="en-US" sz="4400" b="1" spc="94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HĐ2</a:t>
              </a:r>
              <a:endParaRPr lang="en-US" sz="4400" b="1" spc="94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86000" y="668489"/>
            <a:ext cx="1645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PQRS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23,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7341" y="2033185"/>
            <a:ext cx="15852135" cy="16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PQ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RS; PS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QR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279330"/>
            <a:ext cx="5448300" cy="381381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7162800" y="4738379"/>
            <a:ext cx="838200" cy="25387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0363200" y="4916874"/>
            <a:ext cx="838200" cy="25387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696200" y="5067300"/>
            <a:ext cx="3657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162800" y="7048500"/>
            <a:ext cx="3657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914400" y="8528082"/>
            <a:ext cx="1564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PQ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RS; PS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QR song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-6.17284E-7 L 0.17709 0.004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-4.5679E-6 L -0.175 -0.017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-2.59259E-6 L -0.02917 0.192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81481E-6 L 0.02916 -0.19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342899"/>
            <a:ext cx="17678400" cy="9586749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6324347" y="7582384"/>
            <a:ext cx="2129098" cy="212909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09353" y="582208"/>
            <a:ext cx="1676400" cy="909892"/>
            <a:chOff x="583324" y="576193"/>
            <a:chExt cx="1676400" cy="909892"/>
          </a:xfrm>
        </p:grpSpPr>
        <p:grpSp>
          <p:nvGrpSpPr>
            <p:cNvPr id="14" name="Group 14"/>
            <p:cNvGrpSpPr/>
            <p:nvPr/>
          </p:nvGrpSpPr>
          <p:grpSpPr>
            <a:xfrm>
              <a:off x="727162" y="576193"/>
              <a:ext cx="1323716" cy="909892"/>
              <a:chOff x="0" y="610845"/>
              <a:chExt cx="1825124" cy="170055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610845"/>
                <a:ext cx="1825124" cy="1700555"/>
              </a:xfrm>
              <a:custGeom>
                <a:avLst/>
                <a:gdLst/>
                <a:ahLst/>
                <a:cxnLst/>
                <a:rect l="l" t="t" r="r" b="b"/>
                <a:pathLst>
                  <a:path w="2311400" h="2311400">
                    <a:moveTo>
                      <a:pt x="2006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06600" y="2311400"/>
                    </a:lnTo>
                    <a:cubicBezTo>
                      <a:pt x="2175510" y="2311400"/>
                      <a:pt x="2311400" y="2175510"/>
                      <a:pt x="2311400" y="2006600"/>
                    </a:cubicBezTo>
                    <a:lnTo>
                      <a:pt x="2311400" y="304800"/>
                    </a:lnTo>
                    <a:cubicBezTo>
                      <a:pt x="2311400" y="135890"/>
                      <a:pt x="2175510" y="0"/>
                      <a:pt x="2006600" y="0"/>
                    </a:cubicBezTo>
                    <a:close/>
                  </a:path>
                </a:pathLst>
              </a:custGeom>
              <a:solidFill>
                <a:srgbClr val="1B3679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583324" y="591604"/>
              <a:ext cx="1676400" cy="7460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28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94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HĐ2</a:t>
              </a:r>
              <a:endParaRPr kumimoji="0" lang="en-US" sz="4000" b="1" i="0" u="none" strike="noStrike" kern="1200" cap="none" spc="9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740812" y="373038"/>
            <a:ext cx="16126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PQRS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chéo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PQR (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RSP (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2949" y="2107711"/>
            <a:ext cx="1377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PQ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RS;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0812" y="4353334"/>
            <a:ext cx="1377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PSR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PQR.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291440"/>
            <a:ext cx="5448300" cy="3813810"/>
          </a:xfrm>
          <a:prstGeom prst="rect">
            <a:avLst/>
          </a:prstGeom>
        </p:spPr>
      </p:pic>
      <p:pic>
        <p:nvPicPr>
          <p:cNvPr id="25" name="Picture 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144542"/>
            <a:ext cx="7292690" cy="1228080"/>
          </a:xfrm>
          <a:prstGeom prst="rect">
            <a:avLst/>
          </a:prstGeom>
          <a:noFill/>
        </p:spPr>
      </p:pic>
      <p:pic>
        <p:nvPicPr>
          <p:cNvPr id="29" name="Picture 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9734" y="7129444"/>
            <a:ext cx="7292690" cy="1228080"/>
          </a:xfrm>
          <a:prstGeom prst="rect">
            <a:avLst/>
          </a:prstGeom>
          <a:noFill/>
        </p:spPr>
      </p:pic>
      <p:pic>
        <p:nvPicPr>
          <p:cNvPr id="30" name="Picture 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254954">
            <a:off x="4992894" y="3390347"/>
            <a:ext cx="7292690" cy="1228080"/>
          </a:xfrm>
          <a:prstGeom prst="rect">
            <a:avLst/>
          </a:prstGeom>
          <a:noFill/>
        </p:spPr>
      </p:pic>
      <p:pic>
        <p:nvPicPr>
          <p:cNvPr id="31" name="Picture 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254954">
            <a:off x="8230413" y="3390347"/>
            <a:ext cx="7292690" cy="12280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11613" y="2802640"/>
            <a:ext cx="7576879" cy="1501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PQ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RS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QR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2478942">
            <a:off x="1970621" y="6821347"/>
            <a:ext cx="3648448" cy="1642783"/>
          </a:xfrm>
          <a:prstGeom prst="triangle">
            <a:avLst>
              <a:gd name="adj" fmla="val 8420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2493085" y="6057900"/>
            <a:ext cx="3221915" cy="171185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6" descr="j03496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7701" flipH="1">
            <a:off x="1878903" y="5021492"/>
            <a:ext cx="575694" cy="9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53" name="Isosceles Triangle 52"/>
          <p:cNvSpPr/>
          <p:nvPr/>
        </p:nvSpPr>
        <p:spPr>
          <a:xfrm rot="1683923">
            <a:off x="2732812" y="5371773"/>
            <a:ext cx="3648448" cy="1642783"/>
          </a:xfrm>
          <a:prstGeom prst="triangle">
            <a:avLst>
              <a:gd name="adj" fmla="val 8420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 rot="1683923">
            <a:off x="6344140" y="7205469"/>
            <a:ext cx="3648448" cy="1642783"/>
          </a:xfrm>
          <a:prstGeom prst="triangle">
            <a:avLst>
              <a:gd name="adj" fmla="val 8420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1510" y="5718829"/>
            <a:ext cx="50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87124" y="7672917"/>
            <a:ext cx="50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99476" y="7904775"/>
            <a:ext cx="50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96857" y="5144478"/>
            <a:ext cx="50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73910" y="5544343"/>
            <a:ext cx="50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67570" y="7339290"/>
            <a:ext cx="50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328784" y="5579262"/>
                <a:ext cx="11730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784" y="5579262"/>
                <a:ext cx="1173027" cy="707886"/>
              </a:xfrm>
              <a:prstGeom prst="rect">
                <a:avLst/>
              </a:prstGeom>
              <a:blipFill>
                <a:blip r:embed="rId7"/>
                <a:stretch>
                  <a:fillRect t="-15517" r="-12435" b="-362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ounded Rectangle 63"/>
          <p:cNvSpPr/>
          <p:nvPr/>
        </p:nvSpPr>
        <p:spPr>
          <a:xfrm>
            <a:off x="10326079" y="6455944"/>
            <a:ext cx="5964619" cy="8530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PSR =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PQR</a:t>
            </a:r>
          </a:p>
        </p:txBody>
      </p:sp>
    </p:spTree>
    <p:extLst>
      <p:ext uri="{BB962C8B-B14F-4D97-AF65-F5344CB8AC3E}">
        <p14:creationId xmlns:p14="http://schemas.microsoft.com/office/powerpoint/2010/main" val="41062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2794 L 0.19514 0.2348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0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23457E-6 L 0.00138 0.1978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892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7608 L -0.01771 0.1899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330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7 2.22222E-6 L 0.0138 0.1378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" y="688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08642E-6 L 0.0026 0.1512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7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3.08642E-6 L -0.19774 -0.1814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1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2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7 2.22222E-6 L -9.72222E-7 0.25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08642E-6 L 4.16667E-7 0.2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  <p:bldP spid="13" grpId="0"/>
      <p:bldP spid="5" grpId="0" animBg="1"/>
      <p:bldP spid="42" grpId="0" animBg="1"/>
      <p:bldP spid="42" grpId="1" animBg="1"/>
      <p:bldP spid="42" grpId="2" animBg="1"/>
      <p:bldP spid="53" grpId="0" animBg="1"/>
      <p:bldP spid="54" grpId="0" animBg="1"/>
      <p:bldP spid="54" grpId="1" animBg="1"/>
      <p:bldP spid="9" grpId="0"/>
      <p:bldP spid="9" grpId="1"/>
      <p:bldP spid="9" grpId="2"/>
      <p:bldP spid="9" grpId="3"/>
      <p:bldP spid="58" grpId="0"/>
      <p:bldP spid="58" grpId="1"/>
      <p:bldP spid="58" grpId="2"/>
      <p:bldP spid="58" grpId="3"/>
      <p:bldP spid="59" grpId="0"/>
      <p:bldP spid="59" grpId="1"/>
      <p:bldP spid="59" grpId="2"/>
      <p:bldP spid="59" grpId="3"/>
      <p:bldP spid="60" grpId="0"/>
      <p:bldP spid="61" grpId="0"/>
      <p:bldP spid="62" grpId="0"/>
      <p:bldP spid="63" grpId="0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04800" y="115542"/>
            <a:ext cx="17699666" cy="9904758"/>
            <a:chOff x="0" y="0"/>
            <a:chExt cx="6350000" cy="3331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3331210"/>
            </a:xfrm>
            <a:custGeom>
              <a:avLst/>
              <a:gdLst/>
              <a:ahLst/>
              <a:cxnLst/>
              <a:rect l="l" t="t" r="r" b="b"/>
              <a:pathLst>
                <a:path w="6350000" h="3331210">
                  <a:moveTo>
                    <a:pt x="6209030" y="0"/>
                  </a:moveTo>
                  <a:lnTo>
                    <a:pt x="140970" y="0"/>
                  </a:lnTo>
                  <a:cubicBezTo>
                    <a:pt x="63500" y="0"/>
                    <a:pt x="0" y="62230"/>
                    <a:pt x="0" y="138430"/>
                  </a:cubicBezTo>
                  <a:lnTo>
                    <a:pt x="0" y="3192780"/>
                  </a:lnTo>
                  <a:cubicBezTo>
                    <a:pt x="0" y="3268980"/>
                    <a:pt x="63500" y="3331210"/>
                    <a:pt x="140970" y="3331210"/>
                  </a:cubicBezTo>
                  <a:lnTo>
                    <a:pt x="6209030" y="3331210"/>
                  </a:lnTo>
                  <a:cubicBezTo>
                    <a:pt x="6286500" y="3331210"/>
                    <a:pt x="6350000" y="3268980"/>
                    <a:pt x="6350000" y="3192780"/>
                  </a:cubicBezTo>
                  <a:lnTo>
                    <a:pt x="6350000" y="138430"/>
                  </a:lnTo>
                  <a:cubicBezTo>
                    <a:pt x="6350000" y="62230"/>
                    <a:pt x="6286500" y="0"/>
                    <a:pt x="6209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028700" y="952501"/>
            <a:ext cx="16116300" cy="7924046"/>
            <a:chOff x="0" y="-1"/>
            <a:chExt cx="13072345" cy="450920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-1"/>
              <a:ext cx="13072345" cy="4509205"/>
            </a:xfrm>
            <a:custGeom>
              <a:avLst/>
              <a:gdLst/>
              <a:ahLst/>
              <a:cxnLst/>
              <a:rect l="l" t="t" r="r" b="b"/>
              <a:pathLst>
                <a:path w="12980930" h="2311400">
                  <a:moveTo>
                    <a:pt x="126761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2676130" y="2311400"/>
                  </a:lnTo>
                  <a:cubicBezTo>
                    <a:pt x="12845041" y="2311400"/>
                    <a:pt x="12980930" y="2175510"/>
                    <a:pt x="12980930" y="2006600"/>
                  </a:cubicBezTo>
                  <a:lnTo>
                    <a:pt x="12980930" y="304800"/>
                  </a:lnTo>
                  <a:cubicBezTo>
                    <a:pt x="12980930" y="135890"/>
                    <a:pt x="12845041" y="0"/>
                    <a:pt x="1267613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8" name="Right Arrow 7"/>
          <p:cNvSpPr/>
          <p:nvPr/>
        </p:nvSpPr>
        <p:spPr>
          <a:xfrm>
            <a:off x="304800" y="3721156"/>
            <a:ext cx="723900" cy="56200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vi-VN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4572040" y="1370983"/>
            <a:ext cx="8328876" cy="8209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44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4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1579624" y="2667776"/>
            <a:ext cx="9469376" cy="1560427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just" defTabSz="342900">
              <a:lnSpc>
                <a:spcPct val="120000"/>
              </a:lnSpc>
              <a:buClrTx/>
            </a:pP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Hai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CD, BC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AD song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640305" y="4720983"/>
            <a:ext cx="11618495" cy="1560427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Hai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= CD; BC = AD.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335197"/>
            <a:ext cx="2743240" cy="8209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4400" b="1" i="1" u="sng" kern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i="1" u="sng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b="1" i="1" u="sng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i="1" u="sng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1640305" y="6503338"/>
            <a:ext cx="9657801" cy="1560427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just" defTabSz="342900">
              <a:lnSpc>
                <a:spcPct val="120000"/>
              </a:lnSpc>
              <a:buClrTx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- Hai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711" y="2667776"/>
            <a:ext cx="6312292" cy="324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3351" y="1027148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0068843">
            <a:off x="978182" y="8534177"/>
            <a:ext cx="1703301" cy="1096506"/>
            <a:chOff x="0" y="0"/>
            <a:chExt cx="2346765" cy="21057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46765" cy="2105746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1B3679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13083" y="928981"/>
            <a:ext cx="1649149" cy="99248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227779" y="8234881"/>
            <a:ext cx="987624" cy="1017216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6542807" y="985988"/>
            <a:ext cx="648120" cy="1052635"/>
            <a:chOff x="11716283" y="8019657"/>
            <a:chExt cx="648120" cy="1052635"/>
          </a:xfrm>
        </p:grpSpPr>
        <p:grpSp>
          <p:nvGrpSpPr>
            <p:cNvPr id="8" name="Group 8"/>
            <p:cNvGrpSpPr/>
            <p:nvPr/>
          </p:nvGrpSpPr>
          <p:grpSpPr>
            <a:xfrm>
              <a:off x="11716283" y="8019657"/>
              <a:ext cx="648120" cy="1052635"/>
              <a:chOff x="647988" y="0"/>
              <a:chExt cx="963083" cy="2311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47988" y="0"/>
                <a:ext cx="96308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311400" h="2311400">
                    <a:moveTo>
                      <a:pt x="2006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06600" y="2311400"/>
                    </a:lnTo>
                    <a:cubicBezTo>
                      <a:pt x="2175510" y="2311400"/>
                      <a:pt x="2311400" y="2175510"/>
                      <a:pt x="2311400" y="2006600"/>
                    </a:cubicBezTo>
                    <a:lnTo>
                      <a:pt x="2311400" y="304800"/>
                    </a:lnTo>
                    <a:cubicBezTo>
                      <a:pt x="2311400" y="135890"/>
                      <a:pt x="2175510" y="0"/>
                      <a:pt x="2006600" y="0"/>
                    </a:cubicBezTo>
                    <a:close/>
                  </a:path>
                </a:pathLst>
              </a:custGeom>
              <a:solidFill>
                <a:srgbClr val="1B3679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1751506" y="8220761"/>
              <a:ext cx="612896" cy="766120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8260311">
            <a:off x="294149" y="8426165"/>
            <a:ext cx="1509427" cy="790391"/>
          </a:xfrm>
          <a:prstGeom prst="rect">
            <a:avLst/>
          </a:prstGeom>
        </p:spPr>
      </p:pic>
      <p:sp>
        <p:nvSpPr>
          <p:cNvPr id="33" name="Title 3"/>
          <p:cNvSpPr txBox="1">
            <a:spLocks/>
          </p:cNvSpPr>
          <p:nvPr/>
        </p:nvSpPr>
        <p:spPr>
          <a:xfrm>
            <a:off x="1371600" y="2191935"/>
            <a:ext cx="1718380" cy="8139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vi-VN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01293" y="1627295"/>
            <a:ext cx="1303020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AB, AD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26.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AB, AD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801517" y="5376711"/>
            <a:ext cx="4572000" cy="2321816"/>
            <a:chOff x="3505200" y="5376711"/>
            <a:chExt cx="4572000" cy="2321816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505200" y="5376711"/>
              <a:ext cx="1710684" cy="2288971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505200" y="7665682"/>
              <a:ext cx="4572000" cy="32845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680034" y="7639106"/>
            <a:ext cx="1229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85466" y="4666691"/>
            <a:ext cx="1229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1997" y="7728744"/>
            <a:ext cx="1229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2514600" y="7431726"/>
            <a:ext cx="10782133" cy="7684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-1770070" y="3846330"/>
            <a:ext cx="9144000" cy="7704394"/>
            <a:chOff x="3308658" y="3982561"/>
            <a:chExt cx="9144000" cy="7704394"/>
          </a:xfrm>
        </p:grpSpPr>
        <p:grpSp>
          <p:nvGrpSpPr>
            <p:cNvPr id="67" name="Group 66"/>
            <p:cNvGrpSpPr/>
            <p:nvPr/>
          </p:nvGrpSpPr>
          <p:grpSpPr>
            <a:xfrm>
              <a:off x="7880658" y="3982561"/>
              <a:ext cx="4572000" cy="3840480"/>
              <a:chOff x="7880658" y="3982562"/>
              <a:chExt cx="4572000" cy="3774669"/>
            </a:xfrm>
          </p:grpSpPr>
          <p:sp>
            <p:nvSpPr>
              <p:cNvPr id="59" name="Isosceles Triangle 58"/>
              <p:cNvSpPr/>
              <p:nvPr/>
            </p:nvSpPr>
            <p:spPr>
              <a:xfrm>
                <a:off x="7880658" y="4556831"/>
                <a:ext cx="4572000" cy="3200400"/>
              </a:xfrm>
              <a:custGeom>
                <a:avLst/>
                <a:gdLst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0 w 2667000"/>
                  <a:gd name="connsiteY3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273629 w 2667000"/>
                  <a:gd name="connsiteY3" fmla="*/ 2095500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210128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210128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857499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135891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135891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135891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26721 w 2667000"/>
                  <a:gd name="connsiteY3" fmla="*/ 885338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26721 w 2667000"/>
                  <a:gd name="connsiteY3" fmla="*/ 885338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26721 w 2667000"/>
                  <a:gd name="connsiteY3" fmla="*/ 885338 h 5632597"/>
                  <a:gd name="connsiteX4" fmla="*/ 0 w 2667000"/>
                  <a:gd name="connsiteY4" fmla="*/ 5632597 h 5632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0" h="5632597">
                    <a:moveTo>
                      <a:pt x="0" y="5632597"/>
                    </a:moveTo>
                    <a:lnTo>
                      <a:pt x="1333500" y="0"/>
                    </a:lnTo>
                    <a:lnTo>
                      <a:pt x="2667000" y="5632597"/>
                    </a:lnTo>
                    <a:cubicBezTo>
                      <a:pt x="2246086" y="5618336"/>
                      <a:pt x="1626936" y="1378810"/>
                      <a:pt x="1326721" y="885338"/>
                    </a:cubicBezTo>
                    <a:cubicBezTo>
                      <a:pt x="242797" y="5251667"/>
                      <a:pt x="434219" y="4133695"/>
                      <a:pt x="0" y="56325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9704450" y="3982562"/>
                <a:ext cx="924416" cy="993211"/>
                <a:chOff x="10682789" y="11194151"/>
                <a:chExt cx="924416" cy="993211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10972800" y="11194151"/>
                  <a:ext cx="326236" cy="597301"/>
                </a:xfrm>
                <a:prstGeom prst="round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" name="Rounded Rectangle 60"/>
                <p:cNvSpPr/>
                <p:nvPr/>
              </p:nvSpPr>
              <p:spPr>
                <a:xfrm>
                  <a:off x="10682789" y="11791452"/>
                  <a:ext cx="924416" cy="39591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0921983" y="11866173"/>
                  <a:ext cx="446027" cy="27290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64" name="Rectangle 63"/>
            <p:cNvSpPr/>
            <p:nvPr/>
          </p:nvSpPr>
          <p:spPr>
            <a:xfrm>
              <a:off x="3308658" y="7846475"/>
              <a:ext cx="9144000" cy="3840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4" name="Arc 83"/>
          <p:cNvSpPr/>
          <p:nvPr/>
        </p:nvSpPr>
        <p:spPr>
          <a:xfrm rot="4407019">
            <a:off x="-45273" y="804712"/>
            <a:ext cx="9144000" cy="9144000"/>
          </a:xfrm>
          <a:prstGeom prst="arc">
            <a:avLst>
              <a:gd name="adj1" fmla="val 16868960"/>
              <a:gd name="adj2" fmla="val 18738860"/>
            </a:avLst>
          </a:prstGeom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Arc 111"/>
          <p:cNvSpPr/>
          <p:nvPr/>
        </p:nvSpPr>
        <p:spPr>
          <a:xfrm rot="4407019">
            <a:off x="4390491" y="4767895"/>
            <a:ext cx="5852160" cy="5852160"/>
          </a:xfrm>
          <a:prstGeom prst="arc">
            <a:avLst>
              <a:gd name="adj1" fmla="val 12016822"/>
              <a:gd name="adj2" fmla="val 17001560"/>
            </a:avLst>
          </a:prstGeom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/>
          <p:cNvSpPr/>
          <p:nvPr/>
        </p:nvSpPr>
        <p:spPr>
          <a:xfrm rot="5400000" flipH="1">
            <a:off x="4898734" y="6624403"/>
            <a:ext cx="9144000" cy="384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9049917" y="529590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grpSp>
        <p:nvGrpSpPr>
          <p:cNvPr id="5" name="Group 4"/>
          <p:cNvGrpSpPr/>
          <p:nvPr/>
        </p:nvGrpSpPr>
        <p:grpSpPr>
          <a:xfrm rot="7540026">
            <a:off x="77441" y="3849379"/>
            <a:ext cx="5596128" cy="7608658"/>
            <a:chOff x="10064446" y="2463064"/>
            <a:chExt cx="5596128" cy="7608658"/>
          </a:xfrm>
        </p:grpSpPr>
        <p:grpSp>
          <p:nvGrpSpPr>
            <p:cNvPr id="55" name="Group 54"/>
            <p:cNvGrpSpPr/>
            <p:nvPr/>
          </p:nvGrpSpPr>
          <p:grpSpPr>
            <a:xfrm flipH="1">
              <a:off x="10064446" y="2463064"/>
              <a:ext cx="2801598" cy="3840480"/>
              <a:chOff x="7880658" y="3982562"/>
              <a:chExt cx="4572000" cy="3774669"/>
            </a:xfrm>
          </p:grpSpPr>
          <p:sp>
            <p:nvSpPr>
              <p:cNvPr id="57" name="Isosceles Triangle 58"/>
              <p:cNvSpPr/>
              <p:nvPr/>
            </p:nvSpPr>
            <p:spPr>
              <a:xfrm>
                <a:off x="7880658" y="4556831"/>
                <a:ext cx="4572000" cy="3200400"/>
              </a:xfrm>
              <a:custGeom>
                <a:avLst/>
                <a:gdLst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0 w 2667000"/>
                  <a:gd name="connsiteY3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273629 w 2667000"/>
                  <a:gd name="connsiteY3" fmla="*/ 2095500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210128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210128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857499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135891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135891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135891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26721 w 2667000"/>
                  <a:gd name="connsiteY3" fmla="*/ 885338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26721 w 2667000"/>
                  <a:gd name="connsiteY3" fmla="*/ 885338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26721 w 2667000"/>
                  <a:gd name="connsiteY3" fmla="*/ 885338 h 5632597"/>
                  <a:gd name="connsiteX4" fmla="*/ 0 w 2667000"/>
                  <a:gd name="connsiteY4" fmla="*/ 5632597 h 5632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0" h="5632597">
                    <a:moveTo>
                      <a:pt x="0" y="5632597"/>
                    </a:moveTo>
                    <a:lnTo>
                      <a:pt x="1333500" y="0"/>
                    </a:lnTo>
                    <a:lnTo>
                      <a:pt x="2667000" y="5632597"/>
                    </a:lnTo>
                    <a:cubicBezTo>
                      <a:pt x="2246086" y="5618336"/>
                      <a:pt x="1626936" y="1378810"/>
                      <a:pt x="1326721" y="885338"/>
                    </a:cubicBezTo>
                    <a:cubicBezTo>
                      <a:pt x="242797" y="5251667"/>
                      <a:pt x="434219" y="4133695"/>
                      <a:pt x="0" y="56325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9704450" y="3982562"/>
                <a:ext cx="924416" cy="993211"/>
                <a:chOff x="10682789" y="11194151"/>
                <a:chExt cx="924416" cy="993211"/>
              </a:xfrm>
            </p:grpSpPr>
            <p:sp>
              <p:nvSpPr>
                <p:cNvPr id="63" name="Rounded Rectangle 62"/>
                <p:cNvSpPr/>
                <p:nvPr/>
              </p:nvSpPr>
              <p:spPr>
                <a:xfrm>
                  <a:off x="10972800" y="11194151"/>
                  <a:ext cx="326236" cy="597301"/>
                </a:xfrm>
                <a:prstGeom prst="round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10682789" y="11791452"/>
                  <a:ext cx="924416" cy="39591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0921983" y="11866173"/>
                  <a:ext cx="446027" cy="27290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56" name="Rectangle 55"/>
            <p:cNvSpPr/>
            <p:nvPr/>
          </p:nvSpPr>
          <p:spPr>
            <a:xfrm flipH="1">
              <a:off x="10064446" y="6231242"/>
              <a:ext cx="5596128" cy="3840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60250" y="3834777"/>
            <a:ext cx="5596128" cy="7608658"/>
            <a:chOff x="10064446" y="2463064"/>
            <a:chExt cx="5596128" cy="7608658"/>
          </a:xfrm>
        </p:grpSpPr>
        <p:grpSp>
          <p:nvGrpSpPr>
            <p:cNvPr id="70" name="Group 69"/>
            <p:cNvGrpSpPr/>
            <p:nvPr/>
          </p:nvGrpSpPr>
          <p:grpSpPr>
            <a:xfrm flipH="1">
              <a:off x="10064446" y="2463064"/>
              <a:ext cx="2801598" cy="3840480"/>
              <a:chOff x="7880658" y="3982562"/>
              <a:chExt cx="4572000" cy="3774669"/>
            </a:xfrm>
          </p:grpSpPr>
          <p:sp>
            <p:nvSpPr>
              <p:cNvPr id="72" name="Isosceles Triangle 58"/>
              <p:cNvSpPr/>
              <p:nvPr/>
            </p:nvSpPr>
            <p:spPr>
              <a:xfrm>
                <a:off x="7880658" y="4556831"/>
                <a:ext cx="4572000" cy="3200400"/>
              </a:xfrm>
              <a:custGeom>
                <a:avLst/>
                <a:gdLst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0 w 2667000"/>
                  <a:gd name="connsiteY3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273629 w 2667000"/>
                  <a:gd name="connsiteY3" fmla="*/ 2095500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210128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210128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857499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135891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135891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02658 w 2667000"/>
                  <a:gd name="connsiteY3" fmla="*/ 1135891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26721 w 2667000"/>
                  <a:gd name="connsiteY3" fmla="*/ 885338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26721 w 2667000"/>
                  <a:gd name="connsiteY3" fmla="*/ 885338 h 5632597"/>
                  <a:gd name="connsiteX4" fmla="*/ 0 w 2667000"/>
                  <a:gd name="connsiteY4" fmla="*/ 5632597 h 5632597"/>
                  <a:gd name="connsiteX0" fmla="*/ 0 w 2667000"/>
                  <a:gd name="connsiteY0" fmla="*/ 5632597 h 5632597"/>
                  <a:gd name="connsiteX1" fmla="*/ 1333500 w 2667000"/>
                  <a:gd name="connsiteY1" fmla="*/ 0 h 5632597"/>
                  <a:gd name="connsiteX2" fmla="*/ 2667000 w 2667000"/>
                  <a:gd name="connsiteY2" fmla="*/ 5632597 h 5632597"/>
                  <a:gd name="connsiteX3" fmla="*/ 1326721 w 2667000"/>
                  <a:gd name="connsiteY3" fmla="*/ 885338 h 5632597"/>
                  <a:gd name="connsiteX4" fmla="*/ 0 w 2667000"/>
                  <a:gd name="connsiteY4" fmla="*/ 5632597 h 5632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0" h="5632597">
                    <a:moveTo>
                      <a:pt x="0" y="5632597"/>
                    </a:moveTo>
                    <a:lnTo>
                      <a:pt x="1333500" y="0"/>
                    </a:lnTo>
                    <a:lnTo>
                      <a:pt x="2667000" y="5632597"/>
                    </a:lnTo>
                    <a:cubicBezTo>
                      <a:pt x="2246086" y="5618336"/>
                      <a:pt x="1626936" y="1378810"/>
                      <a:pt x="1326721" y="885338"/>
                    </a:cubicBezTo>
                    <a:cubicBezTo>
                      <a:pt x="242797" y="5251667"/>
                      <a:pt x="434219" y="4133695"/>
                      <a:pt x="0" y="56325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9704450" y="3982562"/>
                <a:ext cx="924416" cy="993211"/>
                <a:chOff x="10682789" y="11194151"/>
                <a:chExt cx="924416" cy="993211"/>
              </a:xfrm>
            </p:grpSpPr>
            <p:sp>
              <p:nvSpPr>
                <p:cNvPr id="74" name="Rounded Rectangle 73"/>
                <p:cNvSpPr/>
                <p:nvPr/>
              </p:nvSpPr>
              <p:spPr>
                <a:xfrm>
                  <a:off x="10972800" y="11194151"/>
                  <a:ext cx="326236" cy="597301"/>
                </a:xfrm>
                <a:prstGeom prst="round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" name="Rounded Rectangle 74"/>
                <p:cNvSpPr/>
                <p:nvPr/>
              </p:nvSpPr>
              <p:spPr>
                <a:xfrm>
                  <a:off x="10682789" y="11791452"/>
                  <a:ext cx="924416" cy="39591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10921983" y="11866173"/>
                  <a:ext cx="446027" cy="27290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71" name="Rectangle 70"/>
            <p:cNvSpPr/>
            <p:nvPr/>
          </p:nvSpPr>
          <p:spPr>
            <a:xfrm flipH="1">
              <a:off x="10064446" y="6231242"/>
              <a:ext cx="5596128" cy="3840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/>
          <p:cNvCxnSpPr>
            <a:stCxn id="57" idx="2"/>
            <a:endCxn id="7" idx="6"/>
          </p:cNvCxnSpPr>
          <p:nvPr/>
        </p:nvCxnSpPr>
        <p:spPr>
          <a:xfrm flipV="1">
            <a:off x="4477617" y="5341620"/>
            <a:ext cx="4663740" cy="178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919705" y="4680862"/>
            <a:ext cx="982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20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89834" y="5411281"/>
            <a:ext cx="7292690" cy="1228080"/>
          </a:xfrm>
          <a:prstGeom prst="rect">
            <a:avLst/>
          </a:prstGeom>
          <a:noFill/>
        </p:spPr>
      </p:pic>
      <p:pic>
        <p:nvPicPr>
          <p:cNvPr id="77" name="Picture 20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8445758">
            <a:off x="6278567" y="4826440"/>
            <a:ext cx="7292690" cy="1228080"/>
          </a:xfrm>
          <a:prstGeom prst="rect">
            <a:avLst/>
          </a:prstGeom>
          <a:noFill/>
        </p:spPr>
      </p:pic>
      <p:cxnSp>
        <p:nvCxnSpPr>
          <p:cNvPr id="78" name="Straight Connector 77"/>
          <p:cNvCxnSpPr/>
          <p:nvPr/>
        </p:nvCxnSpPr>
        <p:spPr>
          <a:xfrm flipV="1">
            <a:off x="7373517" y="5372100"/>
            <a:ext cx="1731952" cy="22702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1920" y="3420639"/>
            <a:ext cx="1156532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AD.Lấy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dung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AB.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074345" y="7027177"/>
            <a:ext cx="705441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925563" y="3257174"/>
            <a:ext cx="7318545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AD.Lấy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dung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AB.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007224" y="7336066"/>
            <a:ext cx="70341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1929 L 0.09393 -0.22453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12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4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111E-6 -1.48148E-6 L 0.24601 0.004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5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9" grpId="0"/>
      <p:bldP spid="40" grpId="0"/>
      <p:bldP spid="41" grpId="0"/>
      <p:bldP spid="84" grpId="0" animBg="1"/>
      <p:bldP spid="84" grpId="1" animBg="1"/>
      <p:bldP spid="112" grpId="0" animBg="1"/>
      <p:bldP spid="112" grpId="1" animBg="1"/>
      <p:bldP spid="7" grpId="0" animBg="1"/>
      <p:bldP spid="52" grpId="0"/>
      <p:bldP spid="14" grpId="0"/>
      <p:bldP spid="14" grpId="1"/>
      <p:bldP spid="79" grpId="0"/>
      <p:bldP spid="79" grpId="1"/>
      <p:bldP spid="80" grpId="0"/>
      <p:bldP spid="8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1160</Words>
  <Application>Microsoft Office PowerPoint</Application>
  <PresentationFormat>Custom</PresentationFormat>
  <Paragraphs>151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Calibri</vt:lpstr>
      <vt:lpstr>Merriweather Sans</vt:lpstr>
      <vt:lpstr>Caveat Brush</vt:lpstr>
      <vt:lpstr>Cambria Math</vt:lpstr>
      <vt:lpstr>Bitter</vt:lpstr>
      <vt:lpstr>Arial</vt:lpstr>
      <vt:lpstr>Bebas Neue</vt:lpstr>
      <vt:lpstr>Lato</vt:lpstr>
      <vt:lpstr>Poppins</vt:lpstr>
      <vt:lpstr>Roboto Condensed Light</vt:lpstr>
      <vt:lpstr>Office Theme</vt:lpstr>
      <vt:lpstr>Math Subject for Elementary -4th Grade: Practice Standards by Slidesgo</vt:lpstr>
      <vt:lpstr>1_Office Theme</vt:lpstr>
      <vt:lpstr>1_Math Subject for Elementary -4th Grade: Practice Standards by Slidesgo</vt:lpstr>
      <vt:lpstr>Eco-Friendly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tìm một số hình ảnh của hình bình hành trong thực tế </vt:lpstr>
      <vt:lpstr>PowerPoint Presentation</vt:lpstr>
      <vt:lpstr>CẢM ƠN CÁC EM ĐÃ CHÚ Ý BÀI GIẢNG!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ntd</cp:lastModifiedBy>
  <cp:revision>95</cp:revision>
  <dcterms:created xsi:type="dcterms:W3CDTF">2006-08-16T00:00:00Z</dcterms:created>
  <dcterms:modified xsi:type="dcterms:W3CDTF">2021-09-18T06:50:27Z</dcterms:modified>
  <dc:identifier>DAEoZ-n91lM</dc:identifier>
</cp:coreProperties>
</file>