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 id="2147483658" r:id="rId2"/>
    <p:sldMasterId id="2147483670" r:id="rId3"/>
    <p:sldMasterId id="2147483682" r:id="rId4"/>
    <p:sldMasterId id="2147483694" r:id="rId5"/>
    <p:sldMasterId id="2147483706" r:id="rId6"/>
    <p:sldMasterId id="2147483718" r:id="rId7"/>
  </p:sldMasterIdLst>
  <p:notesMasterIdLst>
    <p:notesMasterId r:id="rId29"/>
  </p:notesMasterIdLst>
  <p:sldIdLst>
    <p:sldId id="297" r:id="rId8"/>
    <p:sldId id="256" r:id="rId9"/>
    <p:sldId id="298" r:id="rId10"/>
    <p:sldId id="258" r:id="rId11"/>
    <p:sldId id="299" r:id="rId12"/>
    <p:sldId id="300" r:id="rId13"/>
    <p:sldId id="262" r:id="rId14"/>
    <p:sldId id="301" r:id="rId15"/>
    <p:sldId id="302" r:id="rId16"/>
    <p:sldId id="303" r:id="rId17"/>
    <p:sldId id="263" r:id="rId18"/>
    <p:sldId id="305" r:id="rId19"/>
    <p:sldId id="306" r:id="rId20"/>
    <p:sldId id="307" r:id="rId21"/>
    <p:sldId id="308" r:id="rId22"/>
    <p:sldId id="309" r:id="rId23"/>
    <p:sldId id="310" r:id="rId24"/>
    <p:sldId id="311" r:id="rId25"/>
    <p:sldId id="312" r:id="rId26"/>
    <p:sldId id="313" r:id="rId27"/>
    <p:sldId id="314" r:id="rId28"/>
  </p:sldIdLst>
  <p:sldSz cx="9144000" cy="5143500" type="screen16x9"/>
  <p:notesSz cx="6858000" cy="9144000"/>
  <p:embeddedFontLst>
    <p:embeddedFont>
      <p:font typeface="Cambria Math" panose="02040503050406030204" pitchFamily="18" charset="0"/>
      <p:regular r:id="rId30"/>
    </p:embeddedFont>
    <p:embeddedFont>
      <p:font typeface="Arvo" panose="020B0604020202020204" charset="0"/>
      <p:regular r:id="rId31"/>
      <p:bold r:id="rId32"/>
      <p:italic r:id="rId33"/>
      <p:boldItalic r:id="rId34"/>
    </p:embeddedFont>
    <p:embeddedFont>
      <p:font typeface="Roboto Condensed" panose="020B0604020202020204" charset="0"/>
      <p:regular r:id="rId35"/>
      <p:bold r:id="rId36"/>
      <p:italic r:id="rId37"/>
      <p:boldItalic r:id="rId38"/>
    </p:embeddedFont>
    <p:embeddedFont>
      <p:font typeface="Roboto Condensed Light"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D1D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0.fntdata"/><Relationship Id="rId21" Type="http://schemas.openxmlformats.org/officeDocument/2006/relationships/slide" Target="slides/slide14.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notesMaster" Target="notesMasters/notes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3.xml"/><Relationship Id="rId41" Type="http://schemas.openxmlformats.org/officeDocument/2006/relationships/font" Target="fonts/font12.fntdata"/><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ồng Nhung Nguyễn" userId="6a381378437eae27" providerId="LiveId" clId="{176D40F7-F1BE-46A1-BFD0-875512BF32A4}"/>
    <pc:docChg chg="undo custSel addSld modSld">
      <pc:chgData name="Hồng Nhung Nguyễn" userId="6a381378437eae27" providerId="LiveId" clId="{176D40F7-F1BE-46A1-BFD0-875512BF32A4}" dt="2021-08-03T03:50:03.117" v="964"/>
      <pc:docMkLst>
        <pc:docMk/>
      </pc:docMkLst>
      <pc:sldChg chg="modSp mod">
        <pc:chgData name="Hồng Nhung Nguyễn" userId="6a381378437eae27" providerId="LiveId" clId="{176D40F7-F1BE-46A1-BFD0-875512BF32A4}" dt="2021-08-03T03:11:52.549" v="51" actId="20577"/>
        <pc:sldMkLst>
          <pc:docMk/>
          <pc:sldMk cId="0" sldId="256"/>
        </pc:sldMkLst>
        <pc:spChg chg="mod">
          <ac:chgData name="Hồng Nhung Nguyễn" userId="6a381378437eae27" providerId="LiveId" clId="{176D40F7-F1BE-46A1-BFD0-875512BF32A4}" dt="2021-08-03T03:11:52.549" v="51" actId="20577"/>
          <ac:spMkLst>
            <pc:docMk/>
            <pc:sldMk cId="0" sldId="256"/>
            <ac:spMk id="184" creationId="{00000000-0000-0000-0000-000000000000}"/>
          </ac:spMkLst>
        </pc:spChg>
      </pc:sldChg>
      <pc:sldChg chg="addSp delSp modSp mod">
        <pc:chgData name="Hồng Nhung Nguyễn" userId="6a381378437eae27" providerId="LiveId" clId="{176D40F7-F1BE-46A1-BFD0-875512BF32A4}" dt="2021-08-03T03:14:51.135" v="207" actId="14100"/>
        <pc:sldMkLst>
          <pc:docMk/>
          <pc:sldMk cId="0" sldId="259"/>
        </pc:sldMkLst>
        <pc:spChg chg="add del mod">
          <ac:chgData name="Hồng Nhung Nguyễn" userId="6a381378437eae27" providerId="LiveId" clId="{176D40F7-F1BE-46A1-BFD0-875512BF32A4}" dt="2021-08-03T03:13:42.092" v="157" actId="478"/>
          <ac:spMkLst>
            <pc:docMk/>
            <pc:sldMk cId="0" sldId="259"/>
            <ac:spMk id="3" creationId="{B18F6188-E248-4A7A-9BF2-4543682CF82B}"/>
          </ac:spMkLst>
        </pc:spChg>
        <pc:spChg chg="mod">
          <ac:chgData name="Hồng Nhung Nguyễn" userId="6a381378437eae27" providerId="LiveId" clId="{176D40F7-F1BE-46A1-BFD0-875512BF32A4}" dt="2021-08-03T03:14:51.135" v="207" actId="14100"/>
          <ac:spMkLst>
            <pc:docMk/>
            <pc:sldMk cId="0" sldId="259"/>
            <ac:spMk id="221" creationId="{00000000-0000-0000-0000-000000000000}"/>
          </ac:spMkLst>
        </pc:spChg>
        <pc:spChg chg="del">
          <ac:chgData name="Hồng Nhung Nguyễn" userId="6a381378437eae27" providerId="LiveId" clId="{176D40F7-F1BE-46A1-BFD0-875512BF32A4}" dt="2021-08-03T03:13:35.635" v="156" actId="478"/>
          <ac:spMkLst>
            <pc:docMk/>
            <pc:sldMk cId="0" sldId="259"/>
            <ac:spMk id="222" creationId="{00000000-0000-0000-0000-000000000000}"/>
          </ac:spMkLst>
        </pc:spChg>
      </pc:sldChg>
      <pc:sldChg chg="modSp mod">
        <pc:chgData name="Hồng Nhung Nguyễn" userId="6a381378437eae27" providerId="LiveId" clId="{176D40F7-F1BE-46A1-BFD0-875512BF32A4}" dt="2021-08-03T03:49:50.680" v="963" actId="20577"/>
        <pc:sldMkLst>
          <pc:docMk/>
          <pc:sldMk cId="0" sldId="261"/>
        </pc:sldMkLst>
        <pc:spChg chg="mod">
          <ac:chgData name="Hồng Nhung Nguyễn" userId="6a381378437eae27" providerId="LiveId" clId="{176D40F7-F1BE-46A1-BFD0-875512BF32A4}" dt="2021-08-03T03:16:58.318" v="275" actId="20577"/>
          <ac:spMkLst>
            <pc:docMk/>
            <pc:sldMk cId="0" sldId="261"/>
            <ac:spMk id="236" creationId="{00000000-0000-0000-0000-000000000000}"/>
          </ac:spMkLst>
        </pc:spChg>
        <pc:spChg chg="mod">
          <ac:chgData name="Hồng Nhung Nguyễn" userId="6a381378437eae27" providerId="LiveId" clId="{176D40F7-F1BE-46A1-BFD0-875512BF32A4}" dt="2021-08-03T03:49:50.680" v="963" actId="20577"/>
          <ac:spMkLst>
            <pc:docMk/>
            <pc:sldMk cId="0" sldId="261"/>
            <ac:spMk id="237" creationId="{00000000-0000-0000-0000-000000000000}"/>
          </ac:spMkLst>
        </pc:spChg>
      </pc:sldChg>
      <pc:sldChg chg="modNotes">
        <pc:chgData name="Hồng Nhung Nguyễn" userId="6a381378437eae27" providerId="LiveId" clId="{176D40F7-F1BE-46A1-BFD0-875512BF32A4}" dt="2021-08-03T03:25:18.300" v="688"/>
        <pc:sldMkLst>
          <pc:docMk/>
          <pc:sldMk cId="0" sldId="262"/>
        </pc:sldMkLst>
      </pc:sldChg>
      <pc:sldChg chg="modNotes">
        <pc:chgData name="Hồng Nhung Nguyễn" userId="6a381378437eae27" providerId="LiveId" clId="{176D40F7-F1BE-46A1-BFD0-875512BF32A4}" dt="2021-08-03T03:25:18.300" v="688"/>
        <pc:sldMkLst>
          <pc:docMk/>
          <pc:sldMk cId="0" sldId="263"/>
        </pc:sldMkLst>
      </pc:sldChg>
      <pc:sldChg chg="modNotes">
        <pc:chgData name="Hồng Nhung Nguyễn" userId="6a381378437eae27" providerId="LiveId" clId="{176D40F7-F1BE-46A1-BFD0-875512BF32A4}" dt="2021-08-03T03:25:18.300" v="688"/>
        <pc:sldMkLst>
          <pc:docMk/>
          <pc:sldMk cId="0" sldId="264"/>
        </pc:sldMkLst>
      </pc:sldChg>
      <pc:sldChg chg="modNotes">
        <pc:chgData name="Hồng Nhung Nguyễn" userId="6a381378437eae27" providerId="LiveId" clId="{176D40F7-F1BE-46A1-BFD0-875512BF32A4}" dt="2021-08-03T03:25:18.300" v="688"/>
        <pc:sldMkLst>
          <pc:docMk/>
          <pc:sldMk cId="0" sldId="265"/>
        </pc:sldMkLst>
      </pc:sldChg>
      <pc:sldChg chg="modNotes">
        <pc:chgData name="Hồng Nhung Nguyễn" userId="6a381378437eae27" providerId="LiveId" clId="{176D40F7-F1BE-46A1-BFD0-875512BF32A4}" dt="2021-08-03T03:25:18.300" v="688"/>
        <pc:sldMkLst>
          <pc:docMk/>
          <pc:sldMk cId="0" sldId="266"/>
        </pc:sldMkLst>
      </pc:sldChg>
      <pc:sldChg chg="modNotes">
        <pc:chgData name="Hồng Nhung Nguyễn" userId="6a381378437eae27" providerId="LiveId" clId="{176D40F7-F1BE-46A1-BFD0-875512BF32A4}" dt="2021-08-03T03:25:18.300" v="688"/>
        <pc:sldMkLst>
          <pc:docMk/>
          <pc:sldMk cId="0" sldId="267"/>
        </pc:sldMkLst>
      </pc:sldChg>
      <pc:sldChg chg="modNotes">
        <pc:chgData name="Hồng Nhung Nguyễn" userId="6a381378437eae27" providerId="LiveId" clId="{176D40F7-F1BE-46A1-BFD0-875512BF32A4}" dt="2021-08-03T03:25:18.300" v="688"/>
        <pc:sldMkLst>
          <pc:docMk/>
          <pc:sldMk cId="0" sldId="268"/>
        </pc:sldMkLst>
      </pc:sldChg>
      <pc:sldChg chg="modNotes">
        <pc:chgData name="Hồng Nhung Nguyễn" userId="6a381378437eae27" providerId="LiveId" clId="{176D40F7-F1BE-46A1-BFD0-875512BF32A4}" dt="2021-08-03T03:25:18.300" v="688"/>
        <pc:sldMkLst>
          <pc:docMk/>
          <pc:sldMk cId="0" sldId="269"/>
        </pc:sldMkLst>
      </pc:sldChg>
      <pc:sldChg chg="modNotes">
        <pc:chgData name="Hồng Nhung Nguyễn" userId="6a381378437eae27" providerId="LiveId" clId="{176D40F7-F1BE-46A1-BFD0-875512BF32A4}" dt="2021-08-03T03:25:18.300" v="688"/>
        <pc:sldMkLst>
          <pc:docMk/>
          <pc:sldMk cId="0" sldId="270"/>
        </pc:sldMkLst>
      </pc:sldChg>
      <pc:sldChg chg="modNotes">
        <pc:chgData name="Hồng Nhung Nguyễn" userId="6a381378437eae27" providerId="LiveId" clId="{176D40F7-F1BE-46A1-BFD0-875512BF32A4}" dt="2021-08-03T03:25:18.300" v="688"/>
        <pc:sldMkLst>
          <pc:docMk/>
          <pc:sldMk cId="0" sldId="271"/>
        </pc:sldMkLst>
      </pc:sldChg>
      <pc:sldChg chg="modNotes">
        <pc:chgData name="Hồng Nhung Nguyễn" userId="6a381378437eae27" providerId="LiveId" clId="{176D40F7-F1BE-46A1-BFD0-875512BF32A4}" dt="2021-08-03T03:25:18.300" v="688"/>
        <pc:sldMkLst>
          <pc:docMk/>
          <pc:sldMk cId="0" sldId="272"/>
        </pc:sldMkLst>
      </pc:sldChg>
      <pc:sldChg chg="modNotes">
        <pc:chgData name="Hồng Nhung Nguyễn" userId="6a381378437eae27" providerId="LiveId" clId="{176D40F7-F1BE-46A1-BFD0-875512BF32A4}" dt="2021-08-03T03:25:18.300" v="688"/>
        <pc:sldMkLst>
          <pc:docMk/>
          <pc:sldMk cId="0" sldId="273"/>
        </pc:sldMkLst>
      </pc:sldChg>
      <pc:sldChg chg="modNotes">
        <pc:chgData name="Hồng Nhung Nguyễn" userId="6a381378437eae27" providerId="LiveId" clId="{176D40F7-F1BE-46A1-BFD0-875512BF32A4}" dt="2021-08-03T03:25:18.300" v="688"/>
        <pc:sldMkLst>
          <pc:docMk/>
          <pc:sldMk cId="0" sldId="274"/>
        </pc:sldMkLst>
      </pc:sldChg>
      <pc:sldChg chg="modNotes">
        <pc:chgData name="Hồng Nhung Nguyễn" userId="6a381378437eae27" providerId="LiveId" clId="{176D40F7-F1BE-46A1-BFD0-875512BF32A4}" dt="2021-08-03T03:25:18.300" v="688"/>
        <pc:sldMkLst>
          <pc:docMk/>
          <pc:sldMk cId="0" sldId="275"/>
        </pc:sldMkLst>
      </pc:sldChg>
      <pc:sldChg chg="modNotes">
        <pc:chgData name="Hồng Nhung Nguyễn" userId="6a381378437eae27" providerId="LiveId" clId="{176D40F7-F1BE-46A1-BFD0-875512BF32A4}" dt="2021-08-03T03:25:18.300" v="688"/>
        <pc:sldMkLst>
          <pc:docMk/>
          <pc:sldMk cId="0" sldId="276"/>
        </pc:sldMkLst>
      </pc:sldChg>
      <pc:sldChg chg="modNotes">
        <pc:chgData name="Hồng Nhung Nguyễn" userId="6a381378437eae27" providerId="LiveId" clId="{176D40F7-F1BE-46A1-BFD0-875512BF32A4}" dt="2021-08-03T03:25:18.300" v="688"/>
        <pc:sldMkLst>
          <pc:docMk/>
          <pc:sldMk cId="0" sldId="277"/>
        </pc:sldMkLst>
      </pc:sldChg>
      <pc:sldChg chg="modNotes">
        <pc:chgData name="Hồng Nhung Nguyễn" userId="6a381378437eae27" providerId="LiveId" clId="{176D40F7-F1BE-46A1-BFD0-875512BF32A4}" dt="2021-08-03T03:25:18.300" v="688"/>
        <pc:sldMkLst>
          <pc:docMk/>
          <pc:sldMk cId="0" sldId="278"/>
        </pc:sldMkLst>
      </pc:sldChg>
      <pc:sldChg chg="modNotes">
        <pc:chgData name="Hồng Nhung Nguyễn" userId="6a381378437eae27" providerId="LiveId" clId="{176D40F7-F1BE-46A1-BFD0-875512BF32A4}" dt="2021-08-03T03:25:18.300" v="688"/>
        <pc:sldMkLst>
          <pc:docMk/>
          <pc:sldMk cId="0" sldId="279"/>
        </pc:sldMkLst>
      </pc:sldChg>
      <pc:sldChg chg="modNotes">
        <pc:chgData name="Hồng Nhung Nguyễn" userId="6a381378437eae27" providerId="LiveId" clId="{176D40F7-F1BE-46A1-BFD0-875512BF32A4}" dt="2021-08-03T03:25:18.300" v="688"/>
        <pc:sldMkLst>
          <pc:docMk/>
          <pc:sldMk cId="0" sldId="280"/>
        </pc:sldMkLst>
      </pc:sldChg>
      <pc:sldChg chg="modNotes">
        <pc:chgData name="Hồng Nhung Nguyễn" userId="6a381378437eae27" providerId="LiveId" clId="{176D40F7-F1BE-46A1-BFD0-875512BF32A4}" dt="2021-08-03T03:25:18.300" v="688"/>
        <pc:sldMkLst>
          <pc:docMk/>
          <pc:sldMk cId="0" sldId="282"/>
        </pc:sldMkLst>
      </pc:sldChg>
      <pc:sldChg chg="modNotes">
        <pc:chgData name="Hồng Nhung Nguyễn" userId="6a381378437eae27" providerId="LiveId" clId="{176D40F7-F1BE-46A1-BFD0-875512BF32A4}" dt="2021-08-03T03:25:18.300" v="688"/>
        <pc:sldMkLst>
          <pc:docMk/>
          <pc:sldMk cId="0" sldId="283"/>
        </pc:sldMkLst>
      </pc:sldChg>
      <pc:sldChg chg="modNotes">
        <pc:chgData name="Hồng Nhung Nguyễn" userId="6a381378437eae27" providerId="LiveId" clId="{176D40F7-F1BE-46A1-BFD0-875512BF32A4}" dt="2021-08-03T03:25:18.300" v="688"/>
        <pc:sldMkLst>
          <pc:docMk/>
          <pc:sldMk cId="0" sldId="284"/>
        </pc:sldMkLst>
      </pc:sldChg>
      <pc:sldChg chg="modNotes">
        <pc:chgData name="Hồng Nhung Nguyễn" userId="6a381378437eae27" providerId="LiveId" clId="{176D40F7-F1BE-46A1-BFD0-875512BF32A4}" dt="2021-08-03T03:25:18.300" v="688"/>
        <pc:sldMkLst>
          <pc:docMk/>
          <pc:sldMk cId="0" sldId="285"/>
        </pc:sldMkLst>
      </pc:sldChg>
      <pc:sldChg chg="modNotes">
        <pc:chgData name="Hồng Nhung Nguyễn" userId="6a381378437eae27" providerId="LiveId" clId="{176D40F7-F1BE-46A1-BFD0-875512BF32A4}" dt="2021-08-03T03:25:18.300" v="688"/>
        <pc:sldMkLst>
          <pc:docMk/>
          <pc:sldMk cId="0" sldId="286"/>
        </pc:sldMkLst>
      </pc:sldChg>
      <pc:sldChg chg="modNotes">
        <pc:chgData name="Hồng Nhung Nguyễn" userId="6a381378437eae27" providerId="LiveId" clId="{176D40F7-F1BE-46A1-BFD0-875512BF32A4}" dt="2021-08-03T03:25:18.300" v="688"/>
        <pc:sldMkLst>
          <pc:docMk/>
          <pc:sldMk cId="0" sldId="287"/>
        </pc:sldMkLst>
      </pc:sldChg>
      <pc:sldChg chg="modNotes">
        <pc:chgData name="Hồng Nhung Nguyễn" userId="6a381378437eae27" providerId="LiveId" clId="{176D40F7-F1BE-46A1-BFD0-875512BF32A4}" dt="2021-08-03T03:25:18.300" v="688"/>
        <pc:sldMkLst>
          <pc:docMk/>
          <pc:sldMk cId="0" sldId="288"/>
        </pc:sldMkLst>
      </pc:sldChg>
      <pc:sldChg chg="modNotes">
        <pc:chgData name="Hồng Nhung Nguyễn" userId="6a381378437eae27" providerId="LiveId" clId="{176D40F7-F1BE-46A1-BFD0-875512BF32A4}" dt="2021-08-03T03:25:18.300" v="688"/>
        <pc:sldMkLst>
          <pc:docMk/>
          <pc:sldMk cId="0" sldId="289"/>
        </pc:sldMkLst>
      </pc:sldChg>
      <pc:sldChg chg="modNotes">
        <pc:chgData name="Hồng Nhung Nguyễn" userId="6a381378437eae27" providerId="LiveId" clId="{176D40F7-F1BE-46A1-BFD0-875512BF32A4}" dt="2021-08-03T03:25:18.300" v="688"/>
        <pc:sldMkLst>
          <pc:docMk/>
          <pc:sldMk cId="0" sldId="290"/>
        </pc:sldMkLst>
      </pc:sldChg>
      <pc:sldChg chg="modNotes">
        <pc:chgData name="Hồng Nhung Nguyễn" userId="6a381378437eae27" providerId="LiveId" clId="{176D40F7-F1BE-46A1-BFD0-875512BF32A4}" dt="2021-08-03T03:25:18.300" v="688"/>
        <pc:sldMkLst>
          <pc:docMk/>
          <pc:sldMk cId="0" sldId="291"/>
        </pc:sldMkLst>
      </pc:sldChg>
      <pc:sldChg chg="modNotes">
        <pc:chgData name="Hồng Nhung Nguyễn" userId="6a381378437eae27" providerId="LiveId" clId="{176D40F7-F1BE-46A1-BFD0-875512BF32A4}" dt="2021-08-03T03:25:18.300" v="688"/>
        <pc:sldMkLst>
          <pc:docMk/>
          <pc:sldMk cId="0" sldId="292"/>
        </pc:sldMkLst>
      </pc:sldChg>
      <pc:sldChg chg="modNotes">
        <pc:chgData name="Hồng Nhung Nguyễn" userId="6a381378437eae27" providerId="LiveId" clId="{176D40F7-F1BE-46A1-BFD0-875512BF32A4}" dt="2021-08-03T03:25:18.300" v="688"/>
        <pc:sldMkLst>
          <pc:docMk/>
          <pc:sldMk cId="0" sldId="293"/>
        </pc:sldMkLst>
      </pc:sldChg>
      <pc:sldChg chg="modSp add mod">
        <pc:chgData name="Hồng Nhung Nguyễn" userId="6a381378437eae27" providerId="LiveId" clId="{176D40F7-F1BE-46A1-BFD0-875512BF32A4}" dt="2021-08-03T03:50:03.117" v="964"/>
        <pc:sldMkLst>
          <pc:docMk/>
          <pc:sldMk cId="1422980238" sldId="295"/>
        </pc:sldMkLst>
        <pc:spChg chg="mod">
          <ac:chgData name="Hồng Nhung Nguyễn" userId="6a381378437eae27" providerId="LiveId" clId="{176D40F7-F1BE-46A1-BFD0-875512BF32A4}" dt="2021-08-03T03:50:03.117" v="964"/>
          <ac:spMkLst>
            <pc:docMk/>
            <pc:sldMk cId="1422980238" sldId="295"/>
            <ac:spMk id="237" creationId="{00000000-0000-0000-0000-000000000000}"/>
          </ac:spMkLst>
        </pc:spChg>
      </pc:sldChg>
      <pc:sldChg chg="add">
        <pc:chgData name="Hồng Nhung Nguyễn" userId="6a381378437eae27" providerId="LiveId" clId="{176D40F7-F1BE-46A1-BFD0-875512BF32A4}" dt="2021-08-03T03:46:14.923" v="958"/>
        <pc:sldMkLst>
          <pc:docMk/>
          <pc:sldMk cId="1420130898"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000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154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219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9964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7715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65084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42214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17550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17477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552879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39174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85734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5802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2749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51767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12786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65911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96686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81703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29222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02985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48786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6184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34629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83570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76223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186296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87738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8173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37972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76085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22537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0262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001195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7549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591465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78095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16698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083914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142494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88721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62916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326690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4922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9014448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530347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174242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63120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44253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620818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41744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80061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976788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803115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274732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792229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1" i="0" u="none" strike="noStrike" kern="0" cap="none" spc="0" normalizeH="0" baseline="0" noProof="0">
              <a:ln>
                <a:noFill/>
              </a:ln>
              <a:solidFill>
                <a:srgbClr val="FFFFFF"/>
              </a:solidFill>
              <a:effectLst/>
              <a:uLnTx/>
              <a:uFillTx/>
              <a:latin typeface="Roboto Condensed"/>
              <a:ea typeface="Roboto Condensed"/>
              <a:sym typeface="Roboto Condensed"/>
            </a:endParaRPr>
          </a:p>
        </p:txBody>
      </p:sp>
    </p:spTree>
    <p:extLst>
      <p:ext uri="{BB962C8B-B14F-4D97-AF65-F5344CB8AC3E}">
        <p14:creationId xmlns:p14="http://schemas.microsoft.com/office/powerpoint/2010/main" val="42188108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1" i="0" u="none" strike="noStrike" kern="0" cap="none" spc="0" normalizeH="0" baseline="0" noProof="0">
              <a:ln>
                <a:noFill/>
              </a:ln>
              <a:solidFill>
                <a:srgbClr val="FFFFFF"/>
              </a:solidFill>
              <a:effectLst/>
              <a:uLnTx/>
              <a:uFillTx/>
              <a:latin typeface="Roboto Condensed"/>
              <a:ea typeface="Roboto Condensed"/>
              <a:sym typeface="Roboto Condensed"/>
            </a:endParaRPr>
          </a:p>
        </p:txBody>
      </p:sp>
    </p:spTree>
    <p:extLst>
      <p:ext uri="{BB962C8B-B14F-4D97-AF65-F5344CB8AC3E}">
        <p14:creationId xmlns:p14="http://schemas.microsoft.com/office/powerpoint/2010/main" val="1262155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1" i="0" u="none" strike="noStrike" kern="0" cap="none" spc="0" normalizeH="0" baseline="0" noProof="0">
              <a:ln>
                <a:noFill/>
              </a:ln>
              <a:solidFill>
                <a:srgbClr val="FFFFFF"/>
              </a:solidFill>
              <a:effectLst/>
              <a:uLnTx/>
              <a:uFillTx/>
              <a:latin typeface="Roboto Condensed"/>
              <a:ea typeface="Roboto Condensed"/>
              <a:sym typeface="Roboto Condensed"/>
            </a:endParaRPr>
          </a:p>
        </p:txBody>
      </p:sp>
    </p:spTree>
    <p:extLst>
      <p:ext uri="{BB962C8B-B14F-4D97-AF65-F5344CB8AC3E}">
        <p14:creationId xmlns:p14="http://schemas.microsoft.com/office/powerpoint/2010/main" val="41994969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1" i="0" u="none" strike="noStrike" kern="0" cap="none" spc="0" normalizeH="0" baseline="0" noProof="0">
              <a:ln>
                <a:noFill/>
              </a:ln>
              <a:solidFill>
                <a:srgbClr val="FFFFFF"/>
              </a:solidFill>
              <a:effectLst/>
              <a:uLnTx/>
              <a:uFillTx/>
              <a:latin typeface="Roboto Condensed"/>
              <a:ea typeface="Roboto Condensed"/>
              <a:sym typeface="Roboto Condensed"/>
            </a:endParaRPr>
          </a:p>
        </p:txBody>
      </p:sp>
    </p:spTree>
    <p:extLst>
      <p:ext uri="{BB962C8B-B14F-4D97-AF65-F5344CB8AC3E}">
        <p14:creationId xmlns:p14="http://schemas.microsoft.com/office/powerpoint/2010/main" val="17526709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1" i="0" u="none" strike="noStrike" kern="0" cap="none" spc="0" normalizeH="0" baseline="0" noProof="0">
              <a:ln>
                <a:noFill/>
              </a:ln>
              <a:solidFill>
                <a:srgbClr val="FFFFFF"/>
              </a:solidFill>
              <a:effectLst/>
              <a:uLnTx/>
              <a:uFillTx/>
              <a:latin typeface="Roboto Condensed"/>
              <a:ea typeface="Roboto Condensed"/>
              <a:sym typeface="Roboto Condensed"/>
            </a:endParaRPr>
          </a:p>
        </p:txBody>
      </p:sp>
    </p:spTree>
    <p:extLst>
      <p:ext uri="{BB962C8B-B14F-4D97-AF65-F5344CB8AC3E}">
        <p14:creationId xmlns:p14="http://schemas.microsoft.com/office/powerpoint/2010/main" val="58931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02185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8540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52003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1438006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685800" rtl="0" eaLnBrk="1" latinLnBrk="0" hangingPunct="1">
        <a:spcBef>
          <a:spcPct val="0"/>
        </a:spcBef>
        <a:buNone/>
        <a:defRPr sz="3300" b="0" i="0" u="none"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b="0" i="0" u="none"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0496806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9676805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5913717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8BF5B899-899C-4F8B-8CEB-BB307AF1D029}" type="datetimeFigureOut">
              <a:rPr lang="en-US" kern="1200" smtClean="0">
                <a:solidFill>
                  <a:prstClr val="black">
                    <a:tint val="75000"/>
                  </a:prstClr>
                </a:solidFill>
                <a:latin typeface="Calibri"/>
                <a:ea typeface="+mn-ea"/>
                <a:cs typeface="+mn-cs"/>
              </a:rPr>
              <a:pPr defTabSz="685800">
                <a:buClrTx/>
              </a:pPr>
              <a:t>9/9/2021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2570DBC9-BD5C-4C39-ACD1-9C61ED2D8C17}"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5754492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1" i="0" u="none" strike="noStrike" kern="0" cap="none" spc="0" normalizeH="0" baseline="0" noProof="0">
              <a:ln>
                <a:noFill/>
              </a:ln>
              <a:solidFill>
                <a:srgbClr val="FFFFFF"/>
              </a:solidFill>
              <a:effectLst/>
              <a:uLnTx/>
              <a:uFillTx/>
              <a:latin typeface="Roboto Condensed"/>
              <a:ea typeface="Roboto Condensed"/>
              <a:sym typeface="Roboto Condensed"/>
            </a:endParaRPr>
          </a:p>
        </p:txBody>
      </p:sp>
    </p:spTree>
    <p:extLst>
      <p:ext uri="{BB962C8B-B14F-4D97-AF65-F5344CB8AC3E}">
        <p14:creationId xmlns:p14="http://schemas.microsoft.com/office/powerpoint/2010/main" val="3449061426"/>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microsoft.com/office/2007/relationships/media" Target="../media/media3.mp3"/><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jpg"/><Relationship Id="rId11" Type="http://schemas.openxmlformats.org/officeDocument/2006/relationships/image" Target="../media/image9.png"/><Relationship Id="rId5" Type="http://schemas.openxmlformats.org/officeDocument/2006/relationships/slideLayout" Target="../slideLayouts/slideLayout10.xml"/><Relationship Id="rId10" Type="http://schemas.microsoft.com/office/2007/relationships/hdphoto" Target="../media/hdphoto3.wdp"/><Relationship Id="rId4" Type="http://schemas.openxmlformats.org/officeDocument/2006/relationships/audio" Target="../media/media3.mp3"/><Relationship Id="rId9" Type="http://schemas.openxmlformats.org/officeDocument/2006/relationships/image" Target="../media/image12.png"/><Relationship Id="rId14" Type="http://schemas.openxmlformats.org/officeDocument/2006/relationships/slide" Target="slide3.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microsoft.com/office/2007/relationships/media" Target="../media/media3.mp3"/><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jpg"/><Relationship Id="rId11" Type="http://schemas.microsoft.com/office/2007/relationships/hdphoto" Target="../media/hdphoto3.wdp"/><Relationship Id="rId5" Type="http://schemas.openxmlformats.org/officeDocument/2006/relationships/slideLayout" Target="../slideLayouts/slideLayout21.xml"/><Relationship Id="rId15" Type="http://schemas.openxmlformats.org/officeDocument/2006/relationships/slide" Target="slide7.xml"/><Relationship Id="rId10" Type="http://schemas.openxmlformats.org/officeDocument/2006/relationships/image" Target="../media/image12.png"/><Relationship Id="rId4" Type="http://schemas.openxmlformats.org/officeDocument/2006/relationships/audio" Target="../media/media3.mp3"/><Relationship Id="rId9" Type="http://schemas.microsoft.com/office/2007/relationships/hdphoto" Target="../media/hdphoto2.wdp"/><Relationship Id="rId14" Type="http://schemas.microsoft.com/office/2007/relationships/hdphoto" Target="../media/hdphoto5.wdp"/></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6.wdp"/><Relationship Id="rId3" Type="http://schemas.microsoft.com/office/2007/relationships/media" Target="../media/media3.mp3"/><Relationship Id="rId7" Type="http://schemas.openxmlformats.org/officeDocument/2006/relationships/image" Target="../media/image11.png"/><Relationship Id="rId12" Type="http://schemas.openxmlformats.org/officeDocument/2006/relationships/image" Target="../media/image1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jpg"/><Relationship Id="rId11" Type="http://schemas.openxmlformats.org/officeDocument/2006/relationships/image" Target="../media/image9.png"/><Relationship Id="rId5" Type="http://schemas.openxmlformats.org/officeDocument/2006/relationships/slideLayout" Target="../slideLayouts/slideLayout32.xml"/><Relationship Id="rId10" Type="http://schemas.microsoft.com/office/2007/relationships/hdphoto" Target="../media/hdphoto3.wdp"/><Relationship Id="rId4" Type="http://schemas.openxmlformats.org/officeDocument/2006/relationships/audio" Target="../media/media3.mp3"/><Relationship Id="rId9" Type="http://schemas.openxmlformats.org/officeDocument/2006/relationships/image" Target="../media/image12.png"/><Relationship Id="rId14" Type="http://schemas.openxmlformats.org/officeDocument/2006/relationships/slide" Target="slide11.xml"/></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9.png"/><Relationship Id="rId3" Type="http://schemas.microsoft.com/office/2007/relationships/media" Target="../media/media3.mp3"/><Relationship Id="rId7" Type="http://schemas.openxmlformats.org/officeDocument/2006/relationships/image" Target="../media/image11.png"/><Relationship Id="rId12" Type="http://schemas.openxmlformats.org/officeDocument/2006/relationships/slide" Target="slide8.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8.jpg"/><Relationship Id="rId11" Type="http://schemas.openxmlformats.org/officeDocument/2006/relationships/image" Target="../media/image9.png"/><Relationship Id="rId5" Type="http://schemas.openxmlformats.org/officeDocument/2006/relationships/slideLayout" Target="../slideLayouts/slideLayout43.xml"/><Relationship Id="rId10" Type="http://schemas.microsoft.com/office/2007/relationships/hdphoto" Target="../media/hdphoto3.wdp"/><Relationship Id="rId4" Type="http://schemas.openxmlformats.org/officeDocument/2006/relationships/audio" Target="../media/media3.mp3"/><Relationship Id="rId9" Type="http://schemas.openxmlformats.org/officeDocument/2006/relationships/image" Target="../media/image12.png"/><Relationship Id="rId14" Type="http://schemas.microsoft.com/office/2007/relationships/hdphoto" Target="../media/hdphoto7.wdp"/></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8.wdp"/><Relationship Id="rId3" Type="http://schemas.microsoft.com/office/2007/relationships/media" Target="../media/media3.mp3"/><Relationship Id="rId7" Type="http://schemas.openxmlformats.org/officeDocument/2006/relationships/image" Target="../media/image11.png"/><Relationship Id="rId12" Type="http://schemas.openxmlformats.org/officeDocument/2006/relationships/image" Target="../media/image2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jpg"/><Relationship Id="rId11" Type="http://schemas.openxmlformats.org/officeDocument/2006/relationships/image" Target="../media/image9.png"/><Relationship Id="rId5" Type="http://schemas.openxmlformats.org/officeDocument/2006/relationships/slideLayout" Target="../slideLayouts/slideLayout54.xml"/><Relationship Id="rId10" Type="http://schemas.microsoft.com/office/2007/relationships/hdphoto" Target="../media/hdphoto3.wdp"/><Relationship Id="rId4" Type="http://schemas.openxmlformats.org/officeDocument/2006/relationships/audio" Target="../media/media3.mp3"/><Relationship Id="rId9" Type="http://schemas.openxmlformats.org/officeDocument/2006/relationships/image" Target="../media/image12.png"/><Relationship Id="rId14" Type="http://schemas.openxmlformats.org/officeDocument/2006/relationships/slide" Target="slid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6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7" name="TextBox 6"/>
          <p:cNvSpPr txBox="1"/>
          <p:nvPr/>
        </p:nvSpPr>
        <p:spPr>
          <a:xfrm>
            <a:off x="132045" y="678086"/>
            <a:ext cx="6001555" cy="1865126"/>
          </a:xfrm>
          <a:prstGeom prst="rect">
            <a:avLst/>
          </a:prstGeom>
          <a:noFill/>
        </p:spPr>
        <p:txBody>
          <a:bodyPr wrap="square" rtlCol="0">
            <a:spAutoFit/>
          </a:bodyPr>
          <a:lstStyle/>
          <a:p>
            <a:pPr algn="just">
              <a:lnSpc>
                <a:spcPct val="120000"/>
              </a:lnSpc>
            </a:pPr>
            <a:r>
              <a:rPr lang="vi-VN" sz="2400" i="1" dirty="0"/>
              <a:t>Bác Vĩnh mua 17 cuốn sổ và 34 chiếc bút để làm quà tặng. Bác Vĩnh muốn chia đều 17 cuốn sổ thành các gói và cũng muốn chia đều 34 chiếc bút thành các gói</a:t>
            </a:r>
            <a:r>
              <a:rPr lang="vi-VN" sz="2400" i="1" dirty="0" smtClean="0"/>
              <a:t>.</a:t>
            </a:r>
            <a:endParaRPr lang="en-US" sz="2400" dirty="0"/>
          </a:p>
        </p:txBody>
      </p:sp>
      <p:pic>
        <p:nvPicPr>
          <p:cNvPr id="8" name="Picture 7"/>
          <p:cNvPicPr>
            <a:picLocks noChangeAspect="1"/>
          </p:cNvPicPr>
          <p:nvPr/>
        </p:nvPicPr>
        <p:blipFill>
          <a:blip r:embed="rId2"/>
          <a:stretch>
            <a:fillRect/>
          </a:stretch>
        </p:blipFill>
        <p:spPr>
          <a:xfrm>
            <a:off x="6227141" y="345148"/>
            <a:ext cx="2781718" cy="1925805"/>
          </a:xfrm>
          <a:prstGeom prst="rect">
            <a:avLst/>
          </a:prstGeom>
        </p:spPr>
      </p:pic>
      <p:grpSp>
        <p:nvGrpSpPr>
          <p:cNvPr id="4" name="Group 3"/>
          <p:cNvGrpSpPr/>
          <p:nvPr/>
        </p:nvGrpSpPr>
        <p:grpSpPr>
          <a:xfrm>
            <a:off x="286438" y="2543212"/>
            <a:ext cx="8615191" cy="2487515"/>
            <a:chOff x="286438" y="2543212"/>
            <a:chExt cx="8615191" cy="2487515"/>
          </a:xfrm>
        </p:grpSpPr>
        <p:pic>
          <p:nvPicPr>
            <p:cNvPr id="9" name="Picture 8"/>
            <p:cNvPicPr>
              <a:picLocks noChangeAspect="1"/>
            </p:cNvPicPr>
            <p:nvPr/>
          </p:nvPicPr>
          <p:blipFill>
            <a:blip r:embed="rId3"/>
            <a:stretch>
              <a:fillRect/>
            </a:stretch>
          </p:blipFill>
          <p:spPr>
            <a:xfrm>
              <a:off x="286438" y="3782154"/>
              <a:ext cx="722214" cy="1248573"/>
            </a:xfrm>
            <a:prstGeom prst="rect">
              <a:avLst/>
            </a:prstGeom>
          </p:spPr>
        </p:pic>
        <p:sp>
          <p:nvSpPr>
            <p:cNvPr id="10" name="Cloud Callout 9"/>
            <p:cNvSpPr/>
            <p:nvPr/>
          </p:nvSpPr>
          <p:spPr>
            <a:xfrm>
              <a:off x="2099256" y="2543212"/>
              <a:ext cx="6802373" cy="2249125"/>
            </a:xfrm>
            <a:prstGeom prst="cloudCallout">
              <a:avLst>
                <a:gd name="adj1" fmla="val -70303"/>
                <a:gd name="adj2" fmla="val 362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1800" dirty="0">
                <a:solidFill>
                  <a:srgbClr val="002060"/>
                </a:solidFill>
              </a:endParaRPr>
            </a:p>
          </p:txBody>
        </p:sp>
        <p:sp>
          <p:nvSpPr>
            <p:cNvPr id="3" name="Rectangle 2"/>
            <p:cNvSpPr/>
            <p:nvPr/>
          </p:nvSpPr>
          <p:spPr>
            <a:xfrm>
              <a:off x="2577947" y="2859860"/>
              <a:ext cx="6037243" cy="1615827"/>
            </a:xfrm>
            <a:prstGeom prst="rect">
              <a:avLst/>
            </a:prstGeom>
          </p:spPr>
          <p:txBody>
            <a:bodyPr wrap="square">
              <a:spAutoFit/>
            </a:bodyPr>
            <a:lstStyle/>
            <a:p>
              <a:pPr algn="ctr">
                <a:lnSpc>
                  <a:spcPct val="150000"/>
                </a:lnSpc>
              </a:pPr>
              <a:r>
                <a:rPr lang="en-US" sz="2200">
                  <a:solidFill>
                    <a:srgbClr val="002060"/>
                  </a:solidFill>
                </a:rPr>
                <a:t>Hỏi Bác Vĩnh có bao nhiêu cách chia những cuốn sổ thành các gói? Có bao nhiêu cách chia những chiếc bút thành các gói?</a:t>
              </a:r>
              <a:endParaRPr lang="en-US" sz="2200" dirty="0">
                <a:solidFill>
                  <a:srgbClr val="002060"/>
                </a:solidFill>
              </a:endParaRPr>
            </a:p>
          </p:txBody>
        </p:sp>
      </p:grpSp>
    </p:spTree>
    <p:extLst>
      <p:ext uri="{BB962C8B-B14F-4D97-AF65-F5344CB8AC3E}">
        <p14:creationId xmlns:p14="http://schemas.microsoft.com/office/powerpoint/2010/main" val="384913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Horizontal Scroll 2"/>
          <p:cNvSpPr/>
          <p:nvPr/>
        </p:nvSpPr>
        <p:spPr>
          <a:xfrm>
            <a:off x="1790162" y="309789"/>
            <a:ext cx="6851561" cy="2060619"/>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u="sng" dirty="0" err="1" smtClean="0">
                <a:solidFill>
                  <a:schemeClr val="tx1"/>
                </a:solidFill>
              </a:rPr>
              <a:t>Luyện</a:t>
            </a:r>
            <a:r>
              <a:rPr lang="en-US" sz="2800" b="1" i="1" u="sng" dirty="0" smtClean="0">
                <a:solidFill>
                  <a:schemeClr val="tx1"/>
                </a:solidFill>
              </a:rPr>
              <a:t> </a:t>
            </a:r>
            <a:r>
              <a:rPr lang="en-US" sz="2800" b="1" i="1" u="sng" dirty="0" err="1" smtClean="0">
                <a:solidFill>
                  <a:schemeClr val="tx1"/>
                </a:solidFill>
              </a:rPr>
              <a:t>tập</a:t>
            </a:r>
            <a:r>
              <a:rPr lang="en-US" sz="2800" b="1" i="1" u="sng" dirty="0" smtClean="0">
                <a:solidFill>
                  <a:schemeClr val="tx1"/>
                </a:solidFill>
              </a:rPr>
              <a:t> 3</a:t>
            </a:r>
            <a:r>
              <a:rPr lang="en-US" sz="2800" b="1" dirty="0" smtClean="0">
                <a:solidFill>
                  <a:schemeClr val="tx1"/>
                </a:solidFill>
              </a:rPr>
              <a:t>:</a:t>
            </a:r>
            <a:r>
              <a:rPr lang="en-US" sz="2800" dirty="0" smtClean="0">
                <a:solidFill>
                  <a:schemeClr val="tx1"/>
                </a:solidFill>
              </a:rPr>
              <a:t> </a:t>
            </a:r>
          </a:p>
          <a:p>
            <a:pPr algn="ctr">
              <a:lnSpc>
                <a:spcPct val="150000"/>
              </a:lnSpc>
            </a:pPr>
            <a:r>
              <a:rPr lang="en-US" sz="2800" dirty="0" err="1" smtClean="0">
                <a:solidFill>
                  <a:schemeClr val="tx1"/>
                </a:solidFill>
              </a:rPr>
              <a:t>Viết</a:t>
            </a:r>
            <a:r>
              <a:rPr lang="en-US" sz="2800" dirty="0" smtClean="0">
                <a:solidFill>
                  <a:schemeClr val="tx1"/>
                </a:solidFill>
              </a:rPr>
              <a:t> </a:t>
            </a:r>
            <a:r>
              <a:rPr lang="en-US" sz="2800" dirty="0" err="1" smtClean="0">
                <a:solidFill>
                  <a:schemeClr val="tx1"/>
                </a:solidFill>
              </a:rPr>
              <a:t>hai</a:t>
            </a:r>
            <a:r>
              <a:rPr lang="en-US" sz="2800" dirty="0" smtClean="0">
                <a:solidFill>
                  <a:schemeClr val="tx1"/>
                </a:solidFill>
              </a:rPr>
              <a:t> </a:t>
            </a:r>
            <a:r>
              <a:rPr lang="en-US" sz="2800" dirty="0" err="1" smtClean="0">
                <a:solidFill>
                  <a:schemeClr val="tx1"/>
                </a:solidFill>
              </a:rPr>
              <a:t>số</a:t>
            </a:r>
            <a:r>
              <a:rPr lang="en-US" sz="2800" dirty="0" smtClean="0">
                <a:solidFill>
                  <a:schemeClr val="tx1"/>
                </a:solidFill>
              </a:rPr>
              <a:t> </a:t>
            </a:r>
            <a:r>
              <a:rPr lang="en-US" sz="2800" dirty="0" err="1" smtClean="0">
                <a:solidFill>
                  <a:schemeClr val="tx1"/>
                </a:solidFill>
              </a:rPr>
              <a:t>chỉ</a:t>
            </a:r>
            <a:r>
              <a:rPr lang="en-US" sz="2800" dirty="0" smtClean="0">
                <a:solidFill>
                  <a:schemeClr val="tx1"/>
                </a:solidFill>
              </a:rPr>
              <a:t> </a:t>
            </a:r>
            <a:r>
              <a:rPr lang="en-US" sz="2800" dirty="0" err="1" smtClean="0">
                <a:solidFill>
                  <a:schemeClr val="tx1"/>
                </a:solidFill>
              </a:rPr>
              <a:t>có</a:t>
            </a:r>
            <a:r>
              <a:rPr lang="en-US" sz="2800" dirty="0" smtClean="0">
                <a:solidFill>
                  <a:schemeClr val="tx1"/>
                </a:solidFill>
              </a:rPr>
              <a:t> </a:t>
            </a:r>
            <a:r>
              <a:rPr lang="en-US" sz="2800" dirty="0" err="1" smtClean="0">
                <a:solidFill>
                  <a:schemeClr val="tx1"/>
                </a:solidFill>
              </a:rPr>
              <a:t>ước</a:t>
            </a:r>
            <a:r>
              <a:rPr lang="en-US" sz="2800" dirty="0" smtClean="0">
                <a:solidFill>
                  <a:schemeClr val="tx1"/>
                </a:solidFill>
              </a:rPr>
              <a:t> </a:t>
            </a:r>
            <a:r>
              <a:rPr lang="en-US" sz="2800" dirty="0" err="1" smtClean="0">
                <a:solidFill>
                  <a:schemeClr val="tx1"/>
                </a:solidFill>
              </a:rPr>
              <a:t>nguyên</a:t>
            </a:r>
            <a:r>
              <a:rPr lang="en-US" sz="2800" dirty="0" smtClean="0">
                <a:solidFill>
                  <a:schemeClr val="tx1"/>
                </a:solidFill>
              </a:rPr>
              <a:t> </a:t>
            </a:r>
            <a:r>
              <a:rPr lang="en-US" sz="2800" dirty="0" err="1" smtClean="0">
                <a:solidFill>
                  <a:schemeClr val="tx1"/>
                </a:solidFill>
              </a:rPr>
              <a:t>tố</a:t>
            </a:r>
            <a:r>
              <a:rPr lang="en-US" sz="2800" dirty="0" smtClean="0">
                <a:solidFill>
                  <a:schemeClr val="tx1"/>
                </a:solidFill>
              </a:rPr>
              <a:t> </a:t>
            </a:r>
            <a:r>
              <a:rPr lang="en-US" sz="2800" dirty="0" err="1" smtClean="0">
                <a:solidFill>
                  <a:schemeClr val="tx1"/>
                </a:solidFill>
              </a:rPr>
              <a:t>là</a:t>
            </a:r>
            <a:r>
              <a:rPr lang="en-US" sz="2800" dirty="0" smtClean="0">
                <a:solidFill>
                  <a:schemeClr val="tx1"/>
                </a:solidFill>
              </a:rPr>
              <a:t>: 3 </a:t>
            </a:r>
          </a:p>
        </p:txBody>
      </p:sp>
      <p:sp>
        <p:nvSpPr>
          <p:cNvPr id="4" name="TextBox 3"/>
          <p:cNvSpPr txBox="1"/>
          <p:nvPr/>
        </p:nvSpPr>
        <p:spPr>
          <a:xfrm>
            <a:off x="4093131" y="2577770"/>
            <a:ext cx="1662638" cy="523220"/>
          </a:xfrm>
          <a:prstGeom prst="rect">
            <a:avLst/>
          </a:prstGeom>
          <a:noFill/>
        </p:spPr>
        <p:txBody>
          <a:bodyPr wrap="square" rtlCol="0">
            <a:spAutoFit/>
          </a:bodyPr>
          <a:lstStyle/>
          <a:p>
            <a:r>
              <a:rPr lang="en-US" sz="2800" b="1" i="1" u="sng" dirty="0" err="1" smtClean="0"/>
              <a:t>Trả</a:t>
            </a:r>
            <a:r>
              <a:rPr lang="en-US" sz="2800" b="1" i="1" u="sng" dirty="0" smtClean="0"/>
              <a:t> </a:t>
            </a:r>
            <a:r>
              <a:rPr lang="en-US" sz="2800" b="1" i="1" u="sng" dirty="0" err="1" smtClean="0"/>
              <a:t>lời</a:t>
            </a:r>
            <a:r>
              <a:rPr lang="en-US" sz="2800" b="1" i="1" u="sng" dirty="0" smtClean="0"/>
              <a:t>: </a:t>
            </a:r>
            <a:endParaRPr lang="vi-VN" sz="2800" b="1" i="1" u="sng" dirty="0"/>
          </a:p>
        </p:txBody>
      </p:sp>
      <p:sp>
        <p:nvSpPr>
          <p:cNvPr id="5" name="TextBox 4"/>
          <p:cNvSpPr txBox="1"/>
          <p:nvPr/>
        </p:nvSpPr>
        <p:spPr>
          <a:xfrm>
            <a:off x="657049" y="3607135"/>
            <a:ext cx="7301497" cy="523220"/>
          </a:xfrm>
          <a:prstGeom prst="rect">
            <a:avLst/>
          </a:prstGeom>
          <a:noFill/>
        </p:spPr>
        <p:txBody>
          <a:bodyPr wrap="square" rtlCol="0">
            <a:spAutoFit/>
          </a:bodyPr>
          <a:lstStyle/>
          <a:p>
            <a:r>
              <a:rPr lang="vi-VN" sz="2800" dirty="0"/>
              <a:t>Hai số chỉ có ước nguyên tố là 3</a:t>
            </a:r>
            <a:r>
              <a:rPr lang="en-US" sz="2800" dirty="0" smtClean="0"/>
              <a:t>:</a:t>
            </a:r>
            <a:r>
              <a:rPr lang="vi-VN" sz="2800" dirty="0" smtClean="0"/>
              <a:t> </a:t>
            </a:r>
            <a:r>
              <a:rPr lang="en-US" sz="2800" dirty="0" smtClean="0"/>
              <a:t>3</a:t>
            </a:r>
            <a:r>
              <a:rPr lang="en-US" sz="2800" smtClean="0"/>
              <a:t>, 27.</a:t>
            </a:r>
            <a:endParaRPr lang="en-US" sz="2800" dirty="0"/>
          </a:p>
        </p:txBody>
      </p:sp>
    </p:spTree>
    <p:extLst>
      <p:ext uri="{BB962C8B-B14F-4D97-AF65-F5344CB8AC3E}">
        <p14:creationId xmlns:p14="http://schemas.microsoft.com/office/powerpoint/2010/main" val="197059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843795" y="459079"/>
            <a:ext cx="4088813" cy="646331"/>
          </a:xfrm>
          <a:prstGeom prst="rect">
            <a:avLst/>
          </a:prstGeom>
          <a:noFill/>
        </p:spPr>
        <p:txBody>
          <a:bodyPr wrap="square" rtlCol="0">
            <a:spAutoFit/>
          </a:bodyPr>
          <a:lstStyle/>
          <a:p>
            <a:pPr algn="ctr"/>
            <a:r>
              <a:rPr lang="en-US" sz="3600" b="1" dirty="0" smtClean="0">
                <a:solidFill>
                  <a:schemeClr val="bg1"/>
                </a:solidFill>
              </a:rPr>
              <a:t>LUYỆN TẬP</a:t>
            </a:r>
            <a:endParaRPr lang="vi-VN" sz="3600" b="1" dirty="0">
              <a:solidFill>
                <a:schemeClr val="bg1"/>
              </a:solidFill>
            </a:endParaRPr>
          </a:p>
        </p:txBody>
      </p:sp>
      <p:sp>
        <p:nvSpPr>
          <p:cNvPr id="6" name="TextBox 5"/>
          <p:cNvSpPr txBox="1"/>
          <p:nvPr/>
        </p:nvSpPr>
        <p:spPr>
          <a:xfrm>
            <a:off x="194282" y="1384302"/>
            <a:ext cx="8264863" cy="1754326"/>
          </a:xfrm>
          <a:prstGeom prst="rect">
            <a:avLst/>
          </a:prstGeom>
          <a:noFill/>
        </p:spPr>
        <p:txBody>
          <a:bodyPr wrap="square" rtlCol="0">
            <a:spAutoFit/>
          </a:bodyPr>
          <a:lstStyle/>
          <a:p>
            <a:pPr algn="just">
              <a:lnSpc>
                <a:spcPct val="150000"/>
              </a:lnSpc>
            </a:pPr>
            <a:r>
              <a:rPr lang="en-US" sz="2400" b="1" dirty="0" err="1" smtClean="0"/>
              <a:t>Bài</a:t>
            </a:r>
            <a:r>
              <a:rPr lang="en-US" sz="2400" b="1" dirty="0" smtClean="0"/>
              <a:t> 1: </a:t>
            </a:r>
            <a:r>
              <a:rPr lang="en-US" sz="2400" dirty="0" smtClean="0"/>
              <a:t>Cho </a:t>
            </a:r>
            <a:r>
              <a:rPr lang="en-US" sz="2400" dirty="0" err="1" smtClean="0"/>
              <a:t>các</a:t>
            </a:r>
            <a:r>
              <a:rPr lang="en-US" sz="2400" dirty="0" smtClean="0"/>
              <a:t> </a:t>
            </a:r>
            <a:r>
              <a:rPr lang="en-US" sz="2400" err="1" smtClean="0"/>
              <a:t>số</a:t>
            </a:r>
            <a:r>
              <a:rPr lang="en-US" sz="2400" smtClean="0"/>
              <a:t> </a:t>
            </a:r>
            <a:r>
              <a:rPr lang="en-US" sz="2400" smtClean="0"/>
              <a:t>36; 37; 69; </a:t>
            </a:r>
            <a:r>
              <a:rPr lang="en-US" sz="2400" dirty="0" smtClean="0"/>
              <a:t>75. </a:t>
            </a:r>
            <a:r>
              <a:rPr lang="en-US" sz="2400" dirty="0" err="1" smtClean="0"/>
              <a:t>Trong</a:t>
            </a:r>
            <a:r>
              <a:rPr lang="en-US" sz="2400" dirty="0" smtClean="0"/>
              <a:t> </a:t>
            </a:r>
            <a:r>
              <a:rPr lang="en-US" sz="2400" dirty="0" err="1" smtClean="0"/>
              <a:t>các</a:t>
            </a:r>
            <a:r>
              <a:rPr lang="en-US" sz="2400" dirty="0" smtClean="0"/>
              <a:t> </a:t>
            </a:r>
            <a:r>
              <a:rPr lang="en-US" sz="2400" dirty="0" err="1" smtClean="0"/>
              <a:t>số</a:t>
            </a:r>
            <a:r>
              <a:rPr lang="en-US" sz="2400" dirty="0" smtClean="0"/>
              <a:t> </a:t>
            </a:r>
            <a:r>
              <a:rPr lang="en-US" sz="2400" dirty="0" err="1" smtClean="0"/>
              <a:t>đó</a:t>
            </a:r>
            <a:r>
              <a:rPr lang="en-US" sz="2400" dirty="0" smtClean="0"/>
              <a:t>:</a:t>
            </a:r>
          </a:p>
          <a:p>
            <a:pPr marL="457200" indent="-457200" algn="just">
              <a:lnSpc>
                <a:spcPct val="150000"/>
              </a:lnSpc>
              <a:buAutoNum type="alphaLcParenR"/>
            </a:pPr>
            <a:r>
              <a:rPr lang="en-US" sz="2400" dirty="0" err="1" smtClean="0"/>
              <a:t>Số</a:t>
            </a:r>
            <a:r>
              <a:rPr lang="en-US" sz="2400" dirty="0" smtClean="0"/>
              <a:t> </a:t>
            </a:r>
            <a:r>
              <a:rPr lang="en-US" sz="2400" dirty="0" err="1" smtClean="0"/>
              <a:t>nào</a:t>
            </a:r>
            <a:r>
              <a:rPr lang="en-US" sz="2400" dirty="0" smtClean="0"/>
              <a:t> </a:t>
            </a:r>
            <a:r>
              <a:rPr lang="en-US" sz="2400" dirty="0" err="1" smtClean="0"/>
              <a:t>là</a:t>
            </a:r>
            <a:r>
              <a:rPr lang="en-US" sz="2400" dirty="0" smtClean="0"/>
              <a:t> </a:t>
            </a:r>
            <a:r>
              <a:rPr lang="en-US" sz="2400" dirty="0" err="1" smtClean="0"/>
              <a:t>số</a:t>
            </a:r>
            <a:r>
              <a:rPr lang="en-US" sz="2400" dirty="0" smtClean="0"/>
              <a:t> </a:t>
            </a:r>
            <a:r>
              <a:rPr lang="en-US" sz="2400" dirty="0" err="1" smtClean="0"/>
              <a:t>nguyên</a:t>
            </a:r>
            <a:r>
              <a:rPr lang="en-US" sz="2400" dirty="0" smtClean="0"/>
              <a:t> </a:t>
            </a:r>
            <a:r>
              <a:rPr lang="en-US" sz="2400" dirty="0" err="1" smtClean="0"/>
              <a:t>tố</a:t>
            </a:r>
            <a:r>
              <a:rPr lang="en-US" sz="2400" dirty="0" smtClean="0"/>
              <a:t>? </a:t>
            </a:r>
            <a:r>
              <a:rPr lang="en-US" sz="2400" dirty="0" err="1" smtClean="0"/>
              <a:t>Vì</a:t>
            </a:r>
            <a:r>
              <a:rPr lang="en-US" sz="2400" dirty="0" smtClean="0"/>
              <a:t> </a:t>
            </a:r>
            <a:r>
              <a:rPr lang="en-US" sz="2400" dirty="0" err="1" smtClean="0"/>
              <a:t>sao</a:t>
            </a:r>
            <a:r>
              <a:rPr lang="en-US" sz="2400" dirty="0" smtClean="0"/>
              <a:t>?</a:t>
            </a:r>
            <a:r>
              <a:rPr lang="en-US" sz="2400" b="1" dirty="0" smtClean="0"/>
              <a:t> </a:t>
            </a:r>
          </a:p>
          <a:p>
            <a:pPr marL="457200" indent="-457200" algn="just">
              <a:lnSpc>
                <a:spcPct val="150000"/>
              </a:lnSpc>
              <a:buAutoNum type="alphaLcParenR"/>
            </a:pPr>
            <a:r>
              <a:rPr lang="en-US" sz="2400" dirty="0" err="1" smtClean="0"/>
              <a:t>Số</a:t>
            </a:r>
            <a:r>
              <a:rPr lang="en-US" sz="2400" dirty="0" smtClean="0"/>
              <a:t> </a:t>
            </a:r>
            <a:r>
              <a:rPr lang="en-US" sz="2400" dirty="0" err="1" smtClean="0"/>
              <a:t>nào</a:t>
            </a:r>
            <a:r>
              <a:rPr lang="en-US" sz="2400" dirty="0" smtClean="0"/>
              <a:t> </a:t>
            </a:r>
            <a:r>
              <a:rPr lang="en-US" sz="2400" dirty="0" err="1" smtClean="0"/>
              <a:t>là</a:t>
            </a:r>
            <a:r>
              <a:rPr lang="en-US" sz="2400" dirty="0" smtClean="0"/>
              <a:t> </a:t>
            </a:r>
            <a:r>
              <a:rPr lang="en-US" sz="2400" dirty="0" err="1" smtClean="0"/>
              <a:t>hợp</a:t>
            </a:r>
            <a:r>
              <a:rPr lang="en-US" sz="2400" dirty="0" smtClean="0"/>
              <a:t> </a:t>
            </a:r>
            <a:r>
              <a:rPr lang="en-US" sz="2400" dirty="0" err="1" smtClean="0"/>
              <a:t>số</a:t>
            </a:r>
            <a:r>
              <a:rPr lang="en-US" sz="2400" dirty="0" smtClean="0"/>
              <a:t>? </a:t>
            </a:r>
            <a:r>
              <a:rPr lang="en-US" sz="2400" dirty="0" err="1" smtClean="0"/>
              <a:t>Vì</a:t>
            </a:r>
            <a:r>
              <a:rPr lang="en-US" sz="2400" dirty="0" smtClean="0"/>
              <a:t> </a:t>
            </a:r>
            <a:r>
              <a:rPr lang="en-US" sz="2400" dirty="0" err="1" smtClean="0"/>
              <a:t>sao</a:t>
            </a:r>
            <a:r>
              <a:rPr lang="en-US" sz="2400" dirty="0" smtClean="0"/>
              <a:t>?</a:t>
            </a:r>
            <a:endParaRPr lang="vi-VN" sz="2400" dirty="0"/>
          </a:p>
        </p:txBody>
      </p:sp>
      <p:sp>
        <p:nvSpPr>
          <p:cNvPr id="21" name="TextBox 20"/>
          <p:cNvSpPr txBox="1"/>
          <p:nvPr/>
        </p:nvSpPr>
        <p:spPr>
          <a:xfrm>
            <a:off x="-20547" y="3177453"/>
            <a:ext cx="1350172" cy="461665"/>
          </a:xfrm>
          <a:prstGeom prst="rect">
            <a:avLst/>
          </a:prstGeom>
          <a:noFill/>
        </p:spPr>
        <p:txBody>
          <a:bodyPr wrap="square" rtlCol="0">
            <a:spAutoFit/>
          </a:bodyPr>
          <a:lstStyle/>
          <a:p>
            <a:pPr algn="ctr"/>
            <a:r>
              <a:rPr lang="en-US" sz="2400" b="1" i="1" u="sng" dirty="0" err="1" smtClean="0"/>
              <a:t>Trả</a:t>
            </a:r>
            <a:r>
              <a:rPr lang="en-US" sz="2400" b="1" i="1" u="sng" dirty="0" smtClean="0"/>
              <a:t> </a:t>
            </a:r>
            <a:r>
              <a:rPr lang="en-US" sz="2400" b="1" i="1" u="sng" dirty="0" err="1" smtClean="0"/>
              <a:t>lời</a:t>
            </a:r>
            <a:r>
              <a:rPr lang="en-US" sz="2400" b="1" i="1" u="sng" dirty="0" smtClean="0"/>
              <a:t>: </a:t>
            </a:r>
            <a:endParaRPr lang="vi-VN" sz="2400" b="1" i="1" u="sng" dirty="0"/>
          </a:p>
        </p:txBody>
      </p:sp>
      <p:sp>
        <p:nvSpPr>
          <p:cNvPr id="24" name="TextBox 23"/>
          <p:cNvSpPr txBox="1"/>
          <p:nvPr/>
        </p:nvSpPr>
        <p:spPr>
          <a:xfrm>
            <a:off x="194282" y="3789647"/>
            <a:ext cx="8169746" cy="461665"/>
          </a:xfrm>
          <a:prstGeom prst="rect">
            <a:avLst/>
          </a:prstGeom>
          <a:noFill/>
        </p:spPr>
        <p:txBody>
          <a:bodyPr wrap="square" rtlCol="0">
            <a:spAutoFit/>
          </a:bodyPr>
          <a:lstStyle/>
          <a:p>
            <a:pPr algn="ctr"/>
            <a:r>
              <a:rPr lang="en-US" sz="2400" dirty="0" smtClean="0"/>
              <a:t>a) </a:t>
            </a:r>
            <a:r>
              <a:rPr lang="vi-VN" sz="2400" dirty="0"/>
              <a:t>Số 37 là số nguyên tố. Vì có 2 ước số là 1 và chính nó</a:t>
            </a:r>
            <a:r>
              <a:rPr lang="vi-VN" sz="2400" dirty="0" smtClean="0"/>
              <a:t>.</a:t>
            </a:r>
            <a:r>
              <a:rPr lang="en-US" sz="2400" dirty="0" smtClean="0"/>
              <a:t> </a:t>
            </a:r>
            <a:endParaRPr lang="vi-VN" sz="2400" dirty="0"/>
          </a:p>
        </p:txBody>
      </p:sp>
      <p:sp>
        <p:nvSpPr>
          <p:cNvPr id="25" name="TextBox 24"/>
          <p:cNvSpPr txBox="1"/>
          <p:nvPr/>
        </p:nvSpPr>
        <p:spPr>
          <a:xfrm>
            <a:off x="-114811" y="4441338"/>
            <a:ext cx="8169746" cy="830997"/>
          </a:xfrm>
          <a:prstGeom prst="rect">
            <a:avLst/>
          </a:prstGeom>
          <a:noFill/>
        </p:spPr>
        <p:txBody>
          <a:bodyPr wrap="square" rtlCol="0">
            <a:spAutoFit/>
          </a:bodyPr>
          <a:lstStyle/>
          <a:p>
            <a:pPr algn="ctr"/>
            <a:r>
              <a:rPr lang="en-US" sz="2400" dirty="0" smtClean="0"/>
              <a:t>b) </a:t>
            </a:r>
            <a:r>
              <a:rPr lang="vi-VN" sz="2400" dirty="0"/>
              <a:t>Số 36, 69, 75 là hợp số. Vì có nhiều hơn 2 ước số.</a:t>
            </a:r>
            <a:endParaRPr lang="en-US" sz="2400" dirty="0"/>
          </a:p>
          <a:p>
            <a:pPr algn="ctr"/>
            <a:endParaRPr lang="vi-V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271" name="Google Shape;271;p18"/>
          <p:cNvGrpSpPr/>
          <p:nvPr/>
        </p:nvGrpSpPr>
        <p:grpSpPr>
          <a:xfrm>
            <a:off x="312466" y="484228"/>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5" name="TextBox 4"/>
          <p:cNvSpPr txBox="1"/>
          <p:nvPr/>
        </p:nvSpPr>
        <p:spPr>
          <a:xfrm>
            <a:off x="790837" y="408745"/>
            <a:ext cx="4088813" cy="646331"/>
          </a:xfrm>
          <a:prstGeom prst="rect">
            <a:avLst/>
          </a:prstGeom>
          <a:noFill/>
        </p:spPr>
        <p:txBody>
          <a:bodyPr wrap="square" rtlCol="0">
            <a:spAutoFit/>
          </a:bodyPr>
          <a:lstStyle/>
          <a:p>
            <a:pPr algn="ctr"/>
            <a:r>
              <a:rPr lang="en-US" sz="3600" b="1" dirty="0" smtClean="0">
                <a:solidFill>
                  <a:schemeClr val="bg1"/>
                </a:solidFill>
              </a:rPr>
              <a:t>LUYỆN TẬP</a:t>
            </a:r>
            <a:endParaRPr lang="vi-VN" sz="3600" b="1" dirty="0">
              <a:solidFill>
                <a:schemeClr val="bg1"/>
              </a:solidFill>
            </a:endParaRPr>
          </a:p>
        </p:txBody>
      </p:sp>
      <p:sp>
        <p:nvSpPr>
          <p:cNvPr id="6" name="TextBox 5"/>
          <p:cNvSpPr txBox="1"/>
          <p:nvPr/>
        </p:nvSpPr>
        <p:spPr>
          <a:xfrm>
            <a:off x="271119" y="1251099"/>
            <a:ext cx="8264863" cy="496996"/>
          </a:xfrm>
          <a:prstGeom prst="rect">
            <a:avLst/>
          </a:prstGeom>
          <a:noFill/>
        </p:spPr>
        <p:txBody>
          <a:bodyPr wrap="square" rtlCol="0">
            <a:spAutoFit/>
          </a:bodyPr>
          <a:lstStyle/>
          <a:p>
            <a:pPr algn="just">
              <a:lnSpc>
                <a:spcPct val="150000"/>
              </a:lnSpc>
            </a:pPr>
            <a:r>
              <a:rPr lang="en-US" sz="2000" b="1" dirty="0" err="1" smtClean="0"/>
              <a:t>Bài</a:t>
            </a:r>
            <a:r>
              <a:rPr lang="en-US" sz="2000" b="1" dirty="0" smtClean="0"/>
              <a:t> 3: </a:t>
            </a:r>
            <a:r>
              <a:rPr lang="en-US" sz="2000" dirty="0" err="1" smtClean="0"/>
              <a:t>Mỗi</a:t>
            </a:r>
            <a:r>
              <a:rPr lang="en-US" sz="2000" dirty="0" smtClean="0"/>
              <a:t> </a:t>
            </a:r>
            <a:r>
              <a:rPr lang="en-US" sz="2000" dirty="0" err="1" smtClean="0"/>
              <a:t>phát</a:t>
            </a:r>
            <a:r>
              <a:rPr lang="en-US" sz="2000" dirty="0" smtClean="0"/>
              <a:t> </a:t>
            </a:r>
            <a:r>
              <a:rPr lang="en-US" sz="2000" dirty="0" err="1" smtClean="0"/>
              <a:t>biểu</a:t>
            </a:r>
            <a:r>
              <a:rPr lang="en-US" sz="2000" dirty="0" smtClean="0"/>
              <a:t> </a:t>
            </a:r>
            <a:r>
              <a:rPr lang="en-US" sz="2000" dirty="0" err="1" smtClean="0"/>
              <a:t>sau</a:t>
            </a:r>
            <a:r>
              <a:rPr lang="en-US" sz="2000" dirty="0" smtClean="0"/>
              <a:t> </a:t>
            </a:r>
            <a:r>
              <a:rPr lang="en-US" sz="2000" dirty="0" err="1" smtClean="0"/>
              <a:t>đúng</a:t>
            </a:r>
            <a:r>
              <a:rPr lang="en-US" sz="2000" dirty="0" smtClean="0"/>
              <a:t> hay </a:t>
            </a:r>
            <a:r>
              <a:rPr lang="en-US" sz="2000" dirty="0" err="1" smtClean="0"/>
              <a:t>sai</a:t>
            </a:r>
            <a:r>
              <a:rPr lang="en-US" sz="2000" dirty="0" smtClean="0"/>
              <a:t>?</a:t>
            </a:r>
            <a:endParaRPr lang="en-US" sz="2000" b="1" dirty="0" smtClean="0"/>
          </a:p>
        </p:txBody>
      </p:sp>
      <p:graphicFrame>
        <p:nvGraphicFramePr>
          <p:cNvPr id="3" name="Table 2"/>
          <p:cNvGraphicFramePr>
            <a:graphicFrameLocks noGrp="1"/>
          </p:cNvGraphicFramePr>
          <p:nvPr>
            <p:extLst>
              <p:ext uri="{D42A27DB-BD31-4B8C-83A1-F6EECF244321}">
                <p14:modId xmlns:p14="http://schemas.microsoft.com/office/powerpoint/2010/main" val="496065248"/>
              </p:ext>
            </p:extLst>
          </p:nvPr>
        </p:nvGraphicFramePr>
        <p:xfrm>
          <a:off x="335513" y="1892456"/>
          <a:ext cx="8380773" cy="3200400"/>
        </p:xfrm>
        <a:graphic>
          <a:graphicData uri="http://schemas.openxmlformats.org/drawingml/2006/table">
            <a:tbl>
              <a:tblPr firstRow="1" bandRow="1">
                <a:tableStyleId>{93296810-A885-4BE3-A3E7-6D5BEEA58F35}</a:tableStyleId>
              </a:tblPr>
              <a:tblGrid>
                <a:gridCol w="6819118">
                  <a:extLst>
                    <a:ext uri="{9D8B030D-6E8A-4147-A177-3AD203B41FA5}">
                      <a16:colId xmlns:a16="http://schemas.microsoft.com/office/drawing/2014/main" val="3881958824"/>
                    </a:ext>
                  </a:extLst>
                </a:gridCol>
                <a:gridCol w="1561655">
                  <a:extLst>
                    <a:ext uri="{9D8B030D-6E8A-4147-A177-3AD203B41FA5}">
                      <a16:colId xmlns:a16="http://schemas.microsoft.com/office/drawing/2014/main" val="2839126021"/>
                    </a:ext>
                  </a:extLst>
                </a:gridCol>
              </a:tblGrid>
              <a:tr h="516080">
                <a:tc>
                  <a:txBody>
                    <a:bodyPr/>
                    <a:lstStyle/>
                    <a:p>
                      <a:pPr algn="ctr">
                        <a:lnSpc>
                          <a:spcPct val="150000"/>
                        </a:lnSpc>
                      </a:pPr>
                      <a:r>
                        <a:rPr lang="en-US" sz="2000" dirty="0" err="1" smtClean="0"/>
                        <a:t>Phát</a:t>
                      </a:r>
                      <a:r>
                        <a:rPr lang="en-US" sz="2000" baseline="0" dirty="0" smtClean="0"/>
                        <a:t> </a:t>
                      </a:r>
                      <a:r>
                        <a:rPr lang="en-US" sz="2000" baseline="0" dirty="0" err="1" smtClean="0"/>
                        <a:t>biểu</a:t>
                      </a:r>
                      <a:endParaRPr lang="vi-VN" sz="2000" b="1" dirty="0"/>
                    </a:p>
                  </a:txBody>
                  <a:tcPr anchor="ctr"/>
                </a:tc>
                <a:tc>
                  <a:txBody>
                    <a:bodyPr/>
                    <a:lstStyle/>
                    <a:p>
                      <a:pPr algn="ctr">
                        <a:lnSpc>
                          <a:spcPct val="150000"/>
                        </a:lnSpc>
                      </a:pPr>
                      <a:r>
                        <a:rPr lang="en-US" sz="2000" dirty="0" err="1" smtClean="0"/>
                        <a:t>Đúng</a:t>
                      </a:r>
                      <a:r>
                        <a:rPr lang="en-US" sz="2000" dirty="0" smtClean="0"/>
                        <a:t>/</a:t>
                      </a:r>
                      <a:r>
                        <a:rPr lang="en-US" sz="2000" baseline="0" dirty="0" smtClean="0"/>
                        <a:t> Sai</a:t>
                      </a:r>
                      <a:endParaRPr lang="vi-VN" sz="2000" b="1" dirty="0"/>
                    </a:p>
                  </a:txBody>
                  <a:tcPr anchor="ctr"/>
                </a:tc>
                <a:extLst>
                  <a:ext uri="{0D108BD9-81ED-4DB2-BD59-A6C34878D82A}">
                    <a16:rowId xmlns:a16="http://schemas.microsoft.com/office/drawing/2014/main" val="3386427449"/>
                  </a:ext>
                </a:extLst>
              </a:tr>
              <a:tr h="516080">
                <a:tc>
                  <a:txBody>
                    <a:bodyPr/>
                    <a:lstStyle/>
                    <a:p>
                      <a:pPr algn="just">
                        <a:lnSpc>
                          <a:spcPct val="150000"/>
                        </a:lnSpc>
                      </a:pPr>
                      <a:r>
                        <a:rPr lang="en-US" sz="2000" dirty="0" smtClean="0"/>
                        <a:t>a) </a:t>
                      </a:r>
                      <a:r>
                        <a:rPr lang="en-US" sz="2000" dirty="0" err="1" smtClean="0"/>
                        <a:t>Một</a:t>
                      </a:r>
                      <a:r>
                        <a:rPr lang="en-US" sz="2000" baseline="0" dirty="0" smtClean="0"/>
                        <a:t> </a:t>
                      </a:r>
                      <a:r>
                        <a:rPr lang="en-US" sz="2000" baseline="0" dirty="0" err="1" smtClean="0"/>
                        <a:t>số</a:t>
                      </a:r>
                      <a:r>
                        <a:rPr lang="en-US" sz="2000" baseline="0" dirty="0" smtClean="0"/>
                        <a:t> </a:t>
                      </a:r>
                      <a:r>
                        <a:rPr lang="en-US" sz="2000" baseline="0" dirty="0" err="1" smtClean="0"/>
                        <a:t>tự</a:t>
                      </a:r>
                      <a:r>
                        <a:rPr lang="en-US" sz="2000" baseline="0" dirty="0" smtClean="0"/>
                        <a:t> </a:t>
                      </a:r>
                      <a:r>
                        <a:rPr lang="en-US" sz="2000" baseline="0" dirty="0" err="1" smtClean="0"/>
                        <a:t>nhiên</a:t>
                      </a:r>
                      <a:r>
                        <a:rPr lang="en-US" sz="2000" baseline="0" dirty="0" smtClean="0"/>
                        <a:t> </a:t>
                      </a:r>
                      <a:r>
                        <a:rPr lang="en-US" sz="2000" baseline="0" dirty="0" err="1" smtClean="0"/>
                        <a:t>không</a:t>
                      </a:r>
                      <a:r>
                        <a:rPr lang="en-US" sz="2000" baseline="0" dirty="0" smtClean="0"/>
                        <a:t> </a:t>
                      </a:r>
                      <a:r>
                        <a:rPr lang="en-US" sz="2000" baseline="0" dirty="0" err="1" smtClean="0"/>
                        <a:t>là</a:t>
                      </a:r>
                      <a:r>
                        <a:rPr lang="en-US" sz="2000" baseline="0" dirty="0" smtClean="0"/>
                        <a:t> </a:t>
                      </a:r>
                      <a:r>
                        <a:rPr lang="en-US" sz="2000" baseline="0" dirty="0" err="1" smtClean="0"/>
                        <a:t>số</a:t>
                      </a:r>
                      <a:r>
                        <a:rPr lang="en-US" sz="2000" baseline="0" dirty="0" smtClean="0"/>
                        <a:t> </a:t>
                      </a:r>
                      <a:r>
                        <a:rPr lang="en-US" sz="2000" baseline="0" dirty="0" err="1" smtClean="0"/>
                        <a:t>nguyên</a:t>
                      </a:r>
                      <a:r>
                        <a:rPr lang="en-US" sz="2000" baseline="0" dirty="0" smtClean="0"/>
                        <a:t> </a:t>
                      </a:r>
                      <a:r>
                        <a:rPr lang="en-US" sz="2000" baseline="0" dirty="0" err="1" smtClean="0"/>
                        <a:t>tố</a:t>
                      </a:r>
                      <a:r>
                        <a:rPr lang="en-US" sz="2000" baseline="0" dirty="0" smtClean="0"/>
                        <a:t> </a:t>
                      </a:r>
                      <a:r>
                        <a:rPr lang="en-US" sz="2000" baseline="0" dirty="0" err="1" smtClean="0"/>
                        <a:t>thì</a:t>
                      </a:r>
                      <a:r>
                        <a:rPr lang="en-US" sz="2000" baseline="0" dirty="0" smtClean="0"/>
                        <a:t> </a:t>
                      </a:r>
                      <a:r>
                        <a:rPr lang="en-US" sz="2000" baseline="0" dirty="0" err="1" smtClean="0"/>
                        <a:t>sẽ</a:t>
                      </a:r>
                      <a:r>
                        <a:rPr lang="en-US" sz="2000" baseline="0" dirty="0" smtClean="0"/>
                        <a:t> </a:t>
                      </a:r>
                      <a:r>
                        <a:rPr lang="en-US" sz="2000" baseline="0" dirty="0" err="1" smtClean="0"/>
                        <a:t>là</a:t>
                      </a:r>
                      <a:r>
                        <a:rPr lang="en-US" sz="2000" baseline="0" dirty="0" smtClean="0"/>
                        <a:t> </a:t>
                      </a:r>
                      <a:r>
                        <a:rPr lang="en-US" sz="2000" baseline="0" err="1" smtClean="0"/>
                        <a:t>hợp</a:t>
                      </a:r>
                      <a:r>
                        <a:rPr lang="en-US" sz="2000" baseline="0" smtClean="0"/>
                        <a:t> </a:t>
                      </a:r>
                      <a:r>
                        <a:rPr lang="en-US" sz="2000" baseline="0" smtClean="0"/>
                        <a:t>số.</a:t>
                      </a:r>
                      <a:endParaRPr lang="vi-VN" sz="2000" i="1" dirty="0"/>
                    </a:p>
                  </a:txBody>
                  <a:tcPr anchor="ctr"/>
                </a:tc>
                <a:tc>
                  <a:txBody>
                    <a:bodyPr/>
                    <a:lstStyle/>
                    <a:p>
                      <a:pPr algn="ctr">
                        <a:lnSpc>
                          <a:spcPct val="150000"/>
                        </a:lnSpc>
                      </a:pPr>
                      <a:endParaRPr lang="vi-VN" sz="2000" dirty="0"/>
                    </a:p>
                  </a:txBody>
                  <a:tcPr anchor="ctr"/>
                </a:tc>
                <a:extLst>
                  <a:ext uri="{0D108BD9-81ED-4DB2-BD59-A6C34878D82A}">
                    <a16:rowId xmlns:a16="http://schemas.microsoft.com/office/drawing/2014/main" val="3399099612"/>
                  </a:ext>
                </a:extLst>
              </a:tr>
              <a:tr h="516080">
                <a:tc>
                  <a:txBody>
                    <a:bodyPr/>
                    <a:lstStyle/>
                    <a:p>
                      <a:pPr algn="just">
                        <a:lnSpc>
                          <a:spcPct val="150000"/>
                        </a:lnSpc>
                      </a:pPr>
                      <a:r>
                        <a:rPr lang="en-US" sz="2000" dirty="0" smtClean="0"/>
                        <a:t>b) </a:t>
                      </a:r>
                      <a:r>
                        <a:rPr lang="en-US" sz="2000" dirty="0" err="1" smtClean="0"/>
                        <a:t>Mọi</a:t>
                      </a:r>
                      <a:r>
                        <a:rPr lang="en-US" sz="2000" baseline="0" dirty="0" smtClean="0"/>
                        <a:t> </a:t>
                      </a:r>
                      <a:r>
                        <a:rPr lang="en-US" sz="2000" baseline="0" dirty="0" err="1" smtClean="0"/>
                        <a:t>số</a:t>
                      </a:r>
                      <a:r>
                        <a:rPr lang="en-US" sz="2000" baseline="0" dirty="0" smtClean="0"/>
                        <a:t> </a:t>
                      </a:r>
                      <a:r>
                        <a:rPr lang="en-US" sz="2000" baseline="0" dirty="0" err="1" smtClean="0"/>
                        <a:t>nguyên</a:t>
                      </a:r>
                      <a:r>
                        <a:rPr lang="en-US" sz="2000" baseline="0" dirty="0" smtClean="0"/>
                        <a:t> </a:t>
                      </a:r>
                      <a:r>
                        <a:rPr lang="en-US" sz="2000" baseline="0" dirty="0" err="1" smtClean="0"/>
                        <a:t>tố</a:t>
                      </a:r>
                      <a:r>
                        <a:rPr lang="en-US" sz="2000" baseline="0" dirty="0" smtClean="0"/>
                        <a:t> </a:t>
                      </a:r>
                      <a:r>
                        <a:rPr lang="en-US" sz="2000" baseline="0" dirty="0" err="1" smtClean="0"/>
                        <a:t>đều</a:t>
                      </a:r>
                      <a:r>
                        <a:rPr lang="en-US" sz="2000" baseline="0" dirty="0" smtClean="0"/>
                        <a:t> </a:t>
                      </a:r>
                      <a:r>
                        <a:rPr lang="en-US" sz="2000" baseline="0" dirty="0" err="1" smtClean="0"/>
                        <a:t>là</a:t>
                      </a:r>
                      <a:r>
                        <a:rPr lang="en-US" sz="2000" baseline="0" dirty="0" smtClean="0"/>
                        <a:t> </a:t>
                      </a:r>
                      <a:r>
                        <a:rPr lang="en-US" sz="2000" baseline="0" err="1" smtClean="0"/>
                        <a:t>số</a:t>
                      </a:r>
                      <a:r>
                        <a:rPr lang="en-US" sz="2000" baseline="0" smtClean="0"/>
                        <a:t> </a:t>
                      </a:r>
                      <a:r>
                        <a:rPr lang="en-US" sz="2000" baseline="0" smtClean="0"/>
                        <a:t>lẻ.</a:t>
                      </a:r>
                      <a:endParaRPr lang="vi-VN" sz="2000" i="1" dirty="0"/>
                    </a:p>
                  </a:txBody>
                  <a:tcPr anchor="ctr"/>
                </a:tc>
                <a:tc>
                  <a:txBody>
                    <a:bodyPr/>
                    <a:lstStyle/>
                    <a:p>
                      <a:pPr algn="ctr">
                        <a:lnSpc>
                          <a:spcPct val="150000"/>
                        </a:lnSpc>
                      </a:pPr>
                      <a:endParaRPr lang="vi-VN" sz="2000" dirty="0"/>
                    </a:p>
                  </a:txBody>
                  <a:tcPr anchor="ctr"/>
                </a:tc>
                <a:extLst>
                  <a:ext uri="{0D108BD9-81ED-4DB2-BD59-A6C34878D82A}">
                    <a16:rowId xmlns:a16="http://schemas.microsoft.com/office/drawing/2014/main" val="4196260191"/>
                  </a:ext>
                </a:extLst>
              </a:tr>
              <a:tr h="516080">
                <a:tc>
                  <a:txBody>
                    <a:bodyPr/>
                    <a:lstStyle/>
                    <a:p>
                      <a:pPr algn="just">
                        <a:lnSpc>
                          <a:spcPct val="150000"/>
                        </a:lnSpc>
                      </a:pPr>
                      <a:r>
                        <a:rPr lang="en-US" sz="2000" dirty="0" smtClean="0"/>
                        <a:t>c) 3 </a:t>
                      </a:r>
                      <a:r>
                        <a:rPr lang="en-US" sz="2000" dirty="0" err="1" smtClean="0"/>
                        <a:t>là</a:t>
                      </a:r>
                      <a:r>
                        <a:rPr lang="en-US" sz="2000" baseline="0" dirty="0" smtClean="0"/>
                        <a:t> </a:t>
                      </a:r>
                      <a:r>
                        <a:rPr lang="en-US" sz="2000" baseline="0" dirty="0" err="1" smtClean="0"/>
                        <a:t>ước</a:t>
                      </a:r>
                      <a:r>
                        <a:rPr lang="en-US" sz="2000" baseline="0" dirty="0" smtClean="0"/>
                        <a:t> </a:t>
                      </a:r>
                      <a:r>
                        <a:rPr lang="en-US" sz="2000" baseline="0" dirty="0" err="1" smtClean="0"/>
                        <a:t>nguyên</a:t>
                      </a:r>
                      <a:r>
                        <a:rPr lang="en-US" sz="2000" baseline="0" dirty="0" smtClean="0"/>
                        <a:t> </a:t>
                      </a:r>
                      <a:r>
                        <a:rPr lang="en-US" sz="2000" baseline="0" dirty="0" err="1" smtClean="0"/>
                        <a:t>tố</a:t>
                      </a:r>
                      <a:r>
                        <a:rPr lang="en-US" sz="2000" baseline="0" dirty="0" smtClean="0"/>
                        <a:t> </a:t>
                      </a:r>
                      <a:r>
                        <a:rPr lang="en-US" sz="2000" baseline="0" dirty="0" err="1" smtClean="0"/>
                        <a:t>của</a:t>
                      </a:r>
                      <a:r>
                        <a:rPr lang="en-US" sz="2000" baseline="0" dirty="0" smtClean="0"/>
                        <a:t> 6 </a:t>
                      </a:r>
                      <a:r>
                        <a:rPr lang="en-US" sz="2000" baseline="0" dirty="0" err="1" smtClean="0"/>
                        <a:t>nên</a:t>
                      </a:r>
                      <a:r>
                        <a:rPr lang="en-US" sz="2000" baseline="0" dirty="0" smtClean="0"/>
                        <a:t> 3 </a:t>
                      </a:r>
                      <a:r>
                        <a:rPr lang="en-US" sz="2000" baseline="0" dirty="0" err="1" smtClean="0"/>
                        <a:t>cũng</a:t>
                      </a:r>
                      <a:r>
                        <a:rPr lang="en-US" sz="2000" baseline="0" dirty="0" smtClean="0"/>
                        <a:t> </a:t>
                      </a:r>
                      <a:r>
                        <a:rPr lang="en-US" sz="2000" baseline="0" dirty="0" err="1" smtClean="0"/>
                        <a:t>là</a:t>
                      </a:r>
                      <a:r>
                        <a:rPr lang="en-US" sz="2000" baseline="0" dirty="0" smtClean="0"/>
                        <a:t> </a:t>
                      </a:r>
                      <a:r>
                        <a:rPr lang="en-US" sz="2000" baseline="0" dirty="0" err="1" smtClean="0"/>
                        <a:t>ước</a:t>
                      </a:r>
                      <a:r>
                        <a:rPr lang="en-US" sz="2000" baseline="0" dirty="0" smtClean="0"/>
                        <a:t> </a:t>
                      </a:r>
                      <a:r>
                        <a:rPr lang="en-US" sz="2000" baseline="0" dirty="0" err="1" smtClean="0"/>
                        <a:t>nguyên</a:t>
                      </a:r>
                      <a:r>
                        <a:rPr lang="en-US" sz="2000" baseline="0" dirty="0" smtClean="0"/>
                        <a:t> </a:t>
                      </a:r>
                      <a:r>
                        <a:rPr lang="en-US" sz="2000" baseline="0" dirty="0" err="1" smtClean="0"/>
                        <a:t>tố</a:t>
                      </a:r>
                      <a:r>
                        <a:rPr lang="en-US" sz="2000" baseline="0" dirty="0" smtClean="0"/>
                        <a:t> </a:t>
                      </a:r>
                      <a:r>
                        <a:rPr lang="en-US" sz="2000" baseline="0" dirty="0" err="1" smtClean="0"/>
                        <a:t>của</a:t>
                      </a:r>
                      <a:r>
                        <a:rPr lang="en-US" sz="2000" baseline="0" dirty="0" smtClean="0"/>
                        <a:t> 18.</a:t>
                      </a:r>
                      <a:endParaRPr lang="vi-VN" sz="2000" i="1" dirty="0"/>
                    </a:p>
                  </a:txBody>
                  <a:tcPr anchor="ctr"/>
                </a:tc>
                <a:tc>
                  <a:txBody>
                    <a:bodyPr/>
                    <a:lstStyle/>
                    <a:p>
                      <a:pPr algn="ctr">
                        <a:lnSpc>
                          <a:spcPct val="150000"/>
                        </a:lnSpc>
                      </a:pPr>
                      <a:endParaRPr lang="vi-VN" sz="2000" dirty="0"/>
                    </a:p>
                  </a:txBody>
                  <a:tcPr anchor="ctr"/>
                </a:tc>
                <a:extLst>
                  <a:ext uri="{0D108BD9-81ED-4DB2-BD59-A6C34878D82A}">
                    <a16:rowId xmlns:a16="http://schemas.microsoft.com/office/drawing/2014/main" val="3313907762"/>
                  </a:ext>
                </a:extLst>
              </a:tr>
              <a:tr h="516080">
                <a:tc>
                  <a:txBody>
                    <a:bodyPr/>
                    <a:lstStyle/>
                    <a:p>
                      <a:pPr algn="just">
                        <a:lnSpc>
                          <a:spcPct val="150000"/>
                        </a:lnSpc>
                      </a:pPr>
                      <a:r>
                        <a:rPr lang="en-US" sz="2000" dirty="0" smtClean="0"/>
                        <a:t>d) </a:t>
                      </a:r>
                      <a:r>
                        <a:rPr lang="en-US" sz="2000" dirty="0" err="1" smtClean="0"/>
                        <a:t>Mọi</a:t>
                      </a:r>
                      <a:r>
                        <a:rPr lang="en-US" sz="2000" baseline="0" dirty="0" smtClean="0"/>
                        <a:t> </a:t>
                      </a:r>
                      <a:r>
                        <a:rPr lang="en-US" sz="2000" baseline="0" dirty="0" err="1" smtClean="0"/>
                        <a:t>số</a:t>
                      </a:r>
                      <a:r>
                        <a:rPr lang="en-US" sz="2000" baseline="0" dirty="0" smtClean="0"/>
                        <a:t> </a:t>
                      </a:r>
                      <a:r>
                        <a:rPr lang="en-US" sz="2000" baseline="0" dirty="0" err="1" smtClean="0"/>
                        <a:t>tự</a:t>
                      </a:r>
                      <a:r>
                        <a:rPr lang="en-US" sz="2000" baseline="0" dirty="0" smtClean="0"/>
                        <a:t> </a:t>
                      </a:r>
                      <a:r>
                        <a:rPr lang="en-US" sz="2000" baseline="0" dirty="0" err="1" smtClean="0"/>
                        <a:t>nhiên</a:t>
                      </a:r>
                      <a:r>
                        <a:rPr lang="en-US" sz="2000" baseline="0" dirty="0" smtClean="0"/>
                        <a:t> </a:t>
                      </a:r>
                      <a:r>
                        <a:rPr lang="en-US" sz="2000" baseline="0" dirty="0" err="1" smtClean="0"/>
                        <a:t>đều</a:t>
                      </a:r>
                      <a:r>
                        <a:rPr lang="en-US" sz="2000" baseline="0" dirty="0" smtClean="0"/>
                        <a:t> </a:t>
                      </a:r>
                      <a:r>
                        <a:rPr lang="en-US" sz="2000" baseline="0" dirty="0" err="1" smtClean="0"/>
                        <a:t>có</a:t>
                      </a:r>
                      <a:r>
                        <a:rPr lang="en-US" sz="2000" baseline="0" dirty="0" smtClean="0"/>
                        <a:t> </a:t>
                      </a:r>
                      <a:r>
                        <a:rPr lang="en-US" sz="2000" baseline="0" dirty="0" err="1" smtClean="0"/>
                        <a:t>ước</a:t>
                      </a:r>
                      <a:r>
                        <a:rPr lang="en-US" sz="2000" baseline="0" dirty="0" smtClean="0"/>
                        <a:t> </a:t>
                      </a:r>
                      <a:r>
                        <a:rPr lang="en-US" sz="2000" baseline="0" err="1" smtClean="0"/>
                        <a:t>nguyên</a:t>
                      </a:r>
                      <a:r>
                        <a:rPr lang="en-US" sz="2000" baseline="0" smtClean="0"/>
                        <a:t> </a:t>
                      </a:r>
                      <a:r>
                        <a:rPr lang="en-US" sz="2000" baseline="0" smtClean="0"/>
                        <a:t>tố.</a:t>
                      </a:r>
                      <a:endParaRPr lang="vi-VN" sz="2000" i="1" dirty="0"/>
                    </a:p>
                  </a:txBody>
                  <a:tcPr anchor="ctr"/>
                </a:tc>
                <a:tc>
                  <a:txBody>
                    <a:bodyPr/>
                    <a:lstStyle/>
                    <a:p>
                      <a:pPr algn="ctr">
                        <a:lnSpc>
                          <a:spcPct val="150000"/>
                        </a:lnSpc>
                      </a:pPr>
                      <a:endParaRPr lang="vi-VN" sz="2000" dirty="0"/>
                    </a:p>
                  </a:txBody>
                  <a:tcPr anchor="ctr"/>
                </a:tc>
                <a:extLst>
                  <a:ext uri="{0D108BD9-81ED-4DB2-BD59-A6C34878D82A}">
                    <a16:rowId xmlns:a16="http://schemas.microsoft.com/office/drawing/2014/main" val="2639249313"/>
                  </a:ext>
                </a:extLst>
              </a:tr>
            </a:tbl>
          </a:graphicData>
        </a:graphic>
      </p:graphicFrame>
      <p:sp>
        <p:nvSpPr>
          <p:cNvPr id="4" name="TextBox 3"/>
          <p:cNvSpPr txBox="1"/>
          <p:nvPr/>
        </p:nvSpPr>
        <p:spPr>
          <a:xfrm>
            <a:off x="7296299" y="2495139"/>
            <a:ext cx="1239683" cy="400110"/>
          </a:xfrm>
          <a:prstGeom prst="rect">
            <a:avLst/>
          </a:prstGeom>
          <a:noFill/>
        </p:spPr>
        <p:txBody>
          <a:bodyPr wrap="square" rtlCol="0">
            <a:spAutoFit/>
          </a:bodyPr>
          <a:lstStyle/>
          <a:p>
            <a:pPr algn="ctr"/>
            <a:r>
              <a:rPr lang="en-US" sz="2000" b="1" dirty="0" smtClean="0">
                <a:solidFill>
                  <a:srgbClr val="FF0000"/>
                </a:solidFill>
              </a:rPr>
              <a:t>Sai</a:t>
            </a:r>
            <a:endParaRPr lang="vi-VN" sz="2000" b="1" dirty="0">
              <a:solidFill>
                <a:srgbClr val="FF0000"/>
              </a:solidFill>
            </a:endParaRPr>
          </a:p>
        </p:txBody>
      </p:sp>
      <p:sp>
        <p:nvSpPr>
          <p:cNvPr id="19" name="TextBox 18"/>
          <p:cNvSpPr txBox="1"/>
          <p:nvPr/>
        </p:nvSpPr>
        <p:spPr>
          <a:xfrm>
            <a:off x="7331551" y="3092546"/>
            <a:ext cx="1239683" cy="400110"/>
          </a:xfrm>
          <a:prstGeom prst="rect">
            <a:avLst/>
          </a:prstGeom>
          <a:noFill/>
        </p:spPr>
        <p:txBody>
          <a:bodyPr wrap="square" rtlCol="0">
            <a:spAutoFit/>
          </a:bodyPr>
          <a:lstStyle/>
          <a:p>
            <a:pPr algn="ctr"/>
            <a:r>
              <a:rPr lang="en-US" sz="2000" b="1" dirty="0" smtClean="0">
                <a:solidFill>
                  <a:srgbClr val="FF0000"/>
                </a:solidFill>
              </a:rPr>
              <a:t>Sai</a:t>
            </a:r>
            <a:endParaRPr lang="vi-VN" sz="2000" b="1" dirty="0">
              <a:solidFill>
                <a:srgbClr val="FF0000"/>
              </a:solidFill>
            </a:endParaRPr>
          </a:p>
        </p:txBody>
      </p:sp>
      <p:sp>
        <p:nvSpPr>
          <p:cNvPr id="20" name="TextBox 19"/>
          <p:cNvSpPr txBox="1"/>
          <p:nvPr/>
        </p:nvSpPr>
        <p:spPr>
          <a:xfrm>
            <a:off x="7331552" y="3789960"/>
            <a:ext cx="1239683" cy="400110"/>
          </a:xfrm>
          <a:prstGeom prst="rect">
            <a:avLst/>
          </a:prstGeom>
          <a:noFill/>
        </p:spPr>
        <p:txBody>
          <a:bodyPr wrap="square" rtlCol="0">
            <a:spAutoFit/>
          </a:bodyPr>
          <a:lstStyle/>
          <a:p>
            <a:pPr algn="ctr"/>
            <a:r>
              <a:rPr lang="en-US" sz="2000" b="1" dirty="0" err="1" smtClean="0">
                <a:solidFill>
                  <a:srgbClr val="FF0000"/>
                </a:solidFill>
              </a:rPr>
              <a:t>Đúng</a:t>
            </a:r>
            <a:endParaRPr lang="vi-VN" sz="2000" b="1" dirty="0">
              <a:solidFill>
                <a:srgbClr val="FF0000"/>
              </a:solidFill>
            </a:endParaRPr>
          </a:p>
        </p:txBody>
      </p:sp>
      <p:sp>
        <p:nvSpPr>
          <p:cNvPr id="22" name="TextBox 21"/>
          <p:cNvSpPr txBox="1"/>
          <p:nvPr/>
        </p:nvSpPr>
        <p:spPr>
          <a:xfrm>
            <a:off x="7296299" y="4592698"/>
            <a:ext cx="1239683" cy="400110"/>
          </a:xfrm>
          <a:prstGeom prst="rect">
            <a:avLst/>
          </a:prstGeom>
          <a:noFill/>
        </p:spPr>
        <p:txBody>
          <a:bodyPr wrap="square" rtlCol="0">
            <a:spAutoFit/>
          </a:bodyPr>
          <a:lstStyle/>
          <a:p>
            <a:pPr algn="ctr"/>
            <a:r>
              <a:rPr lang="en-GB" sz="2000" b="1" smtClean="0">
                <a:solidFill>
                  <a:srgbClr val="FF0000"/>
                </a:solidFill>
              </a:rPr>
              <a:t>Sai</a:t>
            </a:r>
            <a:endParaRPr lang="vi-VN" sz="2000" b="1" dirty="0">
              <a:solidFill>
                <a:srgbClr val="FF0000"/>
              </a:solidFill>
            </a:endParaRPr>
          </a:p>
        </p:txBody>
      </p:sp>
    </p:spTree>
    <p:extLst>
      <p:ext uri="{BB962C8B-B14F-4D97-AF65-F5344CB8AC3E}">
        <p14:creationId xmlns:p14="http://schemas.microsoft.com/office/powerpoint/2010/main" val="108595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5" name="TextBox 4"/>
          <p:cNvSpPr txBox="1"/>
          <p:nvPr/>
        </p:nvSpPr>
        <p:spPr>
          <a:xfrm>
            <a:off x="843795" y="459079"/>
            <a:ext cx="4088813" cy="646331"/>
          </a:xfrm>
          <a:prstGeom prst="rect">
            <a:avLst/>
          </a:prstGeom>
          <a:noFill/>
        </p:spPr>
        <p:txBody>
          <a:bodyPr wrap="square" rtlCol="0">
            <a:spAutoFit/>
          </a:bodyPr>
          <a:lstStyle/>
          <a:p>
            <a:pPr algn="ctr"/>
            <a:r>
              <a:rPr lang="en-US" sz="3600" b="1" dirty="0" smtClean="0">
                <a:solidFill>
                  <a:schemeClr val="bg1"/>
                </a:solidFill>
              </a:rPr>
              <a:t>LUYỆN TẬP</a:t>
            </a:r>
            <a:endParaRPr lang="vi-VN" sz="3600" b="1" dirty="0">
              <a:solidFill>
                <a:schemeClr val="bg1"/>
              </a:solidFill>
            </a:endParaRPr>
          </a:p>
        </p:txBody>
      </p:sp>
      <p:sp>
        <p:nvSpPr>
          <p:cNvPr id="6" name="TextBox 5"/>
          <p:cNvSpPr txBox="1"/>
          <p:nvPr/>
        </p:nvSpPr>
        <p:spPr>
          <a:xfrm>
            <a:off x="161230" y="1405920"/>
            <a:ext cx="8264863" cy="646331"/>
          </a:xfrm>
          <a:prstGeom prst="rect">
            <a:avLst/>
          </a:prstGeom>
          <a:noFill/>
        </p:spPr>
        <p:txBody>
          <a:bodyPr wrap="square" rtlCol="0">
            <a:spAutoFit/>
          </a:bodyPr>
          <a:lstStyle/>
          <a:p>
            <a:pPr algn="just">
              <a:lnSpc>
                <a:spcPct val="150000"/>
              </a:lnSpc>
            </a:pPr>
            <a:r>
              <a:rPr lang="en-US" sz="2400" b="1" dirty="0" err="1" smtClean="0"/>
              <a:t>Bài</a:t>
            </a:r>
            <a:r>
              <a:rPr lang="en-US" sz="2400" b="1" dirty="0" smtClean="0"/>
              <a:t> 4: </a:t>
            </a:r>
            <a:r>
              <a:rPr lang="en-US" sz="2400" dirty="0" err="1" smtClean="0"/>
              <a:t>Tìm</a:t>
            </a:r>
            <a:r>
              <a:rPr lang="en-US" sz="2400" dirty="0" smtClean="0"/>
              <a:t> </a:t>
            </a:r>
            <a:r>
              <a:rPr lang="en-US" sz="2400" dirty="0" err="1" smtClean="0"/>
              <a:t>các</a:t>
            </a:r>
            <a:r>
              <a:rPr lang="en-US" sz="2400" dirty="0" smtClean="0"/>
              <a:t> </a:t>
            </a:r>
            <a:r>
              <a:rPr lang="en-US" sz="2400" dirty="0" err="1" smtClean="0"/>
              <a:t>ước</a:t>
            </a:r>
            <a:r>
              <a:rPr lang="en-US" sz="2400" dirty="0" smtClean="0"/>
              <a:t> </a:t>
            </a:r>
            <a:r>
              <a:rPr lang="en-US" sz="2400" dirty="0" err="1" smtClean="0"/>
              <a:t>nguyên</a:t>
            </a:r>
            <a:r>
              <a:rPr lang="en-US" sz="2400" dirty="0" smtClean="0"/>
              <a:t> </a:t>
            </a:r>
            <a:r>
              <a:rPr lang="en-US" sz="2400" dirty="0" err="1" smtClean="0"/>
              <a:t>tố</a:t>
            </a:r>
            <a:r>
              <a:rPr lang="en-US" sz="2400" dirty="0" smtClean="0"/>
              <a:t> </a:t>
            </a:r>
            <a:r>
              <a:rPr lang="en-US" sz="2400" err="1" smtClean="0"/>
              <a:t>của</a:t>
            </a:r>
            <a:r>
              <a:rPr lang="en-US" sz="2400" smtClean="0"/>
              <a:t> </a:t>
            </a:r>
            <a:r>
              <a:rPr lang="en-US" sz="2400" smtClean="0"/>
              <a:t>36; 49</a:t>
            </a:r>
            <a:r>
              <a:rPr lang="en-US" sz="2400"/>
              <a:t>;</a:t>
            </a:r>
            <a:r>
              <a:rPr lang="en-US" sz="2400" smtClean="0"/>
              <a:t> </a:t>
            </a:r>
            <a:r>
              <a:rPr lang="en-US" sz="2400" smtClean="0"/>
              <a:t>70.</a:t>
            </a:r>
            <a:endParaRPr lang="en-US" sz="2400" b="1" dirty="0" smtClean="0"/>
          </a:p>
        </p:txBody>
      </p:sp>
      <p:sp>
        <p:nvSpPr>
          <p:cNvPr id="21" name="TextBox 20"/>
          <p:cNvSpPr txBox="1"/>
          <p:nvPr/>
        </p:nvSpPr>
        <p:spPr>
          <a:xfrm>
            <a:off x="0" y="2239874"/>
            <a:ext cx="1350172" cy="461665"/>
          </a:xfrm>
          <a:prstGeom prst="rect">
            <a:avLst/>
          </a:prstGeom>
          <a:noFill/>
        </p:spPr>
        <p:txBody>
          <a:bodyPr wrap="square" rtlCol="0">
            <a:spAutoFit/>
          </a:bodyPr>
          <a:lstStyle/>
          <a:p>
            <a:pPr algn="ctr"/>
            <a:r>
              <a:rPr lang="en-US" sz="2400" b="1" i="1" u="sng" dirty="0" err="1" smtClean="0"/>
              <a:t>Trả</a:t>
            </a:r>
            <a:r>
              <a:rPr lang="en-US" sz="2400" b="1" i="1" u="sng" dirty="0" smtClean="0"/>
              <a:t> </a:t>
            </a:r>
            <a:r>
              <a:rPr lang="en-US" sz="2400" b="1" i="1" u="sng" dirty="0" err="1" smtClean="0"/>
              <a:t>lời</a:t>
            </a:r>
            <a:r>
              <a:rPr lang="en-US" sz="2400" b="1" i="1" u="sng" dirty="0" smtClean="0"/>
              <a:t>: </a:t>
            </a:r>
            <a:endParaRPr lang="vi-VN" sz="2400" b="1" i="1" u="sng" dirty="0"/>
          </a:p>
        </p:txBody>
      </p:sp>
      <p:sp>
        <p:nvSpPr>
          <p:cNvPr id="24" name="TextBox 23"/>
          <p:cNvSpPr txBox="1"/>
          <p:nvPr/>
        </p:nvSpPr>
        <p:spPr>
          <a:xfrm>
            <a:off x="335513" y="2928350"/>
            <a:ext cx="8169746" cy="461665"/>
          </a:xfrm>
          <a:prstGeom prst="rect">
            <a:avLst/>
          </a:prstGeom>
          <a:noFill/>
        </p:spPr>
        <p:txBody>
          <a:bodyPr wrap="square" rtlCol="0">
            <a:spAutoFit/>
          </a:bodyPr>
          <a:lstStyle/>
          <a:p>
            <a:pPr algn="just"/>
            <a:r>
              <a:rPr lang="vi-VN" sz="2400" dirty="0"/>
              <a:t>Các ước số nguyên tố của 36 là</a:t>
            </a:r>
            <a:r>
              <a:rPr lang="vi-VN" sz="2400"/>
              <a:t>: </a:t>
            </a:r>
            <a:r>
              <a:rPr lang="vi-VN" sz="2400" smtClean="0"/>
              <a:t>2</a:t>
            </a:r>
            <a:r>
              <a:rPr lang="en-GB" sz="2400" smtClean="0"/>
              <a:t>;</a:t>
            </a:r>
            <a:r>
              <a:rPr lang="vi-VN" sz="2400" smtClean="0"/>
              <a:t> </a:t>
            </a:r>
            <a:r>
              <a:rPr lang="vi-VN" sz="2400" dirty="0"/>
              <a:t>3.</a:t>
            </a:r>
            <a:endParaRPr lang="en-US" sz="2400" dirty="0"/>
          </a:p>
        </p:txBody>
      </p:sp>
      <p:sp>
        <p:nvSpPr>
          <p:cNvPr id="25" name="TextBox 24"/>
          <p:cNvSpPr txBox="1"/>
          <p:nvPr/>
        </p:nvSpPr>
        <p:spPr>
          <a:xfrm>
            <a:off x="335513" y="3435407"/>
            <a:ext cx="8169746" cy="646331"/>
          </a:xfrm>
          <a:prstGeom prst="rect">
            <a:avLst/>
          </a:prstGeom>
          <a:noFill/>
        </p:spPr>
        <p:txBody>
          <a:bodyPr wrap="square" rtlCol="0">
            <a:spAutoFit/>
          </a:bodyPr>
          <a:lstStyle/>
          <a:p>
            <a:pPr algn="just">
              <a:lnSpc>
                <a:spcPct val="150000"/>
              </a:lnSpc>
            </a:pPr>
            <a:r>
              <a:rPr lang="vi-VN" sz="2400" dirty="0"/>
              <a:t>Các ước số nguyên tố của 49 là</a:t>
            </a:r>
            <a:r>
              <a:rPr lang="vi-VN" sz="2400"/>
              <a:t>: </a:t>
            </a:r>
            <a:r>
              <a:rPr lang="vi-VN" sz="2400" smtClean="0"/>
              <a:t>7</a:t>
            </a:r>
            <a:r>
              <a:rPr lang="vi-VN" sz="2400" dirty="0"/>
              <a:t>.</a:t>
            </a:r>
            <a:endParaRPr lang="en-US" sz="2400" dirty="0"/>
          </a:p>
        </p:txBody>
      </p:sp>
      <p:sp>
        <p:nvSpPr>
          <p:cNvPr id="16" name="TextBox 15"/>
          <p:cNvSpPr txBox="1"/>
          <p:nvPr/>
        </p:nvSpPr>
        <p:spPr>
          <a:xfrm>
            <a:off x="312466" y="4189518"/>
            <a:ext cx="8169746" cy="461665"/>
          </a:xfrm>
          <a:prstGeom prst="rect">
            <a:avLst/>
          </a:prstGeom>
          <a:noFill/>
        </p:spPr>
        <p:txBody>
          <a:bodyPr wrap="square" rtlCol="0">
            <a:spAutoFit/>
          </a:bodyPr>
          <a:lstStyle/>
          <a:p>
            <a:r>
              <a:rPr lang="vi-VN" sz="2400" dirty="0"/>
              <a:t>Các ước số nguyên tố của 70 là</a:t>
            </a:r>
            <a:r>
              <a:rPr lang="vi-VN" sz="2400"/>
              <a:t>: </a:t>
            </a:r>
            <a:r>
              <a:rPr lang="vi-VN" sz="2400" smtClean="0"/>
              <a:t>2</a:t>
            </a:r>
            <a:r>
              <a:rPr lang="en-GB" sz="2400" smtClean="0"/>
              <a:t>;</a:t>
            </a:r>
            <a:r>
              <a:rPr lang="vi-VN" sz="2400" smtClean="0"/>
              <a:t> 5</a:t>
            </a:r>
            <a:r>
              <a:rPr lang="en-GB" sz="2400" smtClean="0"/>
              <a:t>;</a:t>
            </a:r>
            <a:r>
              <a:rPr lang="vi-VN" sz="2400" smtClean="0"/>
              <a:t> </a:t>
            </a:r>
            <a:r>
              <a:rPr lang="vi-VN" sz="2400" dirty="0"/>
              <a:t>7.</a:t>
            </a:r>
            <a:endParaRPr lang="en-US" sz="2400" dirty="0"/>
          </a:p>
        </p:txBody>
      </p:sp>
    </p:spTree>
    <p:extLst>
      <p:ext uri="{BB962C8B-B14F-4D97-AF65-F5344CB8AC3E}">
        <p14:creationId xmlns:p14="http://schemas.microsoft.com/office/powerpoint/2010/main" val="26405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6" name="TextBox 5"/>
          <p:cNvSpPr txBox="1"/>
          <p:nvPr/>
        </p:nvSpPr>
        <p:spPr>
          <a:xfrm>
            <a:off x="1814916" y="28819"/>
            <a:ext cx="4564389" cy="553998"/>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defTabSz="685800">
              <a:spcBef>
                <a:spcPts val="450"/>
              </a:spcBef>
              <a:spcAft>
                <a:spcPts val="450"/>
              </a:spcAft>
              <a:buClrTx/>
            </a:pPr>
            <a:r>
              <a:rPr lang="en-US" sz="3000" b="1" kern="1200" dirty="0">
                <a:solidFill>
                  <a:prstClr val="white"/>
                </a:solidFill>
                <a:latin typeface="Times New Roman" pitchFamily="18" charset="0"/>
                <a:cs typeface="Times New Roman" pitchFamily="18" charset="0"/>
              </a:rPr>
              <a:t>TRÁI  </a:t>
            </a:r>
            <a:r>
              <a:rPr lang="en-US" sz="3000" b="1" kern="1200" dirty="0">
                <a:solidFill>
                  <a:prstClr val="white"/>
                </a:solidFill>
                <a:latin typeface="Arial" panose="020B0604020202020204" pitchFamily="34" charset="0"/>
                <a:cs typeface="Arial" panose="020B0604020202020204" pitchFamily="34" charset="0"/>
              </a:rPr>
              <a:t>TÁO</a:t>
            </a:r>
            <a:r>
              <a:rPr lang="en-US" sz="3000" b="1" kern="1200" dirty="0">
                <a:solidFill>
                  <a:prstClr val="white"/>
                </a:solidFill>
                <a:latin typeface="Times New Roman" pitchFamily="18" charset="0"/>
                <a:cs typeface="Times New Roman" pitchFamily="18" charset="0"/>
              </a:rPr>
              <a:t> ĐỘC</a:t>
            </a:r>
          </a:p>
        </p:txBody>
      </p:sp>
      <p:sp>
        <p:nvSpPr>
          <p:cNvPr id="7" name="Rounded Rectangle 6"/>
          <p:cNvSpPr/>
          <p:nvPr/>
        </p:nvSpPr>
        <p:spPr>
          <a:xfrm>
            <a:off x="1814916" y="2566343"/>
            <a:ext cx="5193764" cy="21145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8" name="TextBox 7"/>
          <p:cNvSpPr txBox="1"/>
          <p:nvPr/>
        </p:nvSpPr>
        <p:spPr>
          <a:xfrm>
            <a:off x="1908559" y="2830452"/>
            <a:ext cx="5006478" cy="1586332"/>
          </a:xfrm>
          <a:prstGeom prst="rect">
            <a:avLst/>
          </a:prstGeom>
          <a:noFill/>
        </p:spPr>
        <p:txBody>
          <a:bodyPr wrap="square" rtlCol="0">
            <a:spAutoFit/>
          </a:bodyPr>
          <a:lstStyle/>
          <a:p>
            <a:pPr algn="just" defTabSz="685800">
              <a:lnSpc>
                <a:spcPct val="150000"/>
              </a:lnSpc>
              <a:buClrTx/>
            </a:pPr>
            <a:r>
              <a:rPr lang="en-US" sz="2250" kern="1200" dirty="0" err="1">
                <a:solidFill>
                  <a:prstClr val="black"/>
                </a:solidFill>
                <a:latin typeface="Arial" panose="020B0604020202020204" pitchFamily="34" charset="0"/>
                <a:ea typeface="+mn-ea"/>
                <a:cs typeface="Arial" panose="020B0604020202020204" pitchFamily="34" charset="0"/>
              </a:rPr>
              <a:t>Em</a:t>
            </a:r>
            <a:r>
              <a:rPr lang="en-US" sz="2250" kern="1200" dirty="0">
                <a:solidFill>
                  <a:prstClr val="black"/>
                </a:solidFill>
                <a:latin typeface="Arial" panose="020B0604020202020204" pitchFamily="34" charset="0"/>
                <a:ea typeface="+mn-ea"/>
                <a:cs typeface="Arial" panose="020B0604020202020204" pitchFamily="34" charset="0"/>
              </a:rPr>
              <a:t> </a:t>
            </a:r>
            <a:r>
              <a:rPr lang="en-US" sz="2250" kern="1200" dirty="0" err="1">
                <a:solidFill>
                  <a:prstClr val="black"/>
                </a:solidFill>
                <a:latin typeface="Arial" panose="020B0604020202020204" pitchFamily="34" charset="0"/>
                <a:ea typeface="+mn-ea"/>
                <a:cs typeface="Arial" panose="020B0604020202020204" pitchFamily="34" charset="0"/>
              </a:rPr>
              <a:t>hãy</a:t>
            </a:r>
            <a:r>
              <a:rPr lang="en-US" sz="2250" kern="1200" dirty="0">
                <a:solidFill>
                  <a:prstClr val="black"/>
                </a:solidFill>
                <a:latin typeface="Arial" panose="020B0604020202020204" pitchFamily="34" charset="0"/>
                <a:ea typeface="+mn-ea"/>
                <a:cs typeface="Arial" panose="020B0604020202020204" pitchFamily="34" charset="0"/>
              </a:rPr>
              <a:t> </a:t>
            </a:r>
            <a:r>
              <a:rPr lang="en-US" sz="2250" kern="1200" dirty="0" err="1">
                <a:solidFill>
                  <a:prstClr val="black"/>
                </a:solidFill>
                <a:latin typeface="Arial" panose="020B0604020202020204" pitchFamily="34" charset="0"/>
                <a:ea typeface="+mn-ea"/>
                <a:cs typeface="Arial" panose="020B0604020202020204" pitchFamily="34" charset="0"/>
              </a:rPr>
              <a:t>ngăn</a:t>
            </a:r>
            <a:r>
              <a:rPr lang="en-US" sz="2250" kern="1200" dirty="0">
                <a:solidFill>
                  <a:prstClr val="black"/>
                </a:solidFill>
                <a:latin typeface="Arial" panose="020B0604020202020204" pitchFamily="34" charset="0"/>
                <a:ea typeface="+mn-ea"/>
                <a:cs typeface="Arial" panose="020B0604020202020204" pitchFamily="34" charset="0"/>
              </a:rPr>
              <a:t> </a:t>
            </a:r>
            <a:r>
              <a:rPr lang="en-US" sz="2250" kern="1200" dirty="0" err="1">
                <a:solidFill>
                  <a:prstClr val="black"/>
                </a:solidFill>
                <a:latin typeface="Arial" panose="020B0604020202020204" pitchFamily="34" charset="0"/>
                <a:ea typeface="+mn-ea"/>
                <a:cs typeface="Arial" panose="020B0604020202020204" pitchFamily="34" charset="0"/>
              </a:rPr>
              <a:t>nàng</a:t>
            </a:r>
            <a:r>
              <a:rPr lang="en-US" sz="2250" kern="1200" dirty="0">
                <a:solidFill>
                  <a:prstClr val="black"/>
                </a:solidFill>
                <a:latin typeface="Arial" panose="020B0604020202020204" pitchFamily="34" charset="0"/>
                <a:ea typeface="+mn-ea"/>
                <a:cs typeface="Arial" panose="020B0604020202020204" pitchFamily="34" charset="0"/>
              </a:rPr>
              <a:t> </a:t>
            </a:r>
            <a:r>
              <a:rPr lang="en-US" sz="2250" kern="1200" dirty="0" err="1">
                <a:solidFill>
                  <a:prstClr val="black"/>
                </a:solidFill>
                <a:latin typeface="Arial" panose="020B0604020202020204" pitchFamily="34" charset="0"/>
                <a:ea typeface="+mn-ea"/>
                <a:cs typeface="Arial" panose="020B0604020202020204" pitchFamily="34" charset="0"/>
              </a:rPr>
              <a:t>Bạch</a:t>
            </a:r>
            <a:r>
              <a:rPr lang="en-US" sz="2250" kern="1200" dirty="0">
                <a:solidFill>
                  <a:prstClr val="black"/>
                </a:solidFill>
                <a:latin typeface="Arial" panose="020B0604020202020204" pitchFamily="34" charset="0"/>
                <a:ea typeface="+mn-ea"/>
                <a:cs typeface="Arial" panose="020B0604020202020204" pitchFamily="34" charset="0"/>
              </a:rPr>
              <a:t> </a:t>
            </a:r>
            <a:r>
              <a:rPr lang="en-US" sz="2250" kern="1200" dirty="0" err="1">
                <a:solidFill>
                  <a:prstClr val="black"/>
                </a:solidFill>
                <a:latin typeface="Arial" panose="020B0604020202020204" pitchFamily="34" charset="0"/>
                <a:ea typeface="+mn-ea"/>
                <a:cs typeface="Arial" panose="020B0604020202020204" pitchFamily="34" charset="0"/>
              </a:rPr>
              <a:t>Tuyết</a:t>
            </a:r>
            <a:r>
              <a:rPr lang="en-US" sz="2250" kern="1200" dirty="0">
                <a:solidFill>
                  <a:prstClr val="black"/>
                </a:solidFill>
                <a:latin typeface="Arial" panose="020B0604020202020204" pitchFamily="34" charset="0"/>
                <a:ea typeface="+mn-ea"/>
                <a:cs typeface="Arial" panose="020B0604020202020204" pitchFamily="34" charset="0"/>
              </a:rPr>
              <a:t> </a:t>
            </a:r>
            <a:r>
              <a:rPr lang="en-US" sz="2250" kern="1200" dirty="0" err="1">
                <a:solidFill>
                  <a:prstClr val="black"/>
                </a:solidFill>
                <a:latin typeface="Arial" panose="020B0604020202020204" pitchFamily="34" charset="0"/>
                <a:ea typeface="+mn-ea"/>
                <a:cs typeface="Arial" panose="020B0604020202020204" pitchFamily="34" charset="0"/>
              </a:rPr>
              <a:t>ăn</a:t>
            </a:r>
            <a:r>
              <a:rPr lang="en-US" sz="2250" kern="1200" dirty="0">
                <a:solidFill>
                  <a:prstClr val="black"/>
                </a:solidFill>
                <a:latin typeface="Arial" panose="020B0604020202020204" pitchFamily="34" charset="0"/>
                <a:ea typeface="+mn-ea"/>
                <a:cs typeface="Arial" panose="020B0604020202020204" pitchFamily="34" charset="0"/>
              </a:rPr>
              <a:t> </a:t>
            </a:r>
            <a:r>
              <a:rPr lang="en-US" sz="2250" kern="1200" dirty="0" err="1">
                <a:solidFill>
                  <a:prstClr val="black"/>
                </a:solidFill>
                <a:latin typeface="Arial" panose="020B0604020202020204" pitchFamily="34" charset="0"/>
                <a:ea typeface="+mn-ea"/>
                <a:cs typeface="Arial" panose="020B0604020202020204" pitchFamily="34" charset="0"/>
              </a:rPr>
              <a:t>trái</a:t>
            </a:r>
            <a:r>
              <a:rPr lang="en-US" sz="2250" kern="1200" dirty="0">
                <a:solidFill>
                  <a:prstClr val="black"/>
                </a:solidFill>
                <a:latin typeface="Arial" panose="020B0604020202020204" pitchFamily="34" charset="0"/>
                <a:ea typeface="+mn-ea"/>
                <a:cs typeface="Arial" panose="020B0604020202020204" pitchFamily="34" charset="0"/>
              </a:rPr>
              <a:t> </a:t>
            </a:r>
            <a:r>
              <a:rPr lang="en-US" sz="2250" kern="1200" dirty="0" err="1">
                <a:solidFill>
                  <a:prstClr val="black"/>
                </a:solidFill>
                <a:latin typeface="Arial" panose="020B0604020202020204" pitchFamily="34" charset="0"/>
                <a:ea typeface="+mn-ea"/>
                <a:cs typeface="Arial" panose="020B0604020202020204" pitchFamily="34" charset="0"/>
              </a:rPr>
              <a:t>táo</a:t>
            </a:r>
            <a:r>
              <a:rPr lang="en-US" sz="2250" kern="1200" dirty="0">
                <a:solidFill>
                  <a:prstClr val="black"/>
                </a:solidFill>
                <a:latin typeface="Arial" panose="020B0604020202020204" pitchFamily="34" charset="0"/>
                <a:ea typeface="+mn-ea"/>
                <a:cs typeface="Arial" panose="020B0604020202020204" pitchFamily="34" charset="0"/>
              </a:rPr>
              <a:t> </a:t>
            </a:r>
            <a:r>
              <a:rPr lang="en-US" sz="2250" kern="1200" dirty="0" err="1">
                <a:solidFill>
                  <a:prstClr val="black"/>
                </a:solidFill>
                <a:latin typeface="Arial" panose="020B0604020202020204" pitchFamily="34" charset="0"/>
                <a:ea typeface="+mn-ea"/>
                <a:cs typeface="Arial" panose="020B0604020202020204" pitchFamily="34" charset="0"/>
              </a:rPr>
              <a:t>độc</a:t>
            </a:r>
            <a:r>
              <a:rPr lang="en-US" sz="2250" kern="1200" dirty="0">
                <a:solidFill>
                  <a:prstClr val="black"/>
                </a:solidFill>
                <a:latin typeface="Arial" panose="020B0604020202020204" pitchFamily="34" charset="0"/>
                <a:ea typeface="+mn-ea"/>
                <a:cs typeface="Arial" panose="020B0604020202020204" pitchFamily="34" charset="0"/>
              </a:rPr>
              <a:t> </a:t>
            </a:r>
            <a:r>
              <a:rPr lang="en-US" sz="2250" kern="1200" dirty="0" err="1">
                <a:solidFill>
                  <a:prstClr val="black"/>
                </a:solidFill>
                <a:latin typeface="Arial" panose="020B0604020202020204" pitchFamily="34" charset="0"/>
                <a:ea typeface="+mn-ea"/>
                <a:cs typeface="Arial" panose="020B0604020202020204" pitchFamily="34" charset="0"/>
              </a:rPr>
              <a:t>của</a:t>
            </a:r>
            <a:r>
              <a:rPr lang="en-US" sz="2250" kern="1200" dirty="0">
                <a:solidFill>
                  <a:prstClr val="black"/>
                </a:solidFill>
                <a:latin typeface="Arial" panose="020B0604020202020204" pitchFamily="34" charset="0"/>
                <a:ea typeface="+mn-ea"/>
                <a:cs typeface="Arial" panose="020B0604020202020204" pitchFamily="34" charset="0"/>
              </a:rPr>
              <a:t> </a:t>
            </a:r>
            <a:r>
              <a:rPr lang="en-US" sz="2250" kern="1200">
                <a:solidFill>
                  <a:prstClr val="black"/>
                </a:solidFill>
                <a:latin typeface="Arial" panose="020B0604020202020204" pitchFamily="34" charset="0"/>
                <a:ea typeface="+mn-ea"/>
                <a:cs typeface="Arial" panose="020B0604020202020204" pitchFamily="34" charset="0"/>
              </a:rPr>
              <a:t>mụ </a:t>
            </a:r>
            <a:r>
              <a:rPr lang="en-US" sz="2250" kern="1200" smtClean="0">
                <a:solidFill>
                  <a:prstClr val="black"/>
                </a:solidFill>
                <a:latin typeface="Arial" panose="020B0604020202020204" pitchFamily="34" charset="0"/>
                <a:ea typeface="+mn-ea"/>
                <a:cs typeface="Arial" panose="020B0604020202020204" pitchFamily="34" charset="0"/>
              </a:rPr>
              <a:t>phù thủy </a:t>
            </a:r>
            <a:r>
              <a:rPr lang="en-US" sz="2250" kern="1200" dirty="0" err="1">
                <a:solidFill>
                  <a:prstClr val="black"/>
                </a:solidFill>
                <a:latin typeface="Arial" panose="020B0604020202020204" pitchFamily="34" charset="0"/>
                <a:ea typeface="+mn-ea"/>
                <a:cs typeface="Arial" panose="020B0604020202020204" pitchFamily="34" charset="0"/>
              </a:rPr>
              <a:t>độc</a:t>
            </a:r>
            <a:r>
              <a:rPr lang="en-US" sz="2250" kern="1200" dirty="0">
                <a:solidFill>
                  <a:prstClr val="black"/>
                </a:solidFill>
                <a:latin typeface="Arial" panose="020B0604020202020204" pitchFamily="34" charset="0"/>
                <a:ea typeface="+mn-ea"/>
                <a:cs typeface="Arial" panose="020B0604020202020204" pitchFamily="34" charset="0"/>
              </a:rPr>
              <a:t> </a:t>
            </a:r>
            <a:r>
              <a:rPr lang="en-US" sz="2250" kern="1200" dirty="0" err="1">
                <a:solidFill>
                  <a:prstClr val="black"/>
                </a:solidFill>
                <a:latin typeface="Arial" panose="020B0604020202020204" pitchFamily="34" charset="0"/>
                <a:ea typeface="+mn-ea"/>
                <a:cs typeface="Arial" panose="020B0604020202020204" pitchFamily="34" charset="0"/>
              </a:rPr>
              <a:t>ác</a:t>
            </a:r>
            <a:r>
              <a:rPr lang="en-US" sz="2250" kern="1200" dirty="0">
                <a:solidFill>
                  <a:prstClr val="black"/>
                </a:solidFill>
                <a:latin typeface="Arial" panose="020B0604020202020204" pitchFamily="34" charset="0"/>
                <a:ea typeface="+mn-ea"/>
                <a:cs typeface="Arial" panose="020B0604020202020204" pitchFamily="34" charset="0"/>
              </a:rPr>
              <a:t> </a:t>
            </a:r>
            <a:r>
              <a:rPr lang="en-US" sz="2250" kern="1200" dirty="0" err="1">
                <a:solidFill>
                  <a:prstClr val="black"/>
                </a:solidFill>
                <a:latin typeface="Arial" panose="020B0604020202020204" pitchFamily="34" charset="0"/>
                <a:ea typeface="+mn-ea"/>
                <a:cs typeface="Arial" panose="020B0604020202020204" pitchFamily="34" charset="0"/>
              </a:rPr>
              <a:t>bằng</a:t>
            </a:r>
            <a:r>
              <a:rPr lang="en-US" sz="2250" kern="1200" dirty="0">
                <a:solidFill>
                  <a:prstClr val="black"/>
                </a:solidFill>
                <a:latin typeface="Arial" panose="020B0604020202020204" pitchFamily="34" charset="0"/>
                <a:ea typeface="+mn-ea"/>
                <a:cs typeface="Arial" panose="020B0604020202020204" pitchFamily="34" charset="0"/>
              </a:rPr>
              <a:t> </a:t>
            </a:r>
            <a:r>
              <a:rPr lang="en-US" sz="2250" kern="1200" err="1">
                <a:solidFill>
                  <a:prstClr val="black"/>
                </a:solidFill>
                <a:latin typeface="Arial" panose="020B0604020202020204" pitchFamily="34" charset="0"/>
                <a:ea typeface="+mn-ea"/>
                <a:cs typeface="Arial" panose="020B0604020202020204" pitchFamily="34" charset="0"/>
              </a:rPr>
              <a:t>cách</a:t>
            </a:r>
            <a:r>
              <a:rPr lang="en-US" sz="2250" kern="1200">
                <a:solidFill>
                  <a:prstClr val="black"/>
                </a:solidFill>
                <a:latin typeface="Arial" panose="020B0604020202020204" pitchFamily="34" charset="0"/>
                <a:ea typeface="+mn-ea"/>
                <a:cs typeface="Arial" panose="020B0604020202020204" pitchFamily="34" charset="0"/>
              </a:rPr>
              <a:t> </a:t>
            </a:r>
            <a:r>
              <a:rPr lang="en-US" sz="2250" kern="1200" smtClean="0">
                <a:solidFill>
                  <a:prstClr val="black"/>
                </a:solidFill>
                <a:latin typeface="Arial" panose="020B0604020202020204" pitchFamily="34" charset="0"/>
                <a:ea typeface="+mn-ea"/>
                <a:cs typeface="Arial" panose="020B0604020202020204" pitchFamily="34" charset="0"/>
              </a:rPr>
              <a:t>trả </a:t>
            </a:r>
            <a:r>
              <a:rPr lang="en-US" sz="2250" kern="1200" err="1">
                <a:solidFill>
                  <a:prstClr val="black"/>
                </a:solidFill>
                <a:latin typeface="Arial" panose="020B0604020202020204" pitchFamily="34" charset="0"/>
                <a:ea typeface="+mn-ea"/>
                <a:cs typeface="Arial" panose="020B0604020202020204" pitchFamily="34" charset="0"/>
              </a:rPr>
              <a:t>lời</a:t>
            </a:r>
            <a:r>
              <a:rPr lang="en-US" sz="2250" kern="1200">
                <a:solidFill>
                  <a:prstClr val="black"/>
                </a:solidFill>
                <a:latin typeface="Arial" panose="020B0604020202020204" pitchFamily="34" charset="0"/>
                <a:ea typeface="+mn-ea"/>
                <a:cs typeface="Arial" panose="020B0604020202020204" pitchFamily="34" charset="0"/>
              </a:rPr>
              <a:t> </a:t>
            </a:r>
            <a:r>
              <a:rPr lang="en-US" sz="2250" kern="1200" smtClean="0">
                <a:solidFill>
                  <a:prstClr val="black"/>
                </a:solidFill>
                <a:latin typeface="Arial" panose="020B0604020202020204" pitchFamily="34" charset="0"/>
                <a:ea typeface="+mn-ea"/>
                <a:cs typeface="Arial" panose="020B0604020202020204" pitchFamily="34" charset="0"/>
              </a:rPr>
              <a:t>đúng các </a:t>
            </a:r>
            <a:r>
              <a:rPr lang="en-US" sz="2250" kern="1200" err="1">
                <a:solidFill>
                  <a:prstClr val="black"/>
                </a:solidFill>
                <a:latin typeface="Arial" panose="020B0604020202020204" pitchFamily="34" charset="0"/>
                <a:ea typeface="+mn-ea"/>
                <a:cs typeface="Arial" panose="020B0604020202020204" pitchFamily="34" charset="0"/>
              </a:rPr>
              <a:t>câu</a:t>
            </a:r>
            <a:r>
              <a:rPr lang="en-US" sz="2250" kern="1200">
                <a:solidFill>
                  <a:prstClr val="black"/>
                </a:solidFill>
                <a:latin typeface="Arial" panose="020B0604020202020204" pitchFamily="34" charset="0"/>
                <a:ea typeface="+mn-ea"/>
                <a:cs typeface="Arial" panose="020B0604020202020204" pitchFamily="34" charset="0"/>
              </a:rPr>
              <a:t> </a:t>
            </a:r>
            <a:r>
              <a:rPr lang="en-US" sz="2250" kern="1200" smtClean="0">
                <a:solidFill>
                  <a:prstClr val="black"/>
                </a:solidFill>
                <a:latin typeface="Arial" panose="020B0604020202020204" pitchFamily="34" charset="0"/>
                <a:ea typeface="+mn-ea"/>
                <a:cs typeface="Arial" panose="020B0604020202020204" pitchFamily="34" charset="0"/>
              </a:rPr>
              <a:t>hỏi sau.</a:t>
            </a:r>
            <a:endParaRPr lang="en-US" sz="2250" kern="1200" dirty="0">
              <a:solidFill>
                <a:prstClr val="black"/>
              </a:solidFill>
              <a:latin typeface="Arial" panose="020B0604020202020204" pitchFamily="34" charset="0"/>
              <a:ea typeface="+mn-ea"/>
              <a:cs typeface="Arial" panose="020B0604020202020204" pitchFamily="34" charset="0"/>
            </a:endParaRPr>
          </a:p>
        </p:txBody>
      </p:sp>
      <p:pic>
        <p:nvPicPr>
          <p:cNvPr id="9" name="Picture 5" descr="C:\Users\ADMIN\Desktop\Tai nguyen thiet ke tro choi\Bảng gỗ\choi.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6572250" y="28819"/>
            <a:ext cx="1310970" cy="501491"/>
          </a:xfrm>
          <a:prstGeom prst="rect">
            <a:avLst/>
          </a:prstGeom>
          <a:noFill/>
          <a:extLst>
            <a:ext uri="{909E8E84-426E-40DD-AFC4-6F175D3DCCD1}">
              <a14:hiddenFill xmlns:a14="http://schemas.microsoft.com/office/drawing/2010/main">
                <a:solidFill>
                  <a:srgbClr val="FFFFFF"/>
                </a:solidFill>
              </a14:hiddenFill>
            </a:ext>
          </a:extLst>
        </p:spPr>
      </p:pic>
      <p:pic>
        <p:nvPicPr>
          <p:cNvPr id="10" name="PartOfYourWorld-V.A-356548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64772" y="-10886"/>
            <a:ext cx="457200" cy="457200"/>
          </a:xfrm>
          <a:prstGeom prst="rect">
            <a:avLst/>
          </a:prstGeom>
        </p:spPr>
      </p:pic>
    </p:spTree>
    <p:extLst>
      <p:ext uri="{BB962C8B-B14F-4D97-AF65-F5344CB8AC3E}">
        <p14:creationId xmlns:p14="http://schemas.microsoft.com/office/powerpoint/2010/main" val="366588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1" fill="hold" display="0">
                  <p:stCondLst>
                    <p:cond delay="indefinite"/>
                  </p:stCondLst>
                  <p:endCondLst>
                    <p:cond evt="onStopAudio" delay="0">
                      <p:tgtEl>
                        <p:sldTgt/>
                      </p:tgtEl>
                    </p:cond>
                  </p:endCondLst>
                </p:cTn>
                <p:tgtEl>
                  <p:spTgt spid="10"/>
                </p:tgtEl>
              </p:cMediaNode>
            </p:audio>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25000" r="-25000"/>
          </a:stretch>
        </a:blipFill>
        <a:effectLst/>
      </p:bgPr>
    </p:bg>
    <p:spTree>
      <p:nvGrpSpPr>
        <p:cNvPr id="1" name=""/>
        <p:cNvGrpSpPr/>
        <p:nvPr/>
      </p:nvGrpSpPr>
      <p:grpSpPr>
        <a:xfrm>
          <a:off x="0" y="0"/>
          <a:ext cx="0" cy="0"/>
          <a:chOff x="0" y="0"/>
          <a:chExt cx="0" cy="0"/>
        </a:xfrm>
      </p:grpSpPr>
      <p:sp>
        <p:nvSpPr>
          <p:cNvPr id="2" name="Cloud 1"/>
          <p:cNvSpPr/>
          <p:nvPr/>
        </p:nvSpPr>
        <p:spPr>
          <a:xfrm>
            <a:off x="1573409" y="116222"/>
            <a:ext cx="5143500" cy="157553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endParaRPr lang="en-US" sz="2000" kern="120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2860791" y="571442"/>
            <a:ext cx="2628900" cy="461665"/>
          </a:xfrm>
          <a:prstGeom prst="rect">
            <a:avLst/>
          </a:prstGeom>
          <a:noFill/>
        </p:spPr>
        <p:txBody>
          <a:bodyPr wrap="square" rtlCol="0">
            <a:spAutoFit/>
          </a:bodyPr>
          <a:lstStyle/>
          <a:p>
            <a:pPr defTabSz="685800">
              <a:buClrTx/>
            </a:pPr>
            <a:r>
              <a:rPr lang="en-US" sz="2400" b="1" kern="1200" dirty="0" err="1" smtClean="0">
                <a:solidFill>
                  <a:prstClr val="black"/>
                </a:solidFill>
                <a:latin typeface="Arial" panose="020B0604020202020204" pitchFamily="34" charset="0"/>
                <a:ea typeface="+mn-ea"/>
                <a:cs typeface="Arial" panose="020B0604020202020204" pitchFamily="34" charset="0"/>
              </a:rPr>
              <a:t>Số</a:t>
            </a:r>
            <a:r>
              <a:rPr lang="en-US" sz="2400" b="1" kern="1200" dirty="0" smtClean="0">
                <a:solidFill>
                  <a:prstClr val="black"/>
                </a:solidFill>
                <a:latin typeface="Arial" panose="020B0604020202020204" pitchFamily="34" charset="0"/>
                <a:ea typeface="+mn-ea"/>
                <a:cs typeface="Arial" panose="020B0604020202020204" pitchFamily="34" charset="0"/>
              </a:rPr>
              <a:t> </a:t>
            </a:r>
            <a:r>
              <a:rPr lang="en-US" sz="2400" b="1" kern="1200" dirty="0" err="1" smtClean="0">
                <a:solidFill>
                  <a:prstClr val="black"/>
                </a:solidFill>
                <a:latin typeface="Arial" panose="020B0604020202020204" pitchFamily="34" charset="0"/>
                <a:ea typeface="+mn-ea"/>
                <a:cs typeface="Arial" panose="020B0604020202020204" pitchFamily="34" charset="0"/>
              </a:rPr>
              <a:t>nguyên</a:t>
            </a:r>
            <a:r>
              <a:rPr lang="en-US" sz="2400" b="1" kern="1200" dirty="0" smtClean="0">
                <a:solidFill>
                  <a:prstClr val="black"/>
                </a:solidFill>
                <a:latin typeface="Arial" panose="020B0604020202020204" pitchFamily="34" charset="0"/>
                <a:ea typeface="+mn-ea"/>
                <a:cs typeface="Arial" panose="020B0604020202020204" pitchFamily="34" charset="0"/>
              </a:rPr>
              <a:t> </a:t>
            </a:r>
            <a:r>
              <a:rPr lang="en-US" sz="2400" b="1" kern="1200" err="1" smtClean="0">
                <a:solidFill>
                  <a:prstClr val="black"/>
                </a:solidFill>
                <a:latin typeface="Arial" panose="020B0604020202020204" pitchFamily="34" charset="0"/>
                <a:ea typeface="+mn-ea"/>
                <a:cs typeface="Arial" panose="020B0604020202020204" pitchFamily="34" charset="0"/>
              </a:rPr>
              <a:t>tố</a:t>
            </a:r>
            <a:r>
              <a:rPr lang="en-US" sz="2400" b="1" kern="1200" smtClean="0">
                <a:solidFill>
                  <a:prstClr val="black"/>
                </a:solidFill>
                <a:latin typeface="Arial" panose="020B0604020202020204" pitchFamily="34" charset="0"/>
                <a:ea typeface="+mn-ea"/>
                <a:cs typeface="Arial" panose="020B0604020202020204" pitchFamily="34" charset="0"/>
              </a:rPr>
              <a:t> có</a:t>
            </a:r>
            <a:endParaRPr lang="en-US" sz="2400" b="1" kern="1200" dirty="0">
              <a:solidFill>
                <a:prstClr val="black"/>
              </a:solidFill>
              <a:latin typeface="Arial" panose="020B0604020202020204" pitchFamily="34" charset="0"/>
              <a:ea typeface="+mn-ea"/>
              <a:cs typeface="Arial" panose="020B0604020202020204" pitchFamily="34" charset="0"/>
            </a:endParaRPr>
          </a:p>
        </p:txBody>
      </p:sp>
      <p:sp>
        <p:nvSpPr>
          <p:cNvPr id="6" name="Rounded Rectangle 5"/>
          <p:cNvSpPr/>
          <p:nvPr/>
        </p:nvSpPr>
        <p:spPr>
          <a:xfrm>
            <a:off x="1485900" y="1828800"/>
            <a:ext cx="2697032"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2000" kern="1200">
              <a:solidFill>
                <a:prstClr val="black"/>
              </a:solidFill>
              <a:latin typeface="Arial" panose="020B0604020202020204" pitchFamily="34" charset="0"/>
              <a:cs typeface="Arial" panose="020B0604020202020204" pitchFamily="34" charset="0"/>
            </a:endParaRPr>
          </a:p>
        </p:txBody>
      </p:sp>
      <p:sp>
        <p:nvSpPr>
          <p:cNvPr id="9" name="Rounded Rectangle 8"/>
          <p:cNvSpPr/>
          <p:nvPr/>
        </p:nvSpPr>
        <p:spPr>
          <a:xfrm>
            <a:off x="1485900" y="2732809"/>
            <a:ext cx="2697032"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2000" kern="1200">
              <a:solidFill>
                <a:prstClr val="black"/>
              </a:solidFill>
              <a:latin typeface="Arial" panose="020B0604020202020204" pitchFamily="34" charset="0"/>
              <a:cs typeface="Arial" panose="020B0604020202020204" pitchFamily="34" charset="0"/>
            </a:endParaRPr>
          </a:p>
        </p:txBody>
      </p:sp>
      <p:sp>
        <p:nvSpPr>
          <p:cNvPr id="10" name="Rounded Rectangle 9"/>
          <p:cNvSpPr/>
          <p:nvPr/>
        </p:nvSpPr>
        <p:spPr>
          <a:xfrm>
            <a:off x="4748913" y="2705607"/>
            <a:ext cx="2697032"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2000" kern="1200">
              <a:solidFill>
                <a:prstClr val="black"/>
              </a:solidFill>
              <a:latin typeface="Arial" panose="020B0604020202020204" pitchFamily="34" charset="0"/>
              <a:cs typeface="Arial" panose="020B0604020202020204" pitchFamily="34" charset="0"/>
            </a:endParaRPr>
          </a:p>
        </p:txBody>
      </p:sp>
      <p:sp>
        <p:nvSpPr>
          <p:cNvPr id="11" name="Rounded Rectangle 10"/>
          <p:cNvSpPr/>
          <p:nvPr/>
        </p:nvSpPr>
        <p:spPr>
          <a:xfrm>
            <a:off x="4748913" y="1798196"/>
            <a:ext cx="2697032"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2000" kern="1200">
              <a:solidFill>
                <a:prstClr val="black"/>
              </a:solidFill>
              <a:latin typeface="Arial" panose="020B0604020202020204" pitchFamily="34" charset="0"/>
              <a:cs typeface="Arial" panose="020B0604020202020204" pitchFamily="34" charset="0"/>
            </a:endParaRPr>
          </a:p>
        </p:txBody>
      </p:sp>
      <p:sp>
        <p:nvSpPr>
          <p:cNvPr id="12" name="TextBox 11"/>
          <p:cNvSpPr txBox="1"/>
          <p:nvPr/>
        </p:nvSpPr>
        <p:spPr>
          <a:xfrm>
            <a:off x="1152821" y="1912466"/>
            <a:ext cx="3030111" cy="400110"/>
          </a:xfrm>
          <a:prstGeom prst="rect">
            <a:avLst/>
          </a:prstGeom>
          <a:noFill/>
        </p:spPr>
        <p:txBody>
          <a:bodyPr wrap="square" rtlCol="0">
            <a:spAutoFit/>
          </a:bodyPr>
          <a:lstStyle/>
          <a:p>
            <a:pPr algn="ctr" defTabSz="685800">
              <a:buClrTx/>
            </a:pPr>
            <a:r>
              <a:rPr lang="en-US" sz="2000" kern="1200" smtClean="0">
                <a:solidFill>
                  <a:prstClr val="black"/>
                </a:solidFill>
                <a:latin typeface="Arial" panose="020B0604020202020204" pitchFamily="34" charset="0"/>
                <a:ea typeface="+mn-ea"/>
                <a:cs typeface="Arial" panose="020B0604020202020204" pitchFamily="34" charset="0"/>
              </a:rPr>
              <a:t>A. </a:t>
            </a:r>
            <a:r>
              <a:rPr lang="en-US" sz="2000" kern="1200" smtClean="0">
                <a:solidFill>
                  <a:prstClr val="black"/>
                </a:solidFill>
                <a:latin typeface="Arial" panose="020B0604020202020204" pitchFamily="34" charset="0"/>
                <a:ea typeface="+mn-ea"/>
                <a:cs typeface="Arial" panose="020B0604020202020204" pitchFamily="34" charset="0"/>
              </a:rPr>
              <a:t>2 ước.</a:t>
            </a:r>
            <a:endParaRPr lang="en-US" sz="2000" kern="1200" dirty="0">
              <a:solidFill>
                <a:prstClr val="black"/>
              </a:solidFill>
              <a:latin typeface="Arial" panose="020B0604020202020204" pitchFamily="34" charset="0"/>
              <a:ea typeface="+mn-ea"/>
              <a:cs typeface="Arial" panose="020B0604020202020204" pitchFamily="34" charset="0"/>
            </a:endParaRPr>
          </a:p>
        </p:txBody>
      </p:sp>
      <p:sp>
        <p:nvSpPr>
          <p:cNvPr id="13" name="TextBox 12"/>
          <p:cNvSpPr txBox="1"/>
          <p:nvPr/>
        </p:nvSpPr>
        <p:spPr>
          <a:xfrm>
            <a:off x="5494625" y="1912466"/>
            <a:ext cx="1341765" cy="400110"/>
          </a:xfrm>
          <a:prstGeom prst="rect">
            <a:avLst/>
          </a:prstGeom>
          <a:noFill/>
        </p:spPr>
        <p:txBody>
          <a:bodyPr wrap="square" rtlCol="0">
            <a:spAutoFit/>
          </a:bodyPr>
          <a:lstStyle/>
          <a:p>
            <a:pPr defTabSz="685800">
              <a:buClrTx/>
            </a:pPr>
            <a:r>
              <a:rPr lang="en-US" sz="2000" kern="1200" smtClean="0">
                <a:solidFill>
                  <a:prstClr val="black"/>
                </a:solidFill>
                <a:latin typeface="Arial" panose="020B0604020202020204" pitchFamily="34" charset="0"/>
                <a:ea typeface="+mn-ea"/>
                <a:cs typeface="Arial" panose="020B0604020202020204" pitchFamily="34" charset="0"/>
              </a:rPr>
              <a:t>B. 1 ước.</a:t>
            </a:r>
            <a:endParaRPr lang="en-US" sz="2000" kern="1200" dirty="0">
              <a:solidFill>
                <a:prstClr val="black"/>
              </a:solidFill>
              <a:latin typeface="Arial" panose="020B0604020202020204" pitchFamily="34" charset="0"/>
              <a:ea typeface="+mn-ea"/>
              <a:cs typeface="Arial" panose="020B0604020202020204" pitchFamily="34" charset="0"/>
            </a:endParaRPr>
          </a:p>
        </p:txBody>
      </p:sp>
      <p:sp>
        <p:nvSpPr>
          <p:cNvPr id="14" name="TextBox 13"/>
          <p:cNvSpPr txBox="1"/>
          <p:nvPr/>
        </p:nvSpPr>
        <p:spPr>
          <a:xfrm>
            <a:off x="4875977" y="2859590"/>
            <a:ext cx="2688115" cy="400110"/>
          </a:xfrm>
          <a:prstGeom prst="rect">
            <a:avLst/>
          </a:prstGeom>
          <a:noFill/>
        </p:spPr>
        <p:txBody>
          <a:bodyPr wrap="square" rtlCol="0">
            <a:spAutoFit/>
          </a:bodyPr>
          <a:lstStyle/>
          <a:p>
            <a:pPr defTabSz="685800">
              <a:buClrTx/>
            </a:pPr>
            <a:r>
              <a:rPr lang="en-US" sz="2000" kern="1200" smtClean="0">
                <a:solidFill>
                  <a:prstClr val="black"/>
                </a:solidFill>
                <a:latin typeface="Arial" panose="020B0604020202020204" pitchFamily="34" charset="0"/>
                <a:ea typeface="+mn-ea"/>
                <a:cs typeface="Arial" panose="020B0604020202020204" pitchFamily="34" charset="0"/>
              </a:rPr>
              <a:t>D. </a:t>
            </a:r>
            <a:r>
              <a:rPr lang="en-US" sz="2000" kern="1200" smtClean="0">
                <a:solidFill>
                  <a:prstClr val="black"/>
                </a:solidFill>
                <a:latin typeface="Arial" panose="020B0604020202020204" pitchFamily="34" charset="0"/>
                <a:ea typeface="+mn-ea"/>
                <a:cs typeface="Arial" panose="020B0604020202020204" pitchFamily="34" charset="0"/>
              </a:rPr>
              <a:t>Không có ước nào.</a:t>
            </a:r>
            <a:endParaRPr lang="en-US" sz="2000" kern="1200" dirty="0">
              <a:solidFill>
                <a:prstClr val="black"/>
              </a:solidFill>
              <a:latin typeface="Arial" panose="020B0604020202020204" pitchFamily="34" charset="0"/>
              <a:ea typeface="+mn-ea"/>
              <a:cs typeface="Arial" panose="020B0604020202020204" pitchFamily="34" charset="0"/>
            </a:endParaRPr>
          </a:p>
        </p:txBody>
      </p:sp>
      <p:sp>
        <p:nvSpPr>
          <p:cNvPr id="15" name="TextBox 14"/>
          <p:cNvSpPr txBox="1"/>
          <p:nvPr/>
        </p:nvSpPr>
        <p:spPr>
          <a:xfrm>
            <a:off x="1928087" y="2901800"/>
            <a:ext cx="2218526" cy="400110"/>
          </a:xfrm>
          <a:prstGeom prst="rect">
            <a:avLst/>
          </a:prstGeom>
          <a:noFill/>
        </p:spPr>
        <p:txBody>
          <a:bodyPr wrap="square" rtlCol="0">
            <a:spAutoFit/>
          </a:bodyPr>
          <a:lstStyle/>
          <a:p>
            <a:pPr defTabSz="685800">
              <a:buClrTx/>
            </a:pPr>
            <a:r>
              <a:rPr lang="en-US" sz="2000" kern="1200" smtClean="0">
                <a:solidFill>
                  <a:prstClr val="black"/>
                </a:solidFill>
                <a:latin typeface="Arial" panose="020B0604020202020204" pitchFamily="34" charset="0"/>
                <a:ea typeface="+mn-ea"/>
                <a:cs typeface="Arial" panose="020B0604020202020204" pitchFamily="34" charset="0"/>
              </a:rPr>
              <a:t>C. </a:t>
            </a:r>
            <a:r>
              <a:rPr lang="en-US" sz="2000" kern="1200" smtClean="0">
                <a:solidFill>
                  <a:prstClr val="black"/>
                </a:solidFill>
                <a:latin typeface="Arial" panose="020B0604020202020204" pitchFamily="34" charset="0"/>
                <a:ea typeface="+mn-ea"/>
                <a:cs typeface="Arial" panose="020B0604020202020204" pitchFamily="34" charset="0"/>
              </a:rPr>
              <a:t>3 ước.</a:t>
            </a:r>
            <a:endParaRPr lang="en-US" sz="2000" kern="1200" dirty="0">
              <a:solidFill>
                <a:prstClr val="black"/>
              </a:solidFill>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rotWithShape="1">
          <a:blip r:embed="rId7">
            <a:extLst>
              <a:ext uri="{BEBA8EAE-BF5A-486C-A8C5-ECC9F3942E4B}">
                <a14:imgProps xmlns:a14="http://schemas.microsoft.com/office/drawing/2010/main">
                  <a14:imgLayer r:embed="rId8">
                    <a14:imgEffect>
                      <a14:backgroundRemoval t="4611" b="94236" l="55152" r="94394">
                        <a14:foregroundMark x1="66364" y1="91354" x2="86970" y2="70893"/>
                        <a14:foregroundMark x1="70303" y1="72334" x2="80000" y2="66859"/>
                        <a14:foregroundMark x1="80909" y1="91354" x2="82879" y2="91354"/>
                      </a14:backgroundRemoval>
                    </a14:imgEffect>
                  </a14:imgLayer>
                </a14:imgProps>
              </a:ext>
              <a:ext uri="{28A0092B-C50C-407E-A947-70E740481C1C}">
                <a14:useLocalDpi xmlns:a14="http://schemas.microsoft.com/office/drawing/2010/main" val="0"/>
              </a:ext>
            </a:extLst>
          </a:blip>
          <a:srcRect l="54545" t="7506" r="3499" b="5357"/>
          <a:stretch/>
        </p:blipFill>
        <p:spPr>
          <a:xfrm>
            <a:off x="4160229" y="1134045"/>
            <a:ext cx="1171575" cy="1279265"/>
          </a:xfrm>
          <a:prstGeom prst="rect">
            <a:avLst/>
          </a:prstGeom>
        </p:spPr>
      </p:pic>
      <p:pic>
        <p:nvPicPr>
          <p:cNvPr id="17" name="Picture 16"/>
          <p:cNvPicPr>
            <a:picLocks noChangeAspect="1"/>
          </p:cNvPicPr>
          <p:nvPr/>
        </p:nvPicPr>
        <p:blipFill rotWithShape="1">
          <a:blip r:embed="rId7">
            <a:extLst>
              <a:ext uri="{BEBA8EAE-BF5A-486C-A8C5-ECC9F3942E4B}">
                <a14:imgProps xmlns:a14="http://schemas.microsoft.com/office/drawing/2010/main">
                  <a14:imgLayer r:embed="rId8">
                    <a14:imgEffect>
                      <a14:backgroundRemoval t="4611" b="94236" l="55152" r="94394">
                        <a14:foregroundMark x1="66364" y1="91354" x2="86970" y2="70893"/>
                        <a14:foregroundMark x1="70303" y1="72334" x2="80000" y2="66859"/>
                        <a14:foregroundMark x1="80909" y1="91354" x2="82879" y2="91354"/>
                      </a14:backgroundRemoval>
                    </a14:imgEffect>
                  </a14:imgLayer>
                </a14:imgProps>
              </a:ext>
              <a:ext uri="{28A0092B-C50C-407E-A947-70E740481C1C}">
                <a14:useLocalDpi xmlns:a14="http://schemas.microsoft.com/office/drawing/2010/main" val="0"/>
              </a:ext>
            </a:extLst>
          </a:blip>
          <a:srcRect l="54545" t="7506" r="3499" b="5357"/>
          <a:stretch/>
        </p:blipFill>
        <p:spPr>
          <a:xfrm>
            <a:off x="4145159" y="2180244"/>
            <a:ext cx="1171575" cy="1279265"/>
          </a:xfrm>
          <a:prstGeom prst="rect">
            <a:avLst/>
          </a:prstGeom>
        </p:spPr>
      </p:pic>
      <p:pic>
        <p:nvPicPr>
          <p:cNvPr id="18" name="Picture 17"/>
          <p:cNvPicPr>
            <a:picLocks noChangeAspect="1"/>
          </p:cNvPicPr>
          <p:nvPr/>
        </p:nvPicPr>
        <p:blipFill rotWithShape="1">
          <a:blip r:embed="rId7">
            <a:extLst>
              <a:ext uri="{BEBA8EAE-BF5A-486C-A8C5-ECC9F3942E4B}">
                <a14:imgProps xmlns:a14="http://schemas.microsoft.com/office/drawing/2010/main">
                  <a14:imgLayer r:embed="rId8">
                    <a14:imgEffect>
                      <a14:backgroundRemoval t="4611" b="94236" l="55152" r="94394">
                        <a14:foregroundMark x1="66364" y1="91354" x2="86970" y2="70893"/>
                        <a14:foregroundMark x1="70303" y1="72334" x2="80000" y2="66859"/>
                        <a14:foregroundMark x1="80909" y1="91354" x2="82879" y2="91354"/>
                      </a14:backgroundRemoval>
                    </a14:imgEffect>
                  </a14:imgLayer>
                </a14:imgProps>
              </a:ext>
              <a:ext uri="{28A0092B-C50C-407E-A947-70E740481C1C}">
                <a14:useLocalDpi xmlns:a14="http://schemas.microsoft.com/office/drawing/2010/main" val="0"/>
              </a:ext>
            </a:extLst>
          </a:blip>
          <a:srcRect l="54545" t="7506" r="3499" b="5357"/>
          <a:stretch/>
        </p:blipFill>
        <p:spPr>
          <a:xfrm>
            <a:off x="869296" y="2128235"/>
            <a:ext cx="1171575" cy="1279265"/>
          </a:xfrm>
          <a:prstGeom prst="rect">
            <a:avLst/>
          </a:prstGeom>
        </p:spPr>
      </p:pic>
      <p:pic>
        <p:nvPicPr>
          <p:cNvPr id="19" name="Picture 18"/>
          <p:cNvPicPr>
            <a:picLocks noChangeAspect="1"/>
          </p:cNvPicPr>
          <p:nvPr/>
        </p:nvPicPr>
        <p:blipFill rotWithShape="1">
          <a:blip r:embed="rId9">
            <a:extLst>
              <a:ext uri="{BEBA8EAE-BF5A-486C-A8C5-ECC9F3942E4B}">
                <a14:imgProps xmlns:a14="http://schemas.microsoft.com/office/drawing/2010/main">
                  <a14:imgLayer r:embed="rId10">
                    <a14:imgEffect>
                      <a14:backgroundRemoval t="3059" b="97412" l="4762" r="97759"/>
                    </a14:imgEffect>
                  </a14:imgLayer>
                </a14:imgProps>
              </a:ext>
              <a:ext uri="{28A0092B-C50C-407E-A947-70E740481C1C}">
                <a14:useLocalDpi xmlns:a14="http://schemas.microsoft.com/office/drawing/2010/main" val="0"/>
              </a:ext>
            </a:extLst>
          </a:blip>
          <a:srcRect l="3530" t="3802" r="2199" b="2592"/>
          <a:stretch/>
        </p:blipFill>
        <p:spPr>
          <a:xfrm>
            <a:off x="2373950" y="552696"/>
            <a:ext cx="3351819" cy="3962101"/>
          </a:xfrm>
          <a:prstGeom prst="rect">
            <a:avLst/>
          </a:prstGeom>
        </p:spPr>
      </p:pic>
      <p:pic>
        <p:nvPicPr>
          <p:cNvPr id="2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79069" y="12988"/>
            <a:ext cx="457200" cy="4572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14139" y="750723"/>
            <a:ext cx="457200" cy="4572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14139" y="2648018"/>
            <a:ext cx="457200" cy="457200"/>
          </a:xfrm>
          <a:prstGeom prst="rect">
            <a:avLst/>
          </a:prstGeom>
        </p:spPr>
      </p:pic>
      <p:pic>
        <p:nvPicPr>
          <p:cNvPr id="2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79069" y="1645775"/>
            <a:ext cx="457200" cy="457200"/>
          </a:xfrm>
          <a:prstGeom prst="rect">
            <a:avLst/>
          </a:prstGeom>
        </p:spPr>
      </p:pic>
      <p:pic>
        <p:nvPicPr>
          <p:cNvPr id="24" name="Picture 23"/>
          <p:cNvPicPr>
            <a:picLocks noChangeAspect="1"/>
          </p:cNvPicPr>
          <p:nvPr/>
        </p:nvPicPr>
        <p:blipFill>
          <a:blip r:embed="rId12">
            <a:extLst>
              <a:ext uri="{BEBA8EAE-BF5A-486C-A8C5-ECC9F3942E4B}">
                <a14:imgProps xmlns:a14="http://schemas.microsoft.com/office/drawing/2010/main">
                  <a14:imgLayer r:embed="rId13">
                    <a14:imgEffect>
                      <a14:backgroundRemoval t="0" b="98126" l="0" r="100000">
                        <a14:foregroundMark x1="46264" y1="18735" x2="60920" y2="20609"/>
                        <a14:foregroundMark x1="66667" y1="90632" x2="77299" y2="95550"/>
                        <a14:foregroundMark x1="46552" y1="26230" x2="52586" y2="18735"/>
                      </a14:backgroundRemoval>
                    </a14:imgEffect>
                  </a14:imgLayer>
                </a14:imgProps>
              </a:ext>
              <a:ext uri="{28A0092B-C50C-407E-A947-70E740481C1C}">
                <a14:useLocalDpi xmlns:a14="http://schemas.microsoft.com/office/drawing/2010/main" val="0"/>
              </a:ext>
            </a:extLst>
          </a:blip>
          <a:stretch>
            <a:fillRect/>
          </a:stretch>
        </p:blipFill>
        <p:spPr>
          <a:xfrm>
            <a:off x="7356764" y="2911696"/>
            <a:ext cx="1828853" cy="2244024"/>
          </a:xfrm>
          <a:prstGeom prst="rect">
            <a:avLst/>
          </a:prstGeom>
        </p:spPr>
      </p:pic>
      <p:sp>
        <p:nvSpPr>
          <p:cNvPr id="25" name="Right Arrow 24">
            <a:hlinkClick r:id="rId14" action="ppaction://hlinksldjump"/>
          </p:cNvPr>
          <p:cNvSpPr/>
          <p:nvPr/>
        </p:nvSpPr>
        <p:spPr>
          <a:xfrm>
            <a:off x="7356764" y="50624"/>
            <a:ext cx="628650" cy="38706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endParaRPr lang="en-US" sz="2000" kern="12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13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75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anim calcmode="lin" valueType="num">
                                      <p:cBhvr>
                                        <p:cTn id="19" dur="750" fill="hold"/>
                                        <p:tgtEl>
                                          <p:spTgt spid="12"/>
                                        </p:tgtEl>
                                        <p:attrNameLst>
                                          <p:attrName>ppt_x</p:attrName>
                                        </p:attrNameLst>
                                      </p:cBhvr>
                                      <p:tavLst>
                                        <p:tav tm="0">
                                          <p:val>
                                            <p:strVal val="#ppt_x"/>
                                          </p:val>
                                        </p:tav>
                                        <p:tav tm="100000">
                                          <p:val>
                                            <p:strVal val="#ppt_x"/>
                                          </p:val>
                                        </p:tav>
                                      </p:tavLst>
                                    </p:anim>
                                    <p:anim calcmode="lin" valueType="num">
                                      <p:cBhvr>
                                        <p:cTn id="20" dur="75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anim calcmode="lin" valueType="num">
                                      <p:cBhvr>
                                        <p:cTn id="24" dur="750" fill="hold"/>
                                        <p:tgtEl>
                                          <p:spTgt spid="11"/>
                                        </p:tgtEl>
                                        <p:attrNameLst>
                                          <p:attrName>ppt_x</p:attrName>
                                        </p:attrNameLst>
                                      </p:cBhvr>
                                      <p:tavLst>
                                        <p:tav tm="0">
                                          <p:val>
                                            <p:strVal val="#ppt_x"/>
                                          </p:val>
                                        </p:tav>
                                        <p:tav tm="100000">
                                          <p:val>
                                            <p:strVal val="#ppt_x"/>
                                          </p:val>
                                        </p:tav>
                                      </p:tavLst>
                                    </p:anim>
                                    <p:anim calcmode="lin" valueType="num">
                                      <p:cBhvr>
                                        <p:cTn id="25" dur="75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anim calcmode="lin" valueType="num">
                                      <p:cBhvr>
                                        <p:cTn id="29" dur="750" fill="hold"/>
                                        <p:tgtEl>
                                          <p:spTgt spid="13"/>
                                        </p:tgtEl>
                                        <p:attrNameLst>
                                          <p:attrName>ppt_x</p:attrName>
                                        </p:attrNameLst>
                                      </p:cBhvr>
                                      <p:tavLst>
                                        <p:tav tm="0">
                                          <p:val>
                                            <p:strVal val="#ppt_x"/>
                                          </p:val>
                                        </p:tav>
                                        <p:tav tm="100000">
                                          <p:val>
                                            <p:strVal val="#ppt_x"/>
                                          </p:val>
                                        </p:tav>
                                      </p:tavLst>
                                    </p:anim>
                                    <p:anim calcmode="lin" valueType="num">
                                      <p:cBhvr>
                                        <p:cTn id="30" dur="75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50"/>
                                        <p:tgtEl>
                                          <p:spTgt spid="9"/>
                                        </p:tgtEl>
                                      </p:cBhvr>
                                    </p:animEffect>
                                    <p:anim calcmode="lin" valueType="num">
                                      <p:cBhvr>
                                        <p:cTn id="34" dur="750" fill="hold"/>
                                        <p:tgtEl>
                                          <p:spTgt spid="9"/>
                                        </p:tgtEl>
                                        <p:attrNameLst>
                                          <p:attrName>ppt_x</p:attrName>
                                        </p:attrNameLst>
                                      </p:cBhvr>
                                      <p:tavLst>
                                        <p:tav tm="0">
                                          <p:val>
                                            <p:strVal val="#ppt_x"/>
                                          </p:val>
                                        </p:tav>
                                        <p:tav tm="100000">
                                          <p:val>
                                            <p:strVal val="#ppt_x"/>
                                          </p:val>
                                        </p:tav>
                                      </p:tavLst>
                                    </p:anim>
                                    <p:anim calcmode="lin" valueType="num">
                                      <p:cBhvr>
                                        <p:cTn id="35" dur="75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750"/>
                                        <p:tgtEl>
                                          <p:spTgt spid="15"/>
                                        </p:tgtEl>
                                      </p:cBhvr>
                                    </p:animEffect>
                                    <p:anim calcmode="lin" valueType="num">
                                      <p:cBhvr>
                                        <p:cTn id="39" dur="750" fill="hold"/>
                                        <p:tgtEl>
                                          <p:spTgt spid="15"/>
                                        </p:tgtEl>
                                        <p:attrNameLst>
                                          <p:attrName>ppt_x</p:attrName>
                                        </p:attrNameLst>
                                      </p:cBhvr>
                                      <p:tavLst>
                                        <p:tav tm="0">
                                          <p:val>
                                            <p:strVal val="#ppt_x"/>
                                          </p:val>
                                        </p:tav>
                                        <p:tav tm="100000">
                                          <p:val>
                                            <p:strVal val="#ppt_x"/>
                                          </p:val>
                                        </p:tav>
                                      </p:tavLst>
                                    </p:anim>
                                    <p:anim calcmode="lin" valueType="num">
                                      <p:cBhvr>
                                        <p:cTn id="40" dur="75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750"/>
                                        <p:tgtEl>
                                          <p:spTgt spid="10"/>
                                        </p:tgtEl>
                                      </p:cBhvr>
                                    </p:animEffect>
                                    <p:anim calcmode="lin" valueType="num">
                                      <p:cBhvr>
                                        <p:cTn id="44" dur="750" fill="hold"/>
                                        <p:tgtEl>
                                          <p:spTgt spid="10"/>
                                        </p:tgtEl>
                                        <p:attrNameLst>
                                          <p:attrName>ppt_x</p:attrName>
                                        </p:attrNameLst>
                                      </p:cBhvr>
                                      <p:tavLst>
                                        <p:tav tm="0">
                                          <p:val>
                                            <p:strVal val="#ppt_x"/>
                                          </p:val>
                                        </p:tav>
                                        <p:tav tm="100000">
                                          <p:val>
                                            <p:strVal val="#ppt_x"/>
                                          </p:val>
                                        </p:tav>
                                      </p:tavLst>
                                    </p:anim>
                                    <p:anim calcmode="lin" valueType="num">
                                      <p:cBhvr>
                                        <p:cTn id="45" dur="75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750"/>
                                        <p:tgtEl>
                                          <p:spTgt spid="14"/>
                                        </p:tgtEl>
                                      </p:cBhvr>
                                    </p:animEffect>
                                    <p:anim calcmode="lin" valueType="num">
                                      <p:cBhvr>
                                        <p:cTn id="49" dur="750" fill="hold"/>
                                        <p:tgtEl>
                                          <p:spTgt spid="14"/>
                                        </p:tgtEl>
                                        <p:attrNameLst>
                                          <p:attrName>ppt_x</p:attrName>
                                        </p:attrNameLst>
                                      </p:cBhvr>
                                      <p:tavLst>
                                        <p:tav tm="0">
                                          <p:val>
                                            <p:strVal val="#ppt_x"/>
                                          </p:val>
                                        </p:tav>
                                        <p:tav tm="100000">
                                          <p:val>
                                            <p:strVal val="#ppt_x"/>
                                          </p:val>
                                        </p:tav>
                                      </p:tavLst>
                                    </p:anim>
                                    <p:anim calcmode="lin" valueType="num">
                                      <p:cBhvr>
                                        <p:cTn id="50"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091" fill="hold"/>
                                        <p:tgtEl>
                                          <p:spTgt spid="20"/>
                                        </p:tgtEl>
                                      </p:cBhvr>
                                    </p:cmd>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withEffect">
                                  <p:stCondLst>
                                    <p:cond delay="0"/>
                                  </p:stCondLst>
                                  <p:childTnLst>
                                    <p:cmd type="call" cmd="playFrom(0.0)">
                                      <p:cBhvr>
                                        <p:cTn id="63" dur="8158" fill="hold"/>
                                        <p:tgtEl>
                                          <p:spTgt spid="21"/>
                                        </p:tgtEl>
                                      </p:cBhvr>
                                    </p:cmd>
                                  </p:childTnLst>
                                </p:cTn>
                              </p:par>
                              <p:par>
                                <p:cTn id="64" presetID="10"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childTnLst>
              </p:cTn>
              <p:nextCondLst>
                <p:cond evt="onClick" delay="0">
                  <p:tgtEl>
                    <p:spTgt spid="15"/>
                  </p:tgtEl>
                </p:cond>
              </p:nextCondLst>
            </p:seq>
            <p:seq concurrent="1" nextAc="seek">
              <p:cTn id="67" restart="whenNotActive" fill="hold" evtFilter="cancelBubble" nodeType="interactiveSeq">
                <p:stCondLst>
                  <p:cond evt="onClick" delay="0">
                    <p:tgtEl>
                      <p:spTgt spid="13"/>
                    </p:tgtEl>
                  </p:cond>
                </p:stCondLst>
                <p:endSync evt="end" delay="0">
                  <p:rtn val="all"/>
                </p:endSync>
                <p:childTnLst>
                  <p:par>
                    <p:cTn id="68" fill="hold">
                      <p:stCondLst>
                        <p:cond delay="0"/>
                      </p:stCondLst>
                      <p:childTnLst>
                        <p:par>
                          <p:cTn id="69" fill="hold">
                            <p:stCondLst>
                              <p:cond delay="0"/>
                            </p:stCondLst>
                            <p:childTnLst>
                              <p:par>
                                <p:cTn id="70" presetID="1" presetClass="mediacall" presetSubtype="0" fill="hold" nodeType="withEffect">
                                  <p:stCondLst>
                                    <p:cond delay="0"/>
                                  </p:stCondLst>
                                  <p:childTnLst>
                                    <p:cmd type="call" cmd="playFrom(0.0)">
                                      <p:cBhvr>
                                        <p:cTn id="71" dur="8158" fill="hold"/>
                                        <p:tgtEl>
                                          <p:spTgt spid="23"/>
                                        </p:tgtEl>
                                      </p:cBhvr>
                                    </p:cmd>
                                  </p:childTnLst>
                                </p:cTn>
                              </p:par>
                              <p:par>
                                <p:cTn id="72" presetID="10"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childTnLst>
              </p:cTn>
              <p:nextCondLst>
                <p:cond evt="onClick" delay="0">
                  <p:tgtEl>
                    <p:spTgt spid="13"/>
                  </p:tgtEl>
                </p:cond>
              </p:nextCondLst>
            </p:seq>
            <p:seq concurrent="1" nextAc="seek">
              <p:cTn id="75" restart="whenNotActive" fill="hold" evtFilter="cancelBubble" nodeType="interactiveSeq">
                <p:stCondLst>
                  <p:cond evt="onClick" delay="0">
                    <p:tgtEl>
                      <p:spTgt spid="14"/>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withEffect">
                                  <p:stCondLst>
                                    <p:cond delay="0"/>
                                  </p:stCondLst>
                                  <p:childTnLst>
                                    <p:cmd type="call" cmd="playFrom(0.0)">
                                      <p:cBhvr>
                                        <p:cTn id="79" dur="8158" fill="hold"/>
                                        <p:tgtEl>
                                          <p:spTgt spid="22"/>
                                        </p:tgtEl>
                                      </p:cBhvr>
                                    </p:cmd>
                                  </p:childTnLst>
                                </p:cTn>
                              </p:par>
                              <p:par>
                                <p:cTn id="80" presetID="10" presetClass="entr" presetSubtype="0"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childTnLst>
                    </p:cTn>
                  </p:par>
                </p:childTnLst>
              </p:cTn>
              <p:nextCondLst>
                <p:cond evt="onClick" delay="0">
                  <p:tgtEl>
                    <p:spTgt spid="14"/>
                  </p:tgtEl>
                </p:cond>
              </p:nextCondLst>
            </p:seq>
            <p:audio>
              <p:cMediaNode vol="80000">
                <p:cTn id="83" fill="hold" display="0">
                  <p:stCondLst>
                    <p:cond delay="indefinite"/>
                  </p:stCondLst>
                  <p:endCondLst>
                    <p:cond evt="onStopAudio" delay="0">
                      <p:tgtEl>
                        <p:sldTgt/>
                      </p:tgtEl>
                    </p:cond>
                  </p:endCondLst>
                </p:cTn>
                <p:tgtEl>
                  <p:spTgt spid="20"/>
                </p:tgtEl>
              </p:cMediaNode>
            </p:audio>
            <p:audio>
              <p:cMediaNode vol="80000">
                <p:cTn id="84" fill="hold" display="0">
                  <p:stCondLst>
                    <p:cond delay="indefinite"/>
                  </p:stCondLst>
                  <p:endCondLst>
                    <p:cond evt="onStopAudio" delay="0">
                      <p:tgtEl>
                        <p:sldTgt/>
                      </p:tgtEl>
                    </p:cond>
                  </p:endCondLst>
                </p:cTn>
                <p:tgtEl>
                  <p:spTgt spid="21"/>
                </p:tgtEl>
              </p:cMediaNode>
            </p:audio>
            <p:audio>
              <p:cMediaNode vol="80000">
                <p:cTn id="85" fill="hold" display="0">
                  <p:stCondLst>
                    <p:cond delay="indefinite"/>
                  </p:stCondLst>
                  <p:endCondLst>
                    <p:cond evt="onStopAudio" delay="0">
                      <p:tgtEl>
                        <p:sldTgt/>
                      </p:tgtEl>
                    </p:cond>
                  </p:endCondLst>
                </p:cTn>
                <p:tgtEl>
                  <p:spTgt spid="22"/>
                </p:tgtEl>
              </p:cMediaNode>
            </p:audio>
            <p:audio>
              <p:cMediaNode vol="80000">
                <p:cTn id="86" fill="hold" display="0">
                  <p:stCondLst>
                    <p:cond delay="indefinite"/>
                  </p:stCondLst>
                  <p:endCondLst>
                    <p:cond evt="onStopAudio" delay="0">
                      <p:tgtEl>
                        <p:sldTgt/>
                      </p:tgtEl>
                    </p:cond>
                  </p:endCondLst>
                </p:cTn>
                <p:tgtEl>
                  <p:spTgt spid="23"/>
                </p:tgtEl>
              </p:cMediaNode>
            </p:audio>
            <p:seq concurrent="1" nextAc="seek">
              <p:cTn id="87" restart="whenNotActive" fill="hold" evtFilter="cancelBubble" nodeType="interactiveSeq">
                <p:stCondLst>
                  <p:cond evt="onClick" delay="0">
                    <p:tgtEl>
                      <p:spTgt spid="19"/>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 grpId="0" animBg="1"/>
      <p:bldP spid="3" grpId="0"/>
      <p:bldP spid="6" grpId="0" animBg="1"/>
      <p:bldP spid="9" grpId="0" animBg="1"/>
      <p:bldP spid="10" grpId="0" animBg="1"/>
      <p:bldP spid="11" grpId="0" animBg="1"/>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sp>
        <p:nvSpPr>
          <p:cNvPr id="2" name="Cloud 1"/>
          <p:cNvSpPr/>
          <p:nvPr/>
        </p:nvSpPr>
        <p:spPr>
          <a:xfrm>
            <a:off x="1485900" y="-57150"/>
            <a:ext cx="5749290" cy="157553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endParaRPr lang="en-US" sz="2400" kern="120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2122599" y="291769"/>
                <a:ext cx="4506801" cy="830997"/>
              </a:xfrm>
              <a:prstGeom prst="rect">
                <a:avLst/>
              </a:prstGeom>
              <a:noFill/>
            </p:spPr>
            <p:txBody>
              <a:bodyPr wrap="square" rtlCol="0">
                <a:spAutoFit/>
              </a:bodyPr>
              <a:lstStyle/>
              <a:p>
                <a:pPr algn="ctr" defTabSz="685800">
                  <a:buClrTx/>
                </a:pPr>
                <a:r>
                  <a:rPr lang="en-US" sz="2400" b="1" kern="1200" dirty="0" err="1" smtClean="0">
                    <a:solidFill>
                      <a:prstClr val="black"/>
                    </a:solidFill>
                    <a:latin typeface="Arial" panose="020B0604020202020204" pitchFamily="34" charset="0"/>
                    <a:ea typeface="+mn-ea"/>
                    <a:cs typeface="Arial" panose="020B0604020202020204" pitchFamily="34" charset="0"/>
                  </a:rPr>
                  <a:t>Để</a:t>
                </a:r>
                <a:r>
                  <a:rPr lang="en-US" sz="2400" b="1" kern="1200" dirty="0" smtClean="0">
                    <a:solidFill>
                      <a:prstClr val="black"/>
                    </a:solidFill>
                    <a:latin typeface="Arial" panose="020B0604020202020204" pitchFamily="34" charset="0"/>
                    <a:ea typeface="+mn-ea"/>
                    <a:cs typeface="Arial" panose="020B0604020202020204" pitchFamily="34" charset="0"/>
                  </a:rPr>
                  <a:t> 7k </a:t>
                </a:r>
                <a:r>
                  <a:rPr lang="en-US" sz="2400" b="1" kern="1200" dirty="0" err="1" smtClean="0">
                    <a:solidFill>
                      <a:prstClr val="black"/>
                    </a:solidFill>
                    <a:latin typeface="Arial" panose="020B0604020202020204" pitchFamily="34" charset="0"/>
                    <a:ea typeface="+mn-ea"/>
                    <a:cs typeface="Arial" panose="020B0604020202020204" pitchFamily="34" charset="0"/>
                  </a:rPr>
                  <a:t>là</a:t>
                </a:r>
                <a:r>
                  <a:rPr lang="en-US" sz="2400" b="1" kern="1200" dirty="0">
                    <a:solidFill>
                      <a:prstClr val="black"/>
                    </a:solidFill>
                    <a:latin typeface="Arial" panose="020B0604020202020204" pitchFamily="34" charset="0"/>
                    <a:ea typeface="+mn-ea"/>
                    <a:cs typeface="Arial" panose="020B0604020202020204" pitchFamily="34" charset="0"/>
                  </a:rPr>
                  <a:t> </a:t>
                </a:r>
                <a:r>
                  <a:rPr lang="en-US" sz="2400" b="1" kern="1200" dirty="0" err="1" smtClean="0">
                    <a:solidFill>
                      <a:prstClr val="black"/>
                    </a:solidFill>
                    <a:latin typeface="Arial" panose="020B0604020202020204" pitchFamily="34" charset="0"/>
                    <a:ea typeface="+mn-ea"/>
                    <a:cs typeface="Arial" panose="020B0604020202020204" pitchFamily="34" charset="0"/>
                  </a:rPr>
                  <a:t>số</a:t>
                </a:r>
                <a:r>
                  <a:rPr lang="en-US" sz="2400" b="1" kern="1200" dirty="0" smtClean="0">
                    <a:solidFill>
                      <a:prstClr val="black"/>
                    </a:solidFill>
                    <a:latin typeface="Arial" panose="020B0604020202020204" pitchFamily="34" charset="0"/>
                    <a:ea typeface="+mn-ea"/>
                    <a:cs typeface="Arial" panose="020B0604020202020204" pitchFamily="34" charset="0"/>
                  </a:rPr>
                  <a:t> </a:t>
                </a:r>
                <a:r>
                  <a:rPr lang="en-US" sz="2400" b="1" kern="1200" dirty="0" err="1" smtClean="0">
                    <a:solidFill>
                      <a:prstClr val="black"/>
                    </a:solidFill>
                    <a:latin typeface="Arial" panose="020B0604020202020204" pitchFamily="34" charset="0"/>
                    <a:ea typeface="+mn-ea"/>
                    <a:cs typeface="Arial" panose="020B0604020202020204" pitchFamily="34" charset="0"/>
                  </a:rPr>
                  <a:t>nguyên</a:t>
                </a:r>
                <a:r>
                  <a:rPr lang="en-US" sz="2400" b="1" kern="1200" dirty="0" smtClean="0">
                    <a:solidFill>
                      <a:prstClr val="black"/>
                    </a:solidFill>
                    <a:latin typeface="Arial" panose="020B0604020202020204" pitchFamily="34" charset="0"/>
                    <a:ea typeface="+mn-ea"/>
                    <a:cs typeface="Arial" panose="020B0604020202020204" pitchFamily="34" charset="0"/>
                  </a:rPr>
                  <a:t> </a:t>
                </a:r>
                <a:r>
                  <a:rPr lang="en-US" sz="2400" b="1" kern="1200" dirty="0" err="1" smtClean="0">
                    <a:solidFill>
                      <a:prstClr val="black"/>
                    </a:solidFill>
                    <a:latin typeface="Arial" panose="020B0604020202020204" pitchFamily="34" charset="0"/>
                    <a:ea typeface="+mn-ea"/>
                    <a:cs typeface="Arial" panose="020B0604020202020204" pitchFamily="34" charset="0"/>
                  </a:rPr>
                  <a:t>tố</a:t>
                </a:r>
                <a:r>
                  <a:rPr lang="en-US" sz="2400" b="1" kern="1200" dirty="0" smtClean="0">
                    <a:solidFill>
                      <a:prstClr val="black"/>
                    </a:solidFill>
                    <a:latin typeface="Arial" panose="020B0604020202020204" pitchFamily="34" charset="0"/>
                    <a:ea typeface="+mn-ea"/>
                    <a:cs typeface="Arial" panose="020B0604020202020204" pitchFamily="34" charset="0"/>
                  </a:rPr>
                  <a:t> ( k </a:t>
                </a:r>
                <a14:m>
                  <m:oMath xmlns:m="http://schemas.openxmlformats.org/officeDocument/2006/math">
                    <m:r>
                      <a:rPr lang="en-US" sz="2400" b="1" i="1" kern="1200"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sz="2400" b="1" i="1" kern="1200" smtClean="0">
                        <a:solidFill>
                          <a:prstClr val="black"/>
                        </a:solidFill>
                        <a:latin typeface="Cambria Math" panose="02040503050406030204" pitchFamily="18" charset="0"/>
                        <a:ea typeface="Cambria Math" panose="02040503050406030204" pitchFamily="18" charset="0"/>
                        <a:cs typeface="Arial" panose="020B0604020202020204" pitchFamily="34" charset="0"/>
                      </a:rPr>
                      <m:t>ℕ</m:t>
                    </m:r>
                  </m:oMath>
                </a14:m>
                <a:r>
                  <a:rPr lang="en-US" sz="2400" b="1" kern="1200" dirty="0" smtClean="0">
                    <a:solidFill>
                      <a:prstClr val="black"/>
                    </a:solidFill>
                    <a:latin typeface="Arial" panose="020B0604020202020204" pitchFamily="34" charset="0"/>
                    <a:ea typeface="+mn-ea"/>
                    <a:cs typeface="Arial" panose="020B0604020202020204" pitchFamily="34" charset="0"/>
                  </a:rPr>
                  <a:t>) </a:t>
                </a:r>
                <a:r>
                  <a:rPr lang="en-US" sz="2400" b="1" kern="1200" dirty="0" err="1" smtClean="0">
                    <a:solidFill>
                      <a:prstClr val="black"/>
                    </a:solidFill>
                    <a:latin typeface="Arial" panose="020B0604020202020204" pitchFamily="34" charset="0"/>
                    <a:ea typeface="+mn-ea"/>
                    <a:cs typeface="Arial" panose="020B0604020202020204" pitchFamily="34" charset="0"/>
                  </a:rPr>
                  <a:t>thì</a:t>
                </a:r>
                <a:r>
                  <a:rPr lang="en-US" sz="2400" b="1" kern="1200" dirty="0" smtClean="0">
                    <a:solidFill>
                      <a:prstClr val="black"/>
                    </a:solidFill>
                    <a:latin typeface="Arial" panose="020B0604020202020204" pitchFamily="34" charset="0"/>
                    <a:ea typeface="+mn-ea"/>
                    <a:cs typeface="Arial" panose="020B0604020202020204" pitchFamily="34" charset="0"/>
                  </a:rPr>
                  <a:t> </a:t>
                </a:r>
                <a:r>
                  <a:rPr lang="en-US" sz="2400" b="1" kern="1200" dirty="0" err="1" smtClean="0">
                    <a:solidFill>
                      <a:prstClr val="black"/>
                    </a:solidFill>
                    <a:latin typeface="Arial" panose="020B0604020202020204" pitchFamily="34" charset="0"/>
                    <a:ea typeface="+mn-ea"/>
                    <a:cs typeface="Arial" panose="020B0604020202020204" pitchFamily="34" charset="0"/>
                  </a:rPr>
                  <a:t>giá</a:t>
                </a:r>
                <a:r>
                  <a:rPr lang="en-US" sz="2400" b="1" kern="1200" dirty="0" smtClean="0">
                    <a:solidFill>
                      <a:prstClr val="black"/>
                    </a:solidFill>
                    <a:latin typeface="Arial" panose="020B0604020202020204" pitchFamily="34" charset="0"/>
                    <a:ea typeface="+mn-ea"/>
                    <a:cs typeface="Arial" panose="020B0604020202020204" pitchFamily="34" charset="0"/>
                  </a:rPr>
                  <a:t> </a:t>
                </a:r>
                <a:r>
                  <a:rPr lang="en-US" sz="2400" b="1" kern="1200" dirty="0" err="1" smtClean="0">
                    <a:solidFill>
                      <a:prstClr val="black"/>
                    </a:solidFill>
                    <a:latin typeface="Arial" panose="020B0604020202020204" pitchFamily="34" charset="0"/>
                    <a:ea typeface="+mn-ea"/>
                    <a:cs typeface="Arial" panose="020B0604020202020204" pitchFamily="34" charset="0"/>
                  </a:rPr>
                  <a:t>trị</a:t>
                </a:r>
                <a:r>
                  <a:rPr lang="en-US" sz="2400" b="1" kern="1200" dirty="0" smtClean="0">
                    <a:solidFill>
                      <a:prstClr val="black"/>
                    </a:solidFill>
                    <a:latin typeface="Arial" panose="020B0604020202020204" pitchFamily="34" charset="0"/>
                    <a:ea typeface="+mn-ea"/>
                    <a:cs typeface="Arial" panose="020B0604020202020204" pitchFamily="34" charset="0"/>
                  </a:rPr>
                  <a:t> </a:t>
                </a:r>
                <a:r>
                  <a:rPr lang="en-US" sz="2400" b="1" kern="1200" dirty="0" err="1" smtClean="0">
                    <a:solidFill>
                      <a:prstClr val="black"/>
                    </a:solidFill>
                    <a:latin typeface="Arial" panose="020B0604020202020204" pitchFamily="34" charset="0"/>
                    <a:ea typeface="+mn-ea"/>
                    <a:cs typeface="Arial" panose="020B0604020202020204" pitchFamily="34" charset="0"/>
                  </a:rPr>
                  <a:t>của</a:t>
                </a:r>
                <a:r>
                  <a:rPr lang="en-US" sz="2400" b="1" kern="1200" dirty="0" smtClean="0">
                    <a:solidFill>
                      <a:prstClr val="black"/>
                    </a:solidFill>
                    <a:latin typeface="Arial" panose="020B0604020202020204" pitchFamily="34" charset="0"/>
                    <a:ea typeface="+mn-ea"/>
                    <a:cs typeface="Arial" panose="020B0604020202020204" pitchFamily="34" charset="0"/>
                  </a:rPr>
                  <a:t> k </a:t>
                </a:r>
                <a:r>
                  <a:rPr lang="en-US" sz="2400" b="1" kern="1200" dirty="0" err="1" smtClean="0">
                    <a:solidFill>
                      <a:prstClr val="black"/>
                    </a:solidFill>
                    <a:latin typeface="Arial" panose="020B0604020202020204" pitchFamily="34" charset="0"/>
                    <a:ea typeface="+mn-ea"/>
                    <a:cs typeface="Arial" panose="020B0604020202020204" pitchFamily="34" charset="0"/>
                  </a:rPr>
                  <a:t>là</a:t>
                </a:r>
                <a:r>
                  <a:rPr lang="en-US" sz="2400" b="1" kern="1200" dirty="0" smtClean="0">
                    <a:solidFill>
                      <a:prstClr val="black"/>
                    </a:solidFill>
                    <a:latin typeface="Arial" panose="020B0604020202020204" pitchFamily="34" charset="0"/>
                    <a:ea typeface="+mn-ea"/>
                    <a:cs typeface="Arial" panose="020B0604020202020204" pitchFamily="34" charset="0"/>
                  </a:rPr>
                  <a:t>:</a:t>
                </a:r>
                <a:endParaRPr lang="en-US" sz="2400" b="1"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122599" y="291769"/>
                <a:ext cx="4506801" cy="830997"/>
              </a:xfrm>
              <a:prstGeom prst="rect">
                <a:avLst/>
              </a:prstGeom>
              <a:blipFill>
                <a:blip r:embed="rId7"/>
                <a:stretch>
                  <a:fillRect l="-1216" t="-5147" r="-3108" b="-16912"/>
                </a:stretch>
              </a:blipFill>
            </p:spPr>
            <p:txBody>
              <a:bodyPr/>
              <a:lstStyle/>
              <a:p>
                <a:r>
                  <a:rPr lang="en-US">
                    <a:noFill/>
                  </a:rPr>
                  <a:t> </a:t>
                </a:r>
              </a:p>
            </p:txBody>
          </p:sp>
        </mc:Fallback>
      </mc:AlternateContent>
      <p:sp>
        <p:nvSpPr>
          <p:cNvPr id="6" name="Rounded Rectangle 5"/>
          <p:cNvSpPr/>
          <p:nvPr/>
        </p:nvSpPr>
        <p:spPr>
          <a:xfrm>
            <a:off x="730605" y="1828799"/>
            <a:ext cx="2812178" cy="75177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2400" kern="1200">
              <a:solidFill>
                <a:prstClr val="black"/>
              </a:solidFill>
              <a:latin typeface="Arial" panose="020B0604020202020204" pitchFamily="34" charset="0"/>
              <a:cs typeface="Arial" panose="020B0604020202020204" pitchFamily="34" charset="0"/>
            </a:endParaRPr>
          </a:p>
        </p:txBody>
      </p:sp>
      <p:sp>
        <p:nvSpPr>
          <p:cNvPr id="9" name="Rounded Rectangle 8"/>
          <p:cNvSpPr/>
          <p:nvPr/>
        </p:nvSpPr>
        <p:spPr>
          <a:xfrm>
            <a:off x="730605" y="2732808"/>
            <a:ext cx="2871655" cy="8088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2400" kern="1200">
              <a:solidFill>
                <a:prstClr val="black"/>
              </a:solidFill>
              <a:latin typeface="Arial" panose="020B0604020202020204" pitchFamily="34" charset="0"/>
              <a:cs typeface="Arial" panose="020B0604020202020204" pitchFamily="34" charset="0"/>
            </a:endParaRPr>
          </a:p>
        </p:txBody>
      </p:sp>
      <p:sp>
        <p:nvSpPr>
          <p:cNvPr id="10" name="Rounded Rectangle 9"/>
          <p:cNvSpPr/>
          <p:nvPr/>
        </p:nvSpPr>
        <p:spPr>
          <a:xfrm>
            <a:off x="4740201" y="2764034"/>
            <a:ext cx="2885781" cy="8462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2400" kern="1200">
              <a:solidFill>
                <a:prstClr val="black"/>
              </a:solidFill>
              <a:latin typeface="Arial" panose="020B0604020202020204" pitchFamily="34" charset="0"/>
              <a:cs typeface="Arial" panose="020B0604020202020204" pitchFamily="34" charset="0"/>
            </a:endParaRPr>
          </a:p>
        </p:txBody>
      </p:sp>
      <p:sp>
        <p:nvSpPr>
          <p:cNvPr id="11" name="Rounded Rectangle 10"/>
          <p:cNvSpPr/>
          <p:nvPr/>
        </p:nvSpPr>
        <p:spPr>
          <a:xfrm>
            <a:off x="4714376" y="1828799"/>
            <a:ext cx="2911606" cy="75177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2400" kern="1200">
              <a:solidFill>
                <a:prstClr val="black"/>
              </a:solidFill>
              <a:latin typeface="Arial" panose="020B0604020202020204" pitchFamily="34" charset="0"/>
              <a:cs typeface="Arial" panose="020B0604020202020204" pitchFamily="34" charset="0"/>
            </a:endParaRPr>
          </a:p>
        </p:txBody>
      </p:sp>
      <p:sp>
        <p:nvSpPr>
          <p:cNvPr id="12" name="TextBox 11"/>
          <p:cNvSpPr txBox="1"/>
          <p:nvPr/>
        </p:nvSpPr>
        <p:spPr>
          <a:xfrm>
            <a:off x="808844" y="1973854"/>
            <a:ext cx="2463750" cy="461665"/>
          </a:xfrm>
          <a:prstGeom prst="rect">
            <a:avLst/>
          </a:prstGeom>
          <a:noFill/>
        </p:spPr>
        <p:txBody>
          <a:bodyPr wrap="square" rtlCol="0">
            <a:spAutoFit/>
          </a:bodyPr>
          <a:lstStyle/>
          <a:p>
            <a:pPr defTabSz="685800">
              <a:buClrTx/>
            </a:pPr>
            <a:r>
              <a:rPr lang="en-US" sz="2400" kern="1200" smtClean="0">
                <a:solidFill>
                  <a:prstClr val="black"/>
                </a:solidFill>
                <a:latin typeface="Arial" panose="020B0604020202020204" pitchFamily="34" charset="0"/>
                <a:ea typeface="+mn-ea"/>
                <a:cs typeface="Arial" panose="020B0604020202020204" pitchFamily="34" charset="0"/>
              </a:rPr>
              <a:t>A. </a:t>
            </a:r>
            <a:r>
              <a:rPr lang="en-US" sz="2400" kern="1200" dirty="0" smtClean="0">
                <a:solidFill>
                  <a:prstClr val="black"/>
                </a:solidFill>
                <a:latin typeface="Arial" panose="020B0604020202020204" pitchFamily="34" charset="0"/>
                <a:ea typeface="+mn-ea"/>
                <a:cs typeface="Arial" panose="020B0604020202020204" pitchFamily="34" charset="0"/>
              </a:rPr>
              <a:t>k </a:t>
            </a:r>
            <a:r>
              <a:rPr lang="en-US" sz="2400" kern="1200" smtClean="0">
                <a:solidFill>
                  <a:prstClr val="black"/>
                </a:solidFill>
                <a:latin typeface="Arial" panose="020B0604020202020204" pitchFamily="34" charset="0"/>
                <a:ea typeface="+mn-ea"/>
                <a:cs typeface="Arial" panose="020B0604020202020204" pitchFamily="34" charset="0"/>
              </a:rPr>
              <a:t>= 1.</a:t>
            </a:r>
            <a:endParaRPr lang="en-US" sz="2400" kern="1200" dirty="0">
              <a:solidFill>
                <a:prstClr val="black"/>
              </a:solidFill>
              <a:latin typeface="Arial" panose="020B0604020202020204" pitchFamily="34" charset="0"/>
              <a:ea typeface="+mn-ea"/>
              <a:cs typeface="Arial" panose="020B0604020202020204" pitchFamily="34" charset="0"/>
            </a:endParaRPr>
          </a:p>
        </p:txBody>
      </p:sp>
      <p:sp>
        <p:nvSpPr>
          <p:cNvPr id="13" name="TextBox 12"/>
          <p:cNvSpPr txBox="1"/>
          <p:nvPr/>
        </p:nvSpPr>
        <p:spPr>
          <a:xfrm>
            <a:off x="4729781" y="2038008"/>
            <a:ext cx="2749207" cy="461665"/>
          </a:xfrm>
          <a:prstGeom prst="rect">
            <a:avLst/>
          </a:prstGeom>
          <a:noFill/>
        </p:spPr>
        <p:txBody>
          <a:bodyPr wrap="square" rtlCol="0">
            <a:spAutoFit/>
          </a:bodyPr>
          <a:lstStyle/>
          <a:p>
            <a:pPr defTabSz="685800">
              <a:buClrTx/>
            </a:pPr>
            <a:r>
              <a:rPr lang="en-US" sz="2400" kern="1200" dirty="0" smtClean="0">
                <a:solidFill>
                  <a:prstClr val="black"/>
                </a:solidFill>
                <a:latin typeface="Arial" panose="020B0604020202020204" pitchFamily="34" charset="0"/>
                <a:ea typeface="+mn-ea"/>
                <a:cs typeface="Arial" panose="020B0604020202020204" pitchFamily="34" charset="0"/>
              </a:rPr>
              <a:t>B. k </a:t>
            </a:r>
            <a:r>
              <a:rPr lang="en-US" sz="2400" kern="1200" smtClean="0">
                <a:solidFill>
                  <a:prstClr val="black"/>
                </a:solidFill>
                <a:latin typeface="Arial" panose="020B0604020202020204" pitchFamily="34" charset="0"/>
                <a:ea typeface="+mn-ea"/>
                <a:cs typeface="Arial" panose="020B0604020202020204" pitchFamily="34" charset="0"/>
              </a:rPr>
              <a:t>=  0.</a:t>
            </a:r>
            <a:endParaRPr lang="en-US" sz="2400" kern="1200" dirty="0">
              <a:solidFill>
                <a:prstClr val="black"/>
              </a:solidFill>
              <a:latin typeface="Arial" panose="020B0604020202020204" pitchFamily="34" charset="0"/>
              <a:ea typeface="+mn-ea"/>
              <a:cs typeface="Arial" panose="020B0604020202020204" pitchFamily="34" charset="0"/>
            </a:endParaRPr>
          </a:p>
        </p:txBody>
      </p:sp>
      <p:sp>
        <p:nvSpPr>
          <p:cNvPr id="14" name="TextBox 13"/>
          <p:cNvSpPr txBox="1"/>
          <p:nvPr/>
        </p:nvSpPr>
        <p:spPr>
          <a:xfrm>
            <a:off x="4743420" y="2824819"/>
            <a:ext cx="2834654" cy="830997"/>
          </a:xfrm>
          <a:prstGeom prst="rect">
            <a:avLst/>
          </a:prstGeom>
          <a:noFill/>
        </p:spPr>
        <p:txBody>
          <a:bodyPr wrap="square" rtlCol="0">
            <a:spAutoFit/>
          </a:bodyPr>
          <a:lstStyle/>
          <a:p>
            <a:pPr algn="just" defTabSz="685800">
              <a:buClrTx/>
            </a:pPr>
            <a:r>
              <a:rPr lang="en-US" sz="2400" kern="1200" dirty="0" smtClean="0">
                <a:solidFill>
                  <a:prstClr val="black"/>
                </a:solidFill>
                <a:latin typeface="Arial" panose="020B0604020202020204" pitchFamily="34" charset="0"/>
                <a:ea typeface="+mn-ea"/>
                <a:cs typeface="Arial" panose="020B0604020202020204" pitchFamily="34" charset="0"/>
              </a:rPr>
              <a:t>D. </a:t>
            </a:r>
            <a:r>
              <a:rPr lang="en-US" sz="2400" kern="1200" dirty="0" smtClean="0">
                <a:solidFill>
                  <a:prstClr val="black"/>
                </a:solidFill>
                <a:latin typeface="Arial" panose="020B0604020202020204" pitchFamily="34" charset="0"/>
                <a:cs typeface="Arial" panose="020B0604020202020204" pitchFamily="34" charset="0"/>
              </a:rPr>
              <a:t>k </a:t>
            </a:r>
            <a:r>
              <a:rPr lang="en-US" sz="2400" kern="1200" dirty="0" err="1">
                <a:solidFill>
                  <a:prstClr val="black"/>
                </a:solidFill>
                <a:latin typeface="Arial" panose="020B0604020202020204" pitchFamily="34" charset="0"/>
                <a:cs typeface="Arial" panose="020B0604020202020204" pitchFamily="34" charset="0"/>
              </a:rPr>
              <a:t>là</a:t>
            </a:r>
            <a:r>
              <a:rPr lang="en-US" sz="2400" kern="1200" dirty="0">
                <a:solidFill>
                  <a:prstClr val="black"/>
                </a:solidFill>
                <a:latin typeface="Arial" panose="020B0604020202020204" pitchFamily="34" charset="0"/>
                <a:cs typeface="Arial" panose="020B0604020202020204" pitchFamily="34" charset="0"/>
              </a:rPr>
              <a:t> </a:t>
            </a:r>
            <a:r>
              <a:rPr lang="en-US" sz="2400" kern="1200" dirty="0" err="1">
                <a:solidFill>
                  <a:prstClr val="black"/>
                </a:solidFill>
                <a:latin typeface="Arial" panose="020B0604020202020204" pitchFamily="34" charset="0"/>
                <a:cs typeface="Arial" panose="020B0604020202020204" pitchFamily="34" charset="0"/>
              </a:rPr>
              <a:t>số</a:t>
            </a:r>
            <a:r>
              <a:rPr lang="en-US" sz="2400" kern="1200" dirty="0">
                <a:solidFill>
                  <a:prstClr val="black"/>
                </a:solidFill>
                <a:latin typeface="Arial" panose="020B0604020202020204" pitchFamily="34" charset="0"/>
                <a:cs typeface="Arial" panose="020B0604020202020204" pitchFamily="34" charset="0"/>
              </a:rPr>
              <a:t> </a:t>
            </a:r>
            <a:r>
              <a:rPr lang="en-US" sz="2400" kern="1200" dirty="0" err="1">
                <a:solidFill>
                  <a:prstClr val="black"/>
                </a:solidFill>
                <a:latin typeface="Arial" panose="020B0604020202020204" pitchFamily="34" charset="0"/>
                <a:cs typeface="Arial" panose="020B0604020202020204" pitchFamily="34" charset="0"/>
              </a:rPr>
              <a:t>tự</a:t>
            </a:r>
            <a:r>
              <a:rPr lang="en-US" sz="2400" kern="1200" dirty="0">
                <a:solidFill>
                  <a:prstClr val="black"/>
                </a:solidFill>
                <a:latin typeface="Arial" panose="020B0604020202020204" pitchFamily="34" charset="0"/>
                <a:cs typeface="Arial" panose="020B0604020202020204" pitchFamily="34" charset="0"/>
              </a:rPr>
              <a:t> </a:t>
            </a:r>
            <a:r>
              <a:rPr lang="en-US" sz="2400" kern="1200" dirty="0" err="1">
                <a:solidFill>
                  <a:prstClr val="black"/>
                </a:solidFill>
                <a:latin typeface="Arial" panose="020B0604020202020204" pitchFamily="34" charset="0"/>
                <a:cs typeface="Arial" panose="020B0604020202020204" pitchFamily="34" charset="0"/>
              </a:rPr>
              <a:t>nhiên</a:t>
            </a:r>
            <a:r>
              <a:rPr lang="en-US" sz="2400" kern="1200" dirty="0">
                <a:solidFill>
                  <a:prstClr val="black"/>
                </a:solidFill>
                <a:latin typeface="Arial" panose="020B0604020202020204" pitchFamily="34" charset="0"/>
                <a:cs typeface="Arial" panose="020B0604020202020204" pitchFamily="34" charset="0"/>
              </a:rPr>
              <a:t> </a:t>
            </a:r>
            <a:r>
              <a:rPr lang="en-US" sz="2400" kern="1200" err="1">
                <a:solidFill>
                  <a:prstClr val="black"/>
                </a:solidFill>
                <a:latin typeface="Arial" panose="020B0604020202020204" pitchFamily="34" charset="0"/>
                <a:cs typeface="Arial" panose="020B0604020202020204" pitchFamily="34" charset="0"/>
              </a:rPr>
              <a:t>khác</a:t>
            </a:r>
            <a:r>
              <a:rPr lang="en-US" sz="2400" kern="1200">
                <a:solidFill>
                  <a:prstClr val="black"/>
                </a:solidFill>
                <a:latin typeface="Arial" panose="020B0604020202020204" pitchFamily="34" charset="0"/>
                <a:cs typeface="Arial" panose="020B0604020202020204" pitchFamily="34" charset="0"/>
              </a:rPr>
              <a:t> </a:t>
            </a:r>
            <a:r>
              <a:rPr lang="en-US" sz="2400" kern="1200" smtClean="0">
                <a:solidFill>
                  <a:prstClr val="black"/>
                </a:solidFill>
                <a:latin typeface="Arial" panose="020B0604020202020204" pitchFamily="34" charset="0"/>
                <a:cs typeface="Arial" panose="020B0604020202020204" pitchFamily="34" charset="0"/>
              </a:rPr>
              <a:t>0.</a:t>
            </a:r>
            <a:endParaRPr lang="en-US" sz="2400" kern="1200" dirty="0">
              <a:solidFill>
                <a:prstClr val="black"/>
              </a:solidFill>
              <a:latin typeface="Arial" panose="020B0604020202020204" pitchFamily="34" charset="0"/>
              <a:cs typeface="Arial" panose="020B0604020202020204" pitchFamily="34" charset="0"/>
            </a:endParaRPr>
          </a:p>
        </p:txBody>
      </p:sp>
      <p:sp>
        <p:nvSpPr>
          <p:cNvPr id="15" name="TextBox 14"/>
          <p:cNvSpPr txBox="1"/>
          <p:nvPr/>
        </p:nvSpPr>
        <p:spPr>
          <a:xfrm>
            <a:off x="713269" y="2764034"/>
            <a:ext cx="2888992" cy="830997"/>
          </a:xfrm>
          <a:prstGeom prst="rect">
            <a:avLst/>
          </a:prstGeom>
          <a:noFill/>
        </p:spPr>
        <p:txBody>
          <a:bodyPr wrap="square" rtlCol="0">
            <a:spAutoFit/>
          </a:bodyPr>
          <a:lstStyle/>
          <a:p>
            <a:pPr algn="just" defTabSz="685800">
              <a:buClrTx/>
            </a:pPr>
            <a:r>
              <a:rPr lang="en-US" sz="2400" kern="1200" smtClean="0">
                <a:solidFill>
                  <a:prstClr val="black"/>
                </a:solidFill>
                <a:latin typeface="Arial" panose="020B0604020202020204" pitchFamily="34" charset="0"/>
                <a:ea typeface="+mn-ea"/>
                <a:cs typeface="Arial" panose="020B0604020202020204" pitchFamily="34" charset="0"/>
              </a:rPr>
              <a:t>C. </a:t>
            </a:r>
            <a:r>
              <a:rPr lang="en-US" sz="2400" kern="1200" dirty="0" smtClean="0">
                <a:solidFill>
                  <a:prstClr val="black"/>
                </a:solidFill>
                <a:latin typeface="Arial" panose="020B0604020202020204" pitchFamily="34" charset="0"/>
                <a:ea typeface="+mn-ea"/>
                <a:cs typeface="Arial" panose="020B0604020202020204" pitchFamily="34" charset="0"/>
              </a:rPr>
              <a:t>k </a:t>
            </a:r>
            <a:r>
              <a:rPr lang="en-US" sz="2400" kern="1200" dirty="0" err="1" smtClean="0">
                <a:solidFill>
                  <a:prstClr val="black"/>
                </a:solidFill>
                <a:latin typeface="Arial" panose="020B0604020202020204" pitchFamily="34" charset="0"/>
                <a:ea typeface="+mn-ea"/>
                <a:cs typeface="Arial" panose="020B0604020202020204" pitchFamily="34" charset="0"/>
              </a:rPr>
              <a:t>là</a:t>
            </a:r>
            <a:r>
              <a:rPr lang="en-US" sz="2400" kern="1200" dirty="0" smtClean="0">
                <a:solidFill>
                  <a:prstClr val="black"/>
                </a:solidFill>
                <a:latin typeface="Arial" panose="020B0604020202020204" pitchFamily="34" charset="0"/>
                <a:ea typeface="+mn-ea"/>
                <a:cs typeface="Arial" panose="020B0604020202020204" pitchFamily="34" charset="0"/>
              </a:rPr>
              <a:t> </a:t>
            </a:r>
            <a:r>
              <a:rPr lang="en-US" sz="2400" kern="1200" dirty="0" err="1" smtClean="0">
                <a:solidFill>
                  <a:prstClr val="black"/>
                </a:solidFill>
                <a:latin typeface="Arial" panose="020B0604020202020204" pitchFamily="34" charset="0"/>
                <a:ea typeface="+mn-ea"/>
                <a:cs typeface="Arial" panose="020B0604020202020204" pitchFamily="34" charset="0"/>
              </a:rPr>
              <a:t>số</a:t>
            </a:r>
            <a:r>
              <a:rPr lang="en-US" sz="2400" kern="1200" dirty="0" smtClean="0">
                <a:solidFill>
                  <a:prstClr val="black"/>
                </a:solidFill>
                <a:latin typeface="Arial" panose="020B0604020202020204" pitchFamily="34" charset="0"/>
                <a:ea typeface="+mn-ea"/>
                <a:cs typeface="Arial" panose="020B0604020202020204" pitchFamily="34" charset="0"/>
              </a:rPr>
              <a:t> </a:t>
            </a:r>
            <a:r>
              <a:rPr lang="en-US" sz="2400" kern="1200" dirty="0" err="1" smtClean="0">
                <a:solidFill>
                  <a:prstClr val="black"/>
                </a:solidFill>
                <a:latin typeface="Arial" panose="020B0604020202020204" pitchFamily="34" charset="0"/>
                <a:ea typeface="+mn-ea"/>
                <a:cs typeface="Arial" panose="020B0604020202020204" pitchFamily="34" charset="0"/>
              </a:rPr>
              <a:t>tự</a:t>
            </a:r>
            <a:r>
              <a:rPr lang="en-US" sz="2400" kern="1200" dirty="0" smtClean="0">
                <a:solidFill>
                  <a:prstClr val="black"/>
                </a:solidFill>
                <a:latin typeface="Arial" panose="020B0604020202020204" pitchFamily="34" charset="0"/>
                <a:ea typeface="+mn-ea"/>
                <a:cs typeface="Arial" panose="020B0604020202020204" pitchFamily="34" charset="0"/>
              </a:rPr>
              <a:t> </a:t>
            </a:r>
            <a:r>
              <a:rPr lang="en-US" sz="2400" kern="1200" dirty="0" err="1" smtClean="0">
                <a:solidFill>
                  <a:prstClr val="black"/>
                </a:solidFill>
                <a:latin typeface="Arial" panose="020B0604020202020204" pitchFamily="34" charset="0"/>
                <a:ea typeface="+mn-ea"/>
                <a:cs typeface="Arial" panose="020B0604020202020204" pitchFamily="34" charset="0"/>
              </a:rPr>
              <a:t>nhiên</a:t>
            </a:r>
            <a:r>
              <a:rPr lang="en-US" sz="2400" kern="1200" dirty="0" smtClean="0">
                <a:solidFill>
                  <a:prstClr val="black"/>
                </a:solidFill>
                <a:latin typeface="Arial" panose="020B0604020202020204" pitchFamily="34" charset="0"/>
                <a:ea typeface="+mn-ea"/>
                <a:cs typeface="Arial" panose="020B0604020202020204" pitchFamily="34" charset="0"/>
              </a:rPr>
              <a:t> </a:t>
            </a:r>
            <a:r>
              <a:rPr lang="en-US" sz="2400" kern="1200" err="1" smtClean="0">
                <a:solidFill>
                  <a:prstClr val="black"/>
                </a:solidFill>
                <a:latin typeface="Arial" panose="020B0604020202020204" pitchFamily="34" charset="0"/>
                <a:ea typeface="+mn-ea"/>
                <a:cs typeface="Arial" panose="020B0604020202020204" pitchFamily="34" charset="0"/>
              </a:rPr>
              <a:t>khác</a:t>
            </a:r>
            <a:r>
              <a:rPr lang="en-US" sz="2400" kern="1200" smtClean="0">
                <a:solidFill>
                  <a:prstClr val="black"/>
                </a:solidFill>
                <a:latin typeface="Arial" panose="020B0604020202020204" pitchFamily="34" charset="0"/>
                <a:ea typeface="+mn-ea"/>
                <a:cs typeface="Arial" panose="020B0604020202020204" pitchFamily="34" charset="0"/>
              </a:rPr>
              <a:t> 0.</a:t>
            </a:r>
            <a:endParaRPr lang="en-US" sz="2400" kern="1200" dirty="0">
              <a:solidFill>
                <a:prstClr val="black"/>
              </a:solidFill>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rotWithShape="1">
          <a:blip r:embed="rId8">
            <a:extLst>
              <a:ext uri="{BEBA8EAE-BF5A-486C-A8C5-ECC9F3942E4B}">
                <a14:imgProps xmlns:a14="http://schemas.microsoft.com/office/drawing/2010/main">
                  <a14:imgLayer r:embed="rId9">
                    <a14:imgEffect>
                      <a14:backgroundRemoval t="4611" b="94236" l="55152" r="94394">
                        <a14:foregroundMark x1="66364" y1="91354" x2="86970" y2="70893"/>
                        <a14:foregroundMark x1="70303" y1="72334" x2="80000" y2="66859"/>
                        <a14:foregroundMark x1="80909" y1="91354" x2="82879" y2="91354"/>
                      </a14:backgroundRemoval>
                    </a14:imgEffect>
                  </a14:imgLayer>
                </a14:imgProps>
              </a:ext>
              <a:ext uri="{28A0092B-C50C-407E-A947-70E740481C1C}">
                <a14:useLocalDpi xmlns:a14="http://schemas.microsoft.com/office/drawing/2010/main" val="0"/>
              </a:ext>
            </a:extLst>
          </a:blip>
          <a:srcRect l="54545" t="7506" r="3499" b="5357"/>
          <a:stretch/>
        </p:blipFill>
        <p:spPr>
          <a:xfrm>
            <a:off x="3971072" y="1393040"/>
            <a:ext cx="1171575" cy="1279265"/>
          </a:xfrm>
          <a:prstGeom prst="rect">
            <a:avLst/>
          </a:prstGeom>
        </p:spPr>
      </p:pic>
      <p:pic>
        <p:nvPicPr>
          <p:cNvPr id="17" name="Picture 16"/>
          <p:cNvPicPr>
            <a:picLocks noChangeAspect="1"/>
          </p:cNvPicPr>
          <p:nvPr/>
        </p:nvPicPr>
        <p:blipFill rotWithShape="1">
          <a:blip r:embed="rId8">
            <a:extLst>
              <a:ext uri="{BEBA8EAE-BF5A-486C-A8C5-ECC9F3942E4B}">
                <a14:imgProps xmlns:a14="http://schemas.microsoft.com/office/drawing/2010/main">
                  <a14:imgLayer r:embed="rId9">
                    <a14:imgEffect>
                      <a14:backgroundRemoval t="4611" b="94236" l="55152" r="94394">
                        <a14:foregroundMark x1="66364" y1="91354" x2="86970" y2="70893"/>
                        <a14:foregroundMark x1="70303" y1="72334" x2="80000" y2="66859"/>
                        <a14:foregroundMark x1="80909" y1="91354" x2="82879" y2="91354"/>
                      </a14:backgroundRemoval>
                    </a14:imgEffect>
                  </a14:imgLayer>
                </a14:imgProps>
              </a:ext>
              <a:ext uri="{28A0092B-C50C-407E-A947-70E740481C1C}">
                <a14:useLocalDpi xmlns:a14="http://schemas.microsoft.com/office/drawing/2010/main" val="0"/>
              </a:ext>
            </a:extLst>
          </a:blip>
          <a:srcRect l="54545" t="7506" r="3499" b="5357"/>
          <a:stretch/>
        </p:blipFill>
        <p:spPr>
          <a:xfrm>
            <a:off x="3790211" y="2764034"/>
            <a:ext cx="1171575" cy="1279265"/>
          </a:xfrm>
          <a:prstGeom prst="rect">
            <a:avLst/>
          </a:prstGeom>
        </p:spPr>
      </p:pic>
      <p:pic>
        <p:nvPicPr>
          <p:cNvPr id="18" name="Picture 17"/>
          <p:cNvPicPr>
            <a:picLocks noChangeAspect="1"/>
          </p:cNvPicPr>
          <p:nvPr/>
        </p:nvPicPr>
        <p:blipFill rotWithShape="1">
          <a:blip r:embed="rId8">
            <a:extLst>
              <a:ext uri="{BEBA8EAE-BF5A-486C-A8C5-ECC9F3942E4B}">
                <a14:imgProps xmlns:a14="http://schemas.microsoft.com/office/drawing/2010/main">
                  <a14:imgLayer r:embed="rId9">
                    <a14:imgEffect>
                      <a14:backgroundRemoval t="4611" b="94236" l="55152" r="94394">
                        <a14:foregroundMark x1="66364" y1="91354" x2="86970" y2="70893"/>
                        <a14:foregroundMark x1="70303" y1="72334" x2="80000" y2="66859"/>
                        <a14:foregroundMark x1="80909" y1="91354" x2="82879" y2="91354"/>
                      </a14:backgroundRemoval>
                    </a14:imgEffect>
                  </a14:imgLayer>
                </a14:imgProps>
              </a:ext>
              <a:ext uri="{28A0092B-C50C-407E-A947-70E740481C1C}">
                <a14:useLocalDpi xmlns:a14="http://schemas.microsoft.com/office/drawing/2010/main" val="0"/>
              </a:ext>
            </a:extLst>
          </a:blip>
          <a:srcRect l="54545" t="7506" r="3499" b="5357"/>
          <a:stretch/>
        </p:blipFill>
        <p:spPr>
          <a:xfrm>
            <a:off x="33507" y="2672305"/>
            <a:ext cx="1171575" cy="1279265"/>
          </a:xfrm>
          <a:prstGeom prst="rect">
            <a:avLst/>
          </a:prstGeom>
        </p:spPr>
      </p:pic>
      <p:pic>
        <p:nvPicPr>
          <p:cNvPr id="19" name="Picture 18"/>
          <p:cNvPicPr>
            <a:picLocks noChangeAspect="1"/>
          </p:cNvPicPr>
          <p:nvPr/>
        </p:nvPicPr>
        <p:blipFill rotWithShape="1">
          <a:blip r:embed="rId10">
            <a:extLst>
              <a:ext uri="{BEBA8EAE-BF5A-486C-A8C5-ECC9F3942E4B}">
                <a14:imgProps xmlns:a14="http://schemas.microsoft.com/office/drawing/2010/main">
                  <a14:imgLayer r:embed="rId11">
                    <a14:imgEffect>
                      <a14:backgroundRemoval t="3059" b="97412" l="4762" r="97759"/>
                    </a14:imgEffect>
                  </a14:imgLayer>
                </a14:imgProps>
              </a:ext>
              <a:ext uri="{28A0092B-C50C-407E-A947-70E740481C1C}">
                <a14:useLocalDpi xmlns:a14="http://schemas.microsoft.com/office/drawing/2010/main" val="0"/>
              </a:ext>
            </a:extLst>
          </a:blip>
          <a:srcRect l="3530" t="3802" r="2199" b="2592"/>
          <a:stretch/>
        </p:blipFill>
        <p:spPr>
          <a:xfrm>
            <a:off x="2433215" y="923282"/>
            <a:ext cx="3217286" cy="3803073"/>
          </a:xfrm>
          <a:prstGeom prst="rect">
            <a:avLst/>
          </a:prstGeom>
        </p:spPr>
      </p:pic>
      <p:pic>
        <p:nvPicPr>
          <p:cNvPr id="2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79069" y="12988"/>
            <a:ext cx="457200" cy="4572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14139" y="750723"/>
            <a:ext cx="457200" cy="4572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14139" y="2648018"/>
            <a:ext cx="457200" cy="457200"/>
          </a:xfrm>
          <a:prstGeom prst="rect">
            <a:avLst/>
          </a:prstGeom>
        </p:spPr>
      </p:pic>
      <p:pic>
        <p:nvPicPr>
          <p:cNvPr id="2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79069" y="1645775"/>
            <a:ext cx="457200" cy="457200"/>
          </a:xfrm>
          <a:prstGeom prst="rect">
            <a:avLst/>
          </a:prstGeom>
        </p:spPr>
      </p:pic>
      <p:pic>
        <p:nvPicPr>
          <p:cNvPr id="4" name="Picture 3"/>
          <p:cNvPicPr>
            <a:picLocks noChangeAspect="1"/>
          </p:cNvPicPr>
          <p:nvPr/>
        </p:nvPicPr>
        <p:blipFill rotWithShape="1">
          <a:blip r:embed="rId13">
            <a:extLst>
              <a:ext uri="{BEBA8EAE-BF5A-486C-A8C5-ECC9F3942E4B}">
                <a14:imgProps xmlns:a14="http://schemas.microsoft.com/office/drawing/2010/main">
                  <a14:imgLayer r:embed="rId14">
                    <a14:imgEffect>
                      <a14:backgroundRemoval t="1282" b="98333" l="5222" r="94667"/>
                    </a14:imgEffect>
                  </a14:imgLayer>
                </a14:imgProps>
              </a:ext>
              <a:ext uri="{28A0092B-C50C-407E-A947-70E740481C1C}">
                <a14:useLocalDpi xmlns:a14="http://schemas.microsoft.com/office/drawing/2010/main" val="0"/>
              </a:ext>
            </a:extLst>
          </a:blip>
          <a:srcRect l="9906" t="253" r="15333" b="3154"/>
          <a:stretch/>
        </p:blipFill>
        <p:spPr>
          <a:xfrm>
            <a:off x="7355070" y="3044716"/>
            <a:ext cx="1914015" cy="2143231"/>
          </a:xfrm>
          <a:prstGeom prst="rect">
            <a:avLst/>
          </a:prstGeom>
        </p:spPr>
      </p:pic>
      <p:sp>
        <p:nvSpPr>
          <p:cNvPr id="24" name="Right Arrow 23">
            <a:hlinkClick r:id="rId15" action="ppaction://hlinksldjump"/>
          </p:cNvPr>
          <p:cNvSpPr/>
          <p:nvPr/>
        </p:nvSpPr>
        <p:spPr>
          <a:xfrm>
            <a:off x="7356764" y="50624"/>
            <a:ext cx="628650" cy="38706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endParaRPr lang="en-US" sz="2400" kern="12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46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75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anim calcmode="lin" valueType="num">
                                      <p:cBhvr>
                                        <p:cTn id="19" dur="750" fill="hold"/>
                                        <p:tgtEl>
                                          <p:spTgt spid="12"/>
                                        </p:tgtEl>
                                        <p:attrNameLst>
                                          <p:attrName>ppt_x</p:attrName>
                                        </p:attrNameLst>
                                      </p:cBhvr>
                                      <p:tavLst>
                                        <p:tav tm="0">
                                          <p:val>
                                            <p:strVal val="#ppt_x"/>
                                          </p:val>
                                        </p:tav>
                                        <p:tav tm="100000">
                                          <p:val>
                                            <p:strVal val="#ppt_x"/>
                                          </p:val>
                                        </p:tav>
                                      </p:tavLst>
                                    </p:anim>
                                    <p:anim calcmode="lin" valueType="num">
                                      <p:cBhvr>
                                        <p:cTn id="20" dur="75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anim calcmode="lin" valueType="num">
                                      <p:cBhvr>
                                        <p:cTn id="24" dur="750" fill="hold"/>
                                        <p:tgtEl>
                                          <p:spTgt spid="11"/>
                                        </p:tgtEl>
                                        <p:attrNameLst>
                                          <p:attrName>ppt_x</p:attrName>
                                        </p:attrNameLst>
                                      </p:cBhvr>
                                      <p:tavLst>
                                        <p:tav tm="0">
                                          <p:val>
                                            <p:strVal val="#ppt_x"/>
                                          </p:val>
                                        </p:tav>
                                        <p:tav tm="100000">
                                          <p:val>
                                            <p:strVal val="#ppt_x"/>
                                          </p:val>
                                        </p:tav>
                                      </p:tavLst>
                                    </p:anim>
                                    <p:anim calcmode="lin" valueType="num">
                                      <p:cBhvr>
                                        <p:cTn id="25" dur="75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anim calcmode="lin" valueType="num">
                                      <p:cBhvr>
                                        <p:cTn id="29" dur="750" fill="hold"/>
                                        <p:tgtEl>
                                          <p:spTgt spid="13"/>
                                        </p:tgtEl>
                                        <p:attrNameLst>
                                          <p:attrName>ppt_x</p:attrName>
                                        </p:attrNameLst>
                                      </p:cBhvr>
                                      <p:tavLst>
                                        <p:tav tm="0">
                                          <p:val>
                                            <p:strVal val="#ppt_x"/>
                                          </p:val>
                                        </p:tav>
                                        <p:tav tm="100000">
                                          <p:val>
                                            <p:strVal val="#ppt_x"/>
                                          </p:val>
                                        </p:tav>
                                      </p:tavLst>
                                    </p:anim>
                                    <p:anim calcmode="lin" valueType="num">
                                      <p:cBhvr>
                                        <p:cTn id="30" dur="75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50"/>
                                        <p:tgtEl>
                                          <p:spTgt spid="9"/>
                                        </p:tgtEl>
                                      </p:cBhvr>
                                    </p:animEffect>
                                    <p:anim calcmode="lin" valueType="num">
                                      <p:cBhvr>
                                        <p:cTn id="34" dur="750" fill="hold"/>
                                        <p:tgtEl>
                                          <p:spTgt spid="9"/>
                                        </p:tgtEl>
                                        <p:attrNameLst>
                                          <p:attrName>ppt_x</p:attrName>
                                        </p:attrNameLst>
                                      </p:cBhvr>
                                      <p:tavLst>
                                        <p:tav tm="0">
                                          <p:val>
                                            <p:strVal val="#ppt_x"/>
                                          </p:val>
                                        </p:tav>
                                        <p:tav tm="100000">
                                          <p:val>
                                            <p:strVal val="#ppt_x"/>
                                          </p:val>
                                        </p:tav>
                                      </p:tavLst>
                                    </p:anim>
                                    <p:anim calcmode="lin" valueType="num">
                                      <p:cBhvr>
                                        <p:cTn id="35" dur="75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750"/>
                                        <p:tgtEl>
                                          <p:spTgt spid="15"/>
                                        </p:tgtEl>
                                      </p:cBhvr>
                                    </p:animEffect>
                                    <p:anim calcmode="lin" valueType="num">
                                      <p:cBhvr>
                                        <p:cTn id="39" dur="750" fill="hold"/>
                                        <p:tgtEl>
                                          <p:spTgt spid="15"/>
                                        </p:tgtEl>
                                        <p:attrNameLst>
                                          <p:attrName>ppt_x</p:attrName>
                                        </p:attrNameLst>
                                      </p:cBhvr>
                                      <p:tavLst>
                                        <p:tav tm="0">
                                          <p:val>
                                            <p:strVal val="#ppt_x"/>
                                          </p:val>
                                        </p:tav>
                                        <p:tav tm="100000">
                                          <p:val>
                                            <p:strVal val="#ppt_x"/>
                                          </p:val>
                                        </p:tav>
                                      </p:tavLst>
                                    </p:anim>
                                    <p:anim calcmode="lin" valueType="num">
                                      <p:cBhvr>
                                        <p:cTn id="40" dur="75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750"/>
                                        <p:tgtEl>
                                          <p:spTgt spid="10"/>
                                        </p:tgtEl>
                                      </p:cBhvr>
                                    </p:animEffect>
                                    <p:anim calcmode="lin" valueType="num">
                                      <p:cBhvr>
                                        <p:cTn id="44" dur="750" fill="hold"/>
                                        <p:tgtEl>
                                          <p:spTgt spid="10"/>
                                        </p:tgtEl>
                                        <p:attrNameLst>
                                          <p:attrName>ppt_x</p:attrName>
                                        </p:attrNameLst>
                                      </p:cBhvr>
                                      <p:tavLst>
                                        <p:tav tm="0">
                                          <p:val>
                                            <p:strVal val="#ppt_x"/>
                                          </p:val>
                                        </p:tav>
                                        <p:tav tm="100000">
                                          <p:val>
                                            <p:strVal val="#ppt_x"/>
                                          </p:val>
                                        </p:tav>
                                      </p:tavLst>
                                    </p:anim>
                                    <p:anim calcmode="lin" valueType="num">
                                      <p:cBhvr>
                                        <p:cTn id="45" dur="75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750"/>
                                        <p:tgtEl>
                                          <p:spTgt spid="14"/>
                                        </p:tgtEl>
                                      </p:cBhvr>
                                    </p:animEffect>
                                    <p:anim calcmode="lin" valueType="num">
                                      <p:cBhvr>
                                        <p:cTn id="49" dur="750" fill="hold"/>
                                        <p:tgtEl>
                                          <p:spTgt spid="14"/>
                                        </p:tgtEl>
                                        <p:attrNameLst>
                                          <p:attrName>ppt_x</p:attrName>
                                        </p:attrNameLst>
                                      </p:cBhvr>
                                      <p:tavLst>
                                        <p:tav tm="0">
                                          <p:val>
                                            <p:strVal val="#ppt_x"/>
                                          </p:val>
                                        </p:tav>
                                        <p:tav tm="100000">
                                          <p:val>
                                            <p:strVal val="#ppt_x"/>
                                          </p:val>
                                        </p:tav>
                                      </p:tavLst>
                                    </p:anim>
                                    <p:anim calcmode="lin" valueType="num">
                                      <p:cBhvr>
                                        <p:cTn id="50"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091" fill="hold"/>
                                        <p:tgtEl>
                                          <p:spTgt spid="20"/>
                                        </p:tgtEl>
                                      </p:cBhvr>
                                    </p:cmd>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withEffect">
                                  <p:stCondLst>
                                    <p:cond delay="0"/>
                                  </p:stCondLst>
                                  <p:childTnLst>
                                    <p:cmd type="call" cmd="playFrom(0.0)">
                                      <p:cBhvr>
                                        <p:cTn id="63" dur="8158" fill="hold"/>
                                        <p:tgtEl>
                                          <p:spTgt spid="21"/>
                                        </p:tgtEl>
                                      </p:cBhvr>
                                    </p:cmd>
                                  </p:childTnLst>
                                </p:cTn>
                              </p:par>
                              <p:par>
                                <p:cTn id="64" presetID="10"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childTnLst>
              </p:cTn>
              <p:nextCondLst>
                <p:cond evt="onClick" delay="0">
                  <p:tgtEl>
                    <p:spTgt spid="15"/>
                  </p:tgtEl>
                </p:cond>
              </p:nextCondLst>
            </p:seq>
            <p:seq concurrent="1" nextAc="seek">
              <p:cTn id="67" restart="whenNotActive" fill="hold" evtFilter="cancelBubble" nodeType="interactiveSeq">
                <p:stCondLst>
                  <p:cond evt="onClick" delay="0">
                    <p:tgtEl>
                      <p:spTgt spid="13"/>
                    </p:tgtEl>
                  </p:cond>
                </p:stCondLst>
                <p:endSync evt="end" delay="0">
                  <p:rtn val="all"/>
                </p:endSync>
                <p:childTnLst>
                  <p:par>
                    <p:cTn id="68" fill="hold">
                      <p:stCondLst>
                        <p:cond delay="0"/>
                      </p:stCondLst>
                      <p:childTnLst>
                        <p:par>
                          <p:cTn id="69" fill="hold">
                            <p:stCondLst>
                              <p:cond delay="0"/>
                            </p:stCondLst>
                            <p:childTnLst>
                              <p:par>
                                <p:cTn id="70" presetID="1" presetClass="mediacall" presetSubtype="0" fill="hold" nodeType="withEffect">
                                  <p:stCondLst>
                                    <p:cond delay="0"/>
                                  </p:stCondLst>
                                  <p:childTnLst>
                                    <p:cmd type="call" cmd="playFrom(0.0)">
                                      <p:cBhvr>
                                        <p:cTn id="71" dur="8158" fill="hold"/>
                                        <p:tgtEl>
                                          <p:spTgt spid="23"/>
                                        </p:tgtEl>
                                      </p:cBhvr>
                                    </p:cmd>
                                  </p:childTnLst>
                                </p:cTn>
                              </p:par>
                              <p:par>
                                <p:cTn id="72" presetID="10"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childTnLst>
              </p:cTn>
              <p:nextCondLst>
                <p:cond evt="onClick" delay="0">
                  <p:tgtEl>
                    <p:spTgt spid="13"/>
                  </p:tgtEl>
                </p:cond>
              </p:nextCondLst>
            </p:seq>
            <p:seq concurrent="1" nextAc="seek">
              <p:cTn id="75" restart="whenNotActive" fill="hold" evtFilter="cancelBubble" nodeType="interactiveSeq">
                <p:stCondLst>
                  <p:cond evt="onClick" delay="0">
                    <p:tgtEl>
                      <p:spTgt spid="14"/>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withEffect">
                                  <p:stCondLst>
                                    <p:cond delay="0"/>
                                  </p:stCondLst>
                                  <p:childTnLst>
                                    <p:cmd type="call" cmd="playFrom(0.0)">
                                      <p:cBhvr>
                                        <p:cTn id="79" dur="8158" fill="hold"/>
                                        <p:tgtEl>
                                          <p:spTgt spid="22"/>
                                        </p:tgtEl>
                                      </p:cBhvr>
                                    </p:cmd>
                                  </p:childTnLst>
                                </p:cTn>
                              </p:par>
                              <p:par>
                                <p:cTn id="80" presetID="10" presetClass="entr" presetSubtype="0"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childTnLst>
                    </p:cTn>
                  </p:par>
                </p:childTnLst>
              </p:cTn>
              <p:nextCondLst>
                <p:cond evt="onClick" delay="0">
                  <p:tgtEl>
                    <p:spTgt spid="14"/>
                  </p:tgtEl>
                </p:cond>
              </p:nextCondLst>
            </p:seq>
            <p:audio>
              <p:cMediaNode vol="80000">
                <p:cTn id="83" fill="hold" display="0">
                  <p:stCondLst>
                    <p:cond delay="indefinite"/>
                  </p:stCondLst>
                  <p:endCondLst>
                    <p:cond evt="onStopAudio" delay="0">
                      <p:tgtEl>
                        <p:sldTgt/>
                      </p:tgtEl>
                    </p:cond>
                  </p:endCondLst>
                </p:cTn>
                <p:tgtEl>
                  <p:spTgt spid="20"/>
                </p:tgtEl>
              </p:cMediaNode>
            </p:audio>
            <p:audio>
              <p:cMediaNode vol="80000">
                <p:cTn id="84" fill="hold" display="0">
                  <p:stCondLst>
                    <p:cond delay="indefinite"/>
                  </p:stCondLst>
                  <p:endCondLst>
                    <p:cond evt="onStopAudio" delay="0">
                      <p:tgtEl>
                        <p:sldTgt/>
                      </p:tgtEl>
                    </p:cond>
                  </p:endCondLst>
                </p:cTn>
                <p:tgtEl>
                  <p:spTgt spid="21"/>
                </p:tgtEl>
              </p:cMediaNode>
            </p:audio>
            <p:audio>
              <p:cMediaNode vol="80000">
                <p:cTn id="85" fill="hold" display="0">
                  <p:stCondLst>
                    <p:cond delay="indefinite"/>
                  </p:stCondLst>
                  <p:endCondLst>
                    <p:cond evt="onStopAudio" delay="0">
                      <p:tgtEl>
                        <p:sldTgt/>
                      </p:tgtEl>
                    </p:cond>
                  </p:endCondLst>
                </p:cTn>
                <p:tgtEl>
                  <p:spTgt spid="22"/>
                </p:tgtEl>
              </p:cMediaNode>
            </p:audio>
            <p:audio>
              <p:cMediaNode vol="80000">
                <p:cTn id="86" fill="hold" display="0">
                  <p:stCondLst>
                    <p:cond delay="indefinite"/>
                  </p:stCondLst>
                  <p:endCondLst>
                    <p:cond evt="onStopAudio" delay="0">
                      <p:tgtEl>
                        <p:sldTgt/>
                      </p:tgtEl>
                    </p:cond>
                  </p:endCondLst>
                </p:cTn>
                <p:tgtEl>
                  <p:spTgt spid="23"/>
                </p:tgtEl>
              </p:cMediaNode>
            </p:audio>
            <p:seq concurrent="1" nextAc="seek">
              <p:cTn id="87" restart="whenNotActive" fill="hold" evtFilter="cancelBubble" nodeType="interactiveSeq">
                <p:stCondLst>
                  <p:cond evt="onClick" delay="0">
                    <p:tgtEl>
                      <p:spTgt spid="19"/>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 grpId="0" animBg="1"/>
      <p:bldP spid="3" grpId="0"/>
      <p:bldP spid="6" grpId="0" animBg="1"/>
      <p:bldP spid="9" grpId="0" animBg="1"/>
      <p:bldP spid="10" grpId="0" animBg="1"/>
      <p:bldP spid="11" grpId="0" animBg="1"/>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25000" r="-25000"/>
          </a:stretch>
        </a:blipFill>
        <a:effectLst/>
      </p:bgPr>
    </p:bg>
    <p:spTree>
      <p:nvGrpSpPr>
        <p:cNvPr id="1" name=""/>
        <p:cNvGrpSpPr/>
        <p:nvPr/>
      </p:nvGrpSpPr>
      <p:grpSpPr>
        <a:xfrm>
          <a:off x="0" y="0"/>
          <a:ext cx="0" cy="0"/>
          <a:chOff x="0" y="0"/>
          <a:chExt cx="0" cy="0"/>
        </a:xfrm>
      </p:grpSpPr>
      <p:sp>
        <p:nvSpPr>
          <p:cNvPr id="2" name="Cloud 1"/>
          <p:cNvSpPr/>
          <p:nvPr/>
        </p:nvSpPr>
        <p:spPr>
          <a:xfrm>
            <a:off x="1616437" y="26787"/>
            <a:ext cx="5143500" cy="157553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3" name="TextBox 2"/>
          <p:cNvSpPr txBox="1"/>
          <p:nvPr/>
        </p:nvSpPr>
        <p:spPr>
          <a:xfrm>
            <a:off x="2644936" y="236688"/>
            <a:ext cx="3086502" cy="1131848"/>
          </a:xfrm>
          <a:prstGeom prst="rect">
            <a:avLst/>
          </a:prstGeom>
          <a:noFill/>
        </p:spPr>
        <p:txBody>
          <a:bodyPr wrap="square" rtlCol="0">
            <a:spAutoFit/>
          </a:bodyPr>
          <a:lstStyle/>
          <a:p>
            <a:pPr algn="ctr" defTabSz="685800">
              <a:lnSpc>
                <a:spcPct val="150000"/>
              </a:lnSpc>
              <a:buClrTx/>
            </a:pPr>
            <a:r>
              <a:rPr lang="en-US" sz="2400" b="1" kern="1200" dirty="0" err="1" smtClean="0">
                <a:solidFill>
                  <a:prstClr val="black"/>
                </a:solidFill>
                <a:latin typeface="Arial" panose="020B0604020202020204" pitchFamily="34" charset="0"/>
                <a:ea typeface="+mn-ea"/>
                <a:cs typeface="Arial" panose="020B0604020202020204" pitchFamily="34" charset="0"/>
              </a:rPr>
              <a:t>Câu</a:t>
            </a:r>
            <a:r>
              <a:rPr lang="en-US" sz="2400" b="1" kern="1200" dirty="0" smtClean="0">
                <a:solidFill>
                  <a:prstClr val="black"/>
                </a:solidFill>
                <a:latin typeface="Arial" panose="020B0604020202020204" pitchFamily="34" charset="0"/>
                <a:ea typeface="+mn-ea"/>
                <a:cs typeface="Arial" panose="020B0604020202020204" pitchFamily="34" charset="0"/>
              </a:rPr>
              <a:t> </a:t>
            </a:r>
            <a:r>
              <a:rPr lang="en-US" sz="2400" b="1" kern="1200" dirty="0" err="1" smtClean="0">
                <a:solidFill>
                  <a:prstClr val="black"/>
                </a:solidFill>
                <a:latin typeface="Arial" panose="020B0604020202020204" pitchFamily="34" charset="0"/>
                <a:ea typeface="+mn-ea"/>
                <a:cs typeface="Arial" panose="020B0604020202020204" pitchFamily="34" charset="0"/>
              </a:rPr>
              <a:t>nào</a:t>
            </a:r>
            <a:r>
              <a:rPr lang="en-US" sz="2400" b="1" kern="1200" dirty="0" smtClean="0">
                <a:solidFill>
                  <a:prstClr val="black"/>
                </a:solidFill>
                <a:latin typeface="Arial" panose="020B0604020202020204" pitchFamily="34" charset="0"/>
                <a:ea typeface="+mn-ea"/>
                <a:cs typeface="Arial" panose="020B0604020202020204" pitchFamily="34" charset="0"/>
              </a:rPr>
              <a:t> </a:t>
            </a:r>
            <a:r>
              <a:rPr lang="en-US" sz="2400" b="1" kern="1200" dirty="0" err="1" smtClean="0">
                <a:solidFill>
                  <a:prstClr val="black"/>
                </a:solidFill>
                <a:latin typeface="Arial" panose="020B0604020202020204" pitchFamily="34" charset="0"/>
                <a:ea typeface="+mn-ea"/>
                <a:cs typeface="Arial" panose="020B0604020202020204" pitchFamily="34" charset="0"/>
              </a:rPr>
              <a:t>đúng</a:t>
            </a:r>
            <a:r>
              <a:rPr lang="en-US" sz="2400" b="1" kern="1200" dirty="0" smtClean="0">
                <a:solidFill>
                  <a:prstClr val="black"/>
                </a:solidFill>
                <a:latin typeface="Arial" panose="020B0604020202020204" pitchFamily="34" charset="0"/>
                <a:ea typeface="+mn-ea"/>
                <a:cs typeface="Arial" panose="020B0604020202020204" pitchFamily="34" charset="0"/>
              </a:rPr>
              <a:t> </a:t>
            </a:r>
            <a:r>
              <a:rPr lang="en-US" sz="2400" b="1" kern="1200" dirty="0" err="1" smtClean="0">
                <a:solidFill>
                  <a:prstClr val="black"/>
                </a:solidFill>
                <a:latin typeface="Arial" panose="020B0604020202020204" pitchFamily="34" charset="0"/>
                <a:ea typeface="+mn-ea"/>
                <a:cs typeface="Arial" panose="020B0604020202020204" pitchFamily="34" charset="0"/>
              </a:rPr>
              <a:t>trong</a:t>
            </a:r>
            <a:r>
              <a:rPr lang="en-US" sz="2400" b="1" kern="1200" dirty="0" smtClean="0">
                <a:solidFill>
                  <a:prstClr val="black"/>
                </a:solidFill>
                <a:latin typeface="Arial" panose="020B0604020202020204" pitchFamily="34" charset="0"/>
                <a:ea typeface="+mn-ea"/>
                <a:cs typeface="Arial" panose="020B0604020202020204" pitchFamily="34" charset="0"/>
              </a:rPr>
              <a:t> </a:t>
            </a:r>
            <a:r>
              <a:rPr lang="en-US" sz="2400" b="1" kern="1200" dirty="0" err="1" smtClean="0">
                <a:solidFill>
                  <a:prstClr val="black"/>
                </a:solidFill>
                <a:latin typeface="Arial" panose="020B0604020202020204" pitchFamily="34" charset="0"/>
                <a:ea typeface="+mn-ea"/>
                <a:cs typeface="Arial" panose="020B0604020202020204" pitchFamily="34" charset="0"/>
              </a:rPr>
              <a:t>các</a:t>
            </a:r>
            <a:r>
              <a:rPr lang="en-US" sz="2400" b="1" kern="1200" dirty="0" smtClean="0">
                <a:solidFill>
                  <a:prstClr val="black"/>
                </a:solidFill>
                <a:latin typeface="Arial" panose="020B0604020202020204" pitchFamily="34" charset="0"/>
                <a:ea typeface="+mn-ea"/>
                <a:cs typeface="Arial" panose="020B0604020202020204" pitchFamily="34" charset="0"/>
              </a:rPr>
              <a:t> </a:t>
            </a:r>
            <a:r>
              <a:rPr lang="en-US" sz="2400" b="1" kern="1200" dirty="0" err="1" smtClean="0">
                <a:solidFill>
                  <a:prstClr val="black"/>
                </a:solidFill>
                <a:latin typeface="Arial" panose="020B0604020202020204" pitchFamily="34" charset="0"/>
                <a:ea typeface="+mn-ea"/>
                <a:cs typeface="Arial" panose="020B0604020202020204" pitchFamily="34" charset="0"/>
              </a:rPr>
              <a:t>câu</a:t>
            </a:r>
            <a:r>
              <a:rPr lang="en-US" sz="2400" b="1" kern="1200" dirty="0" smtClean="0">
                <a:solidFill>
                  <a:prstClr val="black"/>
                </a:solidFill>
                <a:latin typeface="Arial" panose="020B0604020202020204" pitchFamily="34" charset="0"/>
                <a:ea typeface="+mn-ea"/>
                <a:cs typeface="Arial" panose="020B0604020202020204" pitchFamily="34" charset="0"/>
              </a:rPr>
              <a:t> </a:t>
            </a:r>
            <a:r>
              <a:rPr lang="en-US" sz="2400" b="1" kern="1200" dirty="0" err="1" smtClean="0">
                <a:solidFill>
                  <a:prstClr val="black"/>
                </a:solidFill>
                <a:latin typeface="Arial" panose="020B0604020202020204" pitchFamily="34" charset="0"/>
                <a:ea typeface="+mn-ea"/>
                <a:cs typeface="Arial" panose="020B0604020202020204" pitchFamily="34" charset="0"/>
              </a:rPr>
              <a:t>sau</a:t>
            </a:r>
            <a:r>
              <a:rPr lang="en-US" sz="2400" b="1" kern="1200" dirty="0" smtClean="0">
                <a:solidFill>
                  <a:prstClr val="black"/>
                </a:solidFill>
                <a:latin typeface="Arial" panose="020B0604020202020204" pitchFamily="34" charset="0"/>
                <a:ea typeface="+mn-ea"/>
                <a:cs typeface="Arial" panose="020B0604020202020204" pitchFamily="34" charset="0"/>
              </a:rPr>
              <a:t>:</a:t>
            </a:r>
            <a:endParaRPr lang="en-US" sz="2400" b="1" kern="1200" dirty="0">
              <a:solidFill>
                <a:prstClr val="black"/>
              </a:solidFill>
              <a:latin typeface="Arial" panose="020B0604020202020204" pitchFamily="34" charset="0"/>
              <a:ea typeface="+mn-ea"/>
              <a:cs typeface="Arial" panose="020B0604020202020204" pitchFamily="34" charset="0"/>
            </a:endParaRPr>
          </a:p>
        </p:txBody>
      </p:sp>
      <p:sp>
        <p:nvSpPr>
          <p:cNvPr id="6" name="Rounded Rectangle 5"/>
          <p:cNvSpPr/>
          <p:nvPr/>
        </p:nvSpPr>
        <p:spPr>
          <a:xfrm>
            <a:off x="4571976" y="3174081"/>
            <a:ext cx="3884976" cy="7581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9" name="Rounded Rectangle 8"/>
          <p:cNvSpPr/>
          <p:nvPr/>
        </p:nvSpPr>
        <p:spPr>
          <a:xfrm>
            <a:off x="105294" y="3105218"/>
            <a:ext cx="3872739" cy="7979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0" name="Rounded Rectangle 9"/>
          <p:cNvSpPr/>
          <p:nvPr/>
        </p:nvSpPr>
        <p:spPr>
          <a:xfrm>
            <a:off x="130507" y="1934569"/>
            <a:ext cx="3768243" cy="74485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1" name="Rounded Rectangle 10"/>
          <p:cNvSpPr/>
          <p:nvPr/>
        </p:nvSpPr>
        <p:spPr>
          <a:xfrm>
            <a:off x="4571976" y="1926274"/>
            <a:ext cx="3884976" cy="7691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2" name="TextBox 11"/>
          <p:cNvSpPr txBox="1"/>
          <p:nvPr/>
        </p:nvSpPr>
        <p:spPr>
          <a:xfrm>
            <a:off x="4676470" y="3125843"/>
            <a:ext cx="3667430" cy="923330"/>
          </a:xfrm>
          <a:prstGeom prst="rect">
            <a:avLst/>
          </a:prstGeom>
          <a:noFill/>
        </p:spPr>
        <p:txBody>
          <a:bodyPr wrap="square" rtlCol="0">
            <a:spAutoFit/>
          </a:bodyPr>
          <a:lstStyle/>
          <a:p>
            <a:pPr algn="just" defTabSz="685800">
              <a:lnSpc>
                <a:spcPct val="150000"/>
              </a:lnSpc>
              <a:buClrTx/>
            </a:pPr>
            <a:r>
              <a:rPr lang="en-US" sz="1800" kern="1200" smtClean="0">
                <a:solidFill>
                  <a:prstClr val="black"/>
                </a:solidFill>
                <a:latin typeface="Arial" panose="020B0604020202020204" pitchFamily="34" charset="0"/>
                <a:ea typeface="+mn-ea"/>
                <a:cs typeface="Arial" panose="020B0604020202020204" pitchFamily="34" charset="0"/>
              </a:rPr>
              <a:t>D. </a:t>
            </a:r>
            <a:r>
              <a:rPr lang="en-US" sz="1800" kern="1200" dirty="0" err="1" smtClean="0">
                <a:solidFill>
                  <a:prstClr val="black"/>
                </a:solidFill>
                <a:latin typeface="Arial" panose="020B0604020202020204" pitchFamily="34" charset="0"/>
                <a:ea typeface="+mn-ea"/>
                <a:cs typeface="Arial" panose="020B0604020202020204" pitchFamily="34" charset="0"/>
              </a:rPr>
              <a:t>Có</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hai</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nguyên</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tố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cùng</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nhau</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mà</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cả</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hai</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đều</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là</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err="1" smtClean="0">
                <a:solidFill>
                  <a:prstClr val="black"/>
                </a:solidFill>
                <a:latin typeface="Arial" panose="020B0604020202020204" pitchFamily="34" charset="0"/>
                <a:ea typeface="+mn-ea"/>
                <a:cs typeface="Arial" panose="020B0604020202020204" pitchFamily="34" charset="0"/>
              </a:rPr>
              <a:t>hợp</a:t>
            </a:r>
            <a:r>
              <a:rPr lang="en-US" sz="1800" kern="1200" smtClean="0">
                <a:solidFill>
                  <a:prstClr val="black"/>
                </a:solidFill>
                <a:latin typeface="Arial" panose="020B0604020202020204" pitchFamily="34" charset="0"/>
                <a:ea typeface="+mn-ea"/>
                <a:cs typeface="Arial" panose="020B0604020202020204" pitchFamily="34" charset="0"/>
              </a:rPr>
              <a:t> số.</a:t>
            </a:r>
            <a:endParaRPr lang="en-US" sz="1800" kern="1200" dirty="0">
              <a:solidFill>
                <a:prstClr val="black"/>
              </a:solidFill>
              <a:latin typeface="Arial" panose="020B0604020202020204" pitchFamily="34" charset="0"/>
              <a:ea typeface="+mn-ea"/>
              <a:cs typeface="Arial" panose="020B0604020202020204" pitchFamily="34" charset="0"/>
            </a:endParaRPr>
          </a:p>
        </p:txBody>
      </p:sp>
      <p:sp>
        <p:nvSpPr>
          <p:cNvPr id="13" name="TextBox 12"/>
          <p:cNvSpPr txBox="1"/>
          <p:nvPr/>
        </p:nvSpPr>
        <p:spPr>
          <a:xfrm>
            <a:off x="4571977" y="1857573"/>
            <a:ext cx="3859722" cy="923330"/>
          </a:xfrm>
          <a:prstGeom prst="rect">
            <a:avLst/>
          </a:prstGeom>
          <a:noFill/>
        </p:spPr>
        <p:txBody>
          <a:bodyPr wrap="square" rtlCol="0">
            <a:spAutoFit/>
          </a:bodyPr>
          <a:lstStyle/>
          <a:p>
            <a:pPr algn="just" defTabSz="685800">
              <a:lnSpc>
                <a:spcPct val="150000"/>
              </a:lnSpc>
              <a:buClrTx/>
            </a:pPr>
            <a:r>
              <a:rPr lang="en-US" sz="1800" kern="1200" smtClean="0">
                <a:solidFill>
                  <a:prstClr val="black"/>
                </a:solidFill>
                <a:latin typeface="Arial" panose="020B0604020202020204" pitchFamily="34" charset="0"/>
                <a:ea typeface="+mn-ea"/>
                <a:cs typeface="Arial" panose="020B0604020202020204" pitchFamily="34" charset="0"/>
              </a:rPr>
              <a:t>B. </a:t>
            </a:r>
            <a:r>
              <a:rPr lang="en-US" sz="1800" kern="1200" dirty="0" smtClean="0">
                <a:solidFill>
                  <a:prstClr val="black"/>
                </a:solidFill>
                <a:latin typeface="Arial" panose="020B0604020202020204" pitchFamily="34" charset="0"/>
                <a:ea typeface="+mn-ea"/>
                <a:cs typeface="Arial" panose="020B0604020202020204" pitchFamily="34" charset="0"/>
              </a:rPr>
              <a:t>Hai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tự</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nhiên</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liên</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tiếp</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không</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là</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hai</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nguyên</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tố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err="1" smtClean="0">
                <a:solidFill>
                  <a:prstClr val="black"/>
                </a:solidFill>
                <a:latin typeface="Arial" panose="020B0604020202020204" pitchFamily="34" charset="0"/>
                <a:ea typeface="+mn-ea"/>
                <a:cs typeface="Arial" panose="020B0604020202020204" pitchFamily="34" charset="0"/>
              </a:rPr>
              <a:t>cùng</a:t>
            </a:r>
            <a:r>
              <a:rPr lang="en-US" sz="1800" kern="1200" smtClean="0">
                <a:solidFill>
                  <a:prstClr val="black"/>
                </a:solidFill>
                <a:latin typeface="Arial" panose="020B0604020202020204" pitchFamily="34" charset="0"/>
                <a:ea typeface="+mn-ea"/>
                <a:cs typeface="Arial" panose="020B0604020202020204" pitchFamily="34" charset="0"/>
              </a:rPr>
              <a:t> nhau.</a:t>
            </a:r>
            <a:endParaRPr lang="en-US" sz="1800" kern="1200" dirty="0">
              <a:solidFill>
                <a:prstClr val="black"/>
              </a:solidFill>
              <a:latin typeface="Arial" panose="020B0604020202020204" pitchFamily="34" charset="0"/>
              <a:ea typeface="+mn-ea"/>
              <a:cs typeface="Arial" panose="020B0604020202020204" pitchFamily="34" charset="0"/>
            </a:endParaRPr>
          </a:p>
        </p:txBody>
      </p:sp>
      <p:sp>
        <p:nvSpPr>
          <p:cNvPr id="14" name="TextBox 13"/>
          <p:cNvSpPr txBox="1"/>
          <p:nvPr/>
        </p:nvSpPr>
        <p:spPr>
          <a:xfrm>
            <a:off x="158477" y="1878855"/>
            <a:ext cx="3740273" cy="923330"/>
          </a:xfrm>
          <a:prstGeom prst="rect">
            <a:avLst/>
          </a:prstGeom>
          <a:noFill/>
        </p:spPr>
        <p:txBody>
          <a:bodyPr wrap="square" rtlCol="0">
            <a:spAutoFit/>
          </a:bodyPr>
          <a:lstStyle/>
          <a:p>
            <a:pPr algn="just" defTabSz="685800">
              <a:lnSpc>
                <a:spcPct val="150000"/>
              </a:lnSpc>
              <a:buClrTx/>
            </a:pPr>
            <a:r>
              <a:rPr lang="en-US" sz="1800" kern="1200" smtClean="0">
                <a:solidFill>
                  <a:prstClr val="black"/>
                </a:solidFill>
                <a:latin typeface="Arial" panose="020B0604020202020204" pitchFamily="34" charset="0"/>
                <a:ea typeface="+mn-ea"/>
                <a:cs typeface="Arial" panose="020B0604020202020204" pitchFamily="34" charset="0"/>
              </a:rPr>
              <a:t>A. </a:t>
            </a:r>
            <a:r>
              <a:rPr lang="en-US" sz="1800" kern="1200" dirty="0" smtClean="0">
                <a:solidFill>
                  <a:prstClr val="black"/>
                </a:solidFill>
                <a:latin typeface="Arial" panose="020B0604020202020204" pitchFamily="34" charset="0"/>
                <a:ea typeface="+mn-ea"/>
                <a:cs typeface="Arial" panose="020B0604020202020204" pitchFamily="34" charset="0"/>
              </a:rPr>
              <a:t>Hai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nguyên</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tố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thì</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không</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là</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hai</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nguyên</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tố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err="1" smtClean="0">
                <a:solidFill>
                  <a:prstClr val="black"/>
                </a:solidFill>
                <a:latin typeface="Arial" panose="020B0604020202020204" pitchFamily="34" charset="0"/>
                <a:ea typeface="+mn-ea"/>
                <a:cs typeface="Arial" panose="020B0604020202020204" pitchFamily="34" charset="0"/>
              </a:rPr>
              <a:t>cùng</a:t>
            </a:r>
            <a:r>
              <a:rPr lang="en-US" sz="1800" kern="1200" smtClean="0">
                <a:solidFill>
                  <a:prstClr val="black"/>
                </a:solidFill>
                <a:latin typeface="Arial" panose="020B0604020202020204" pitchFamily="34" charset="0"/>
                <a:ea typeface="+mn-ea"/>
                <a:cs typeface="Arial" panose="020B0604020202020204" pitchFamily="34" charset="0"/>
              </a:rPr>
              <a:t> nhau.</a:t>
            </a:r>
            <a:endParaRPr lang="en-US" sz="1800" kern="1200" dirty="0">
              <a:solidFill>
                <a:prstClr val="black"/>
              </a:solidFill>
              <a:latin typeface="Arial" panose="020B0604020202020204" pitchFamily="34" charset="0"/>
              <a:ea typeface="+mn-ea"/>
              <a:cs typeface="Arial" panose="020B0604020202020204" pitchFamily="34" charset="0"/>
            </a:endParaRPr>
          </a:p>
        </p:txBody>
      </p:sp>
      <p:sp>
        <p:nvSpPr>
          <p:cNvPr id="15" name="TextBox 14"/>
          <p:cNvSpPr txBox="1"/>
          <p:nvPr/>
        </p:nvSpPr>
        <p:spPr>
          <a:xfrm>
            <a:off x="122406" y="3034101"/>
            <a:ext cx="3912153" cy="923330"/>
          </a:xfrm>
          <a:prstGeom prst="rect">
            <a:avLst/>
          </a:prstGeom>
          <a:noFill/>
        </p:spPr>
        <p:txBody>
          <a:bodyPr wrap="square" rtlCol="0">
            <a:spAutoFit/>
          </a:bodyPr>
          <a:lstStyle/>
          <a:p>
            <a:pPr algn="just" defTabSz="685800">
              <a:lnSpc>
                <a:spcPct val="150000"/>
              </a:lnSpc>
              <a:buClrTx/>
            </a:pPr>
            <a:r>
              <a:rPr lang="en-US" sz="1800" kern="1200" smtClean="0">
                <a:solidFill>
                  <a:prstClr val="black"/>
                </a:solidFill>
                <a:latin typeface="Arial" panose="020B0604020202020204" pitchFamily="34" charset="0"/>
                <a:ea typeface="+mn-ea"/>
                <a:cs typeface="Arial" panose="020B0604020202020204" pitchFamily="34" charset="0"/>
              </a:rPr>
              <a:t>C. </a:t>
            </a:r>
            <a:r>
              <a:rPr lang="en-US" sz="1800" kern="1200" dirty="0" err="1" smtClean="0">
                <a:solidFill>
                  <a:prstClr val="black"/>
                </a:solidFill>
                <a:latin typeface="Arial" panose="020B0604020202020204" pitchFamily="34" charset="0"/>
                <a:ea typeface="+mn-ea"/>
                <a:cs typeface="Arial" panose="020B0604020202020204" pitchFamily="34" charset="0"/>
              </a:rPr>
              <a:t>Nếu</a:t>
            </a:r>
            <a:r>
              <a:rPr lang="en-US" sz="1800" kern="1200" dirty="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hai</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nguyên</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tố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cùng</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nhau</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thì</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chúng</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đều</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là</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err="1" smtClean="0">
                <a:solidFill>
                  <a:prstClr val="black"/>
                </a:solidFill>
                <a:latin typeface="Arial" panose="020B0604020202020204" pitchFamily="34" charset="0"/>
                <a:ea typeface="+mn-ea"/>
                <a:cs typeface="Arial" panose="020B0604020202020204" pitchFamily="34" charset="0"/>
              </a:rPr>
              <a:t>nguyên</a:t>
            </a:r>
            <a:r>
              <a:rPr lang="en-US" sz="1800" kern="1200" smtClean="0">
                <a:solidFill>
                  <a:prstClr val="black"/>
                </a:solidFill>
                <a:latin typeface="Arial" panose="020B0604020202020204" pitchFamily="34" charset="0"/>
                <a:ea typeface="+mn-ea"/>
                <a:cs typeface="Arial" panose="020B0604020202020204" pitchFamily="34" charset="0"/>
              </a:rPr>
              <a:t> tố.</a:t>
            </a:r>
            <a:endParaRPr lang="en-US" sz="1800" kern="1200" dirty="0">
              <a:solidFill>
                <a:prstClr val="black"/>
              </a:solidFill>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rotWithShape="1">
          <a:blip r:embed="rId7">
            <a:extLst>
              <a:ext uri="{BEBA8EAE-BF5A-486C-A8C5-ECC9F3942E4B}">
                <a14:imgProps xmlns:a14="http://schemas.microsoft.com/office/drawing/2010/main">
                  <a14:imgLayer r:embed="rId8">
                    <a14:imgEffect>
                      <a14:backgroundRemoval t="4611" b="94236" l="55152" r="94394">
                        <a14:foregroundMark x1="66364" y1="91354" x2="86970" y2="70893"/>
                        <a14:foregroundMark x1="70303" y1="72334" x2="80000" y2="66859"/>
                        <a14:foregroundMark x1="80909" y1="91354" x2="82879" y2="91354"/>
                      </a14:backgroundRemoval>
                    </a14:imgEffect>
                  </a14:imgLayer>
                </a14:imgProps>
              </a:ext>
              <a:ext uri="{28A0092B-C50C-407E-A947-70E740481C1C}">
                <a14:useLocalDpi xmlns:a14="http://schemas.microsoft.com/office/drawing/2010/main" val="0"/>
              </a:ext>
            </a:extLst>
          </a:blip>
          <a:srcRect l="54545" t="7506" r="3499" b="5357"/>
          <a:stretch/>
        </p:blipFill>
        <p:spPr>
          <a:xfrm>
            <a:off x="3950093" y="1530513"/>
            <a:ext cx="1171575" cy="1279265"/>
          </a:xfrm>
          <a:prstGeom prst="rect">
            <a:avLst/>
          </a:prstGeom>
        </p:spPr>
      </p:pic>
      <p:pic>
        <p:nvPicPr>
          <p:cNvPr id="17" name="Picture 16"/>
          <p:cNvPicPr>
            <a:picLocks noChangeAspect="1"/>
          </p:cNvPicPr>
          <p:nvPr/>
        </p:nvPicPr>
        <p:blipFill rotWithShape="1">
          <a:blip r:embed="rId7">
            <a:extLst>
              <a:ext uri="{BEBA8EAE-BF5A-486C-A8C5-ECC9F3942E4B}">
                <a14:imgProps xmlns:a14="http://schemas.microsoft.com/office/drawing/2010/main">
                  <a14:imgLayer r:embed="rId8">
                    <a14:imgEffect>
                      <a14:backgroundRemoval t="4611" b="94236" l="55152" r="94394">
                        <a14:foregroundMark x1="66364" y1="91354" x2="86970" y2="70893"/>
                        <a14:foregroundMark x1="70303" y1="72334" x2="80000" y2="66859"/>
                        <a14:foregroundMark x1="80909" y1="91354" x2="82879" y2="91354"/>
                      </a14:backgroundRemoval>
                    </a14:imgEffect>
                  </a14:imgLayer>
                </a14:imgProps>
              </a:ext>
              <a:ext uri="{28A0092B-C50C-407E-A947-70E740481C1C}">
                <a14:useLocalDpi xmlns:a14="http://schemas.microsoft.com/office/drawing/2010/main" val="0"/>
              </a:ext>
            </a:extLst>
          </a:blip>
          <a:srcRect l="54545" t="7506" r="3499" b="5357"/>
          <a:stretch/>
        </p:blipFill>
        <p:spPr>
          <a:xfrm>
            <a:off x="-85621" y="1636609"/>
            <a:ext cx="1171575" cy="1279265"/>
          </a:xfrm>
          <a:prstGeom prst="rect">
            <a:avLst/>
          </a:prstGeom>
        </p:spPr>
      </p:pic>
      <p:pic>
        <p:nvPicPr>
          <p:cNvPr id="18" name="Picture 17"/>
          <p:cNvPicPr>
            <a:picLocks noChangeAspect="1"/>
          </p:cNvPicPr>
          <p:nvPr/>
        </p:nvPicPr>
        <p:blipFill rotWithShape="1">
          <a:blip r:embed="rId7">
            <a:extLst>
              <a:ext uri="{BEBA8EAE-BF5A-486C-A8C5-ECC9F3942E4B}">
                <a14:imgProps xmlns:a14="http://schemas.microsoft.com/office/drawing/2010/main">
                  <a14:imgLayer r:embed="rId8">
                    <a14:imgEffect>
                      <a14:backgroundRemoval t="4611" b="94236" l="55152" r="94394">
                        <a14:foregroundMark x1="66364" y1="91354" x2="86970" y2="70893"/>
                        <a14:foregroundMark x1="70303" y1="72334" x2="80000" y2="66859"/>
                        <a14:foregroundMark x1="80909" y1="91354" x2="82879" y2="91354"/>
                      </a14:backgroundRemoval>
                    </a14:imgEffect>
                  </a14:imgLayer>
                </a14:imgProps>
              </a:ext>
              <a:ext uri="{28A0092B-C50C-407E-A947-70E740481C1C}">
                <a14:useLocalDpi xmlns:a14="http://schemas.microsoft.com/office/drawing/2010/main" val="0"/>
              </a:ext>
            </a:extLst>
          </a:blip>
          <a:srcRect l="54545" t="7506" r="3499" b="5357"/>
          <a:stretch/>
        </p:blipFill>
        <p:spPr>
          <a:xfrm>
            <a:off x="-85621" y="2947875"/>
            <a:ext cx="1171575" cy="1279265"/>
          </a:xfrm>
          <a:prstGeom prst="rect">
            <a:avLst/>
          </a:prstGeom>
        </p:spPr>
      </p:pic>
      <p:pic>
        <p:nvPicPr>
          <p:cNvPr id="19" name="Picture 18"/>
          <p:cNvPicPr>
            <a:picLocks noChangeAspect="1"/>
          </p:cNvPicPr>
          <p:nvPr/>
        </p:nvPicPr>
        <p:blipFill rotWithShape="1">
          <a:blip r:embed="rId9">
            <a:extLst>
              <a:ext uri="{BEBA8EAE-BF5A-486C-A8C5-ECC9F3942E4B}">
                <a14:imgProps xmlns:a14="http://schemas.microsoft.com/office/drawing/2010/main">
                  <a14:imgLayer r:embed="rId10">
                    <a14:imgEffect>
                      <a14:backgroundRemoval t="3059" b="97412" l="4762" r="97759"/>
                    </a14:imgEffect>
                  </a14:imgLayer>
                </a14:imgProps>
              </a:ext>
              <a:ext uri="{28A0092B-C50C-407E-A947-70E740481C1C}">
                <a14:useLocalDpi xmlns:a14="http://schemas.microsoft.com/office/drawing/2010/main" val="0"/>
              </a:ext>
            </a:extLst>
          </a:blip>
          <a:srcRect l="3530" t="3802" r="2199" b="2592"/>
          <a:stretch/>
        </p:blipFill>
        <p:spPr>
          <a:xfrm>
            <a:off x="2706769" y="1132564"/>
            <a:ext cx="3217286" cy="3803073"/>
          </a:xfrm>
          <a:prstGeom prst="rect">
            <a:avLst/>
          </a:prstGeom>
        </p:spPr>
      </p:pic>
      <p:pic>
        <p:nvPicPr>
          <p:cNvPr id="2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79069" y="12988"/>
            <a:ext cx="457200" cy="4572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14139" y="750723"/>
            <a:ext cx="457200" cy="4572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14139" y="2648018"/>
            <a:ext cx="457200" cy="457200"/>
          </a:xfrm>
          <a:prstGeom prst="rect">
            <a:avLst/>
          </a:prstGeom>
        </p:spPr>
      </p:pic>
      <p:pic>
        <p:nvPicPr>
          <p:cNvPr id="2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79069" y="1645775"/>
            <a:ext cx="457200" cy="457200"/>
          </a:xfrm>
          <a:prstGeom prst="rect">
            <a:avLst/>
          </a:prstGeom>
        </p:spPr>
      </p:pic>
      <p:pic>
        <p:nvPicPr>
          <p:cNvPr id="4" name="Picture 3"/>
          <p:cNvPicPr>
            <a:picLocks noChangeAspect="1"/>
          </p:cNvPicPr>
          <p:nvPr/>
        </p:nvPicPr>
        <p:blipFill rotWithShape="1">
          <a:blip r:embed="rId12">
            <a:extLst>
              <a:ext uri="{BEBA8EAE-BF5A-486C-A8C5-ECC9F3942E4B}">
                <a14:imgProps xmlns:a14="http://schemas.microsoft.com/office/drawing/2010/main">
                  <a14:imgLayer r:embed="rId13">
                    <a14:imgEffect>
                      <a14:backgroundRemoval t="1375" b="99375" l="444" r="97111"/>
                    </a14:imgEffect>
                  </a14:imgLayer>
                </a14:imgProps>
              </a:ext>
              <a:ext uri="{28A0092B-C50C-407E-A947-70E740481C1C}">
                <a14:useLocalDpi xmlns:a14="http://schemas.microsoft.com/office/drawing/2010/main" val="0"/>
              </a:ext>
            </a:extLst>
          </a:blip>
          <a:srcRect l="6072" t="253" r="7261" b="1818"/>
          <a:stretch/>
        </p:blipFill>
        <p:spPr>
          <a:xfrm>
            <a:off x="7730924" y="3685637"/>
            <a:ext cx="1711815" cy="1719352"/>
          </a:xfrm>
          <a:prstGeom prst="rect">
            <a:avLst/>
          </a:prstGeom>
        </p:spPr>
      </p:pic>
      <p:sp>
        <p:nvSpPr>
          <p:cNvPr id="24" name="Right Arrow 23">
            <a:hlinkClick r:id="rId14" action="ppaction://hlinksldjump"/>
          </p:cNvPr>
          <p:cNvSpPr/>
          <p:nvPr/>
        </p:nvSpPr>
        <p:spPr>
          <a:xfrm>
            <a:off x="7356764" y="50624"/>
            <a:ext cx="628650" cy="38706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Tree>
    <p:extLst>
      <p:ext uri="{BB962C8B-B14F-4D97-AF65-F5344CB8AC3E}">
        <p14:creationId xmlns:p14="http://schemas.microsoft.com/office/powerpoint/2010/main" val="385954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ppt_x</p:attrName>
                                        </p:attrNameLst>
                                      </p:cBhvr>
                                      <p:tavLst>
                                        <p:tav tm="0">
                                          <p:val>
                                            <p:strVal val="#ppt_x"/>
                                          </p:val>
                                        </p:tav>
                                        <p:tav tm="100000">
                                          <p:val>
                                            <p:strVal val="#ppt_x"/>
                                          </p:val>
                                        </p:tav>
                                      </p:tavLst>
                                    </p:anim>
                                    <p:anim calcmode="lin" valueType="num">
                                      <p:cBhvr>
                                        <p:cTn id="15" dur="75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anim calcmode="lin" valueType="num">
                                      <p:cBhvr>
                                        <p:cTn id="19" dur="750" fill="hold"/>
                                        <p:tgtEl>
                                          <p:spTgt spid="14"/>
                                        </p:tgtEl>
                                        <p:attrNameLst>
                                          <p:attrName>ppt_x</p:attrName>
                                        </p:attrNameLst>
                                      </p:cBhvr>
                                      <p:tavLst>
                                        <p:tav tm="0">
                                          <p:val>
                                            <p:strVal val="#ppt_x"/>
                                          </p:val>
                                        </p:tav>
                                        <p:tav tm="100000">
                                          <p:val>
                                            <p:strVal val="#ppt_x"/>
                                          </p:val>
                                        </p:tav>
                                      </p:tavLst>
                                    </p:anim>
                                    <p:anim calcmode="lin" valueType="num">
                                      <p:cBhvr>
                                        <p:cTn id="20" dur="75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anim calcmode="lin" valueType="num">
                                      <p:cBhvr>
                                        <p:cTn id="24" dur="750" fill="hold"/>
                                        <p:tgtEl>
                                          <p:spTgt spid="11"/>
                                        </p:tgtEl>
                                        <p:attrNameLst>
                                          <p:attrName>ppt_x</p:attrName>
                                        </p:attrNameLst>
                                      </p:cBhvr>
                                      <p:tavLst>
                                        <p:tav tm="0">
                                          <p:val>
                                            <p:strVal val="#ppt_x"/>
                                          </p:val>
                                        </p:tav>
                                        <p:tav tm="100000">
                                          <p:val>
                                            <p:strVal val="#ppt_x"/>
                                          </p:val>
                                        </p:tav>
                                      </p:tavLst>
                                    </p:anim>
                                    <p:anim calcmode="lin" valueType="num">
                                      <p:cBhvr>
                                        <p:cTn id="25" dur="75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anim calcmode="lin" valueType="num">
                                      <p:cBhvr>
                                        <p:cTn id="29" dur="750" fill="hold"/>
                                        <p:tgtEl>
                                          <p:spTgt spid="13"/>
                                        </p:tgtEl>
                                        <p:attrNameLst>
                                          <p:attrName>ppt_x</p:attrName>
                                        </p:attrNameLst>
                                      </p:cBhvr>
                                      <p:tavLst>
                                        <p:tav tm="0">
                                          <p:val>
                                            <p:strVal val="#ppt_x"/>
                                          </p:val>
                                        </p:tav>
                                        <p:tav tm="100000">
                                          <p:val>
                                            <p:strVal val="#ppt_x"/>
                                          </p:val>
                                        </p:tav>
                                      </p:tavLst>
                                    </p:anim>
                                    <p:anim calcmode="lin" valueType="num">
                                      <p:cBhvr>
                                        <p:cTn id="30" dur="75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50"/>
                                        <p:tgtEl>
                                          <p:spTgt spid="9"/>
                                        </p:tgtEl>
                                      </p:cBhvr>
                                    </p:animEffect>
                                    <p:anim calcmode="lin" valueType="num">
                                      <p:cBhvr>
                                        <p:cTn id="34" dur="750" fill="hold"/>
                                        <p:tgtEl>
                                          <p:spTgt spid="9"/>
                                        </p:tgtEl>
                                        <p:attrNameLst>
                                          <p:attrName>ppt_x</p:attrName>
                                        </p:attrNameLst>
                                      </p:cBhvr>
                                      <p:tavLst>
                                        <p:tav tm="0">
                                          <p:val>
                                            <p:strVal val="#ppt_x"/>
                                          </p:val>
                                        </p:tav>
                                        <p:tav tm="100000">
                                          <p:val>
                                            <p:strVal val="#ppt_x"/>
                                          </p:val>
                                        </p:tav>
                                      </p:tavLst>
                                    </p:anim>
                                    <p:anim calcmode="lin" valueType="num">
                                      <p:cBhvr>
                                        <p:cTn id="35" dur="75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750"/>
                                        <p:tgtEl>
                                          <p:spTgt spid="15"/>
                                        </p:tgtEl>
                                      </p:cBhvr>
                                    </p:animEffect>
                                    <p:anim calcmode="lin" valueType="num">
                                      <p:cBhvr>
                                        <p:cTn id="39" dur="750" fill="hold"/>
                                        <p:tgtEl>
                                          <p:spTgt spid="15"/>
                                        </p:tgtEl>
                                        <p:attrNameLst>
                                          <p:attrName>ppt_x</p:attrName>
                                        </p:attrNameLst>
                                      </p:cBhvr>
                                      <p:tavLst>
                                        <p:tav tm="0">
                                          <p:val>
                                            <p:strVal val="#ppt_x"/>
                                          </p:val>
                                        </p:tav>
                                        <p:tav tm="100000">
                                          <p:val>
                                            <p:strVal val="#ppt_x"/>
                                          </p:val>
                                        </p:tav>
                                      </p:tavLst>
                                    </p:anim>
                                    <p:anim calcmode="lin" valueType="num">
                                      <p:cBhvr>
                                        <p:cTn id="40" dur="75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750"/>
                                        <p:tgtEl>
                                          <p:spTgt spid="6"/>
                                        </p:tgtEl>
                                      </p:cBhvr>
                                    </p:animEffect>
                                    <p:anim calcmode="lin" valueType="num">
                                      <p:cBhvr>
                                        <p:cTn id="44" dur="750" fill="hold"/>
                                        <p:tgtEl>
                                          <p:spTgt spid="6"/>
                                        </p:tgtEl>
                                        <p:attrNameLst>
                                          <p:attrName>ppt_x</p:attrName>
                                        </p:attrNameLst>
                                      </p:cBhvr>
                                      <p:tavLst>
                                        <p:tav tm="0">
                                          <p:val>
                                            <p:strVal val="#ppt_x"/>
                                          </p:val>
                                        </p:tav>
                                        <p:tav tm="100000">
                                          <p:val>
                                            <p:strVal val="#ppt_x"/>
                                          </p:val>
                                        </p:tav>
                                      </p:tavLst>
                                    </p:anim>
                                    <p:anim calcmode="lin" valueType="num">
                                      <p:cBhvr>
                                        <p:cTn id="45" dur="75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750"/>
                                        <p:tgtEl>
                                          <p:spTgt spid="12"/>
                                        </p:tgtEl>
                                      </p:cBhvr>
                                    </p:animEffect>
                                    <p:anim calcmode="lin" valueType="num">
                                      <p:cBhvr>
                                        <p:cTn id="49" dur="750" fill="hold"/>
                                        <p:tgtEl>
                                          <p:spTgt spid="12"/>
                                        </p:tgtEl>
                                        <p:attrNameLst>
                                          <p:attrName>ppt_x</p:attrName>
                                        </p:attrNameLst>
                                      </p:cBhvr>
                                      <p:tavLst>
                                        <p:tav tm="0">
                                          <p:val>
                                            <p:strVal val="#ppt_x"/>
                                          </p:val>
                                        </p:tav>
                                        <p:tav tm="100000">
                                          <p:val>
                                            <p:strVal val="#ppt_x"/>
                                          </p:val>
                                        </p:tav>
                                      </p:tavLst>
                                    </p:anim>
                                    <p:anim calcmode="lin" valueType="num">
                                      <p:cBhvr>
                                        <p:cTn id="50"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091" fill="hold"/>
                                        <p:tgtEl>
                                          <p:spTgt spid="20"/>
                                        </p:tgtEl>
                                      </p:cBhvr>
                                    </p:cmd>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withEffect">
                                  <p:stCondLst>
                                    <p:cond delay="0"/>
                                  </p:stCondLst>
                                  <p:childTnLst>
                                    <p:cmd type="call" cmd="playFrom(0.0)">
                                      <p:cBhvr>
                                        <p:cTn id="63" dur="8158" fill="hold"/>
                                        <p:tgtEl>
                                          <p:spTgt spid="21"/>
                                        </p:tgtEl>
                                      </p:cBhvr>
                                    </p:cmd>
                                  </p:childTnLst>
                                </p:cTn>
                              </p:par>
                              <p:par>
                                <p:cTn id="64" presetID="10"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childTnLst>
              </p:cTn>
              <p:nextCondLst>
                <p:cond evt="onClick" delay="0">
                  <p:tgtEl>
                    <p:spTgt spid="15"/>
                  </p:tgtEl>
                </p:cond>
              </p:nextCondLst>
            </p:seq>
            <p:seq concurrent="1" nextAc="seek">
              <p:cTn id="67" restart="whenNotActive" fill="hold" evtFilter="cancelBubble" nodeType="interactiveSeq">
                <p:stCondLst>
                  <p:cond evt="onClick" delay="0">
                    <p:tgtEl>
                      <p:spTgt spid="13"/>
                    </p:tgtEl>
                  </p:cond>
                </p:stCondLst>
                <p:endSync evt="end" delay="0">
                  <p:rtn val="all"/>
                </p:endSync>
                <p:childTnLst>
                  <p:par>
                    <p:cTn id="68" fill="hold">
                      <p:stCondLst>
                        <p:cond delay="0"/>
                      </p:stCondLst>
                      <p:childTnLst>
                        <p:par>
                          <p:cTn id="69" fill="hold">
                            <p:stCondLst>
                              <p:cond delay="0"/>
                            </p:stCondLst>
                            <p:childTnLst>
                              <p:par>
                                <p:cTn id="70" presetID="1" presetClass="mediacall" presetSubtype="0" fill="hold" nodeType="withEffect">
                                  <p:stCondLst>
                                    <p:cond delay="0"/>
                                  </p:stCondLst>
                                  <p:childTnLst>
                                    <p:cmd type="call" cmd="playFrom(0.0)">
                                      <p:cBhvr>
                                        <p:cTn id="71" dur="8158" fill="hold"/>
                                        <p:tgtEl>
                                          <p:spTgt spid="23"/>
                                        </p:tgtEl>
                                      </p:cBhvr>
                                    </p:cmd>
                                  </p:childTnLst>
                                </p:cTn>
                              </p:par>
                              <p:par>
                                <p:cTn id="72" presetID="10"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childTnLst>
              </p:cTn>
              <p:nextCondLst>
                <p:cond evt="onClick" delay="0">
                  <p:tgtEl>
                    <p:spTgt spid="13"/>
                  </p:tgtEl>
                </p:cond>
              </p:nextCondLst>
            </p:seq>
            <p:seq concurrent="1" nextAc="seek">
              <p:cTn id="75" restart="whenNotActive" fill="hold" evtFilter="cancelBubble" nodeType="interactiveSeq">
                <p:stCondLst>
                  <p:cond evt="onClick" delay="0">
                    <p:tgtEl>
                      <p:spTgt spid="14"/>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withEffect">
                                  <p:stCondLst>
                                    <p:cond delay="0"/>
                                  </p:stCondLst>
                                  <p:childTnLst>
                                    <p:cmd type="call" cmd="playFrom(0.0)">
                                      <p:cBhvr>
                                        <p:cTn id="79" dur="8158" fill="hold"/>
                                        <p:tgtEl>
                                          <p:spTgt spid="22"/>
                                        </p:tgtEl>
                                      </p:cBhvr>
                                    </p:cmd>
                                  </p:childTnLst>
                                </p:cTn>
                              </p:par>
                              <p:par>
                                <p:cTn id="80" presetID="10" presetClass="entr" presetSubtype="0"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childTnLst>
                    </p:cTn>
                  </p:par>
                </p:childTnLst>
              </p:cTn>
              <p:nextCondLst>
                <p:cond evt="onClick" delay="0">
                  <p:tgtEl>
                    <p:spTgt spid="14"/>
                  </p:tgtEl>
                </p:cond>
              </p:nextCondLst>
            </p:seq>
            <p:audio>
              <p:cMediaNode vol="80000">
                <p:cTn id="83" fill="hold" display="0">
                  <p:stCondLst>
                    <p:cond delay="indefinite"/>
                  </p:stCondLst>
                  <p:endCondLst>
                    <p:cond evt="onStopAudio" delay="0">
                      <p:tgtEl>
                        <p:sldTgt/>
                      </p:tgtEl>
                    </p:cond>
                  </p:endCondLst>
                </p:cTn>
                <p:tgtEl>
                  <p:spTgt spid="20"/>
                </p:tgtEl>
              </p:cMediaNode>
            </p:audio>
            <p:audio>
              <p:cMediaNode vol="80000">
                <p:cTn id="84" fill="hold" display="0">
                  <p:stCondLst>
                    <p:cond delay="indefinite"/>
                  </p:stCondLst>
                  <p:endCondLst>
                    <p:cond evt="onStopAudio" delay="0">
                      <p:tgtEl>
                        <p:sldTgt/>
                      </p:tgtEl>
                    </p:cond>
                  </p:endCondLst>
                </p:cTn>
                <p:tgtEl>
                  <p:spTgt spid="21"/>
                </p:tgtEl>
              </p:cMediaNode>
            </p:audio>
            <p:audio>
              <p:cMediaNode vol="80000">
                <p:cTn id="85" fill="hold" display="0">
                  <p:stCondLst>
                    <p:cond delay="indefinite"/>
                  </p:stCondLst>
                  <p:endCondLst>
                    <p:cond evt="onStopAudio" delay="0">
                      <p:tgtEl>
                        <p:sldTgt/>
                      </p:tgtEl>
                    </p:cond>
                  </p:endCondLst>
                </p:cTn>
                <p:tgtEl>
                  <p:spTgt spid="22"/>
                </p:tgtEl>
              </p:cMediaNode>
            </p:audio>
            <p:audio>
              <p:cMediaNode vol="80000">
                <p:cTn id="86" fill="hold" display="0">
                  <p:stCondLst>
                    <p:cond delay="indefinite"/>
                  </p:stCondLst>
                  <p:endCondLst>
                    <p:cond evt="onStopAudio" delay="0">
                      <p:tgtEl>
                        <p:sldTgt/>
                      </p:tgtEl>
                    </p:cond>
                  </p:endCondLst>
                </p:cTn>
                <p:tgtEl>
                  <p:spTgt spid="23"/>
                </p:tgtEl>
              </p:cMediaNode>
            </p:audio>
            <p:seq concurrent="1" nextAc="seek">
              <p:cTn id="87" restart="whenNotActive" fill="hold" evtFilter="cancelBubble" nodeType="interactiveSeq">
                <p:stCondLst>
                  <p:cond evt="onClick" delay="0">
                    <p:tgtEl>
                      <p:spTgt spid="19"/>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 grpId="0" animBg="1"/>
      <p:bldP spid="3" grpId="0"/>
      <p:bldP spid="6" grpId="0" animBg="1"/>
      <p:bldP spid="9" grpId="0" animBg="1"/>
      <p:bldP spid="10" grpId="0" animBg="1"/>
      <p:bldP spid="11" grpId="0" animBg="1"/>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30000" r="-30000"/>
          </a:stretch>
        </a:blipFill>
        <a:effectLst/>
      </p:bgPr>
    </p:bg>
    <p:spTree>
      <p:nvGrpSpPr>
        <p:cNvPr id="1" name=""/>
        <p:cNvGrpSpPr/>
        <p:nvPr/>
      </p:nvGrpSpPr>
      <p:grpSpPr>
        <a:xfrm>
          <a:off x="0" y="0"/>
          <a:ext cx="0" cy="0"/>
          <a:chOff x="0" y="0"/>
          <a:chExt cx="0" cy="0"/>
        </a:xfrm>
      </p:grpSpPr>
      <p:sp>
        <p:nvSpPr>
          <p:cNvPr id="2" name="Cloud 1"/>
          <p:cNvSpPr/>
          <p:nvPr/>
        </p:nvSpPr>
        <p:spPr>
          <a:xfrm>
            <a:off x="1228204" y="14773"/>
            <a:ext cx="5589431" cy="1768353"/>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endParaRPr lang="en-US" sz="1350" kern="120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1994012" y="196127"/>
            <a:ext cx="4218436" cy="1477328"/>
          </a:xfrm>
          <a:prstGeom prst="rect">
            <a:avLst/>
          </a:prstGeom>
          <a:noFill/>
        </p:spPr>
        <p:txBody>
          <a:bodyPr wrap="square" rtlCol="0">
            <a:spAutoFit/>
          </a:bodyPr>
          <a:lstStyle/>
          <a:p>
            <a:pPr algn="ctr" defTabSz="685800">
              <a:lnSpc>
                <a:spcPct val="150000"/>
              </a:lnSpc>
              <a:buClrTx/>
            </a:pPr>
            <a:r>
              <a:rPr lang="en-US" sz="2000" b="1" i="1" kern="1200" dirty="0" smtClean="0">
                <a:solidFill>
                  <a:prstClr val="black"/>
                </a:solidFill>
                <a:latin typeface="Arial" panose="020B0604020202020204" pitchFamily="34" charset="0"/>
                <a:ea typeface="+mn-ea"/>
                <a:cs typeface="Arial" panose="020B0604020202020204" pitchFamily="34" charset="0"/>
              </a:rPr>
              <a:t>Cho </a:t>
            </a:r>
            <a:r>
              <a:rPr lang="en-US" sz="2000" b="1" i="1" kern="1200" dirty="0" err="1" smtClean="0">
                <a:solidFill>
                  <a:prstClr val="black"/>
                </a:solidFill>
                <a:latin typeface="Arial" panose="020B0604020202020204" pitchFamily="34" charset="0"/>
                <a:ea typeface="+mn-ea"/>
                <a:cs typeface="Arial" panose="020B0604020202020204" pitchFamily="34" charset="0"/>
              </a:rPr>
              <a:t>các</a:t>
            </a:r>
            <a:r>
              <a:rPr lang="en-US" sz="2000" b="1" i="1" kern="1200" dirty="0" smtClean="0">
                <a:solidFill>
                  <a:prstClr val="black"/>
                </a:solidFill>
                <a:latin typeface="Arial" panose="020B0604020202020204" pitchFamily="34" charset="0"/>
                <a:ea typeface="+mn-ea"/>
                <a:cs typeface="Arial" panose="020B0604020202020204" pitchFamily="34" charset="0"/>
              </a:rPr>
              <a:t> </a:t>
            </a:r>
            <a:r>
              <a:rPr lang="en-US" sz="2000" b="1" i="1" kern="1200" dirty="0" err="1" smtClean="0">
                <a:solidFill>
                  <a:prstClr val="black"/>
                </a:solidFill>
                <a:latin typeface="Arial" panose="020B0604020202020204" pitchFamily="34" charset="0"/>
                <a:ea typeface="+mn-ea"/>
                <a:cs typeface="Arial" panose="020B0604020202020204" pitchFamily="34" charset="0"/>
              </a:rPr>
              <a:t>số</a:t>
            </a:r>
            <a:r>
              <a:rPr lang="en-US" sz="2000" b="1" i="1" kern="1200" dirty="0" smtClean="0">
                <a:solidFill>
                  <a:prstClr val="black"/>
                </a:solidFill>
                <a:latin typeface="Arial" panose="020B0604020202020204" pitchFamily="34" charset="0"/>
                <a:ea typeface="+mn-ea"/>
                <a:cs typeface="Arial" panose="020B0604020202020204" pitchFamily="34" charset="0"/>
              </a:rPr>
              <a:t> 21; 71; 77; 101</a:t>
            </a:r>
            <a:r>
              <a:rPr lang="en-US" sz="2000" b="1" i="1" kern="1200" smtClean="0">
                <a:solidFill>
                  <a:prstClr val="black"/>
                </a:solidFill>
                <a:latin typeface="Arial" panose="020B0604020202020204" pitchFamily="34" charset="0"/>
                <a:ea typeface="+mn-ea"/>
                <a:cs typeface="Arial" panose="020B0604020202020204" pitchFamily="34" charset="0"/>
              </a:rPr>
              <a:t>. </a:t>
            </a:r>
            <a:r>
              <a:rPr lang="en-US" sz="2000" b="1" i="1" kern="1200" dirty="0" err="1">
                <a:solidFill>
                  <a:prstClr val="black"/>
                </a:solidFill>
                <a:latin typeface="Arial" panose="020B0604020202020204" pitchFamily="34" charset="0"/>
                <a:ea typeface="+mn-ea"/>
                <a:cs typeface="Arial" panose="020B0604020202020204" pitchFamily="34" charset="0"/>
              </a:rPr>
              <a:t>C</a:t>
            </a:r>
            <a:r>
              <a:rPr lang="en-US" sz="2000" b="1" i="1" kern="1200" smtClean="0">
                <a:solidFill>
                  <a:prstClr val="black"/>
                </a:solidFill>
                <a:latin typeface="Arial" panose="020B0604020202020204" pitchFamily="34" charset="0"/>
                <a:ea typeface="+mn-ea"/>
                <a:cs typeface="Arial" panose="020B0604020202020204" pitchFamily="34" charset="0"/>
              </a:rPr>
              <a:t>họn </a:t>
            </a:r>
            <a:r>
              <a:rPr lang="en-US" sz="2000" b="1" i="1" kern="1200" dirty="0" err="1" smtClean="0">
                <a:solidFill>
                  <a:prstClr val="black"/>
                </a:solidFill>
                <a:latin typeface="Arial" panose="020B0604020202020204" pitchFamily="34" charset="0"/>
                <a:ea typeface="+mn-ea"/>
                <a:cs typeface="Arial" panose="020B0604020202020204" pitchFamily="34" charset="0"/>
              </a:rPr>
              <a:t>phát</a:t>
            </a:r>
            <a:r>
              <a:rPr lang="en-US" sz="2000" b="1" i="1" kern="1200" dirty="0" smtClean="0">
                <a:solidFill>
                  <a:prstClr val="black"/>
                </a:solidFill>
                <a:latin typeface="Arial" panose="020B0604020202020204" pitchFamily="34" charset="0"/>
                <a:ea typeface="+mn-ea"/>
                <a:cs typeface="Arial" panose="020B0604020202020204" pitchFamily="34" charset="0"/>
              </a:rPr>
              <a:t> </a:t>
            </a:r>
            <a:r>
              <a:rPr lang="en-US" sz="2000" b="1" i="1" kern="1200" dirty="0" err="1" smtClean="0">
                <a:solidFill>
                  <a:prstClr val="black"/>
                </a:solidFill>
                <a:latin typeface="Arial" panose="020B0604020202020204" pitchFamily="34" charset="0"/>
                <a:ea typeface="+mn-ea"/>
                <a:cs typeface="Arial" panose="020B0604020202020204" pitchFamily="34" charset="0"/>
              </a:rPr>
              <a:t>biểu</a:t>
            </a:r>
            <a:r>
              <a:rPr lang="en-US" sz="2000" b="1" i="1" kern="1200" dirty="0" smtClean="0">
                <a:solidFill>
                  <a:prstClr val="black"/>
                </a:solidFill>
                <a:latin typeface="Arial" panose="020B0604020202020204" pitchFamily="34" charset="0"/>
                <a:ea typeface="+mn-ea"/>
                <a:cs typeface="Arial" panose="020B0604020202020204" pitchFamily="34" charset="0"/>
              </a:rPr>
              <a:t> </a:t>
            </a:r>
            <a:r>
              <a:rPr lang="en-US" sz="2000" b="1" i="1" kern="1200" dirty="0" err="1" smtClean="0">
                <a:solidFill>
                  <a:prstClr val="black"/>
                </a:solidFill>
                <a:latin typeface="Arial" panose="020B0604020202020204" pitchFamily="34" charset="0"/>
                <a:ea typeface="+mn-ea"/>
                <a:cs typeface="Arial" panose="020B0604020202020204" pitchFamily="34" charset="0"/>
              </a:rPr>
              <a:t>đúng</a:t>
            </a:r>
            <a:r>
              <a:rPr lang="en-US" sz="2000" b="1" i="1" kern="1200" dirty="0" smtClean="0">
                <a:solidFill>
                  <a:prstClr val="black"/>
                </a:solidFill>
                <a:latin typeface="Arial" panose="020B0604020202020204" pitchFamily="34" charset="0"/>
                <a:ea typeface="+mn-ea"/>
                <a:cs typeface="Arial" panose="020B0604020202020204" pitchFamily="34" charset="0"/>
              </a:rPr>
              <a:t> </a:t>
            </a:r>
            <a:r>
              <a:rPr lang="en-US" sz="2000" b="1" i="1" kern="1200" dirty="0" err="1" smtClean="0">
                <a:solidFill>
                  <a:prstClr val="black"/>
                </a:solidFill>
                <a:latin typeface="Arial" panose="020B0604020202020204" pitchFamily="34" charset="0"/>
                <a:ea typeface="+mn-ea"/>
                <a:cs typeface="Arial" panose="020B0604020202020204" pitchFamily="34" charset="0"/>
              </a:rPr>
              <a:t>trong</a:t>
            </a:r>
            <a:r>
              <a:rPr lang="en-US" sz="2000" b="1" i="1" kern="1200" dirty="0" smtClean="0">
                <a:solidFill>
                  <a:prstClr val="black"/>
                </a:solidFill>
                <a:latin typeface="Arial" panose="020B0604020202020204" pitchFamily="34" charset="0"/>
                <a:ea typeface="+mn-ea"/>
                <a:cs typeface="Arial" panose="020B0604020202020204" pitchFamily="34" charset="0"/>
              </a:rPr>
              <a:t> </a:t>
            </a:r>
            <a:r>
              <a:rPr lang="en-US" sz="2000" b="1" i="1" kern="1200" dirty="0" err="1" smtClean="0">
                <a:solidFill>
                  <a:prstClr val="black"/>
                </a:solidFill>
                <a:latin typeface="Arial" panose="020B0604020202020204" pitchFamily="34" charset="0"/>
                <a:ea typeface="+mn-ea"/>
                <a:cs typeface="Arial" panose="020B0604020202020204" pitchFamily="34" charset="0"/>
              </a:rPr>
              <a:t>các</a:t>
            </a:r>
            <a:r>
              <a:rPr lang="en-US" sz="2000" b="1" i="1" kern="1200" dirty="0" smtClean="0">
                <a:solidFill>
                  <a:prstClr val="black"/>
                </a:solidFill>
                <a:latin typeface="Arial" panose="020B0604020202020204" pitchFamily="34" charset="0"/>
                <a:ea typeface="+mn-ea"/>
                <a:cs typeface="Arial" panose="020B0604020202020204" pitchFamily="34" charset="0"/>
              </a:rPr>
              <a:t> </a:t>
            </a:r>
            <a:r>
              <a:rPr lang="en-US" sz="2000" b="1" i="1" kern="1200" dirty="0" err="1" smtClean="0">
                <a:solidFill>
                  <a:prstClr val="black"/>
                </a:solidFill>
                <a:latin typeface="Arial" panose="020B0604020202020204" pitchFamily="34" charset="0"/>
                <a:ea typeface="+mn-ea"/>
                <a:cs typeface="Arial" panose="020B0604020202020204" pitchFamily="34" charset="0"/>
              </a:rPr>
              <a:t>phát</a:t>
            </a:r>
            <a:r>
              <a:rPr lang="en-US" sz="2000" b="1" i="1" kern="1200" dirty="0" smtClean="0">
                <a:solidFill>
                  <a:prstClr val="black"/>
                </a:solidFill>
                <a:latin typeface="Arial" panose="020B0604020202020204" pitchFamily="34" charset="0"/>
                <a:ea typeface="+mn-ea"/>
                <a:cs typeface="Arial" panose="020B0604020202020204" pitchFamily="34" charset="0"/>
              </a:rPr>
              <a:t> </a:t>
            </a:r>
            <a:r>
              <a:rPr lang="en-US" sz="2000" b="1" i="1" kern="1200" dirty="0" err="1" smtClean="0">
                <a:solidFill>
                  <a:prstClr val="black"/>
                </a:solidFill>
                <a:latin typeface="Arial" panose="020B0604020202020204" pitchFamily="34" charset="0"/>
                <a:ea typeface="+mn-ea"/>
                <a:cs typeface="Arial" panose="020B0604020202020204" pitchFamily="34" charset="0"/>
              </a:rPr>
              <a:t>biểu</a:t>
            </a:r>
            <a:r>
              <a:rPr lang="en-US" sz="2000" b="1" i="1" kern="1200" dirty="0" smtClean="0">
                <a:solidFill>
                  <a:prstClr val="black"/>
                </a:solidFill>
                <a:latin typeface="Arial" panose="020B0604020202020204" pitchFamily="34" charset="0"/>
                <a:ea typeface="+mn-ea"/>
                <a:cs typeface="Arial" panose="020B0604020202020204" pitchFamily="34" charset="0"/>
              </a:rPr>
              <a:t> </a:t>
            </a:r>
            <a:r>
              <a:rPr lang="en-US" sz="2000" b="1" i="1" kern="1200" dirty="0" err="1" smtClean="0">
                <a:solidFill>
                  <a:prstClr val="black"/>
                </a:solidFill>
                <a:latin typeface="Arial" panose="020B0604020202020204" pitchFamily="34" charset="0"/>
                <a:ea typeface="+mn-ea"/>
                <a:cs typeface="Arial" panose="020B0604020202020204" pitchFamily="34" charset="0"/>
              </a:rPr>
              <a:t>sau</a:t>
            </a:r>
            <a:r>
              <a:rPr lang="en-US" sz="2000" b="1" i="1" kern="1200" dirty="0" smtClean="0">
                <a:solidFill>
                  <a:prstClr val="black"/>
                </a:solidFill>
                <a:latin typeface="Arial" panose="020B0604020202020204" pitchFamily="34" charset="0"/>
                <a:ea typeface="+mn-ea"/>
                <a:cs typeface="Arial" panose="020B0604020202020204" pitchFamily="34" charset="0"/>
              </a:rPr>
              <a:t>?</a:t>
            </a:r>
            <a:endParaRPr lang="en-US" sz="2000" b="1" i="1" kern="1200" dirty="0">
              <a:solidFill>
                <a:prstClr val="black"/>
              </a:solidFill>
              <a:latin typeface="Arial" panose="020B0604020202020204" pitchFamily="34" charset="0"/>
              <a:ea typeface="+mn-ea"/>
              <a:cs typeface="Arial" panose="020B0604020202020204" pitchFamily="34" charset="0"/>
            </a:endParaRPr>
          </a:p>
        </p:txBody>
      </p:sp>
      <p:sp>
        <p:nvSpPr>
          <p:cNvPr id="6" name="Rounded Rectangle 5"/>
          <p:cNvSpPr/>
          <p:nvPr/>
        </p:nvSpPr>
        <p:spPr>
          <a:xfrm>
            <a:off x="4185023" y="2024325"/>
            <a:ext cx="4054850" cy="7764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1350" kern="1200">
              <a:solidFill>
                <a:prstClr val="black"/>
              </a:solidFill>
              <a:latin typeface="Arial" panose="020B0604020202020204" pitchFamily="34" charset="0"/>
              <a:cs typeface="Arial" panose="020B0604020202020204" pitchFamily="34" charset="0"/>
            </a:endParaRPr>
          </a:p>
        </p:txBody>
      </p:sp>
      <p:sp>
        <p:nvSpPr>
          <p:cNvPr id="9" name="Rounded Rectangle 8"/>
          <p:cNvSpPr/>
          <p:nvPr/>
        </p:nvSpPr>
        <p:spPr>
          <a:xfrm>
            <a:off x="267853" y="3364165"/>
            <a:ext cx="3614536" cy="7666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1350" kern="1200">
              <a:solidFill>
                <a:prstClr val="black"/>
              </a:solidFill>
              <a:latin typeface="Arial" panose="020B0604020202020204" pitchFamily="34" charset="0"/>
              <a:cs typeface="Arial" panose="020B0604020202020204" pitchFamily="34" charset="0"/>
            </a:endParaRPr>
          </a:p>
        </p:txBody>
      </p:sp>
      <p:sp>
        <p:nvSpPr>
          <p:cNvPr id="10" name="Rounded Rectangle 9"/>
          <p:cNvSpPr/>
          <p:nvPr/>
        </p:nvSpPr>
        <p:spPr>
          <a:xfrm>
            <a:off x="4185023" y="3364165"/>
            <a:ext cx="4054850" cy="7666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defTabSz="685800">
              <a:lnSpc>
                <a:spcPct val="150000"/>
              </a:lnSpc>
              <a:buClrTx/>
            </a:pPr>
            <a:endParaRPr lang="en-US" sz="1350" kern="1200" dirty="0">
              <a:solidFill>
                <a:prstClr val="black"/>
              </a:solidFill>
              <a:latin typeface="Arial" panose="020B0604020202020204" pitchFamily="34" charset="0"/>
              <a:cs typeface="Arial" panose="020B0604020202020204" pitchFamily="34" charset="0"/>
            </a:endParaRPr>
          </a:p>
        </p:txBody>
      </p:sp>
      <p:sp>
        <p:nvSpPr>
          <p:cNvPr id="11" name="Rounded Rectangle 10"/>
          <p:cNvSpPr/>
          <p:nvPr/>
        </p:nvSpPr>
        <p:spPr>
          <a:xfrm>
            <a:off x="267852" y="2024326"/>
            <a:ext cx="3614536" cy="7764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1350" kern="1200">
              <a:solidFill>
                <a:prstClr val="black"/>
              </a:solidFill>
              <a:latin typeface="Arial" panose="020B0604020202020204" pitchFamily="34" charset="0"/>
              <a:cs typeface="Arial" panose="020B0604020202020204" pitchFamily="34" charset="0"/>
            </a:endParaRPr>
          </a:p>
        </p:txBody>
      </p:sp>
      <p:sp>
        <p:nvSpPr>
          <p:cNvPr id="12" name="TextBox 11"/>
          <p:cNvSpPr txBox="1"/>
          <p:nvPr/>
        </p:nvSpPr>
        <p:spPr>
          <a:xfrm>
            <a:off x="4539613" y="1945727"/>
            <a:ext cx="3584863" cy="923330"/>
          </a:xfrm>
          <a:prstGeom prst="rect">
            <a:avLst/>
          </a:prstGeom>
          <a:noFill/>
        </p:spPr>
        <p:txBody>
          <a:bodyPr wrap="square" rtlCol="0">
            <a:spAutoFit/>
          </a:bodyPr>
          <a:lstStyle/>
          <a:p>
            <a:pPr defTabSz="685800">
              <a:lnSpc>
                <a:spcPct val="150000"/>
              </a:lnSpc>
              <a:buClrTx/>
            </a:pPr>
            <a:r>
              <a:rPr lang="en-US" sz="1800" kern="1200" smtClean="0">
                <a:solidFill>
                  <a:prstClr val="black"/>
                </a:solidFill>
                <a:latin typeface="Arial" panose="020B0604020202020204" pitchFamily="34" charset="0"/>
                <a:ea typeface="+mn-ea"/>
                <a:cs typeface="Arial" panose="020B0604020202020204" pitchFamily="34" charset="0"/>
              </a:rPr>
              <a:t>B. </a:t>
            </a:r>
            <a:r>
              <a:rPr lang="en-US" sz="1800" kern="1200" dirty="0" err="1" smtClean="0">
                <a:solidFill>
                  <a:prstClr val="black"/>
                </a:solidFill>
                <a:latin typeface="Arial" panose="020B0604020202020204" pitchFamily="34" charset="0"/>
                <a:ea typeface="+mn-ea"/>
                <a:cs typeface="Arial" panose="020B0604020202020204" pitchFamily="34" charset="0"/>
              </a:rPr>
              <a:t>Có</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hai</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nguyên</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tố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và</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hai</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là</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hợp</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trong</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các</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err="1" smtClean="0">
                <a:solidFill>
                  <a:prstClr val="black"/>
                </a:solidFill>
                <a:latin typeface="Arial" panose="020B0604020202020204" pitchFamily="34" charset="0"/>
                <a:ea typeface="+mn-ea"/>
                <a:cs typeface="Arial" panose="020B0604020202020204" pitchFamily="34" charset="0"/>
              </a:rPr>
              <a:t>số</a:t>
            </a:r>
            <a:r>
              <a:rPr lang="en-US" sz="1800" kern="1200" smtClean="0">
                <a:solidFill>
                  <a:prstClr val="black"/>
                </a:solidFill>
                <a:latin typeface="Arial" panose="020B0604020202020204" pitchFamily="34" charset="0"/>
                <a:ea typeface="+mn-ea"/>
                <a:cs typeface="Arial" panose="020B0604020202020204" pitchFamily="34" charset="0"/>
              </a:rPr>
              <a:t> trên.</a:t>
            </a:r>
            <a:endParaRPr lang="en-US" sz="1800" kern="1200" dirty="0">
              <a:solidFill>
                <a:prstClr val="black"/>
              </a:solidFill>
              <a:latin typeface="Arial" panose="020B0604020202020204" pitchFamily="34" charset="0"/>
              <a:ea typeface="+mn-ea"/>
              <a:cs typeface="Arial" panose="020B0604020202020204" pitchFamily="34" charset="0"/>
            </a:endParaRPr>
          </a:p>
        </p:txBody>
      </p:sp>
      <p:sp>
        <p:nvSpPr>
          <p:cNvPr id="13" name="TextBox 12"/>
          <p:cNvSpPr txBox="1"/>
          <p:nvPr/>
        </p:nvSpPr>
        <p:spPr>
          <a:xfrm>
            <a:off x="458307" y="1939321"/>
            <a:ext cx="3498627" cy="923330"/>
          </a:xfrm>
          <a:prstGeom prst="rect">
            <a:avLst/>
          </a:prstGeom>
          <a:noFill/>
        </p:spPr>
        <p:txBody>
          <a:bodyPr wrap="square" rtlCol="0">
            <a:spAutoFit/>
          </a:bodyPr>
          <a:lstStyle/>
          <a:p>
            <a:pPr algn="just" defTabSz="685800">
              <a:lnSpc>
                <a:spcPct val="150000"/>
              </a:lnSpc>
              <a:buClrTx/>
            </a:pPr>
            <a:r>
              <a:rPr lang="en-US" sz="1800" kern="1200" smtClean="0">
                <a:solidFill>
                  <a:prstClr val="black"/>
                </a:solidFill>
                <a:latin typeface="Arial" panose="020B0604020202020204" pitchFamily="34" charset="0"/>
                <a:ea typeface="+mn-ea"/>
                <a:cs typeface="Arial" panose="020B0604020202020204" pitchFamily="34" charset="0"/>
              </a:rPr>
              <a:t>A. Số </a:t>
            </a:r>
            <a:r>
              <a:rPr lang="en-US" sz="1800" kern="1200" dirty="0" smtClean="0">
                <a:solidFill>
                  <a:prstClr val="black"/>
                </a:solidFill>
                <a:latin typeface="Arial" panose="020B0604020202020204" pitchFamily="34" charset="0"/>
                <a:ea typeface="+mn-ea"/>
                <a:cs typeface="Arial" panose="020B0604020202020204" pitchFamily="34" charset="0"/>
              </a:rPr>
              <a:t>21 </a:t>
            </a:r>
            <a:r>
              <a:rPr lang="en-US" sz="1800" kern="1200" dirty="0" err="1" smtClean="0">
                <a:solidFill>
                  <a:prstClr val="black"/>
                </a:solidFill>
                <a:latin typeface="Arial" panose="020B0604020202020204" pitchFamily="34" charset="0"/>
                <a:ea typeface="+mn-ea"/>
                <a:cs typeface="Arial" panose="020B0604020202020204" pitchFamily="34" charset="0"/>
              </a:rPr>
              <a:t>là</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hợp</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các</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còn</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lại</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là</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err="1" smtClean="0">
                <a:solidFill>
                  <a:prstClr val="black"/>
                </a:solidFill>
                <a:latin typeface="Arial" panose="020B0604020202020204" pitchFamily="34" charset="0"/>
                <a:ea typeface="+mn-ea"/>
                <a:cs typeface="Arial" panose="020B0604020202020204" pitchFamily="34" charset="0"/>
              </a:rPr>
              <a:t>nguyên</a:t>
            </a:r>
            <a:r>
              <a:rPr lang="en-US" sz="1800" kern="1200" smtClean="0">
                <a:solidFill>
                  <a:prstClr val="black"/>
                </a:solidFill>
                <a:latin typeface="Arial" panose="020B0604020202020204" pitchFamily="34" charset="0"/>
                <a:ea typeface="+mn-ea"/>
                <a:cs typeface="Arial" panose="020B0604020202020204" pitchFamily="34" charset="0"/>
              </a:rPr>
              <a:t> tố.</a:t>
            </a:r>
            <a:endParaRPr lang="en-US" sz="1800" kern="1200" dirty="0">
              <a:solidFill>
                <a:prstClr val="black"/>
              </a:solidFill>
              <a:latin typeface="Arial" panose="020B0604020202020204" pitchFamily="34" charset="0"/>
              <a:ea typeface="+mn-ea"/>
              <a:cs typeface="Arial" panose="020B0604020202020204" pitchFamily="34" charset="0"/>
            </a:endParaRPr>
          </a:p>
        </p:txBody>
      </p:sp>
      <p:sp>
        <p:nvSpPr>
          <p:cNvPr id="14" name="TextBox 13"/>
          <p:cNvSpPr txBox="1"/>
          <p:nvPr/>
        </p:nvSpPr>
        <p:spPr>
          <a:xfrm>
            <a:off x="4592852" y="3304014"/>
            <a:ext cx="3629563" cy="958120"/>
          </a:xfrm>
          <a:prstGeom prst="rect">
            <a:avLst/>
          </a:prstGeom>
          <a:noFill/>
        </p:spPr>
        <p:txBody>
          <a:bodyPr wrap="square" rtlCol="0">
            <a:spAutoFit/>
          </a:bodyPr>
          <a:lstStyle/>
          <a:p>
            <a:pPr algn="just" defTabSz="685800">
              <a:lnSpc>
                <a:spcPct val="150000"/>
              </a:lnSpc>
              <a:buClrTx/>
            </a:pPr>
            <a:r>
              <a:rPr lang="en-US" sz="1800" kern="1200" smtClean="0">
                <a:solidFill>
                  <a:prstClr val="black"/>
                </a:solidFill>
                <a:latin typeface="Arial" panose="020B0604020202020204" pitchFamily="34" charset="0"/>
                <a:ea typeface="+mn-ea"/>
                <a:cs typeface="Arial" panose="020B0604020202020204" pitchFamily="34" charset="0"/>
              </a:rPr>
              <a:t>D. </a:t>
            </a:r>
            <a:r>
              <a:rPr lang="en-US" sz="1800" kern="1200" err="1" smtClean="0">
                <a:solidFill>
                  <a:prstClr val="black"/>
                </a:solidFill>
                <a:latin typeface="Arial" panose="020B0604020202020204" pitchFamily="34" charset="0"/>
                <a:ea typeface="+mn-ea"/>
                <a:cs typeface="Arial" panose="020B0604020202020204" pitchFamily="34" charset="0"/>
              </a:rPr>
              <a:t>Có</a:t>
            </a:r>
            <a:r>
              <a:rPr lang="en-US" sz="1800" kern="1200" smtClean="0">
                <a:solidFill>
                  <a:prstClr val="black"/>
                </a:solidFill>
                <a:latin typeface="Arial" panose="020B0604020202020204" pitchFamily="34" charset="0"/>
                <a:ea typeface="+mn-ea"/>
                <a:cs typeface="Arial" panose="020B0604020202020204" pitchFamily="34" charset="0"/>
              </a:rPr>
              <a:t> ba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nguyên</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tố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err="1" smtClean="0">
                <a:solidFill>
                  <a:prstClr val="black"/>
                </a:solidFill>
                <a:latin typeface="Arial" panose="020B0604020202020204" pitchFamily="34" charset="0"/>
                <a:ea typeface="+mn-ea"/>
                <a:cs typeface="Arial" panose="020B0604020202020204" pitchFamily="34" charset="0"/>
              </a:rPr>
              <a:t>và</a:t>
            </a:r>
            <a:r>
              <a:rPr lang="en-US" sz="1800" kern="1200" smtClean="0">
                <a:solidFill>
                  <a:prstClr val="black"/>
                </a:solidFill>
                <a:latin typeface="Arial" panose="020B0604020202020204" pitchFamily="34" charset="0"/>
                <a:ea typeface="+mn-ea"/>
                <a:cs typeface="Arial" panose="020B0604020202020204" pitchFamily="34" charset="0"/>
              </a:rPr>
              <a:t> một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là</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hợp</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trong</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các</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err="1" smtClean="0">
                <a:solidFill>
                  <a:prstClr val="black"/>
                </a:solidFill>
                <a:latin typeface="Arial" panose="020B0604020202020204" pitchFamily="34" charset="0"/>
                <a:ea typeface="+mn-ea"/>
                <a:cs typeface="Arial" panose="020B0604020202020204" pitchFamily="34" charset="0"/>
              </a:rPr>
              <a:t>số</a:t>
            </a:r>
            <a:r>
              <a:rPr lang="en-US" sz="1800" kern="1200" smtClean="0">
                <a:solidFill>
                  <a:prstClr val="black"/>
                </a:solidFill>
                <a:latin typeface="Arial" panose="020B0604020202020204" pitchFamily="34" charset="0"/>
                <a:ea typeface="+mn-ea"/>
                <a:cs typeface="Arial" panose="020B0604020202020204" pitchFamily="34" charset="0"/>
              </a:rPr>
              <a:t> trên.</a:t>
            </a:r>
            <a:endParaRPr lang="en-US" sz="1800" kern="1200" dirty="0">
              <a:solidFill>
                <a:prstClr val="black"/>
              </a:solidFill>
              <a:latin typeface="Arial" panose="020B0604020202020204" pitchFamily="34" charset="0"/>
              <a:ea typeface="+mn-ea"/>
              <a:cs typeface="Arial" panose="020B0604020202020204" pitchFamily="34" charset="0"/>
            </a:endParaRPr>
          </a:p>
        </p:txBody>
      </p:sp>
      <p:sp>
        <p:nvSpPr>
          <p:cNvPr id="15" name="TextBox 14"/>
          <p:cNvSpPr txBox="1"/>
          <p:nvPr/>
        </p:nvSpPr>
        <p:spPr>
          <a:xfrm>
            <a:off x="440743" y="3252767"/>
            <a:ext cx="3366910" cy="923330"/>
          </a:xfrm>
          <a:prstGeom prst="rect">
            <a:avLst/>
          </a:prstGeom>
          <a:noFill/>
        </p:spPr>
        <p:txBody>
          <a:bodyPr wrap="square" rtlCol="0">
            <a:spAutoFit/>
          </a:bodyPr>
          <a:lstStyle/>
          <a:p>
            <a:pPr algn="just" defTabSz="685800">
              <a:lnSpc>
                <a:spcPct val="150000"/>
              </a:lnSpc>
              <a:buClrTx/>
            </a:pPr>
            <a:r>
              <a:rPr lang="en-US" sz="1800" kern="1200" smtClean="0">
                <a:solidFill>
                  <a:prstClr val="black"/>
                </a:solidFill>
                <a:latin typeface="Arial" panose="020B0604020202020204" pitchFamily="34" charset="0"/>
                <a:ea typeface="+mn-ea"/>
                <a:cs typeface="Arial" panose="020B0604020202020204" pitchFamily="34" charset="0"/>
              </a:rPr>
              <a:t>C. </a:t>
            </a:r>
            <a:r>
              <a:rPr lang="en-US" sz="1800" kern="1200" dirty="0" err="1" smtClean="0">
                <a:solidFill>
                  <a:prstClr val="black"/>
                </a:solidFill>
                <a:latin typeface="Arial" panose="020B0604020202020204" pitchFamily="34" charset="0"/>
                <a:ea typeface="+mn-ea"/>
                <a:cs typeface="Arial" panose="020B0604020202020204" pitchFamily="34" charset="0"/>
              </a:rPr>
              <a:t>Chỉ</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có</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một</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số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nguyên</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tố</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còn</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lại</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dirty="0" err="1" smtClean="0">
                <a:solidFill>
                  <a:prstClr val="black"/>
                </a:solidFill>
                <a:latin typeface="Arial" panose="020B0604020202020204" pitchFamily="34" charset="0"/>
                <a:ea typeface="+mn-ea"/>
                <a:cs typeface="Arial" panose="020B0604020202020204" pitchFamily="34" charset="0"/>
              </a:rPr>
              <a:t>là</a:t>
            </a:r>
            <a:r>
              <a:rPr lang="en-US" sz="1800" kern="1200" dirty="0" smtClean="0">
                <a:solidFill>
                  <a:prstClr val="black"/>
                </a:solidFill>
                <a:latin typeface="Arial" panose="020B0604020202020204" pitchFamily="34" charset="0"/>
                <a:ea typeface="+mn-ea"/>
                <a:cs typeface="Arial" panose="020B0604020202020204" pitchFamily="34" charset="0"/>
              </a:rPr>
              <a:t> </a:t>
            </a:r>
            <a:r>
              <a:rPr lang="en-US" sz="1800" kern="1200" err="1" smtClean="0">
                <a:solidFill>
                  <a:prstClr val="black"/>
                </a:solidFill>
                <a:latin typeface="Arial" panose="020B0604020202020204" pitchFamily="34" charset="0"/>
                <a:ea typeface="+mn-ea"/>
                <a:cs typeface="Arial" panose="020B0604020202020204" pitchFamily="34" charset="0"/>
              </a:rPr>
              <a:t>hợp</a:t>
            </a:r>
            <a:r>
              <a:rPr lang="en-US" sz="1800" kern="1200" smtClean="0">
                <a:solidFill>
                  <a:prstClr val="black"/>
                </a:solidFill>
                <a:latin typeface="Arial" panose="020B0604020202020204" pitchFamily="34" charset="0"/>
                <a:ea typeface="+mn-ea"/>
                <a:cs typeface="Arial" panose="020B0604020202020204" pitchFamily="34" charset="0"/>
              </a:rPr>
              <a:t> số.</a:t>
            </a:r>
            <a:endParaRPr lang="en-US" sz="1800" kern="1200" dirty="0">
              <a:solidFill>
                <a:prstClr val="black"/>
              </a:solidFill>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rotWithShape="1">
          <a:blip r:embed="rId7">
            <a:extLst>
              <a:ext uri="{BEBA8EAE-BF5A-486C-A8C5-ECC9F3942E4B}">
                <a14:imgProps xmlns:a14="http://schemas.microsoft.com/office/drawing/2010/main">
                  <a14:imgLayer r:embed="rId8">
                    <a14:imgEffect>
                      <a14:backgroundRemoval t="4611" b="94236" l="55152" r="94394">
                        <a14:foregroundMark x1="66364" y1="91354" x2="86970" y2="70893"/>
                        <a14:foregroundMark x1="70303" y1="72334" x2="80000" y2="66859"/>
                        <a14:foregroundMark x1="80909" y1="91354" x2="82879" y2="91354"/>
                      </a14:backgroundRemoval>
                    </a14:imgEffect>
                  </a14:imgLayer>
                </a14:imgProps>
              </a:ext>
              <a:ext uri="{28A0092B-C50C-407E-A947-70E740481C1C}">
                <a14:useLocalDpi xmlns:a14="http://schemas.microsoft.com/office/drawing/2010/main" val="0"/>
              </a:ext>
            </a:extLst>
          </a:blip>
          <a:srcRect l="54545" t="7506" r="3499" b="5357"/>
          <a:stretch/>
        </p:blipFill>
        <p:spPr>
          <a:xfrm>
            <a:off x="-38599" y="1655312"/>
            <a:ext cx="1171575" cy="1279265"/>
          </a:xfrm>
          <a:prstGeom prst="rect">
            <a:avLst/>
          </a:prstGeom>
        </p:spPr>
      </p:pic>
      <p:pic>
        <p:nvPicPr>
          <p:cNvPr id="17" name="Picture 16"/>
          <p:cNvPicPr>
            <a:picLocks noChangeAspect="1"/>
          </p:cNvPicPr>
          <p:nvPr/>
        </p:nvPicPr>
        <p:blipFill rotWithShape="1">
          <a:blip r:embed="rId7">
            <a:extLst>
              <a:ext uri="{BEBA8EAE-BF5A-486C-A8C5-ECC9F3942E4B}">
                <a14:imgProps xmlns:a14="http://schemas.microsoft.com/office/drawing/2010/main">
                  <a14:imgLayer r:embed="rId8">
                    <a14:imgEffect>
                      <a14:backgroundRemoval t="4611" b="94236" l="55152" r="94394">
                        <a14:foregroundMark x1="66364" y1="91354" x2="86970" y2="70893"/>
                        <a14:foregroundMark x1="70303" y1="72334" x2="80000" y2="66859"/>
                        <a14:foregroundMark x1="80909" y1="91354" x2="82879" y2="91354"/>
                      </a14:backgroundRemoval>
                    </a14:imgEffect>
                  </a14:imgLayer>
                </a14:imgProps>
              </a:ext>
              <a:ext uri="{28A0092B-C50C-407E-A947-70E740481C1C}">
                <a14:useLocalDpi xmlns:a14="http://schemas.microsoft.com/office/drawing/2010/main" val="0"/>
              </a:ext>
            </a:extLst>
          </a:blip>
          <a:srcRect l="54545" t="7506" r="3499" b="5357"/>
          <a:stretch/>
        </p:blipFill>
        <p:spPr>
          <a:xfrm>
            <a:off x="3838112" y="3078653"/>
            <a:ext cx="1171575" cy="1279265"/>
          </a:xfrm>
          <a:prstGeom prst="rect">
            <a:avLst/>
          </a:prstGeom>
        </p:spPr>
      </p:pic>
      <p:pic>
        <p:nvPicPr>
          <p:cNvPr id="18" name="Picture 17"/>
          <p:cNvPicPr>
            <a:picLocks noChangeAspect="1"/>
          </p:cNvPicPr>
          <p:nvPr/>
        </p:nvPicPr>
        <p:blipFill rotWithShape="1">
          <a:blip r:embed="rId7">
            <a:extLst>
              <a:ext uri="{BEBA8EAE-BF5A-486C-A8C5-ECC9F3942E4B}">
                <a14:imgProps xmlns:a14="http://schemas.microsoft.com/office/drawing/2010/main">
                  <a14:imgLayer r:embed="rId8">
                    <a14:imgEffect>
                      <a14:backgroundRemoval t="4611" b="94236" l="55152" r="94394">
                        <a14:foregroundMark x1="66364" y1="91354" x2="86970" y2="70893"/>
                        <a14:foregroundMark x1="70303" y1="72334" x2="80000" y2="66859"/>
                        <a14:foregroundMark x1="80909" y1="91354" x2="82879" y2="91354"/>
                      </a14:backgroundRemoval>
                    </a14:imgEffect>
                  </a14:imgLayer>
                </a14:imgProps>
              </a:ext>
              <a:ext uri="{28A0092B-C50C-407E-A947-70E740481C1C}">
                <a14:useLocalDpi xmlns:a14="http://schemas.microsoft.com/office/drawing/2010/main" val="0"/>
              </a:ext>
            </a:extLst>
          </a:blip>
          <a:srcRect l="54545" t="7506" r="3499" b="5357"/>
          <a:stretch/>
        </p:blipFill>
        <p:spPr>
          <a:xfrm>
            <a:off x="33206" y="3107851"/>
            <a:ext cx="1171575" cy="1279265"/>
          </a:xfrm>
          <a:prstGeom prst="rect">
            <a:avLst/>
          </a:prstGeom>
        </p:spPr>
      </p:pic>
      <p:pic>
        <p:nvPicPr>
          <p:cNvPr id="19" name="Picture 18"/>
          <p:cNvPicPr>
            <a:picLocks noChangeAspect="1"/>
          </p:cNvPicPr>
          <p:nvPr/>
        </p:nvPicPr>
        <p:blipFill rotWithShape="1">
          <a:blip r:embed="rId9">
            <a:extLst>
              <a:ext uri="{BEBA8EAE-BF5A-486C-A8C5-ECC9F3942E4B}">
                <a14:imgProps xmlns:a14="http://schemas.microsoft.com/office/drawing/2010/main">
                  <a14:imgLayer r:embed="rId10">
                    <a14:imgEffect>
                      <a14:backgroundRemoval t="3059" b="97412" l="4762" r="97759"/>
                    </a14:imgEffect>
                  </a14:imgLayer>
                </a14:imgProps>
              </a:ext>
              <a:ext uri="{28A0092B-C50C-407E-A947-70E740481C1C}">
                <a14:useLocalDpi xmlns:a14="http://schemas.microsoft.com/office/drawing/2010/main" val="0"/>
              </a:ext>
            </a:extLst>
          </a:blip>
          <a:srcRect l="3530" t="3802" r="2199" b="2592"/>
          <a:stretch/>
        </p:blipFill>
        <p:spPr>
          <a:xfrm>
            <a:off x="2639591" y="979323"/>
            <a:ext cx="3217286" cy="3803073"/>
          </a:xfrm>
          <a:prstGeom prst="rect">
            <a:avLst/>
          </a:prstGeom>
        </p:spPr>
      </p:pic>
      <p:pic>
        <p:nvPicPr>
          <p:cNvPr id="2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79069" y="12988"/>
            <a:ext cx="457200" cy="4572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14139" y="750723"/>
            <a:ext cx="457200" cy="4572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14139" y="2648018"/>
            <a:ext cx="457200" cy="457200"/>
          </a:xfrm>
          <a:prstGeom prst="rect">
            <a:avLst/>
          </a:prstGeom>
        </p:spPr>
      </p:pic>
      <p:pic>
        <p:nvPicPr>
          <p:cNvPr id="2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79069" y="1645775"/>
            <a:ext cx="457200" cy="457200"/>
          </a:xfrm>
          <a:prstGeom prst="rect">
            <a:avLst/>
          </a:prstGeom>
        </p:spPr>
      </p:pic>
      <p:sp>
        <p:nvSpPr>
          <p:cNvPr id="24" name="Right Arrow 23">
            <a:hlinkClick r:id="rId12" action="ppaction://hlinksldjump"/>
          </p:cNvPr>
          <p:cNvSpPr/>
          <p:nvPr/>
        </p:nvSpPr>
        <p:spPr>
          <a:xfrm>
            <a:off x="7356764" y="50624"/>
            <a:ext cx="628650" cy="38706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endParaRPr lang="en-US" sz="1350" kern="1200">
              <a:solidFill>
                <a:prstClr val="black"/>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3">
            <a:extLst>
              <a:ext uri="{BEBA8EAE-BF5A-486C-A8C5-ECC9F3942E4B}">
                <a14:imgProps xmlns:a14="http://schemas.microsoft.com/office/drawing/2010/main">
                  <a14:imgLayer r:embed="rId14">
                    <a14:imgEffect>
                      <a14:backgroundRemoval t="0" b="100000" l="1149" r="96552">
                        <a14:foregroundMark x1="32471" y1="21491" x2="56322" y2="39254"/>
                        <a14:foregroundMark x1="64655" y1="9430" x2="28161" y2="27851"/>
                        <a14:foregroundMark x1="37931" y1="43202" x2="35920" y2="16009"/>
                        <a14:foregroundMark x1="42816" y1="42105" x2="48276" y2="25000"/>
                        <a14:foregroundMark x1="75575" y1="36842" x2="78736" y2="14474"/>
                        <a14:foregroundMark x1="79310" y1="32895" x2="79598" y2="17982"/>
                        <a14:foregroundMark x1="46552" y1="14474" x2="77586" y2="18202"/>
                        <a14:foregroundMark x1="38793" y1="82675" x2="73276" y2="81798"/>
                        <a14:foregroundMark x1="42529" y1="85307" x2="70115" y2="83114"/>
                        <a14:foregroundMark x1="93966" y1="72807" x2="78736" y2="83991"/>
                      </a14:backgroundRemoval>
                    </a14:imgEffect>
                  </a14:imgLayer>
                </a14:imgProps>
              </a:ext>
              <a:ext uri="{28A0092B-C50C-407E-A947-70E740481C1C}">
                <a14:useLocalDpi xmlns:a14="http://schemas.microsoft.com/office/drawing/2010/main" val="0"/>
              </a:ext>
            </a:extLst>
          </a:blip>
          <a:stretch>
            <a:fillRect/>
          </a:stretch>
        </p:blipFill>
        <p:spPr>
          <a:xfrm>
            <a:off x="7935961" y="3252767"/>
            <a:ext cx="1471708" cy="1928445"/>
          </a:xfrm>
          <a:prstGeom prst="rect">
            <a:avLst/>
          </a:prstGeom>
        </p:spPr>
      </p:pic>
    </p:spTree>
    <p:extLst>
      <p:ext uri="{BB962C8B-B14F-4D97-AF65-F5344CB8AC3E}">
        <p14:creationId xmlns:p14="http://schemas.microsoft.com/office/powerpoint/2010/main" val="124292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ppt_x</p:attrName>
                                        </p:attrNameLst>
                                      </p:cBhvr>
                                      <p:tavLst>
                                        <p:tav tm="0">
                                          <p:val>
                                            <p:strVal val="#ppt_x"/>
                                          </p:val>
                                        </p:tav>
                                        <p:tav tm="100000">
                                          <p:val>
                                            <p:strVal val="#ppt_x"/>
                                          </p:val>
                                        </p:tav>
                                      </p:tavLst>
                                    </p:anim>
                                    <p:anim calcmode="lin" valueType="num">
                                      <p:cBhvr>
                                        <p:cTn id="15" dur="75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750"/>
                                        <p:tgtEl>
                                          <p:spTgt spid="13"/>
                                        </p:tgtEl>
                                      </p:cBhvr>
                                    </p:animEffect>
                                    <p:anim calcmode="lin" valueType="num">
                                      <p:cBhvr>
                                        <p:cTn id="19" dur="750" fill="hold"/>
                                        <p:tgtEl>
                                          <p:spTgt spid="13"/>
                                        </p:tgtEl>
                                        <p:attrNameLst>
                                          <p:attrName>ppt_x</p:attrName>
                                        </p:attrNameLst>
                                      </p:cBhvr>
                                      <p:tavLst>
                                        <p:tav tm="0">
                                          <p:val>
                                            <p:strVal val="#ppt_x"/>
                                          </p:val>
                                        </p:tav>
                                        <p:tav tm="100000">
                                          <p:val>
                                            <p:strVal val="#ppt_x"/>
                                          </p:val>
                                        </p:tav>
                                      </p:tavLst>
                                    </p:anim>
                                    <p:anim calcmode="lin" valueType="num">
                                      <p:cBhvr>
                                        <p:cTn id="20" dur="75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750"/>
                                        <p:tgtEl>
                                          <p:spTgt spid="6"/>
                                        </p:tgtEl>
                                      </p:cBhvr>
                                    </p:animEffect>
                                    <p:anim calcmode="lin" valueType="num">
                                      <p:cBhvr>
                                        <p:cTn id="24" dur="750" fill="hold"/>
                                        <p:tgtEl>
                                          <p:spTgt spid="6"/>
                                        </p:tgtEl>
                                        <p:attrNameLst>
                                          <p:attrName>ppt_x</p:attrName>
                                        </p:attrNameLst>
                                      </p:cBhvr>
                                      <p:tavLst>
                                        <p:tav tm="0">
                                          <p:val>
                                            <p:strVal val="#ppt_x"/>
                                          </p:val>
                                        </p:tav>
                                        <p:tav tm="100000">
                                          <p:val>
                                            <p:strVal val="#ppt_x"/>
                                          </p:val>
                                        </p:tav>
                                      </p:tavLst>
                                    </p:anim>
                                    <p:anim calcmode="lin" valueType="num">
                                      <p:cBhvr>
                                        <p:cTn id="25" dur="75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anim calcmode="lin" valueType="num">
                                      <p:cBhvr>
                                        <p:cTn id="29" dur="750" fill="hold"/>
                                        <p:tgtEl>
                                          <p:spTgt spid="12"/>
                                        </p:tgtEl>
                                        <p:attrNameLst>
                                          <p:attrName>ppt_x</p:attrName>
                                        </p:attrNameLst>
                                      </p:cBhvr>
                                      <p:tavLst>
                                        <p:tav tm="0">
                                          <p:val>
                                            <p:strVal val="#ppt_x"/>
                                          </p:val>
                                        </p:tav>
                                        <p:tav tm="100000">
                                          <p:val>
                                            <p:strVal val="#ppt_x"/>
                                          </p:val>
                                        </p:tav>
                                      </p:tavLst>
                                    </p:anim>
                                    <p:anim calcmode="lin" valueType="num">
                                      <p:cBhvr>
                                        <p:cTn id="30" dur="75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50"/>
                                        <p:tgtEl>
                                          <p:spTgt spid="9"/>
                                        </p:tgtEl>
                                      </p:cBhvr>
                                    </p:animEffect>
                                    <p:anim calcmode="lin" valueType="num">
                                      <p:cBhvr>
                                        <p:cTn id="34" dur="750" fill="hold"/>
                                        <p:tgtEl>
                                          <p:spTgt spid="9"/>
                                        </p:tgtEl>
                                        <p:attrNameLst>
                                          <p:attrName>ppt_x</p:attrName>
                                        </p:attrNameLst>
                                      </p:cBhvr>
                                      <p:tavLst>
                                        <p:tav tm="0">
                                          <p:val>
                                            <p:strVal val="#ppt_x"/>
                                          </p:val>
                                        </p:tav>
                                        <p:tav tm="100000">
                                          <p:val>
                                            <p:strVal val="#ppt_x"/>
                                          </p:val>
                                        </p:tav>
                                      </p:tavLst>
                                    </p:anim>
                                    <p:anim calcmode="lin" valueType="num">
                                      <p:cBhvr>
                                        <p:cTn id="35" dur="75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750"/>
                                        <p:tgtEl>
                                          <p:spTgt spid="15"/>
                                        </p:tgtEl>
                                      </p:cBhvr>
                                    </p:animEffect>
                                    <p:anim calcmode="lin" valueType="num">
                                      <p:cBhvr>
                                        <p:cTn id="39" dur="750" fill="hold"/>
                                        <p:tgtEl>
                                          <p:spTgt spid="15"/>
                                        </p:tgtEl>
                                        <p:attrNameLst>
                                          <p:attrName>ppt_x</p:attrName>
                                        </p:attrNameLst>
                                      </p:cBhvr>
                                      <p:tavLst>
                                        <p:tav tm="0">
                                          <p:val>
                                            <p:strVal val="#ppt_x"/>
                                          </p:val>
                                        </p:tav>
                                        <p:tav tm="100000">
                                          <p:val>
                                            <p:strVal val="#ppt_x"/>
                                          </p:val>
                                        </p:tav>
                                      </p:tavLst>
                                    </p:anim>
                                    <p:anim calcmode="lin" valueType="num">
                                      <p:cBhvr>
                                        <p:cTn id="40" dur="75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750"/>
                                        <p:tgtEl>
                                          <p:spTgt spid="10"/>
                                        </p:tgtEl>
                                      </p:cBhvr>
                                    </p:animEffect>
                                    <p:anim calcmode="lin" valueType="num">
                                      <p:cBhvr>
                                        <p:cTn id="44" dur="750" fill="hold"/>
                                        <p:tgtEl>
                                          <p:spTgt spid="10"/>
                                        </p:tgtEl>
                                        <p:attrNameLst>
                                          <p:attrName>ppt_x</p:attrName>
                                        </p:attrNameLst>
                                      </p:cBhvr>
                                      <p:tavLst>
                                        <p:tav tm="0">
                                          <p:val>
                                            <p:strVal val="#ppt_x"/>
                                          </p:val>
                                        </p:tav>
                                        <p:tav tm="100000">
                                          <p:val>
                                            <p:strVal val="#ppt_x"/>
                                          </p:val>
                                        </p:tav>
                                      </p:tavLst>
                                    </p:anim>
                                    <p:anim calcmode="lin" valueType="num">
                                      <p:cBhvr>
                                        <p:cTn id="45" dur="75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750"/>
                                        <p:tgtEl>
                                          <p:spTgt spid="14"/>
                                        </p:tgtEl>
                                      </p:cBhvr>
                                    </p:animEffect>
                                    <p:anim calcmode="lin" valueType="num">
                                      <p:cBhvr>
                                        <p:cTn id="49" dur="750" fill="hold"/>
                                        <p:tgtEl>
                                          <p:spTgt spid="14"/>
                                        </p:tgtEl>
                                        <p:attrNameLst>
                                          <p:attrName>ppt_x</p:attrName>
                                        </p:attrNameLst>
                                      </p:cBhvr>
                                      <p:tavLst>
                                        <p:tav tm="0">
                                          <p:val>
                                            <p:strVal val="#ppt_x"/>
                                          </p:val>
                                        </p:tav>
                                        <p:tav tm="100000">
                                          <p:val>
                                            <p:strVal val="#ppt_x"/>
                                          </p:val>
                                        </p:tav>
                                      </p:tavLst>
                                    </p:anim>
                                    <p:anim calcmode="lin" valueType="num">
                                      <p:cBhvr>
                                        <p:cTn id="50"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091" fill="hold"/>
                                        <p:tgtEl>
                                          <p:spTgt spid="20"/>
                                        </p:tgtEl>
                                      </p:cBhvr>
                                    </p:cmd>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withEffect">
                                  <p:stCondLst>
                                    <p:cond delay="0"/>
                                  </p:stCondLst>
                                  <p:childTnLst>
                                    <p:cmd type="call" cmd="playFrom(0.0)">
                                      <p:cBhvr>
                                        <p:cTn id="63" dur="8158" fill="hold"/>
                                        <p:tgtEl>
                                          <p:spTgt spid="21"/>
                                        </p:tgtEl>
                                      </p:cBhvr>
                                    </p:cmd>
                                  </p:childTnLst>
                                </p:cTn>
                              </p:par>
                              <p:par>
                                <p:cTn id="64" presetID="10"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childTnLst>
              </p:cTn>
              <p:nextCondLst>
                <p:cond evt="onClick" delay="0">
                  <p:tgtEl>
                    <p:spTgt spid="15"/>
                  </p:tgtEl>
                </p:cond>
              </p:nextCondLst>
            </p:seq>
            <p:seq concurrent="1" nextAc="seek">
              <p:cTn id="67" restart="whenNotActive" fill="hold" evtFilter="cancelBubble" nodeType="interactiveSeq">
                <p:stCondLst>
                  <p:cond evt="onClick" delay="0">
                    <p:tgtEl>
                      <p:spTgt spid="13"/>
                    </p:tgtEl>
                  </p:cond>
                </p:stCondLst>
                <p:endSync evt="end" delay="0">
                  <p:rtn val="all"/>
                </p:endSync>
                <p:childTnLst>
                  <p:par>
                    <p:cTn id="68" fill="hold">
                      <p:stCondLst>
                        <p:cond delay="0"/>
                      </p:stCondLst>
                      <p:childTnLst>
                        <p:par>
                          <p:cTn id="69" fill="hold">
                            <p:stCondLst>
                              <p:cond delay="0"/>
                            </p:stCondLst>
                            <p:childTnLst>
                              <p:par>
                                <p:cTn id="70" presetID="1" presetClass="mediacall" presetSubtype="0" fill="hold" nodeType="withEffect">
                                  <p:stCondLst>
                                    <p:cond delay="0"/>
                                  </p:stCondLst>
                                  <p:childTnLst>
                                    <p:cmd type="call" cmd="playFrom(0.0)">
                                      <p:cBhvr>
                                        <p:cTn id="71" dur="8158" fill="hold"/>
                                        <p:tgtEl>
                                          <p:spTgt spid="23"/>
                                        </p:tgtEl>
                                      </p:cBhvr>
                                    </p:cmd>
                                  </p:childTnLst>
                                </p:cTn>
                              </p:par>
                              <p:par>
                                <p:cTn id="72" presetID="10"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childTnLst>
              </p:cTn>
              <p:nextCondLst>
                <p:cond evt="onClick" delay="0">
                  <p:tgtEl>
                    <p:spTgt spid="13"/>
                  </p:tgtEl>
                </p:cond>
              </p:nextCondLst>
            </p:seq>
            <p:seq concurrent="1" nextAc="seek">
              <p:cTn id="75" restart="whenNotActive" fill="hold" evtFilter="cancelBubble" nodeType="interactiveSeq">
                <p:stCondLst>
                  <p:cond evt="onClick" delay="0">
                    <p:tgtEl>
                      <p:spTgt spid="14"/>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withEffect">
                                  <p:stCondLst>
                                    <p:cond delay="0"/>
                                  </p:stCondLst>
                                  <p:childTnLst>
                                    <p:cmd type="call" cmd="playFrom(0.0)">
                                      <p:cBhvr>
                                        <p:cTn id="79" dur="8158" fill="hold"/>
                                        <p:tgtEl>
                                          <p:spTgt spid="22"/>
                                        </p:tgtEl>
                                      </p:cBhvr>
                                    </p:cmd>
                                  </p:childTnLst>
                                </p:cTn>
                              </p:par>
                              <p:par>
                                <p:cTn id="80" presetID="10" presetClass="entr" presetSubtype="0"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childTnLst>
                    </p:cTn>
                  </p:par>
                </p:childTnLst>
              </p:cTn>
              <p:nextCondLst>
                <p:cond evt="onClick" delay="0">
                  <p:tgtEl>
                    <p:spTgt spid="14"/>
                  </p:tgtEl>
                </p:cond>
              </p:nextCondLst>
            </p:seq>
            <p:audio>
              <p:cMediaNode vol="80000">
                <p:cTn id="83" fill="hold" display="0">
                  <p:stCondLst>
                    <p:cond delay="indefinite"/>
                  </p:stCondLst>
                  <p:endCondLst>
                    <p:cond evt="onStopAudio" delay="0">
                      <p:tgtEl>
                        <p:sldTgt/>
                      </p:tgtEl>
                    </p:cond>
                  </p:endCondLst>
                </p:cTn>
                <p:tgtEl>
                  <p:spTgt spid="20"/>
                </p:tgtEl>
              </p:cMediaNode>
            </p:audio>
            <p:audio>
              <p:cMediaNode vol="80000">
                <p:cTn id="84" fill="hold" display="0">
                  <p:stCondLst>
                    <p:cond delay="indefinite"/>
                  </p:stCondLst>
                  <p:endCondLst>
                    <p:cond evt="onStopAudio" delay="0">
                      <p:tgtEl>
                        <p:sldTgt/>
                      </p:tgtEl>
                    </p:cond>
                  </p:endCondLst>
                </p:cTn>
                <p:tgtEl>
                  <p:spTgt spid="21"/>
                </p:tgtEl>
              </p:cMediaNode>
            </p:audio>
            <p:audio>
              <p:cMediaNode vol="80000">
                <p:cTn id="85" fill="hold" display="0">
                  <p:stCondLst>
                    <p:cond delay="indefinite"/>
                  </p:stCondLst>
                  <p:endCondLst>
                    <p:cond evt="onStopAudio" delay="0">
                      <p:tgtEl>
                        <p:sldTgt/>
                      </p:tgtEl>
                    </p:cond>
                  </p:endCondLst>
                </p:cTn>
                <p:tgtEl>
                  <p:spTgt spid="22"/>
                </p:tgtEl>
              </p:cMediaNode>
            </p:audio>
            <p:audio>
              <p:cMediaNode vol="80000">
                <p:cTn id="86" fill="hold" display="0">
                  <p:stCondLst>
                    <p:cond delay="indefinite"/>
                  </p:stCondLst>
                  <p:endCondLst>
                    <p:cond evt="onStopAudio" delay="0">
                      <p:tgtEl>
                        <p:sldTgt/>
                      </p:tgtEl>
                    </p:cond>
                  </p:endCondLst>
                </p:cTn>
                <p:tgtEl>
                  <p:spTgt spid="23"/>
                </p:tgtEl>
              </p:cMediaNode>
            </p:audio>
            <p:seq concurrent="1" nextAc="seek">
              <p:cTn id="87" restart="whenNotActive" fill="hold" evtFilter="cancelBubble" nodeType="interactiveSeq">
                <p:stCondLst>
                  <p:cond evt="onClick" delay="0">
                    <p:tgtEl>
                      <p:spTgt spid="19"/>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 grpId="0" animBg="1"/>
      <p:bldP spid="3" grpId="0"/>
      <p:bldP spid="6" grpId="0" animBg="1"/>
      <p:bldP spid="9" grpId="0" animBg="1"/>
      <p:bldP spid="10" grpId="0" animBg="1"/>
      <p:bldP spid="11" grpId="0" animBg="1"/>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25000" r="-25000"/>
          </a:stretch>
        </a:blipFill>
        <a:effectLst/>
      </p:bgPr>
    </p:bg>
    <p:spTree>
      <p:nvGrpSpPr>
        <p:cNvPr id="1" name=""/>
        <p:cNvGrpSpPr/>
        <p:nvPr/>
      </p:nvGrpSpPr>
      <p:grpSpPr>
        <a:xfrm>
          <a:off x="0" y="0"/>
          <a:ext cx="0" cy="0"/>
          <a:chOff x="0" y="0"/>
          <a:chExt cx="0" cy="0"/>
        </a:xfrm>
      </p:grpSpPr>
      <p:sp>
        <p:nvSpPr>
          <p:cNvPr id="2" name="Cloud 1"/>
          <p:cNvSpPr/>
          <p:nvPr/>
        </p:nvSpPr>
        <p:spPr>
          <a:xfrm>
            <a:off x="1434563" y="33420"/>
            <a:ext cx="5143500" cy="157553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endParaRPr lang="en-US" sz="1350" kern="120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1948231" y="255571"/>
            <a:ext cx="4116164" cy="1015663"/>
          </a:xfrm>
          <a:prstGeom prst="rect">
            <a:avLst/>
          </a:prstGeom>
          <a:noFill/>
        </p:spPr>
        <p:txBody>
          <a:bodyPr wrap="square" rtlCol="0">
            <a:spAutoFit/>
          </a:bodyPr>
          <a:lstStyle/>
          <a:p>
            <a:pPr algn="ctr" defTabSz="685800">
              <a:lnSpc>
                <a:spcPct val="150000"/>
              </a:lnSpc>
              <a:buClrTx/>
            </a:pPr>
            <a:r>
              <a:rPr lang="en-US" sz="2000" b="1" kern="1200" dirty="0" err="1" smtClean="0">
                <a:solidFill>
                  <a:prstClr val="black"/>
                </a:solidFill>
                <a:latin typeface="Arial" panose="020B0604020202020204" pitchFamily="34" charset="0"/>
                <a:ea typeface="+mn-ea"/>
                <a:cs typeface="Arial" panose="020B0604020202020204" pitchFamily="34" charset="0"/>
              </a:rPr>
              <a:t>Kết</a:t>
            </a:r>
            <a:r>
              <a:rPr lang="en-US" sz="2000" b="1" kern="1200" dirty="0" smtClean="0">
                <a:solidFill>
                  <a:prstClr val="black"/>
                </a:solidFill>
                <a:latin typeface="Arial" panose="020B0604020202020204" pitchFamily="34" charset="0"/>
                <a:ea typeface="+mn-ea"/>
                <a:cs typeface="Arial" panose="020B0604020202020204" pitchFamily="34" charset="0"/>
              </a:rPr>
              <a:t> </a:t>
            </a:r>
            <a:r>
              <a:rPr lang="en-US" sz="2000" b="1" kern="1200" dirty="0" err="1" smtClean="0">
                <a:solidFill>
                  <a:prstClr val="black"/>
                </a:solidFill>
                <a:latin typeface="Arial" panose="020B0604020202020204" pitchFamily="34" charset="0"/>
                <a:ea typeface="+mn-ea"/>
                <a:cs typeface="Arial" panose="020B0604020202020204" pitchFamily="34" charset="0"/>
              </a:rPr>
              <a:t>quả</a:t>
            </a:r>
            <a:r>
              <a:rPr lang="en-US" sz="2000" b="1" kern="1200" dirty="0" smtClean="0">
                <a:solidFill>
                  <a:prstClr val="black"/>
                </a:solidFill>
                <a:latin typeface="Arial" panose="020B0604020202020204" pitchFamily="34" charset="0"/>
                <a:ea typeface="+mn-ea"/>
                <a:cs typeface="Arial" panose="020B0604020202020204" pitchFamily="34" charset="0"/>
              </a:rPr>
              <a:t> </a:t>
            </a:r>
            <a:r>
              <a:rPr lang="en-US" sz="2000" b="1" kern="1200" dirty="0" err="1" smtClean="0">
                <a:solidFill>
                  <a:prstClr val="black"/>
                </a:solidFill>
                <a:latin typeface="Arial" panose="020B0604020202020204" pitchFamily="34" charset="0"/>
                <a:ea typeface="+mn-ea"/>
                <a:cs typeface="Arial" panose="020B0604020202020204" pitchFamily="34" charset="0"/>
              </a:rPr>
              <a:t>của</a:t>
            </a:r>
            <a:r>
              <a:rPr lang="en-US" sz="2000" b="1" kern="1200" dirty="0" smtClean="0">
                <a:solidFill>
                  <a:prstClr val="black"/>
                </a:solidFill>
                <a:latin typeface="Arial" panose="020B0604020202020204" pitchFamily="34" charset="0"/>
                <a:ea typeface="+mn-ea"/>
                <a:cs typeface="Arial" panose="020B0604020202020204" pitchFamily="34" charset="0"/>
              </a:rPr>
              <a:t> </a:t>
            </a:r>
            <a:r>
              <a:rPr lang="en-US" sz="2000" b="1" kern="1200" dirty="0" err="1" smtClean="0">
                <a:solidFill>
                  <a:prstClr val="black"/>
                </a:solidFill>
                <a:latin typeface="Arial" panose="020B0604020202020204" pitchFamily="34" charset="0"/>
                <a:ea typeface="+mn-ea"/>
                <a:cs typeface="Arial" panose="020B0604020202020204" pitchFamily="34" charset="0"/>
              </a:rPr>
              <a:t>phép</a:t>
            </a:r>
            <a:r>
              <a:rPr lang="en-US" sz="2000" b="1" kern="1200" dirty="0" smtClean="0">
                <a:solidFill>
                  <a:prstClr val="black"/>
                </a:solidFill>
                <a:latin typeface="Arial" panose="020B0604020202020204" pitchFamily="34" charset="0"/>
                <a:ea typeface="+mn-ea"/>
                <a:cs typeface="Arial" panose="020B0604020202020204" pitchFamily="34" charset="0"/>
              </a:rPr>
              <a:t> </a:t>
            </a:r>
            <a:r>
              <a:rPr lang="en-US" sz="2000" b="1" kern="1200" dirty="0" err="1" smtClean="0">
                <a:solidFill>
                  <a:prstClr val="black"/>
                </a:solidFill>
                <a:latin typeface="Arial" panose="020B0604020202020204" pitchFamily="34" charset="0"/>
                <a:ea typeface="+mn-ea"/>
                <a:cs typeface="Arial" panose="020B0604020202020204" pitchFamily="34" charset="0"/>
              </a:rPr>
              <a:t>tính</a:t>
            </a:r>
            <a:r>
              <a:rPr lang="en-US" sz="2000" b="1" kern="1200" dirty="0" smtClean="0">
                <a:solidFill>
                  <a:prstClr val="black"/>
                </a:solidFill>
                <a:latin typeface="Arial" panose="020B0604020202020204" pitchFamily="34" charset="0"/>
                <a:ea typeface="+mn-ea"/>
                <a:cs typeface="Arial" panose="020B0604020202020204" pitchFamily="34" charset="0"/>
              </a:rPr>
              <a:t> </a:t>
            </a:r>
            <a:r>
              <a:rPr lang="en-US" sz="2000" b="1" kern="1200" dirty="0" err="1" smtClean="0">
                <a:solidFill>
                  <a:prstClr val="black"/>
                </a:solidFill>
                <a:latin typeface="Arial" panose="020B0604020202020204" pitchFamily="34" charset="0"/>
                <a:ea typeface="+mn-ea"/>
                <a:cs typeface="Arial" panose="020B0604020202020204" pitchFamily="34" charset="0"/>
              </a:rPr>
              <a:t>nào</a:t>
            </a:r>
            <a:r>
              <a:rPr lang="en-US" sz="2000" b="1" kern="1200" dirty="0" smtClean="0">
                <a:solidFill>
                  <a:prstClr val="black"/>
                </a:solidFill>
                <a:latin typeface="Arial" panose="020B0604020202020204" pitchFamily="34" charset="0"/>
                <a:ea typeface="+mn-ea"/>
                <a:cs typeface="Arial" panose="020B0604020202020204" pitchFamily="34" charset="0"/>
              </a:rPr>
              <a:t> </a:t>
            </a:r>
            <a:r>
              <a:rPr lang="en-US" sz="2000" b="1" kern="1200" dirty="0" err="1" smtClean="0">
                <a:solidFill>
                  <a:prstClr val="black"/>
                </a:solidFill>
                <a:latin typeface="Arial" panose="020B0604020202020204" pitchFamily="34" charset="0"/>
                <a:ea typeface="+mn-ea"/>
                <a:cs typeface="Arial" panose="020B0604020202020204" pitchFamily="34" charset="0"/>
              </a:rPr>
              <a:t>sau</a:t>
            </a:r>
            <a:r>
              <a:rPr lang="en-US" sz="2000" b="1" kern="1200" dirty="0" smtClean="0">
                <a:solidFill>
                  <a:prstClr val="black"/>
                </a:solidFill>
                <a:latin typeface="Arial" panose="020B0604020202020204" pitchFamily="34" charset="0"/>
                <a:ea typeface="+mn-ea"/>
                <a:cs typeface="Arial" panose="020B0604020202020204" pitchFamily="34" charset="0"/>
              </a:rPr>
              <a:t> </a:t>
            </a:r>
            <a:r>
              <a:rPr lang="en-US" sz="2000" b="1" kern="1200" dirty="0" err="1" smtClean="0">
                <a:solidFill>
                  <a:prstClr val="black"/>
                </a:solidFill>
                <a:latin typeface="Arial" panose="020B0604020202020204" pitchFamily="34" charset="0"/>
                <a:ea typeface="+mn-ea"/>
                <a:cs typeface="Arial" panose="020B0604020202020204" pitchFamily="34" charset="0"/>
              </a:rPr>
              <a:t>đây</a:t>
            </a:r>
            <a:r>
              <a:rPr lang="en-US" sz="2000" b="1" kern="1200" dirty="0" smtClean="0">
                <a:solidFill>
                  <a:prstClr val="black"/>
                </a:solidFill>
                <a:latin typeface="Arial" panose="020B0604020202020204" pitchFamily="34" charset="0"/>
                <a:ea typeface="+mn-ea"/>
                <a:cs typeface="Arial" panose="020B0604020202020204" pitchFamily="34" charset="0"/>
              </a:rPr>
              <a:t> </a:t>
            </a:r>
            <a:r>
              <a:rPr lang="en-US" sz="2000" b="1" kern="1200" dirty="0" err="1" smtClean="0">
                <a:solidFill>
                  <a:prstClr val="black"/>
                </a:solidFill>
                <a:latin typeface="Arial" panose="020B0604020202020204" pitchFamily="34" charset="0"/>
                <a:ea typeface="+mn-ea"/>
                <a:cs typeface="Arial" panose="020B0604020202020204" pitchFamily="34" charset="0"/>
              </a:rPr>
              <a:t>là</a:t>
            </a:r>
            <a:r>
              <a:rPr lang="en-US" sz="2000" b="1" kern="1200" dirty="0" smtClean="0">
                <a:solidFill>
                  <a:prstClr val="black"/>
                </a:solidFill>
                <a:latin typeface="Arial" panose="020B0604020202020204" pitchFamily="34" charset="0"/>
                <a:ea typeface="+mn-ea"/>
                <a:cs typeface="Arial" panose="020B0604020202020204" pitchFamily="34" charset="0"/>
              </a:rPr>
              <a:t> </a:t>
            </a:r>
            <a:r>
              <a:rPr lang="en-US" sz="2000" b="1" kern="1200" dirty="0" err="1" smtClean="0">
                <a:solidFill>
                  <a:prstClr val="black"/>
                </a:solidFill>
                <a:latin typeface="Arial" panose="020B0604020202020204" pitchFamily="34" charset="0"/>
                <a:ea typeface="+mn-ea"/>
                <a:cs typeface="Arial" panose="020B0604020202020204" pitchFamily="34" charset="0"/>
              </a:rPr>
              <a:t>số</a:t>
            </a:r>
            <a:r>
              <a:rPr lang="en-US" sz="2000" b="1" kern="1200" dirty="0" smtClean="0">
                <a:solidFill>
                  <a:prstClr val="black"/>
                </a:solidFill>
                <a:latin typeface="Arial" panose="020B0604020202020204" pitchFamily="34" charset="0"/>
                <a:ea typeface="+mn-ea"/>
                <a:cs typeface="Arial" panose="020B0604020202020204" pitchFamily="34" charset="0"/>
              </a:rPr>
              <a:t> </a:t>
            </a:r>
            <a:r>
              <a:rPr lang="en-US" sz="2000" b="1" kern="1200" err="1" smtClean="0">
                <a:solidFill>
                  <a:prstClr val="black"/>
                </a:solidFill>
                <a:latin typeface="Arial" panose="020B0604020202020204" pitchFamily="34" charset="0"/>
                <a:ea typeface="+mn-ea"/>
                <a:cs typeface="Arial" panose="020B0604020202020204" pitchFamily="34" charset="0"/>
              </a:rPr>
              <a:t>nguyên</a:t>
            </a:r>
            <a:r>
              <a:rPr lang="en-US" sz="2000" b="1" kern="1200" smtClean="0">
                <a:solidFill>
                  <a:prstClr val="black"/>
                </a:solidFill>
                <a:latin typeface="Arial" panose="020B0604020202020204" pitchFamily="34" charset="0"/>
                <a:ea typeface="+mn-ea"/>
                <a:cs typeface="Arial" panose="020B0604020202020204" pitchFamily="34" charset="0"/>
              </a:rPr>
              <a:t> tố?</a:t>
            </a:r>
            <a:endParaRPr lang="en-US" sz="2000" b="1" kern="1200" dirty="0">
              <a:solidFill>
                <a:prstClr val="black"/>
              </a:solidFill>
              <a:latin typeface="Arial" panose="020B0604020202020204" pitchFamily="34" charset="0"/>
              <a:ea typeface="+mn-ea"/>
              <a:cs typeface="Arial" panose="020B0604020202020204" pitchFamily="34" charset="0"/>
            </a:endParaRPr>
          </a:p>
        </p:txBody>
      </p:sp>
      <p:sp>
        <p:nvSpPr>
          <p:cNvPr id="6" name="Rounded Rectangle 5"/>
          <p:cNvSpPr/>
          <p:nvPr/>
        </p:nvSpPr>
        <p:spPr>
          <a:xfrm>
            <a:off x="579223" y="3139489"/>
            <a:ext cx="3152179" cy="696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1350" kern="1200">
              <a:solidFill>
                <a:prstClr val="black"/>
              </a:solidFill>
              <a:latin typeface="Arial" panose="020B0604020202020204" pitchFamily="34" charset="0"/>
              <a:cs typeface="Arial" panose="020B0604020202020204" pitchFamily="34" charset="0"/>
            </a:endParaRPr>
          </a:p>
        </p:txBody>
      </p:sp>
      <p:sp>
        <p:nvSpPr>
          <p:cNvPr id="9" name="Rounded Rectangle 8"/>
          <p:cNvSpPr/>
          <p:nvPr/>
        </p:nvSpPr>
        <p:spPr>
          <a:xfrm>
            <a:off x="605307" y="1940571"/>
            <a:ext cx="3152179"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1350" kern="1200">
              <a:solidFill>
                <a:prstClr val="black"/>
              </a:solidFill>
              <a:latin typeface="Arial" panose="020B0604020202020204" pitchFamily="34" charset="0"/>
              <a:cs typeface="Arial" panose="020B0604020202020204" pitchFamily="34" charset="0"/>
            </a:endParaRPr>
          </a:p>
        </p:txBody>
      </p:sp>
      <p:sp>
        <p:nvSpPr>
          <p:cNvPr id="10" name="Rounded Rectangle 9"/>
          <p:cNvSpPr/>
          <p:nvPr/>
        </p:nvSpPr>
        <p:spPr>
          <a:xfrm>
            <a:off x="4260166" y="3150557"/>
            <a:ext cx="3412096" cy="6855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1350" kern="1200">
              <a:solidFill>
                <a:prstClr val="black"/>
              </a:solidFill>
              <a:latin typeface="Arial" panose="020B0604020202020204" pitchFamily="34" charset="0"/>
              <a:cs typeface="Arial" panose="020B0604020202020204" pitchFamily="34" charset="0"/>
            </a:endParaRPr>
          </a:p>
        </p:txBody>
      </p:sp>
      <p:sp>
        <p:nvSpPr>
          <p:cNvPr id="11" name="Rounded Rectangle 10"/>
          <p:cNvSpPr/>
          <p:nvPr/>
        </p:nvSpPr>
        <p:spPr>
          <a:xfrm>
            <a:off x="4286250" y="1940570"/>
            <a:ext cx="3412096" cy="65181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endParaRPr lang="en-US" sz="1350" kern="1200">
              <a:solidFill>
                <a:prstClr val="black"/>
              </a:solidFill>
              <a:latin typeface="Arial" panose="020B0604020202020204" pitchFamily="34" charset="0"/>
              <a:cs typeface="Arial" panose="020B0604020202020204" pitchFamily="34" charset="0"/>
            </a:endParaRPr>
          </a:p>
        </p:txBody>
      </p:sp>
      <p:sp>
        <p:nvSpPr>
          <p:cNvPr id="12" name="TextBox 11"/>
          <p:cNvSpPr txBox="1"/>
          <p:nvPr/>
        </p:nvSpPr>
        <p:spPr>
          <a:xfrm>
            <a:off x="742829" y="3274637"/>
            <a:ext cx="2918510" cy="438582"/>
          </a:xfrm>
          <a:prstGeom prst="rect">
            <a:avLst/>
          </a:prstGeom>
          <a:noFill/>
        </p:spPr>
        <p:txBody>
          <a:bodyPr wrap="square" rtlCol="0">
            <a:spAutoFit/>
          </a:bodyPr>
          <a:lstStyle/>
          <a:p>
            <a:pPr defTabSz="685800">
              <a:buClrTx/>
            </a:pPr>
            <a:r>
              <a:rPr lang="en-US" sz="2250" kern="1200" smtClean="0">
                <a:solidFill>
                  <a:prstClr val="black"/>
                </a:solidFill>
                <a:latin typeface="Arial" panose="020B0604020202020204" pitchFamily="34" charset="0"/>
                <a:ea typeface="+mn-ea"/>
                <a:cs typeface="Arial" panose="020B0604020202020204" pitchFamily="34" charset="0"/>
              </a:rPr>
              <a:t>C. </a:t>
            </a:r>
            <a:r>
              <a:rPr lang="en-US" sz="2250" kern="1200" dirty="0" smtClean="0">
                <a:solidFill>
                  <a:prstClr val="black"/>
                </a:solidFill>
                <a:latin typeface="Arial" panose="020B0604020202020204" pitchFamily="34" charset="0"/>
                <a:ea typeface="+mn-ea"/>
                <a:cs typeface="Arial" panose="020B0604020202020204" pitchFamily="34" charset="0"/>
              </a:rPr>
              <a:t>15 – 5 + 3</a:t>
            </a:r>
            <a:endParaRPr lang="en-US" sz="2250" kern="1200" dirty="0">
              <a:solidFill>
                <a:prstClr val="black"/>
              </a:solidFill>
              <a:latin typeface="Arial" panose="020B0604020202020204" pitchFamily="34" charset="0"/>
              <a:ea typeface="+mn-ea"/>
              <a:cs typeface="Arial" panose="020B0604020202020204" pitchFamily="34" charset="0"/>
            </a:endParaRPr>
          </a:p>
        </p:txBody>
      </p:sp>
      <p:sp>
        <p:nvSpPr>
          <p:cNvPr id="13" name="TextBox 12"/>
          <p:cNvSpPr txBox="1"/>
          <p:nvPr/>
        </p:nvSpPr>
        <p:spPr>
          <a:xfrm>
            <a:off x="4286250" y="2018253"/>
            <a:ext cx="3183496" cy="438582"/>
          </a:xfrm>
          <a:prstGeom prst="rect">
            <a:avLst/>
          </a:prstGeom>
          <a:noFill/>
        </p:spPr>
        <p:txBody>
          <a:bodyPr wrap="square" rtlCol="0">
            <a:spAutoFit/>
          </a:bodyPr>
          <a:lstStyle/>
          <a:p>
            <a:pPr defTabSz="685800">
              <a:buClrTx/>
            </a:pPr>
            <a:r>
              <a:rPr lang="en-US" sz="2250" kern="1200" smtClean="0">
                <a:solidFill>
                  <a:prstClr val="black"/>
                </a:solidFill>
                <a:latin typeface="Arial" panose="020B0604020202020204" pitchFamily="34" charset="0"/>
                <a:ea typeface="+mn-ea"/>
                <a:cs typeface="Arial" panose="020B0604020202020204" pitchFamily="34" charset="0"/>
              </a:rPr>
              <a:t>B. </a:t>
            </a:r>
            <a:r>
              <a:rPr lang="en-US" sz="2250" kern="1200" dirty="0" smtClean="0">
                <a:solidFill>
                  <a:prstClr val="black"/>
                </a:solidFill>
                <a:latin typeface="Arial" panose="020B0604020202020204" pitchFamily="34" charset="0"/>
                <a:ea typeface="+mn-ea"/>
                <a:cs typeface="Arial" panose="020B0604020202020204" pitchFamily="34" charset="0"/>
              </a:rPr>
              <a:t>14 . 6 : 4</a:t>
            </a:r>
            <a:endParaRPr lang="en-US" sz="2250" kern="1200" dirty="0">
              <a:solidFill>
                <a:prstClr val="black"/>
              </a:solidFill>
              <a:latin typeface="Arial" panose="020B0604020202020204" pitchFamily="34" charset="0"/>
              <a:ea typeface="+mn-ea"/>
              <a:cs typeface="Arial" panose="020B0604020202020204" pitchFamily="34" charset="0"/>
            </a:endParaRPr>
          </a:p>
        </p:txBody>
      </p:sp>
      <p:sp>
        <p:nvSpPr>
          <p:cNvPr id="14" name="TextBox 13"/>
          <p:cNvSpPr txBox="1"/>
          <p:nvPr/>
        </p:nvSpPr>
        <p:spPr>
          <a:xfrm>
            <a:off x="4260166" y="3274637"/>
            <a:ext cx="3183496" cy="438582"/>
          </a:xfrm>
          <a:prstGeom prst="rect">
            <a:avLst/>
          </a:prstGeom>
          <a:noFill/>
        </p:spPr>
        <p:txBody>
          <a:bodyPr wrap="square" rtlCol="0">
            <a:spAutoFit/>
          </a:bodyPr>
          <a:lstStyle/>
          <a:p>
            <a:pPr defTabSz="685800">
              <a:buClrTx/>
            </a:pPr>
            <a:r>
              <a:rPr lang="en-US" sz="2250" kern="1200" smtClean="0">
                <a:solidFill>
                  <a:prstClr val="black"/>
                </a:solidFill>
                <a:latin typeface="Arial" panose="020B0604020202020204" pitchFamily="34" charset="0"/>
                <a:ea typeface="+mn-ea"/>
                <a:cs typeface="Arial" panose="020B0604020202020204" pitchFamily="34" charset="0"/>
              </a:rPr>
              <a:t>D. </a:t>
            </a:r>
            <a:r>
              <a:rPr lang="en-US" sz="2250" kern="1200" dirty="0" smtClean="0">
                <a:solidFill>
                  <a:prstClr val="black"/>
                </a:solidFill>
                <a:latin typeface="Arial" panose="020B0604020202020204" pitchFamily="34" charset="0"/>
                <a:ea typeface="+mn-ea"/>
                <a:cs typeface="Arial" panose="020B0604020202020204" pitchFamily="34" charset="0"/>
              </a:rPr>
              <a:t>6.4 – 12.2</a:t>
            </a:r>
            <a:endParaRPr lang="en-US" sz="2250" kern="1200" dirty="0">
              <a:solidFill>
                <a:prstClr val="black"/>
              </a:solidFill>
              <a:latin typeface="Arial" panose="020B0604020202020204" pitchFamily="34" charset="0"/>
              <a:ea typeface="+mn-ea"/>
              <a:cs typeface="Arial" panose="020B0604020202020204" pitchFamily="34" charset="0"/>
            </a:endParaRPr>
          </a:p>
        </p:txBody>
      </p:sp>
      <p:sp>
        <p:nvSpPr>
          <p:cNvPr id="15" name="TextBox 14"/>
          <p:cNvSpPr txBox="1"/>
          <p:nvPr/>
        </p:nvSpPr>
        <p:spPr>
          <a:xfrm>
            <a:off x="878159" y="1993671"/>
            <a:ext cx="2715047" cy="438582"/>
          </a:xfrm>
          <a:prstGeom prst="rect">
            <a:avLst/>
          </a:prstGeom>
          <a:noFill/>
        </p:spPr>
        <p:txBody>
          <a:bodyPr wrap="square" rtlCol="0">
            <a:spAutoFit/>
          </a:bodyPr>
          <a:lstStyle/>
          <a:p>
            <a:pPr defTabSz="685800">
              <a:buClrTx/>
            </a:pPr>
            <a:r>
              <a:rPr lang="en-US" sz="2250" kern="1200" smtClean="0">
                <a:solidFill>
                  <a:prstClr val="black"/>
                </a:solidFill>
                <a:latin typeface="Arial" panose="020B0604020202020204" pitchFamily="34" charset="0"/>
                <a:ea typeface="+mn-ea"/>
                <a:cs typeface="Arial" panose="020B0604020202020204" pitchFamily="34" charset="0"/>
              </a:rPr>
              <a:t>A. </a:t>
            </a:r>
            <a:r>
              <a:rPr lang="en-US" sz="2250" kern="1200" dirty="0" smtClean="0">
                <a:solidFill>
                  <a:prstClr val="black"/>
                </a:solidFill>
                <a:latin typeface="Arial" panose="020B0604020202020204" pitchFamily="34" charset="0"/>
                <a:ea typeface="+mn-ea"/>
                <a:cs typeface="Arial" panose="020B0604020202020204" pitchFamily="34" charset="0"/>
              </a:rPr>
              <a:t>7.2 + 1</a:t>
            </a:r>
            <a:endParaRPr lang="en-US" sz="2250" kern="1200" dirty="0">
              <a:solidFill>
                <a:prstClr val="black"/>
              </a:solidFill>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rotWithShape="1">
          <a:blip r:embed="rId7">
            <a:extLst>
              <a:ext uri="{BEBA8EAE-BF5A-486C-A8C5-ECC9F3942E4B}">
                <a14:imgProps xmlns:a14="http://schemas.microsoft.com/office/drawing/2010/main">
                  <a14:imgLayer r:embed="rId8">
                    <a14:imgEffect>
                      <a14:backgroundRemoval t="4611" b="94236" l="55152" r="94394">
                        <a14:foregroundMark x1="66364" y1="91354" x2="86970" y2="70893"/>
                        <a14:foregroundMark x1="70303" y1="72334" x2="80000" y2="66859"/>
                        <a14:foregroundMark x1="80909" y1="91354" x2="82879" y2="91354"/>
                      </a14:backgroundRemoval>
                    </a14:imgEffect>
                  </a14:imgLayer>
                </a14:imgProps>
              </a:ext>
              <a:ext uri="{28A0092B-C50C-407E-A947-70E740481C1C}">
                <a14:useLocalDpi xmlns:a14="http://schemas.microsoft.com/office/drawing/2010/main" val="0"/>
              </a:ext>
            </a:extLst>
          </a:blip>
          <a:srcRect l="54545" t="7506" r="3499" b="5357"/>
          <a:stretch/>
        </p:blipFill>
        <p:spPr>
          <a:xfrm>
            <a:off x="3661151" y="1338808"/>
            <a:ext cx="1171575" cy="1279265"/>
          </a:xfrm>
          <a:prstGeom prst="rect">
            <a:avLst/>
          </a:prstGeom>
        </p:spPr>
      </p:pic>
      <p:pic>
        <p:nvPicPr>
          <p:cNvPr id="17" name="Picture 16"/>
          <p:cNvPicPr>
            <a:picLocks noChangeAspect="1"/>
          </p:cNvPicPr>
          <p:nvPr/>
        </p:nvPicPr>
        <p:blipFill rotWithShape="1">
          <a:blip r:embed="rId7">
            <a:extLst>
              <a:ext uri="{BEBA8EAE-BF5A-486C-A8C5-ECC9F3942E4B}">
                <a14:imgProps xmlns:a14="http://schemas.microsoft.com/office/drawing/2010/main">
                  <a14:imgLayer r:embed="rId8">
                    <a14:imgEffect>
                      <a14:backgroundRemoval t="4611" b="94236" l="55152" r="94394">
                        <a14:foregroundMark x1="66364" y1="91354" x2="86970" y2="70893"/>
                        <a14:foregroundMark x1="70303" y1="72334" x2="80000" y2="66859"/>
                        <a14:foregroundMark x1="80909" y1="91354" x2="82879" y2="91354"/>
                      </a14:backgroundRemoval>
                    </a14:imgEffect>
                  </a14:imgLayer>
                </a14:imgProps>
              </a:ext>
              <a:ext uri="{28A0092B-C50C-407E-A947-70E740481C1C}">
                <a14:useLocalDpi xmlns:a14="http://schemas.microsoft.com/office/drawing/2010/main" val="0"/>
              </a:ext>
            </a:extLst>
          </a:blip>
          <a:srcRect l="54545" t="7506" r="3499" b="5357"/>
          <a:stretch/>
        </p:blipFill>
        <p:spPr>
          <a:xfrm>
            <a:off x="3650415" y="2900839"/>
            <a:ext cx="1171575" cy="1279265"/>
          </a:xfrm>
          <a:prstGeom prst="rect">
            <a:avLst/>
          </a:prstGeom>
        </p:spPr>
      </p:pic>
      <p:pic>
        <p:nvPicPr>
          <p:cNvPr id="18" name="Picture 17"/>
          <p:cNvPicPr>
            <a:picLocks noChangeAspect="1"/>
          </p:cNvPicPr>
          <p:nvPr/>
        </p:nvPicPr>
        <p:blipFill rotWithShape="1">
          <a:blip r:embed="rId7">
            <a:extLst>
              <a:ext uri="{BEBA8EAE-BF5A-486C-A8C5-ECC9F3942E4B}">
                <a14:imgProps xmlns:a14="http://schemas.microsoft.com/office/drawing/2010/main">
                  <a14:imgLayer r:embed="rId8">
                    <a14:imgEffect>
                      <a14:backgroundRemoval t="4611" b="94236" l="55152" r="94394">
                        <a14:foregroundMark x1="66364" y1="91354" x2="86970" y2="70893"/>
                        <a14:foregroundMark x1="70303" y1="72334" x2="80000" y2="66859"/>
                        <a14:foregroundMark x1="80909" y1="91354" x2="82879" y2="91354"/>
                      </a14:backgroundRemoval>
                    </a14:imgEffect>
                  </a14:imgLayer>
                </a14:imgProps>
              </a:ext>
              <a:ext uri="{28A0092B-C50C-407E-A947-70E740481C1C}">
                <a14:useLocalDpi xmlns:a14="http://schemas.microsoft.com/office/drawing/2010/main" val="0"/>
              </a:ext>
            </a:extLst>
          </a:blip>
          <a:srcRect l="54545" t="7506" r="3499" b="5357"/>
          <a:stretch/>
        </p:blipFill>
        <p:spPr>
          <a:xfrm>
            <a:off x="183125" y="1549930"/>
            <a:ext cx="1171575" cy="1279265"/>
          </a:xfrm>
          <a:prstGeom prst="rect">
            <a:avLst/>
          </a:prstGeom>
        </p:spPr>
      </p:pic>
      <p:pic>
        <p:nvPicPr>
          <p:cNvPr id="19" name="Picture 18"/>
          <p:cNvPicPr>
            <a:picLocks noChangeAspect="1"/>
          </p:cNvPicPr>
          <p:nvPr/>
        </p:nvPicPr>
        <p:blipFill rotWithShape="1">
          <a:blip r:embed="rId9">
            <a:extLst>
              <a:ext uri="{BEBA8EAE-BF5A-486C-A8C5-ECC9F3942E4B}">
                <a14:imgProps xmlns:a14="http://schemas.microsoft.com/office/drawing/2010/main">
                  <a14:imgLayer r:embed="rId10">
                    <a14:imgEffect>
                      <a14:backgroundRemoval t="3059" b="97412" l="4762" r="97759"/>
                    </a14:imgEffect>
                  </a14:imgLayer>
                </a14:imgProps>
              </a:ext>
              <a:ext uri="{28A0092B-C50C-407E-A947-70E740481C1C}">
                <a14:useLocalDpi xmlns:a14="http://schemas.microsoft.com/office/drawing/2010/main" val="0"/>
              </a:ext>
            </a:extLst>
          </a:blip>
          <a:srcRect l="3530" t="3802" r="2199" b="2592"/>
          <a:stretch/>
        </p:blipFill>
        <p:spPr>
          <a:xfrm>
            <a:off x="2181396" y="667684"/>
            <a:ext cx="3217286" cy="3803073"/>
          </a:xfrm>
          <a:prstGeom prst="rect">
            <a:avLst/>
          </a:prstGeom>
        </p:spPr>
      </p:pic>
      <p:pic>
        <p:nvPicPr>
          <p:cNvPr id="2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79069" y="12988"/>
            <a:ext cx="457200" cy="457200"/>
          </a:xfrm>
          <a:prstGeom prst="rect">
            <a:avLst/>
          </a:prstGeom>
        </p:spPr>
      </p:pic>
      <p:pic>
        <p:nvPicPr>
          <p:cNvPr id="2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14139" y="750723"/>
            <a:ext cx="457200" cy="457200"/>
          </a:xfrm>
          <a:prstGeom prst="rect">
            <a:avLst/>
          </a:prstGeom>
        </p:spPr>
      </p:pic>
      <p:pic>
        <p:nvPicPr>
          <p:cNvPr id="2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14139" y="2648018"/>
            <a:ext cx="457200" cy="457200"/>
          </a:xfrm>
          <a:prstGeom prst="rect">
            <a:avLst/>
          </a:prstGeom>
        </p:spPr>
      </p:pic>
      <p:pic>
        <p:nvPicPr>
          <p:cNvPr id="2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79069" y="1645775"/>
            <a:ext cx="457200" cy="457200"/>
          </a:xfrm>
          <a:prstGeom prst="rect">
            <a:avLst/>
          </a:prstGeom>
        </p:spPr>
      </p:pic>
      <p:pic>
        <p:nvPicPr>
          <p:cNvPr id="4" name="Picture 3"/>
          <p:cNvPicPr>
            <a:picLocks noChangeAspect="1"/>
          </p:cNvPicPr>
          <p:nvPr/>
        </p:nvPicPr>
        <p:blipFill>
          <a:blip r:embed="rId12" cstate="print">
            <a:extLst>
              <a:ext uri="{BEBA8EAE-BF5A-486C-A8C5-ECC9F3942E4B}">
                <a14:imgProps xmlns:a14="http://schemas.microsoft.com/office/drawing/2010/main">
                  <a14:imgLayer r:embed="rId13">
                    <a14:imgEffect>
                      <a14:backgroundRemoval t="2590" b="93093" l="2935" r="95000">
                        <a14:foregroundMark x1="45761" y1="73705" x2="53370" y2="45683"/>
                        <a14:foregroundMark x1="38478" y1="70094" x2="45543" y2="50942"/>
                        <a14:foregroundMark x1="54457" y1="71115" x2="53043" y2="44662"/>
                        <a14:foregroundMark x1="44457" y1="46468" x2="70652" y2="25432"/>
                        <a14:foregroundMark x1="70652" y1="34144" x2="45543" y2="52904"/>
                        <a14:foregroundMark x1="30652" y1="32732" x2="68152" y2="43878"/>
                      </a14:backgroundRemoval>
                    </a14:imgEffect>
                  </a14:imgLayer>
                </a14:imgProps>
              </a:ext>
              <a:ext uri="{28A0092B-C50C-407E-A947-70E740481C1C}">
                <a14:useLocalDpi xmlns:a14="http://schemas.microsoft.com/office/drawing/2010/main" val="0"/>
              </a:ext>
            </a:extLst>
          </a:blip>
          <a:stretch>
            <a:fillRect/>
          </a:stretch>
        </p:blipFill>
        <p:spPr>
          <a:xfrm>
            <a:off x="7356764" y="2704234"/>
            <a:ext cx="1997364" cy="2765915"/>
          </a:xfrm>
          <a:prstGeom prst="rect">
            <a:avLst/>
          </a:prstGeom>
        </p:spPr>
      </p:pic>
      <p:sp>
        <p:nvSpPr>
          <p:cNvPr id="24" name="Right Arrow 23">
            <a:hlinkClick r:id="rId14" action="ppaction://hlinksldjump"/>
          </p:cNvPr>
          <p:cNvSpPr/>
          <p:nvPr/>
        </p:nvSpPr>
        <p:spPr>
          <a:xfrm>
            <a:off x="7356764" y="50624"/>
            <a:ext cx="628650" cy="38706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endParaRPr lang="en-US" sz="1350" kern="12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324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anim calcmode="lin" valueType="num">
                                      <p:cBhvr>
                                        <p:cTn id="14" dur="750" fill="hold"/>
                                        <p:tgtEl>
                                          <p:spTgt spid="9"/>
                                        </p:tgtEl>
                                        <p:attrNameLst>
                                          <p:attrName>ppt_x</p:attrName>
                                        </p:attrNameLst>
                                      </p:cBhvr>
                                      <p:tavLst>
                                        <p:tav tm="0">
                                          <p:val>
                                            <p:strVal val="#ppt_x"/>
                                          </p:val>
                                        </p:tav>
                                        <p:tav tm="100000">
                                          <p:val>
                                            <p:strVal val="#ppt_x"/>
                                          </p:val>
                                        </p:tav>
                                      </p:tavLst>
                                    </p:anim>
                                    <p:anim calcmode="lin" valueType="num">
                                      <p:cBhvr>
                                        <p:cTn id="15" dur="75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anim calcmode="lin" valueType="num">
                                      <p:cBhvr>
                                        <p:cTn id="19" dur="750" fill="hold"/>
                                        <p:tgtEl>
                                          <p:spTgt spid="15"/>
                                        </p:tgtEl>
                                        <p:attrNameLst>
                                          <p:attrName>ppt_x</p:attrName>
                                        </p:attrNameLst>
                                      </p:cBhvr>
                                      <p:tavLst>
                                        <p:tav tm="0">
                                          <p:val>
                                            <p:strVal val="#ppt_x"/>
                                          </p:val>
                                        </p:tav>
                                        <p:tav tm="100000">
                                          <p:val>
                                            <p:strVal val="#ppt_x"/>
                                          </p:val>
                                        </p:tav>
                                      </p:tavLst>
                                    </p:anim>
                                    <p:anim calcmode="lin" valueType="num">
                                      <p:cBhvr>
                                        <p:cTn id="20" dur="75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anim calcmode="lin" valueType="num">
                                      <p:cBhvr>
                                        <p:cTn id="24" dur="750" fill="hold"/>
                                        <p:tgtEl>
                                          <p:spTgt spid="11"/>
                                        </p:tgtEl>
                                        <p:attrNameLst>
                                          <p:attrName>ppt_x</p:attrName>
                                        </p:attrNameLst>
                                      </p:cBhvr>
                                      <p:tavLst>
                                        <p:tav tm="0">
                                          <p:val>
                                            <p:strVal val="#ppt_x"/>
                                          </p:val>
                                        </p:tav>
                                        <p:tav tm="100000">
                                          <p:val>
                                            <p:strVal val="#ppt_x"/>
                                          </p:val>
                                        </p:tav>
                                      </p:tavLst>
                                    </p:anim>
                                    <p:anim calcmode="lin" valueType="num">
                                      <p:cBhvr>
                                        <p:cTn id="25" dur="75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anim calcmode="lin" valueType="num">
                                      <p:cBhvr>
                                        <p:cTn id="29" dur="750" fill="hold"/>
                                        <p:tgtEl>
                                          <p:spTgt spid="13"/>
                                        </p:tgtEl>
                                        <p:attrNameLst>
                                          <p:attrName>ppt_x</p:attrName>
                                        </p:attrNameLst>
                                      </p:cBhvr>
                                      <p:tavLst>
                                        <p:tav tm="0">
                                          <p:val>
                                            <p:strVal val="#ppt_x"/>
                                          </p:val>
                                        </p:tav>
                                        <p:tav tm="100000">
                                          <p:val>
                                            <p:strVal val="#ppt_x"/>
                                          </p:val>
                                        </p:tav>
                                      </p:tavLst>
                                    </p:anim>
                                    <p:anim calcmode="lin" valueType="num">
                                      <p:cBhvr>
                                        <p:cTn id="30" dur="75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750"/>
                                        <p:tgtEl>
                                          <p:spTgt spid="6"/>
                                        </p:tgtEl>
                                      </p:cBhvr>
                                    </p:animEffect>
                                    <p:anim calcmode="lin" valueType="num">
                                      <p:cBhvr>
                                        <p:cTn id="34" dur="750" fill="hold"/>
                                        <p:tgtEl>
                                          <p:spTgt spid="6"/>
                                        </p:tgtEl>
                                        <p:attrNameLst>
                                          <p:attrName>ppt_x</p:attrName>
                                        </p:attrNameLst>
                                      </p:cBhvr>
                                      <p:tavLst>
                                        <p:tav tm="0">
                                          <p:val>
                                            <p:strVal val="#ppt_x"/>
                                          </p:val>
                                        </p:tav>
                                        <p:tav tm="100000">
                                          <p:val>
                                            <p:strVal val="#ppt_x"/>
                                          </p:val>
                                        </p:tav>
                                      </p:tavLst>
                                    </p:anim>
                                    <p:anim calcmode="lin" valueType="num">
                                      <p:cBhvr>
                                        <p:cTn id="35" dur="75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750"/>
                                        <p:tgtEl>
                                          <p:spTgt spid="12"/>
                                        </p:tgtEl>
                                      </p:cBhvr>
                                    </p:animEffect>
                                    <p:anim calcmode="lin" valueType="num">
                                      <p:cBhvr>
                                        <p:cTn id="39" dur="750" fill="hold"/>
                                        <p:tgtEl>
                                          <p:spTgt spid="12"/>
                                        </p:tgtEl>
                                        <p:attrNameLst>
                                          <p:attrName>ppt_x</p:attrName>
                                        </p:attrNameLst>
                                      </p:cBhvr>
                                      <p:tavLst>
                                        <p:tav tm="0">
                                          <p:val>
                                            <p:strVal val="#ppt_x"/>
                                          </p:val>
                                        </p:tav>
                                        <p:tav tm="100000">
                                          <p:val>
                                            <p:strVal val="#ppt_x"/>
                                          </p:val>
                                        </p:tav>
                                      </p:tavLst>
                                    </p:anim>
                                    <p:anim calcmode="lin" valueType="num">
                                      <p:cBhvr>
                                        <p:cTn id="40" dur="75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750"/>
                                        <p:tgtEl>
                                          <p:spTgt spid="10"/>
                                        </p:tgtEl>
                                      </p:cBhvr>
                                    </p:animEffect>
                                    <p:anim calcmode="lin" valueType="num">
                                      <p:cBhvr>
                                        <p:cTn id="44" dur="750" fill="hold"/>
                                        <p:tgtEl>
                                          <p:spTgt spid="10"/>
                                        </p:tgtEl>
                                        <p:attrNameLst>
                                          <p:attrName>ppt_x</p:attrName>
                                        </p:attrNameLst>
                                      </p:cBhvr>
                                      <p:tavLst>
                                        <p:tav tm="0">
                                          <p:val>
                                            <p:strVal val="#ppt_x"/>
                                          </p:val>
                                        </p:tav>
                                        <p:tav tm="100000">
                                          <p:val>
                                            <p:strVal val="#ppt_x"/>
                                          </p:val>
                                        </p:tav>
                                      </p:tavLst>
                                    </p:anim>
                                    <p:anim calcmode="lin" valueType="num">
                                      <p:cBhvr>
                                        <p:cTn id="45" dur="75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750"/>
                                        <p:tgtEl>
                                          <p:spTgt spid="14"/>
                                        </p:tgtEl>
                                      </p:cBhvr>
                                    </p:animEffect>
                                    <p:anim calcmode="lin" valueType="num">
                                      <p:cBhvr>
                                        <p:cTn id="49" dur="750" fill="hold"/>
                                        <p:tgtEl>
                                          <p:spTgt spid="14"/>
                                        </p:tgtEl>
                                        <p:attrNameLst>
                                          <p:attrName>ppt_x</p:attrName>
                                        </p:attrNameLst>
                                      </p:cBhvr>
                                      <p:tavLst>
                                        <p:tav tm="0">
                                          <p:val>
                                            <p:strVal val="#ppt_x"/>
                                          </p:val>
                                        </p:tav>
                                        <p:tav tm="100000">
                                          <p:val>
                                            <p:strVal val="#ppt_x"/>
                                          </p:val>
                                        </p:tav>
                                      </p:tavLst>
                                    </p:anim>
                                    <p:anim calcmode="lin" valueType="num">
                                      <p:cBhvr>
                                        <p:cTn id="50"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091" fill="hold"/>
                                        <p:tgtEl>
                                          <p:spTgt spid="20"/>
                                        </p:tgtEl>
                                      </p:cBhvr>
                                    </p:cmd>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withEffect">
                                  <p:stCondLst>
                                    <p:cond delay="0"/>
                                  </p:stCondLst>
                                  <p:childTnLst>
                                    <p:cmd type="call" cmd="playFrom(0.0)">
                                      <p:cBhvr>
                                        <p:cTn id="63" dur="8158" fill="hold"/>
                                        <p:tgtEl>
                                          <p:spTgt spid="21"/>
                                        </p:tgtEl>
                                      </p:cBhvr>
                                    </p:cmd>
                                  </p:childTnLst>
                                </p:cTn>
                              </p:par>
                              <p:par>
                                <p:cTn id="64" presetID="10"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childTnLst>
              </p:cTn>
              <p:nextCondLst>
                <p:cond evt="onClick" delay="0">
                  <p:tgtEl>
                    <p:spTgt spid="15"/>
                  </p:tgtEl>
                </p:cond>
              </p:nextCondLst>
            </p:seq>
            <p:seq concurrent="1" nextAc="seek">
              <p:cTn id="67" restart="whenNotActive" fill="hold" evtFilter="cancelBubble" nodeType="interactiveSeq">
                <p:stCondLst>
                  <p:cond evt="onClick" delay="0">
                    <p:tgtEl>
                      <p:spTgt spid="13"/>
                    </p:tgtEl>
                  </p:cond>
                </p:stCondLst>
                <p:endSync evt="end" delay="0">
                  <p:rtn val="all"/>
                </p:endSync>
                <p:childTnLst>
                  <p:par>
                    <p:cTn id="68" fill="hold">
                      <p:stCondLst>
                        <p:cond delay="0"/>
                      </p:stCondLst>
                      <p:childTnLst>
                        <p:par>
                          <p:cTn id="69" fill="hold">
                            <p:stCondLst>
                              <p:cond delay="0"/>
                            </p:stCondLst>
                            <p:childTnLst>
                              <p:par>
                                <p:cTn id="70" presetID="1" presetClass="mediacall" presetSubtype="0" fill="hold" nodeType="withEffect">
                                  <p:stCondLst>
                                    <p:cond delay="0"/>
                                  </p:stCondLst>
                                  <p:childTnLst>
                                    <p:cmd type="call" cmd="playFrom(0.0)">
                                      <p:cBhvr>
                                        <p:cTn id="71" dur="8158" fill="hold"/>
                                        <p:tgtEl>
                                          <p:spTgt spid="23"/>
                                        </p:tgtEl>
                                      </p:cBhvr>
                                    </p:cmd>
                                  </p:childTnLst>
                                </p:cTn>
                              </p:par>
                              <p:par>
                                <p:cTn id="72" presetID="10"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childTnLst>
              </p:cTn>
              <p:nextCondLst>
                <p:cond evt="onClick" delay="0">
                  <p:tgtEl>
                    <p:spTgt spid="13"/>
                  </p:tgtEl>
                </p:cond>
              </p:nextCondLst>
            </p:seq>
            <p:seq concurrent="1" nextAc="seek">
              <p:cTn id="75" restart="whenNotActive" fill="hold" evtFilter="cancelBubble" nodeType="interactiveSeq">
                <p:stCondLst>
                  <p:cond evt="onClick" delay="0">
                    <p:tgtEl>
                      <p:spTgt spid="14"/>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withEffect">
                                  <p:stCondLst>
                                    <p:cond delay="0"/>
                                  </p:stCondLst>
                                  <p:childTnLst>
                                    <p:cmd type="call" cmd="playFrom(0.0)">
                                      <p:cBhvr>
                                        <p:cTn id="79" dur="8158" fill="hold"/>
                                        <p:tgtEl>
                                          <p:spTgt spid="22"/>
                                        </p:tgtEl>
                                      </p:cBhvr>
                                    </p:cmd>
                                  </p:childTnLst>
                                </p:cTn>
                              </p:par>
                              <p:par>
                                <p:cTn id="80" presetID="10" presetClass="entr" presetSubtype="0"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childTnLst>
                    </p:cTn>
                  </p:par>
                </p:childTnLst>
              </p:cTn>
              <p:nextCondLst>
                <p:cond evt="onClick" delay="0">
                  <p:tgtEl>
                    <p:spTgt spid="14"/>
                  </p:tgtEl>
                </p:cond>
              </p:nextCondLst>
            </p:seq>
            <p:audio>
              <p:cMediaNode vol="80000">
                <p:cTn id="83" fill="hold" display="0">
                  <p:stCondLst>
                    <p:cond delay="indefinite"/>
                  </p:stCondLst>
                  <p:endCondLst>
                    <p:cond evt="onStopAudio" delay="0">
                      <p:tgtEl>
                        <p:sldTgt/>
                      </p:tgtEl>
                    </p:cond>
                  </p:endCondLst>
                </p:cTn>
                <p:tgtEl>
                  <p:spTgt spid="20"/>
                </p:tgtEl>
              </p:cMediaNode>
            </p:audio>
            <p:audio>
              <p:cMediaNode vol="80000">
                <p:cTn id="84" fill="hold" display="0">
                  <p:stCondLst>
                    <p:cond delay="indefinite"/>
                  </p:stCondLst>
                  <p:endCondLst>
                    <p:cond evt="onStopAudio" delay="0">
                      <p:tgtEl>
                        <p:sldTgt/>
                      </p:tgtEl>
                    </p:cond>
                  </p:endCondLst>
                </p:cTn>
                <p:tgtEl>
                  <p:spTgt spid="21"/>
                </p:tgtEl>
              </p:cMediaNode>
            </p:audio>
            <p:audio>
              <p:cMediaNode vol="80000">
                <p:cTn id="85" fill="hold" display="0">
                  <p:stCondLst>
                    <p:cond delay="indefinite"/>
                  </p:stCondLst>
                  <p:endCondLst>
                    <p:cond evt="onStopAudio" delay="0">
                      <p:tgtEl>
                        <p:sldTgt/>
                      </p:tgtEl>
                    </p:cond>
                  </p:endCondLst>
                </p:cTn>
                <p:tgtEl>
                  <p:spTgt spid="22"/>
                </p:tgtEl>
              </p:cMediaNode>
            </p:audio>
            <p:audio>
              <p:cMediaNode vol="80000">
                <p:cTn id="86" fill="hold" display="0">
                  <p:stCondLst>
                    <p:cond delay="indefinite"/>
                  </p:stCondLst>
                  <p:endCondLst>
                    <p:cond evt="onStopAudio" delay="0">
                      <p:tgtEl>
                        <p:sldTgt/>
                      </p:tgtEl>
                    </p:cond>
                  </p:endCondLst>
                </p:cTn>
                <p:tgtEl>
                  <p:spTgt spid="23"/>
                </p:tgtEl>
              </p:cMediaNode>
            </p:audio>
            <p:seq concurrent="1" nextAc="seek">
              <p:cTn id="87" restart="whenNotActive" fill="hold" evtFilter="cancelBubble" nodeType="interactiveSeq">
                <p:stCondLst>
                  <p:cond evt="onClick" delay="0">
                    <p:tgtEl>
                      <p:spTgt spid="19"/>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 grpId="0" animBg="1"/>
      <p:bldP spid="3" grpId="0"/>
      <p:bldP spid="6" grpId="0" animBg="1"/>
      <p:bldP spid="9" grpId="0" animBg="1"/>
      <p:bldP spid="10" grpId="0" animBg="1"/>
      <p:bldP spid="11" grpId="0" animBg="1"/>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TextBox 2"/>
          <p:cNvSpPr txBox="1"/>
          <p:nvPr/>
        </p:nvSpPr>
        <p:spPr>
          <a:xfrm>
            <a:off x="-437882" y="901520"/>
            <a:ext cx="8139448" cy="1998176"/>
          </a:xfrm>
          <a:prstGeom prst="rect">
            <a:avLst/>
          </a:prstGeom>
          <a:noFill/>
        </p:spPr>
        <p:txBody>
          <a:bodyPr wrap="square" rtlCol="0">
            <a:spAutoFit/>
          </a:bodyPr>
          <a:lstStyle/>
          <a:p>
            <a:pPr algn="ctr">
              <a:lnSpc>
                <a:spcPct val="150000"/>
              </a:lnSpc>
            </a:pPr>
            <a:r>
              <a:rPr lang="en-US" sz="4400" b="1" dirty="0" smtClean="0">
                <a:solidFill>
                  <a:schemeClr val="bg1"/>
                </a:solidFill>
              </a:rPr>
              <a:t>BÀI 10:</a:t>
            </a:r>
          </a:p>
          <a:p>
            <a:pPr algn="ctr">
              <a:lnSpc>
                <a:spcPct val="150000"/>
              </a:lnSpc>
            </a:pPr>
            <a:r>
              <a:rPr lang="en-US" sz="4400" b="1" dirty="0" smtClean="0">
                <a:solidFill>
                  <a:schemeClr val="bg1"/>
                </a:solidFill>
              </a:rPr>
              <a:t>SỐ NGUYÊN TỐ - HỢP SỐ</a:t>
            </a:r>
            <a:endParaRPr lang="vi-VN" sz="4400" b="1" dirty="0">
              <a:solidFill>
                <a:schemeClr val="bg1"/>
              </a:solidFill>
            </a:endParaRPr>
          </a:p>
        </p:txBody>
      </p:sp>
      <p:sp>
        <p:nvSpPr>
          <p:cNvPr id="4" name="TextBox 3"/>
          <p:cNvSpPr txBox="1"/>
          <p:nvPr/>
        </p:nvSpPr>
        <p:spPr>
          <a:xfrm>
            <a:off x="2343955" y="3026535"/>
            <a:ext cx="4069724" cy="769441"/>
          </a:xfrm>
          <a:prstGeom prst="rect">
            <a:avLst/>
          </a:prstGeom>
          <a:noFill/>
        </p:spPr>
        <p:txBody>
          <a:bodyPr wrap="square" rtlCol="0">
            <a:spAutoFit/>
          </a:bodyPr>
          <a:lstStyle/>
          <a:p>
            <a:pPr algn="just"/>
            <a:r>
              <a:rPr lang="en-US" sz="4400" smtClean="0">
                <a:solidFill>
                  <a:schemeClr val="bg1"/>
                </a:solidFill>
              </a:rPr>
              <a:t>(2 </a:t>
            </a:r>
            <a:r>
              <a:rPr lang="en-US" sz="4400" dirty="0" err="1" smtClean="0">
                <a:solidFill>
                  <a:schemeClr val="bg1"/>
                </a:solidFill>
              </a:rPr>
              <a:t>Tiết</a:t>
            </a:r>
            <a:r>
              <a:rPr lang="en-US" sz="4400" dirty="0" smtClean="0">
                <a:solidFill>
                  <a:schemeClr val="bg1"/>
                </a:solidFill>
              </a:rPr>
              <a:t>)</a:t>
            </a:r>
            <a:endParaRPr lang="vi-VN" sz="4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2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200" b="1" i="0" u="none" strike="noStrike" kern="0" cap="none" spc="0" normalizeH="0" baseline="0" noProof="0">
              <a:ln>
                <a:noFill/>
              </a:ln>
              <a:solidFill>
                <a:srgbClr val="FFFFFF"/>
              </a:solidFill>
              <a:effectLst/>
              <a:uLnTx/>
              <a:uFillTx/>
              <a:latin typeface="Roboto Condensed"/>
              <a:ea typeface="Roboto Condensed"/>
              <a:sym typeface="Roboto Condensed"/>
            </a:endParaRPr>
          </a:p>
        </p:txBody>
      </p:sp>
      <p:grpSp>
        <p:nvGrpSpPr>
          <p:cNvPr id="435" name="Google Shape;435;p27"/>
          <p:cNvGrpSpPr/>
          <p:nvPr/>
        </p:nvGrpSpPr>
        <p:grpSpPr>
          <a:xfrm>
            <a:off x="270943" y="629920"/>
            <a:ext cx="392063" cy="291505"/>
            <a:chOff x="5247525" y="3007275"/>
            <a:chExt cx="517575" cy="384825"/>
          </a:xfrm>
        </p:grpSpPr>
        <p:sp>
          <p:nvSpPr>
            <p:cNvPr id="436" name="Google Shape;436;p27"/>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27"/>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p:cNvSpPr txBox="1"/>
          <p:nvPr/>
        </p:nvSpPr>
        <p:spPr>
          <a:xfrm>
            <a:off x="1004552" y="500456"/>
            <a:ext cx="47527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rgbClr val="FFFFFF"/>
                </a:solidFill>
                <a:effectLst/>
                <a:uLnTx/>
                <a:uFillTx/>
                <a:latin typeface="Arial"/>
                <a:cs typeface="Arial"/>
                <a:sym typeface="Arial"/>
              </a:rPr>
              <a:t>HƯỚNG DẪN VỀ NHÀ</a:t>
            </a:r>
            <a:endParaRPr kumimoji="0" lang="vi-VN" sz="2800" b="1" i="0" u="none" strike="noStrike" kern="0" cap="none" spc="0" normalizeH="0" baseline="0" noProof="0" dirty="0">
              <a:ln>
                <a:noFill/>
              </a:ln>
              <a:solidFill>
                <a:srgbClr val="FFFFFF"/>
              </a:solidFill>
              <a:effectLst/>
              <a:uLnTx/>
              <a:uFillTx/>
              <a:latin typeface="Arial"/>
              <a:cs typeface="Arial"/>
              <a:sym typeface="Arial"/>
            </a:endParaRPr>
          </a:p>
        </p:txBody>
      </p:sp>
      <p:sp>
        <p:nvSpPr>
          <p:cNvPr id="6" name="TextBox 5"/>
          <p:cNvSpPr txBox="1"/>
          <p:nvPr/>
        </p:nvSpPr>
        <p:spPr>
          <a:xfrm>
            <a:off x="270943" y="1771270"/>
            <a:ext cx="7486650" cy="2977738"/>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Ø"/>
            </a:pPr>
            <a:r>
              <a:rPr kumimoji="0" lang="en-US" sz="2500" b="0" i="0" u="none" strike="noStrike" kern="0" cap="none" spc="0" normalizeH="0" baseline="0" noProof="0" dirty="0" smtClean="0">
                <a:ln>
                  <a:noFill/>
                </a:ln>
                <a:solidFill>
                  <a:srgbClr val="000000"/>
                </a:solidFill>
                <a:effectLst/>
                <a:uLnTx/>
                <a:uFillTx/>
                <a:sym typeface="Arial"/>
              </a:rPr>
              <a:t> </a:t>
            </a:r>
            <a:r>
              <a:rPr lang="vi-VN" sz="2500" dirty="0"/>
              <a:t>Ôn lại nội dung kiến thức đã </a:t>
            </a:r>
            <a:r>
              <a:rPr lang="vi-VN" sz="2500" dirty="0" smtClean="0"/>
              <a:t>học.</a:t>
            </a:r>
            <a:endParaRPr lang="en-US" sz="2500" dirty="0"/>
          </a:p>
          <a:p>
            <a:pPr marL="285750" lvl="0" indent="-285750" algn="just">
              <a:lnSpc>
                <a:spcPct val="150000"/>
              </a:lnSpc>
              <a:buFont typeface="Wingdings" panose="05000000000000000000" pitchFamily="2" charset="2"/>
              <a:buChar char="Ø"/>
            </a:pPr>
            <a:r>
              <a:rPr lang="vi-VN" sz="2500" dirty="0" smtClean="0"/>
              <a:t>Hoàn </a:t>
            </a:r>
            <a:r>
              <a:rPr lang="vi-VN" sz="2500"/>
              <a:t>thành </a:t>
            </a:r>
            <a:r>
              <a:rPr lang="en-GB" sz="2500" smtClean="0"/>
              <a:t>tiếp</a:t>
            </a:r>
            <a:r>
              <a:rPr lang="vi-VN" sz="2500" smtClean="0"/>
              <a:t> </a:t>
            </a:r>
            <a:r>
              <a:rPr lang="vi-VN" sz="2500" dirty="0"/>
              <a:t>các bài tập và làm thêm bài </a:t>
            </a:r>
            <a:r>
              <a:rPr lang="vi-VN" sz="2500"/>
              <a:t>tập </a:t>
            </a:r>
            <a:r>
              <a:rPr lang="en-GB" sz="2500" smtClean="0"/>
              <a:t>trong </a:t>
            </a:r>
            <a:r>
              <a:rPr lang="vi-VN" sz="2500" smtClean="0"/>
              <a:t>SBT</a:t>
            </a:r>
            <a:r>
              <a:rPr lang="vi-VN" sz="2500" dirty="0"/>
              <a:t>.</a:t>
            </a:r>
            <a:endParaRPr lang="en-US" sz="2500" dirty="0"/>
          </a:p>
          <a:p>
            <a:pPr marL="285750" lvl="0" indent="-285750" algn="just">
              <a:lnSpc>
                <a:spcPct val="150000"/>
              </a:lnSpc>
              <a:buFont typeface="Wingdings" panose="05000000000000000000" pitchFamily="2" charset="2"/>
              <a:buChar char="Ø"/>
            </a:pPr>
            <a:r>
              <a:rPr kumimoji="0" lang="en-US" sz="2500" b="0" i="0" u="none" strike="noStrike" kern="0" cap="none" spc="0" normalizeH="0" baseline="0" noProof="0" dirty="0" smtClean="0">
                <a:ln>
                  <a:noFill/>
                </a:ln>
                <a:solidFill>
                  <a:srgbClr val="000000"/>
                </a:solidFill>
                <a:effectLst/>
                <a:uLnTx/>
                <a:uFillTx/>
                <a:sym typeface="Arial"/>
              </a:rPr>
              <a:t> </a:t>
            </a:r>
            <a:r>
              <a:rPr lang="vi-VN" sz="2500" dirty="0"/>
              <a:t>Chuẩn bị và xem trước </a:t>
            </a:r>
            <a:r>
              <a:rPr lang="vi-VN" sz="2500"/>
              <a:t>bài </a:t>
            </a:r>
            <a:r>
              <a:rPr lang="vi-VN" sz="2500" smtClean="0"/>
              <a:t>“</a:t>
            </a:r>
            <a:r>
              <a:rPr lang="vi-VN" sz="2500" b="1" dirty="0"/>
              <a:t>Phân tích một số ra thừa số nguyên tố”.</a:t>
            </a:r>
            <a:endParaRPr kumimoji="0" lang="vi-VN" sz="2500" b="0" i="0" u="none" strike="noStrike" kern="0" cap="none" spc="0" normalizeH="0" baseline="0" noProof="0" dirty="0">
              <a:ln>
                <a:noFill/>
              </a:ln>
              <a:solidFill>
                <a:srgbClr val="000000"/>
              </a:solidFill>
              <a:effectLst/>
              <a:uLnTx/>
              <a:uFillTx/>
              <a:sym typeface="Arial"/>
            </a:endParaRPr>
          </a:p>
        </p:txBody>
      </p:sp>
      <p:pic>
        <p:nvPicPr>
          <p:cNvPr id="2" name="Picture 1"/>
          <p:cNvPicPr>
            <a:picLocks noChangeAspect="1"/>
          </p:cNvPicPr>
          <p:nvPr/>
        </p:nvPicPr>
        <p:blipFill>
          <a:blip r:embed="rId3">
            <a:clrChange>
              <a:clrFrom>
                <a:srgbClr val="EBEBEB"/>
              </a:clrFrom>
              <a:clrTo>
                <a:srgbClr val="EBEBEB">
                  <a:alpha val="0"/>
                </a:srgbClr>
              </a:clrTo>
            </a:clrChange>
          </a:blip>
          <a:stretch>
            <a:fillRect/>
          </a:stretch>
        </p:blipFill>
        <p:spPr>
          <a:xfrm>
            <a:off x="6908865" y="567746"/>
            <a:ext cx="2033632" cy="1702827"/>
          </a:xfrm>
          <a:prstGeom prst="rect">
            <a:avLst/>
          </a:prstGeom>
        </p:spPr>
      </p:pic>
    </p:spTree>
    <p:extLst>
      <p:ext uri="{BB962C8B-B14F-4D97-AF65-F5344CB8AC3E}">
        <p14:creationId xmlns:p14="http://schemas.microsoft.com/office/powerpoint/2010/main" val="12728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smtClean="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endParaRPr>
          </a:p>
        </p:txBody>
      </p:sp>
      <p:sp>
        <p:nvSpPr>
          <p:cNvPr id="4" name="Rectangle 3"/>
          <p:cNvSpPr/>
          <p:nvPr/>
        </p:nvSpPr>
        <p:spPr>
          <a:xfrm>
            <a:off x="2317383" y="2689634"/>
            <a:ext cx="4586512"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smtClean="0">
                <a:ln w="13462">
                  <a:solidFill>
                    <a:srgbClr val="FFFFFF"/>
                  </a:solidFill>
                  <a:prstDash val="solid"/>
                </a:ln>
                <a:solidFill>
                  <a:srgbClr val="263248">
                    <a:lumMod val="85000"/>
                    <a:lumOff val="15000"/>
                  </a:srgbClr>
                </a:solidFill>
                <a:effectLst>
                  <a:outerShdw dist="38100" dir="2700000" algn="bl" rotWithShape="0">
                    <a:srgbClr val="FF9800"/>
                  </a:outerShdw>
                </a:effectLst>
                <a:uLnTx/>
                <a:uFillTx/>
                <a:latin typeface="Arial"/>
                <a:cs typeface="Arial"/>
                <a:sym typeface="Arial"/>
              </a:rPr>
              <a:t>GOOD BYE!</a:t>
            </a:r>
            <a:endParaRPr kumimoji="0" lang="en-US" sz="6000" b="1" i="0" u="none" strike="noStrike" kern="0" cap="none" spc="0" normalizeH="0" baseline="0" noProof="0" dirty="0">
              <a:ln w="13462">
                <a:solidFill>
                  <a:srgbClr val="FFFFFF"/>
                </a:solidFill>
                <a:prstDash val="solid"/>
              </a:ln>
              <a:solidFill>
                <a:srgbClr val="263248">
                  <a:lumMod val="85000"/>
                  <a:lumOff val="15000"/>
                </a:srgbClr>
              </a:solidFill>
              <a:effectLst>
                <a:outerShdw dist="38100" dir="2700000" algn="bl" rotWithShape="0">
                  <a:srgbClr val="FF9800"/>
                </a:outerShdw>
              </a:effectLst>
              <a:uLnTx/>
              <a:uFillTx/>
              <a:latin typeface="Arial"/>
              <a:cs typeface="Arial"/>
              <a:sym typeface="Arial"/>
            </a:endParaRPr>
          </a:p>
        </p:txBody>
      </p:sp>
      <p:sp>
        <p:nvSpPr>
          <p:cNvPr id="5" name="Sun 4"/>
          <p:cNvSpPr/>
          <p:nvPr/>
        </p:nvSpPr>
        <p:spPr>
          <a:xfrm>
            <a:off x="154546" y="51515"/>
            <a:ext cx="1017431" cy="991674"/>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6" name="Cloud 5"/>
          <p:cNvSpPr/>
          <p:nvPr/>
        </p:nvSpPr>
        <p:spPr>
          <a:xfrm>
            <a:off x="7386180" y="51515"/>
            <a:ext cx="1526000" cy="734096"/>
          </a:xfrm>
          <a:prstGeom prst="cloud">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7" name="Smiley Face 6"/>
          <p:cNvSpPr/>
          <p:nvPr/>
        </p:nvSpPr>
        <p:spPr>
          <a:xfrm>
            <a:off x="4353059" y="3705297"/>
            <a:ext cx="850005" cy="72503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8" name="Cloud 7"/>
          <p:cNvSpPr/>
          <p:nvPr/>
        </p:nvSpPr>
        <p:spPr>
          <a:xfrm rot="10800000">
            <a:off x="1171977" y="61174"/>
            <a:ext cx="1159913" cy="418564"/>
          </a:xfrm>
          <a:prstGeom prst="cloud">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9" name="Cloud 8"/>
          <p:cNvSpPr/>
          <p:nvPr/>
        </p:nvSpPr>
        <p:spPr>
          <a:xfrm rot="10800000">
            <a:off x="12064" y="1166122"/>
            <a:ext cx="1159913" cy="418564"/>
          </a:xfrm>
          <a:prstGeom prst="cloud">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pic>
        <p:nvPicPr>
          <p:cNvPr id="10" name="Picture 9"/>
          <p:cNvPicPr>
            <a:picLocks noChangeAspect="1"/>
          </p:cNvPicPr>
          <p:nvPr/>
        </p:nvPicPr>
        <p:blipFill>
          <a:blip r:embed="rId3">
            <a:clrChange>
              <a:clrFrom>
                <a:srgbClr val="F7F7F7"/>
              </a:clrFrom>
              <a:clrTo>
                <a:srgbClr val="F7F7F7">
                  <a:alpha val="0"/>
                </a:srgbClr>
              </a:clrTo>
            </a:clrChange>
          </a:blip>
          <a:stretch>
            <a:fillRect/>
          </a:stretch>
        </p:blipFill>
        <p:spPr>
          <a:xfrm>
            <a:off x="8149180" y="3791467"/>
            <a:ext cx="995564" cy="1277729"/>
          </a:xfrm>
          <a:prstGeom prst="rect">
            <a:avLst/>
          </a:prstGeom>
        </p:spPr>
      </p:pic>
      <p:pic>
        <p:nvPicPr>
          <p:cNvPr id="11" name="Picture 10"/>
          <p:cNvPicPr>
            <a:picLocks noChangeAspect="1"/>
          </p:cNvPicPr>
          <p:nvPr/>
        </p:nvPicPr>
        <p:blipFill>
          <a:blip r:embed="rId4">
            <a:clrChange>
              <a:clrFrom>
                <a:srgbClr val="EEEEEE"/>
              </a:clrFrom>
              <a:clrTo>
                <a:srgbClr val="EEEEEE">
                  <a:alpha val="0"/>
                </a:srgbClr>
              </a:clrTo>
            </a:clrChange>
          </a:blip>
          <a:stretch>
            <a:fillRect/>
          </a:stretch>
        </p:blipFill>
        <p:spPr>
          <a:xfrm>
            <a:off x="0" y="4243317"/>
            <a:ext cx="1501598" cy="825879"/>
          </a:xfrm>
          <a:prstGeom prst="rect">
            <a:avLst/>
          </a:prstGeom>
        </p:spPr>
      </p:pic>
    </p:spTree>
    <p:extLst>
      <p:ext uri="{BB962C8B-B14F-4D97-AF65-F5344CB8AC3E}">
        <p14:creationId xmlns:p14="http://schemas.microsoft.com/office/powerpoint/2010/main" val="339355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3" name="Picture 2"/>
          <p:cNvPicPr>
            <a:picLocks noChangeAspect="1"/>
          </p:cNvPicPr>
          <p:nvPr/>
        </p:nvPicPr>
        <p:blipFill>
          <a:blip r:embed="rId2"/>
          <a:stretch>
            <a:fillRect/>
          </a:stretch>
        </p:blipFill>
        <p:spPr>
          <a:xfrm>
            <a:off x="158359" y="1201704"/>
            <a:ext cx="807076" cy="428759"/>
          </a:xfrm>
          <a:prstGeom prst="rect">
            <a:avLst/>
          </a:prstGeom>
        </p:spPr>
      </p:pic>
      <p:sp>
        <p:nvSpPr>
          <p:cNvPr id="4" name="TextBox 3"/>
          <p:cNvSpPr txBox="1"/>
          <p:nvPr/>
        </p:nvSpPr>
        <p:spPr>
          <a:xfrm>
            <a:off x="232317" y="1608920"/>
            <a:ext cx="8148033" cy="400110"/>
          </a:xfrm>
          <a:prstGeom prst="rect">
            <a:avLst/>
          </a:prstGeom>
          <a:noFill/>
        </p:spPr>
        <p:txBody>
          <a:bodyPr wrap="square" rtlCol="0">
            <a:spAutoFit/>
          </a:bodyPr>
          <a:lstStyle/>
          <a:p>
            <a:r>
              <a:rPr lang="en-US" sz="2000" dirty="0" smtClean="0"/>
              <a:t>a) </a:t>
            </a:r>
            <a:r>
              <a:rPr lang="en-US" sz="2000" dirty="0" err="1" smtClean="0"/>
              <a:t>Tìm</a:t>
            </a:r>
            <a:r>
              <a:rPr lang="en-US" sz="2000" dirty="0" smtClean="0"/>
              <a:t> </a:t>
            </a:r>
            <a:r>
              <a:rPr lang="en-US" sz="2000" dirty="0" err="1" smtClean="0"/>
              <a:t>các</a:t>
            </a:r>
            <a:r>
              <a:rPr lang="en-US" sz="2000" dirty="0" smtClean="0"/>
              <a:t> </a:t>
            </a:r>
            <a:r>
              <a:rPr lang="en-US" sz="2000" dirty="0" err="1" smtClean="0"/>
              <a:t>ước</a:t>
            </a:r>
            <a:r>
              <a:rPr lang="en-US" sz="2000" dirty="0" smtClean="0"/>
              <a:t> </a:t>
            </a:r>
            <a:r>
              <a:rPr lang="en-US" sz="2000" dirty="0" err="1" smtClean="0"/>
              <a:t>của</a:t>
            </a:r>
            <a:r>
              <a:rPr lang="en-US" sz="2000" dirty="0" smtClean="0"/>
              <a:t> </a:t>
            </a:r>
            <a:r>
              <a:rPr lang="en-US" sz="2000" dirty="0" err="1" smtClean="0"/>
              <a:t>mỗi</a:t>
            </a:r>
            <a:r>
              <a:rPr lang="en-US" sz="2000" dirty="0" smtClean="0"/>
              <a:t> </a:t>
            </a:r>
            <a:r>
              <a:rPr lang="en-US" sz="2000" dirty="0" err="1" smtClean="0"/>
              <a:t>số</a:t>
            </a:r>
            <a:r>
              <a:rPr lang="en-US" sz="2000" dirty="0"/>
              <a:t> </a:t>
            </a:r>
            <a:r>
              <a:rPr lang="en-US" sz="2000" dirty="0" err="1" smtClean="0"/>
              <a:t>sau</a:t>
            </a:r>
            <a:r>
              <a:rPr lang="en-US" sz="2000" smtClean="0"/>
              <a:t>: </a:t>
            </a:r>
            <a:r>
              <a:rPr lang="en-US" sz="2000" smtClean="0"/>
              <a:t>2; 3; 4; 5; 6; 7; 17; 34.</a:t>
            </a:r>
            <a:endParaRPr lang="vi-VN" sz="2000" dirty="0"/>
          </a:p>
        </p:txBody>
      </p:sp>
      <p:sp>
        <p:nvSpPr>
          <p:cNvPr id="5" name="TextBox 4"/>
          <p:cNvSpPr txBox="1"/>
          <p:nvPr/>
        </p:nvSpPr>
        <p:spPr>
          <a:xfrm>
            <a:off x="232317" y="2002150"/>
            <a:ext cx="8148033" cy="1015663"/>
          </a:xfrm>
          <a:prstGeom prst="rect">
            <a:avLst/>
          </a:prstGeom>
          <a:noFill/>
        </p:spPr>
        <p:txBody>
          <a:bodyPr wrap="square" rtlCol="0">
            <a:spAutoFit/>
          </a:bodyPr>
          <a:lstStyle/>
          <a:p>
            <a:pPr>
              <a:lnSpc>
                <a:spcPct val="150000"/>
              </a:lnSpc>
            </a:pPr>
            <a:r>
              <a:rPr lang="en-US" sz="2000" dirty="0" smtClean="0"/>
              <a:t>b) </a:t>
            </a:r>
            <a:r>
              <a:rPr lang="en-US" sz="2000" dirty="0" err="1" smtClean="0"/>
              <a:t>Trong</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trên</a:t>
            </a:r>
            <a:r>
              <a:rPr lang="en-US" sz="2000" dirty="0" smtClean="0"/>
              <a:t>, </a:t>
            </a:r>
            <a:r>
              <a:rPr lang="en-US" sz="2000" dirty="0" err="1" smtClean="0"/>
              <a:t>những</a:t>
            </a:r>
            <a:r>
              <a:rPr lang="en-US" sz="2000" dirty="0" smtClean="0"/>
              <a:t> </a:t>
            </a:r>
            <a:r>
              <a:rPr lang="en-US" sz="2000" dirty="0" err="1" smtClean="0"/>
              <a:t>số</a:t>
            </a:r>
            <a:r>
              <a:rPr lang="en-US" sz="2000" dirty="0" smtClean="0"/>
              <a:t> </a:t>
            </a:r>
            <a:r>
              <a:rPr lang="en-US" sz="2000" dirty="0" err="1" smtClean="0"/>
              <a:t>nào</a:t>
            </a:r>
            <a:r>
              <a:rPr lang="en-US" sz="2000" dirty="0" smtClean="0"/>
              <a:t> </a:t>
            </a:r>
            <a:r>
              <a:rPr lang="en-US" sz="2000" dirty="0" err="1" smtClean="0"/>
              <a:t>chỉ</a:t>
            </a:r>
            <a:r>
              <a:rPr lang="en-US" sz="2000" dirty="0" smtClean="0"/>
              <a:t> </a:t>
            </a:r>
            <a:r>
              <a:rPr lang="en-US" sz="2000" dirty="0" err="1" smtClean="0"/>
              <a:t>có</a:t>
            </a:r>
            <a:r>
              <a:rPr lang="en-US" sz="2000" dirty="0" smtClean="0"/>
              <a:t> </a:t>
            </a:r>
            <a:r>
              <a:rPr lang="en-US" sz="2000" dirty="0" err="1" smtClean="0"/>
              <a:t>hai</a:t>
            </a:r>
            <a:r>
              <a:rPr lang="en-US" sz="2000" dirty="0" smtClean="0"/>
              <a:t> </a:t>
            </a:r>
            <a:r>
              <a:rPr lang="en-US" sz="2000" dirty="0" err="1" smtClean="0"/>
              <a:t>ước</a:t>
            </a:r>
            <a:r>
              <a:rPr lang="en-US" sz="2000" dirty="0" smtClean="0"/>
              <a:t>, </a:t>
            </a:r>
            <a:r>
              <a:rPr lang="en-US" sz="2000" dirty="0" err="1" smtClean="0"/>
              <a:t>nhưng</a:t>
            </a:r>
            <a:r>
              <a:rPr lang="en-US" sz="2000" dirty="0" smtClean="0"/>
              <a:t> </a:t>
            </a:r>
            <a:r>
              <a:rPr lang="en-US" sz="2000" dirty="0" err="1" smtClean="0"/>
              <a:t>số</a:t>
            </a:r>
            <a:r>
              <a:rPr lang="en-US" sz="2000" dirty="0" smtClean="0"/>
              <a:t> </a:t>
            </a:r>
            <a:r>
              <a:rPr lang="en-US" sz="2000" err="1" smtClean="0"/>
              <a:t>nào</a:t>
            </a:r>
            <a:r>
              <a:rPr lang="en-US" sz="2000" smtClean="0"/>
              <a:t> </a:t>
            </a:r>
            <a:r>
              <a:rPr lang="en-US" sz="2000" smtClean="0"/>
              <a:t>có </a:t>
            </a:r>
            <a:r>
              <a:rPr lang="en-US" sz="2000" dirty="0" err="1" smtClean="0"/>
              <a:t>nhiều</a:t>
            </a:r>
            <a:r>
              <a:rPr lang="en-US" sz="2000" dirty="0" smtClean="0"/>
              <a:t> </a:t>
            </a:r>
            <a:r>
              <a:rPr lang="en-US" sz="2000" dirty="0" err="1" smtClean="0"/>
              <a:t>hơn</a:t>
            </a:r>
            <a:r>
              <a:rPr lang="en-US" sz="2000" dirty="0" smtClean="0"/>
              <a:t> </a:t>
            </a:r>
            <a:r>
              <a:rPr lang="en-US" sz="2000" dirty="0" err="1" smtClean="0"/>
              <a:t>hai</a:t>
            </a:r>
            <a:r>
              <a:rPr lang="en-US" sz="2000" dirty="0" smtClean="0"/>
              <a:t> </a:t>
            </a:r>
            <a:r>
              <a:rPr lang="en-US" sz="2000" dirty="0" err="1" smtClean="0"/>
              <a:t>ước</a:t>
            </a:r>
            <a:r>
              <a:rPr lang="en-US" sz="2000" dirty="0" smtClean="0"/>
              <a:t>?</a:t>
            </a:r>
            <a:endParaRPr lang="vi-VN" sz="2000" dirty="0"/>
          </a:p>
        </p:txBody>
      </p:sp>
      <p:grpSp>
        <p:nvGrpSpPr>
          <p:cNvPr id="8" name="Group 7"/>
          <p:cNvGrpSpPr/>
          <p:nvPr/>
        </p:nvGrpSpPr>
        <p:grpSpPr>
          <a:xfrm>
            <a:off x="2464645" y="0"/>
            <a:ext cx="4431323" cy="1240146"/>
            <a:chOff x="2644949" y="0"/>
            <a:chExt cx="4431323" cy="1240146"/>
          </a:xfrm>
        </p:grpSpPr>
        <p:pic>
          <p:nvPicPr>
            <p:cNvPr id="9" name="Picture 8"/>
            <p:cNvPicPr>
              <a:picLocks noChangeAspect="1"/>
            </p:cNvPicPr>
            <p:nvPr/>
          </p:nvPicPr>
          <p:blipFill>
            <a:blip r:embed="rId3"/>
            <a:stretch>
              <a:fillRect/>
            </a:stretch>
          </p:blipFill>
          <p:spPr>
            <a:xfrm>
              <a:off x="2644949" y="0"/>
              <a:ext cx="4265805" cy="666532"/>
            </a:xfrm>
            <a:prstGeom prst="rect">
              <a:avLst/>
            </a:prstGeom>
          </p:spPr>
        </p:pic>
        <p:sp>
          <p:nvSpPr>
            <p:cNvPr id="10" name="TextBox 9"/>
            <p:cNvSpPr txBox="1"/>
            <p:nvPr/>
          </p:nvSpPr>
          <p:spPr>
            <a:xfrm>
              <a:off x="2644949" y="655371"/>
              <a:ext cx="4431323" cy="584775"/>
            </a:xfrm>
            <a:prstGeom prst="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b="1" dirty="0" smtClean="0">
                  <a:solidFill>
                    <a:srgbClr val="FF0000"/>
                  </a:solidFill>
                </a:rPr>
                <a:t>HOẠT ĐỘNG NHÓM</a:t>
              </a:r>
              <a:endParaRPr lang="vi-VN" sz="3200" b="1" dirty="0" smtClean="0">
                <a:solidFill>
                  <a:srgbClr val="FF0000"/>
                </a:solidFill>
              </a:endParaRPr>
            </a:p>
          </p:txBody>
        </p:sp>
      </p:grpSp>
      <p:sp>
        <p:nvSpPr>
          <p:cNvPr id="11" name="TextBox 10"/>
          <p:cNvSpPr txBox="1"/>
          <p:nvPr/>
        </p:nvSpPr>
        <p:spPr>
          <a:xfrm>
            <a:off x="565020" y="2978900"/>
            <a:ext cx="7482625" cy="496996"/>
          </a:xfrm>
          <a:prstGeom prst="rect">
            <a:avLst/>
          </a:prstGeom>
          <a:solidFill>
            <a:schemeClr val="accent3">
              <a:lumMod val="20000"/>
              <a:lumOff val="80000"/>
            </a:schemeClr>
          </a:solidFill>
        </p:spPr>
        <p:txBody>
          <a:bodyPr wrap="square" rtlCol="0">
            <a:spAutoFit/>
          </a:bodyPr>
          <a:lstStyle/>
          <a:p>
            <a:pPr algn="just">
              <a:lnSpc>
                <a:spcPct val="150000"/>
              </a:lnSpc>
            </a:pPr>
            <a:r>
              <a:rPr lang="en-US" sz="2000" i="1" dirty="0" err="1" smtClean="0">
                <a:solidFill>
                  <a:srgbClr val="002060"/>
                </a:solidFill>
              </a:rPr>
              <a:t>Các</a:t>
            </a:r>
            <a:r>
              <a:rPr lang="en-US" sz="2000" i="1" dirty="0" smtClean="0">
                <a:solidFill>
                  <a:srgbClr val="002060"/>
                </a:solidFill>
              </a:rPr>
              <a:t> </a:t>
            </a:r>
            <a:r>
              <a:rPr lang="en-US" sz="2000" i="1" dirty="0" err="1" smtClean="0">
                <a:solidFill>
                  <a:srgbClr val="002060"/>
                </a:solidFill>
              </a:rPr>
              <a:t>em</a:t>
            </a:r>
            <a:r>
              <a:rPr lang="en-US" sz="2000" i="1" dirty="0" smtClean="0">
                <a:solidFill>
                  <a:srgbClr val="002060"/>
                </a:solidFill>
              </a:rPr>
              <a:t> </a:t>
            </a:r>
            <a:r>
              <a:rPr lang="en-US" sz="2000" i="1" dirty="0" err="1" smtClean="0">
                <a:solidFill>
                  <a:srgbClr val="002060"/>
                </a:solidFill>
              </a:rPr>
              <a:t>hãy</a:t>
            </a:r>
            <a:r>
              <a:rPr lang="en-US" sz="2000" i="1" dirty="0" smtClean="0">
                <a:solidFill>
                  <a:srgbClr val="002060"/>
                </a:solidFill>
              </a:rPr>
              <a:t> </a:t>
            </a:r>
            <a:r>
              <a:rPr lang="en-US" sz="2000" i="1" dirty="0" err="1" smtClean="0">
                <a:solidFill>
                  <a:srgbClr val="002060"/>
                </a:solidFill>
              </a:rPr>
              <a:t>thảo</a:t>
            </a:r>
            <a:r>
              <a:rPr lang="en-US" sz="2000" i="1" dirty="0">
                <a:solidFill>
                  <a:srgbClr val="002060"/>
                </a:solidFill>
              </a:rPr>
              <a:t> </a:t>
            </a:r>
            <a:r>
              <a:rPr lang="en-US" sz="2000" i="1" dirty="0" err="1" smtClean="0">
                <a:solidFill>
                  <a:srgbClr val="002060"/>
                </a:solidFill>
              </a:rPr>
              <a:t>luận</a:t>
            </a:r>
            <a:r>
              <a:rPr lang="en-US" sz="2000" i="1" dirty="0" smtClean="0">
                <a:solidFill>
                  <a:srgbClr val="002060"/>
                </a:solidFill>
              </a:rPr>
              <a:t> </a:t>
            </a:r>
            <a:r>
              <a:rPr lang="en-US" sz="2000" i="1" dirty="0" err="1" smtClean="0">
                <a:solidFill>
                  <a:srgbClr val="002060"/>
                </a:solidFill>
              </a:rPr>
              <a:t>theo</a:t>
            </a:r>
            <a:r>
              <a:rPr lang="en-US" sz="2000" i="1" dirty="0" smtClean="0">
                <a:solidFill>
                  <a:srgbClr val="002060"/>
                </a:solidFill>
              </a:rPr>
              <a:t> </a:t>
            </a:r>
            <a:r>
              <a:rPr lang="en-US" sz="2000" i="1" dirty="0" err="1" smtClean="0">
                <a:solidFill>
                  <a:srgbClr val="002060"/>
                </a:solidFill>
              </a:rPr>
              <a:t>nhóm</a:t>
            </a:r>
            <a:r>
              <a:rPr lang="en-US" sz="2000" i="1" dirty="0" smtClean="0">
                <a:solidFill>
                  <a:srgbClr val="002060"/>
                </a:solidFill>
              </a:rPr>
              <a:t> </a:t>
            </a:r>
            <a:r>
              <a:rPr lang="en-US" sz="2000" i="1" dirty="0" err="1" smtClean="0">
                <a:solidFill>
                  <a:srgbClr val="002060"/>
                </a:solidFill>
              </a:rPr>
              <a:t>và</a:t>
            </a:r>
            <a:r>
              <a:rPr lang="en-US" sz="2000" i="1" dirty="0" smtClean="0">
                <a:solidFill>
                  <a:srgbClr val="002060"/>
                </a:solidFill>
              </a:rPr>
              <a:t> </a:t>
            </a:r>
            <a:r>
              <a:rPr lang="en-US" sz="2000" i="1" dirty="0" err="1" smtClean="0">
                <a:solidFill>
                  <a:srgbClr val="002060"/>
                </a:solidFill>
              </a:rPr>
              <a:t>hoàn</a:t>
            </a:r>
            <a:r>
              <a:rPr lang="en-US" sz="2000" i="1" dirty="0" smtClean="0">
                <a:solidFill>
                  <a:srgbClr val="002060"/>
                </a:solidFill>
              </a:rPr>
              <a:t> </a:t>
            </a:r>
            <a:r>
              <a:rPr lang="en-US" sz="2000" i="1" dirty="0" err="1" smtClean="0">
                <a:solidFill>
                  <a:srgbClr val="002060"/>
                </a:solidFill>
              </a:rPr>
              <a:t>thành</a:t>
            </a:r>
            <a:r>
              <a:rPr lang="en-US" sz="2000" i="1" dirty="0" smtClean="0">
                <a:solidFill>
                  <a:srgbClr val="002060"/>
                </a:solidFill>
              </a:rPr>
              <a:t> </a:t>
            </a:r>
            <a:r>
              <a:rPr lang="en-US" sz="2000" i="1" dirty="0" err="1" smtClean="0">
                <a:solidFill>
                  <a:srgbClr val="002060"/>
                </a:solidFill>
              </a:rPr>
              <a:t>vào</a:t>
            </a:r>
            <a:r>
              <a:rPr lang="en-US" sz="2000" i="1" dirty="0" smtClean="0">
                <a:solidFill>
                  <a:srgbClr val="002060"/>
                </a:solidFill>
              </a:rPr>
              <a:t> </a:t>
            </a:r>
            <a:r>
              <a:rPr lang="en-US" sz="2000" i="1" dirty="0" err="1" smtClean="0">
                <a:solidFill>
                  <a:srgbClr val="002060"/>
                </a:solidFill>
              </a:rPr>
              <a:t>bảng</a:t>
            </a:r>
            <a:r>
              <a:rPr lang="en-US" sz="2000" i="1" dirty="0" smtClean="0">
                <a:solidFill>
                  <a:srgbClr val="002060"/>
                </a:solidFill>
              </a:rPr>
              <a:t> </a:t>
            </a:r>
            <a:r>
              <a:rPr lang="en-US" sz="2000" i="1" dirty="0" err="1" smtClean="0">
                <a:solidFill>
                  <a:srgbClr val="002060"/>
                </a:solidFill>
              </a:rPr>
              <a:t>sau</a:t>
            </a:r>
            <a:r>
              <a:rPr lang="en-US" sz="2000" i="1" dirty="0" smtClean="0">
                <a:solidFill>
                  <a:srgbClr val="002060"/>
                </a:solidFill>
              </a:rPr>
              <a:t>:</a:t>
            </a:r>
            <a:endParaRPr lang="vi-VN" sz="2000" i="1" dirty="0">
              <a:solidFill>
                <a:srgbClr val="00206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917460361"/>
              </p:ext>
            </p:extLst>
          </p:nvPr>
        </p:nvGraphicFramePr>
        <p:xfrm>
          <a:off x="1743969" y="3635618"/>
          <a:ext cx="4986481" cy="1371600"/>
        </p:xfrm>
        <a:graphic>
          <a:graphicData uri="http://schemas.openxmlformats.org/drawingml/2006/table">
            <a:tbl>
              <a:tblPr firstRow="1" firstCol="1" bandRow="1">
                <a:tableStyleId>{E27665BA-8202-44FC-AD62-C9F0E3EA811A}</a:tableStyleId>
              </a:tblPr>
              <a:tblGrid>
                <a:gridCol w="902766">
                  <a:extLst>
                    <a:ext uri="{9D8B030D-6E8A-4147-A177-3AD203B41FA5}">
                      <a16:colId xmlns:a16="http://schemas.microsoft.com/office/drawing/2014/main" val="2466973375"/>
                    </a:ext>
                  </a:extLst>
                </a:gridCol>
                <a:gridCol w="2212012">
                  <a:extLst>
                    <a:ext uri="{9D8B030D-6E8A-4147-A177-3AD203B41FA5}">
                      <a16:colId xmlns:a16="http://schemas.microsoft.com/office/drawing/2014/main" val="40642594"/>
                    </a:ext>
                  </a:extLst>
                </a:gridCol>
                <a:gridCol w="1871703">
                  <a:extLst>
                    <a:ext uri="{9D8B030D-6E8A-4147-A177-3AD203B41FA5}">
                      <a16:colId xmlns:a16="http://schemas.microsoft.com/office/drawing/2014/main" val="3764180332"/>
                    </a:ext>
                  </a:extLst>
                </a:gridCol>
              </a:tblGrid>
              <a:tr h="394545">
                <a:tc>
                  <a:txBody>
                    <a:bodyPr/>
                    <a:lstStyle/>
                    <a:p>
                      <a:pPr marL="0" marR="0" algn="ctr">
                        <a:lnSpc>
                          <a:spcPct val="150000"/>
                        </a:lnSpc>
                        <a:spcBef>
                          <a:spcPts val="0"/>
                        </a:spcBef>
                        <a:spcAft>
                          <a:spcPts val="1000"/>
                        </a:spcAft>
                      </a:pPr>
                      <a:r>
                        <a:rPr lang="vi-VN" sz="2000" b="1" dirty="0">
                          <a:effectLst/>
                        </a:rPr>
                        <a:t>SỐ</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90000"/>
                      </a:schemeClr>
                    </a:solidFill>
                  </a:tcPr>
                </a:tc>
                <a:tc>
                  <a:txBody>
                    <a:bodyPr/>
                    <a:lstStyle/>
                    <a:p>
                      <a:pPr marL="0" marR="0" algn="ctr">
                        <a:lnSpc>
                          <a:spcPct val="150000"/>
                        </a:lnSpc>
                        <a:spcBef>
                          <a:spcPts val="0"/>
                        </a:spcBef>
                        <a:spcAft>
                          <a:spcPts val="1000"/>
                        </a:spcAft>
                      </a:pPr>
                      <a:r>
                        <a:rPr lang="vi-VN" sz="2000" b="1" dirty="0">
                          <a:effectLst/>
                        </a:rPr>
                        <a:t>CÁC ƯỚC</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90000"/>
                      </a:schemeClr>
                    </a:solidFill>
                  </a:tcPr>
                </a:tc>
                <a:tc>
                  <a:txBody>
                    <a:bodyPr/>
                    <a:lstStyle/>
                    <a:p>
                      <a:pPr marL="0" marR="0" algn="ctr">
                        <a:lnSpc>
                          <a:spcPct val="150000"/>
                        </a:lnSpc>
                        <a:spcBef>
                          <a:spcPts val="0"/>
                        </a:spcBef>
                        <a:spcAft>
                          <a:spcPts val="1000"/>
                        </a:spcAft>
                      </a:pPr>
                      <a:r>
                        <a:rPr lang="vi-VN" sz="2000" b="1" dirty="0">
                          <a:effectLst/>
                        </a:rPr>
                        <a:t>SỐ CÁC ƯỚC</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90000"/>
                      </a:schemeClr>
                    </a:solidFill>
                  </a:tcPr>
                </a:tc>
                <a:extLst>
                  <a:ext uri="{0D108BD9-81ED-4DB2-BD59-A6C34878D82A}">
                    <a16:rowId xmlns:a16="http://schemas.microsoft.com/office/drawing/2014/main" val="4007575402"/>
                  </a:ext>
                </a:extLst>
              </a:tr>
              <a:tr h="383548">
                <a:tc>
                  <a:txBody>
                    <a:bodyPr/>
                    <a:lstStyle/>
                    <a:p>
                      <a:pPr marL="0" marR="0" algn="ctr">
                        <a:lnSpc>
                          <a:spcPct val="150000"/>
                        </a:lnSpc>
                        <a:spcBef>
                          <a:spcPts val="0"/>
                        </a:spcBef>
                        <a:spcAft>
                          <a:spcPts val="1000"/>
                        </a:spcAft>
                      </a:pPr>
                      <a:r>
                        <a:rPr lang="vi-VN" sz="2000">
                          <a:effectLst/>
                        </a:rPr>
                        <a:t>2</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vi-VN" sz="2000" dirty="0">
                          <a:effectLst/>
                        </a:rPr>
                        <a:t>1; 2</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vi-VN" sz="2000" dirty="0">
                          <a:effectLst/>
                        </a:rPr>
                        <a:t>2</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4533371"/>
                  </a:ext>
                </a:extLst>
              </a:tr>
              <a:tr h="383548">
                <a:tc>
                  <a:txBody>
                    <a:bodyPr/>
                    <a:lstStyle/>
                    <a:p>
                      <a:pPr marL="0" marR="0" algn="ctr">
                        <a:lnSpc>
                          <a:spcPct val="150000"/>
                        </a:lnSpc>
                        <a:spcBef>
                          <a:spcPts val="0"/>
                        </a:spcBef>
                        <a:spcAft>
                          <a:spcPts val="1000"/>
                        </a:spcAft>
                      </a:pPr>
                      <a:r>
                        <a:rPr lang="vi-VN" sz="2000" dirty="0">
                          <a:effectLst/>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vi-VN" sz="2000" dirty="0">
                          <a:effectLst/>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vi-VN" sz="2000" dirty="0">
                          <a:effectLst/>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4122806"/>
                  </a:ext>
                </a:extLst>
              </a:tr>
            </a:tbl>
          </a:graphicData>
        </a:graphic>
      </p:graphicFrame>
    </p:spTree>
    <p:extLst>
      <p:ext uri="{BB962C8B-B14F-4D97-AF65-F5344CB8AC3E}">
        <p14:creationId xmlns:p14="http://schemas.microsoft.com/office/powerpoint/2010/main" val="144926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6" name="TextBox 5"/>
          <p:cNvSpPr txBox="1"/>
          <p:nvPr/>
        </p:nvSpPr>
        <p:spPr>
          <a:xfrm>
            <a:off x="97006" y="911011"/>
            <a:ext cx="1378041" cy="400110"/>
          </a:xfrm>
          <a:prstGeom prst="rect">
            <a:avLst/>
          </a:prstGeom>
          <a:noFill/>
        </p:spPr>
        <p:txBody>
          <a:bodyPr wrap="square" rtlCol="0">
            <a:spAutoFit/>
          </a:bodyPr>
          <a:lstStyle/>
          <a:p>
            <a:r>
              <a:rPr lang="en-US" sz="2000" b="1" i="1" u="sng" dirty="0" err="1" smtClean="0"/>
              <a:t>Kết</a:t>
            </a:r>
            <a:r>
              <a:rPr lang="en-US" sz="2000" b="1" i="1" u="sng" dirty="0" smtClean="0"/>
              <a:t> </a:t>
            </a:r>
            <a:r>
              <a:rPr lang="en-US" sz="2000" b="1" i="1" u="sng" dirty="0" err="1" smtClean="0"/>
              <a:t>quả</a:t>
            </a:r>
            <a:r>
              <a:rPr lang="en-US" sz="2000" b="1" i="1" u="sng" dirty="0" smtClean="0"/>
              <a:t>: </a:t>
            </a:r>
            <a:endParaRPr lang="vi-VN" sz="2000" b="1" i="1" u="sng" dirty="0"/>
          </a:p>
        </p:txBody>
      </p:sp>
      <p:graphicFrame>
        <p:nvGraphicFramePr>
          <p:cNvPr id="2" name="Table 1"/>
          <p:cNvGraphicFramePr>
            <a:graphicFrameLocks noGrp="1"/>
          </p:cNvGraphicFramePr>
          <p:nvPr>
            <p:extLst>
              <p:ext uri="{D42A27DB-BD31-4B8C-83A1-F6EECF244321}">
                <p14:modId xmlns:p14="http://schemas.microsoft.com/office/powerpoint/2010/main" val="4081360039"/>
              </p:ext>
            </p:extLst>
          </p:nvPr>
        </p:nvGraphicFramePr>
        <p:xfrm>
          <a:off x="1673351" y="945756"/>
          <a:ext cx="6355307" cy="3690744"/>
        </p:xfrm>
        <a:graphic>
          <a:graphicData uri="http://schemas.openxmlformats.org/drawingml/2006/table">
            <a:tbl>
              <a:tblPr firstRow="1" firstCol="1" bandRow="1">
                <a:tableStyleId>{5C22544A-7EE6-4342-B048-85BDC9FD1C3A}</a:tableStyleId>
              </a:tblPr>
              <a:tblGrid>
                <a:gridCol w="1150582">
                  <a:extLst>
                    <a:ext uri="{9D8B030D-6E8A-4147-A177-3AD203B41FA5}">
                      <a16:colId xmlns:a16="http://schemas.microsoft.com/office/drawing/2014/main" val="3791772103"/>
                    </a:ext>
                  </a:extLst>
                </a:gridCol>
                <a:gridCol w="2819226">
                  <a:extLst>
                    <a:ext uri="{9D8B030D-6E8A-4147-A177-3AD203B41FA5}">
                      <a16:colId xmlns:a16="http://schemas.microsoft.com/office/drawing/2014/main" val="2907932276"/>
                    </a:ext>
                  </a:extLst>
                </a:gridCol>
                <a:gridCol w="2385499">
                  <a:extLst>
                    <a:ext uri="{9D8B030D-6E8A-4147-A177-3AD203B41FA5}">
                      <a16:colId xmlns:a16="http://schemas.microsoft.com/office/drawing/2014/main" val="1102620521"/>
                    </a:ext>
                  </a:extLst>
                </a:gridCol>
              </a:tblGrid>
              <a:tr h="490344">
                <a:tc>
                  <a:txBody>
                    <a:bodyPr/>
                    <a:lstStyle/>
                    <a:p>
                      <a:pPr marL="0" marR="0" algn="ctr">
                        <a:lnSpc>
                          <a:spcPct val="150000"/>
                        </a:lnSpc>
                        <a:spcBef>
                          <a:spcPts val="0"/>
                        </a:spcBef>
                        <a:spcAft>
                          <a:spcPts val="1000"/>
                        </a:spcAft>
                      </a:pPr>
                      <a:r>
                        <a:rPr lang="vi-VN" sz="2000" dirty="0" smtClean="0">
                          <a:effectLst/>
                        </a:rPr>
                        <a:t>SỐ</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vi-VN" sz="2000" dirty="0">
                          <a:effectLst/>
                        </a:rPr>
                        <a:t>CÁC ƯỚC</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vi-VN" sz="2000" dirty="0">
                          <a:effectLst/>
                        </a:rPr>
                        <a:t>SỐ CÁC ƯỚC</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3015429"/>
                  </a:ext>
                </a:extLst>
              </a:tr>
              <a:tr h="427150">
                <a:tc>
                  <a:txBody>
                    <a:bodyPr/>
                    <a:lstStyle/>
                    <a:p>
                      <a:pPr marL="0" marR="0" algn="ctr">
                        <a:lnSpc>
                          <a:spcPct val="150000"/>
                        </a:lnSpc>
                        <a:spcBef>
                          <a:spcPts val="0"/>
                        </a:spcBef>
                        <a:spcAft>
                          <a:spcPts val="1000"/>
                        </a:spcAft>
                      </a:pPr>
                      <a:r>
                        <a:rPr lang="vi-VN" sz="2000" dirty="0">
                          <a:effectLst/>
                        </a:rPr>
                        <a:t>2</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vi-VN" sz="2000" dirty="0">
                          <a:effectLst/>
                        </a:rPr>
                        <a:t>1; 2</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vi-VN" sz="2000" dirty="0">
                          <a:effectLst/>
                        </a:rPr>
                        <a:t>2</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7416603"/>
                  </a:ext>
                </a:extLst>
              </a:tr>
              <a:tr h="427150">
                <a:tc>
                  <a:txBody>
                    <a:bodyPr/>
                    <a:lstStyle/>
                    <a:p>
                      <a:pPr marL="0" marR="0" algn="ctr">
                        <a:lnSpc>
                          <a:spcPct val="150000"/>
                        </a:lnSpc>
                        <a:spcBef>
                          <a:spcPts val="0"/>
                        </a:spcBef>
                        <a:spcAft>
                          <a:spcPts val="1000"/>
                        </a:spcAft>
                      </a:pPr>
                      <a:r>
                        <a:rPr lang="vi-VN" sz="2000">
                          <a:effectLst/>
                        </a:rPr>
                        <a:t>3</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vi-VN" sz="2000" smtClean="0">
                          <a:effectLst/>
                        </a:rPr>
                        <a:t>1; </a:t>
                      </a:r>
                      <a:r>
                        <a:rPr lang="vi-VN" sz="2000" dirty="0">
                          <a:effectLst/>
                        </a:rPr>
                        <a:t>3</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vi-VN" sz="2000">
                          <a:effectLst/>
                        </a:rPr>
                        <a:t>2</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475960"/>
                  </a:ext>
                </a:extLst>
              </a:tr>
              <a:tr h="427150">
                <a:tc>
                  <a:txBody>
                    <a:bodyPr/>
                    <a:lstStyle/>
                    <a:p>
                      <a:pPr marL="0" marR="0" algn="ctr">
                        <a:lnSpc>
                          <a:spcPct val="150000"/>
                        </a:lnSpc>
                        <a:spcBef>
                          <a:spcPts val="0"/>
                        </a:spcBef>
                        <a:spcAft>
                          <a:spcPts val="1000"/>
                        </a:spcAft>
                      </a:pPr>
                      <a:r>
                        <a:rPr lang="vi-VN" sz="2000">
                          <a:effectLst/>
                        </a:rPr>
                        <a:t>4</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vi-VN" sz="2000" smtClean="0">
                          <a:effectLst/>
                        </a:rPr>
                        <a:t>1; 2; </a:t>
                      </a:r>
                      <a:r>
                        <a:rPr lang="vi-VN" sz="2000" dirty="0">
                          <a:effectLst/>
                        </a:rPr>
                        <a:t>4</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vi-VN" sz="2000" dirty="0">
                          <a:effectLst/>
                        </a:rPr>
                        <a:t>3</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3605491"/>
                  </a:ext>
                </a:extLst>
              </a:tr>
              <a:tr h="427150">
                <a:tc>
                  <a:txBody>
                    <a:bodyPr/>
                    <a:lstStyle/>
                    <a:p>
                      <a:pPr marL="0" marR="0" algn="ctr">
                        <a:lnSpc>
                          <a:spcPct val="150000"/>
                        </a:lnSpc>
                        <a:spcBef>
                          <a:spcPts val="0"/>
                        </a:spcBef>
                        <a:spcAft>
                          <a:spcPts val="1000"/>
                        </a:spcAft>
                      </a:pPr>
                      <a:r>
                        <a:rPr lang="vi-VN" sz="2000" dirty="0">
                          <a:effectLst/>
                        </a:rPr>
                        <a:t>5</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vi-VN" sz="2000" smtClean="0">
                          <a:effectLst/>
                        </a:rPr>
                        <a:t>1; </a:t>
                      </a:r>
                      <a:r>
                        <a:rPr lang="vi-VN" sz="2000" dirty="0">
                          <a:effectLst/>
                        </a:rPr>
                        <a:t>5</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vi-VN" sz="2000" dirty="0">
                          <a:effectLst/>
                        </a:rPr>
                        <a:t>2</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8546321"/>
                  </a:ext>
                </a:extLst>
              </a:tr>
              <a:tr h="427150">
                <a:tc>
                  <a:txBody>
                    <a:bodyPr/>
                    <a:lstStyle/>
                    <a:p>
                      <a:pPr marL="0" marR="0" algn="ctr">
                        <a:lnSpc>
                          <a:spcPct val="150000"/>
                        </a:lnSpc>
                        <a:spcBef>
                          <a:spcPts val="0"/>
                        </a:spcBef>
                        <a:spcAft>
                          <a:spcPts val="1000"/>
                        </a:spcAft>
                      </a:pPr>
                      <a:r>
                        <a:rPr lang="en-US" sz="2000" dirty="0" smtClean="0">
                          <a:effectLst/>
                        </a:rPr>
                        <a:t>6</a:t>
                      </a:r>
                      <a:endParaRPr lang="en-US"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2000" dirty="0" smtClean="0">
                          <a:effectLst/>
                        </a:rPr>
                        <a:t>1;</a:t>
                      </a:r>
                      <a:r>
                        <a:rPr lang="en-US" sz="2000" baseline="0" dirty="0" smtClean="0">
                          <a:effectLst/>
                        </a:rPr>
                        <a:t> 2; 3; 6</a:t>
                      </a:r>
                      <a:endParaRPr lang="en-US"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2000" dirty="0" smtClean="0">
                          <a:effectLst/>
                        </a:rPr>
                        <a:t>4</a:t>
                      </a:r>
                      <a:endParaRPr lang="en-US"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0480310"/>
                  </a:ext>
                </a:extLst>
              </a:tr>
              <a:tr h="427150">
                <a:tc>
                  <a:txBody>
                    <a:bodyPr/>
                    <a:lstStyle/>
                    <a:p>
                      <a:pPr marL="0" marR="0" algn="ctr">
                        <a:lnSpc>
                          <a:spcPct val="150000"/>
                        </a:lnSpc>
                        <a:spcBef>
                          <a:spcPts val="0"/>
                        </a:spcBef>
                        <a:spcAft>
                          <a:spcPts val="1000"/>
                        </a:spcAft>
                      </a:pPr>
                      <a:r>
                        <a:rPr lang="en-US" sz="2000" dirty="0" smtClean="0">
                          <a:effectLst/>
                        </a:rPr>
                        <a:t>7</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2000" dirty="0" smtClean="0">
                          <a:effectLst/>
                        </a:rPr>
                        <a:t>1; 7</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2000" dirty="0" smtClean="0">
                          <a:effectLst/>
                        </a:rPr>
                        <a:t>2</a:t>
                      </a:r>
                      <a:endParaRPr lang="en-US"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279411"/>
                  </a:ext>
                </a:extLst>
              </a:tr>
              <a:tr h="427150">
                <a:tc>
                  <a:txBody>
                    <a:bodyPr/>
                    <a:lstStyle/>
                    <a:p>
                      <a:pPr marL="0" marR="0" algn="ctr">
                        <a:lnSpc>
                          <a:spcPct val="150000"/>
                        </a:lnSpc>
                        <a:spcBef>
                          <a:spcPts val="0"/>
                        </a:spcBef>
                        <a:spcAft>
                          <a:spcPts val="1000"/>
                        </a:spcAft>
                      </a:pPr>
                      <a:r>
                        <a:rPr lang="en-US" sz="2000" dirty="0" smtClean="0">
                          <a:effectLst/>
                        </a:rPr>
                        <a:t>17</a:t>
                      </a:r>
                      <a:endParaRPr lang="en-US"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2000" dirty="0" smtClean="0">
                          <a:effectLst/>
                        </a:rPr>
                        <a:t>1; 17</a:t>
                      </a:r>
                      <a:endParaRPr lang="en-US"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2000" dirty="0" smtClean="0">
                          <a:effectLst/>
                        </a:rPr>
                        <a:t>2</a:t>
                      </a:r>
                      <a:endParaRPr lang="en-US"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48233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3" name="Right Arrow 2"/>
          <p:cNvSpPr/>
          <p:nvPr/>
        </p:nvSpPr>
        <p:spPr>
          <a:xfrm>
            <a:off x="383048" y="2409304"/>
            <a:ext cx="527539" cy="474785"/>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1388125" y="1150663"/>
            <a:ext cx="7562692" cy="2705242"/>
            <a:chOff x="723105" y="611189"/>
            <a:chExt cx="8079572" cy="3052522"/>
          </a:xfrm>
        </p:grpSpPr>
        <p:sp>
          <p:nvSpPr>
            <p:cNvPr id="5" name="Rounded Rectangle 4"/>
            <p:cNvSpPr/>
            <p:nvPr/>
          </p:nvSpPr>
          <p:spPr>
            <a:xfrm>
              <a:off x="723105" y="611189"/>
              <a:ext cx="8079572" cy="3052522"/>
            </a:xfrm>
            <a:prstGeom prst="roundRect">
              <a:avLst/>
            </a:prstGeom>
            <a:solidFill>
              <a:srgbClr val="BFFE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lgn="just">
                <a:lnSpc>
                  <a:spcPct val="150000"/>
                </a:lnSpc>
              </a:pPr>
              <a:r>
                <a:rPr lang="en-GB" sz="2400" b="1" i="1" smtClean="0">
                  <a:solidFill>
                    <a:schemeClr val="tx1"/>
                  </a:solidFill>
                </a:rPr>
                <a:t>- </a:t>
              </a:r>
              <a:r>
                <a:rPr lang="vi-VN" sz="2400" b="1" i="1" smtClean="0">
                  <a:solidFill>
                    <a:schemeClr val="tx1"/>
                  </a:solidFill>
                </a:rPr>
                <a:t>Số </a:t>
              </a:r>
              <a:r>
                <a:rPr lang="vi-VN" sz="2400" b="1" i="1" dirty="0">
                  <a:solidFill>
                    <a:schemeClr val="tx1"/>
                  </a:solidFill>
                </a:rPr>
                <a:t>nguyên tố là số tự nhiên lớn hơn 1, chỉ có hai ước là 1 và chính nó.</a:t>
              </a:r>
              <a:endParaRPr lang="en-US" sz="2400" dirty="0">
                <a:solidFill>
                  <a:schemeClr val="tx1"/>
                </a:solidFill>
              </a:endParaRPr>
            </a:p>
            <a:p>
              <a:pPr indent="396875" algn="just">
                <a:lnSpc>
                  <a:spcPct val="150000"/>
                </a:lnSpc>
              </a:pPr>
              <a:r>
                <a:rPr lang="vi-VN" sz="2400" b="1" i="1" dirty="0">
                  <a:solidFill>
                    <a:schemeClr val="tx1"/>
                  </a:solidFill>
                </a:rPr>
                <a:t>- Hợp số là số tự nhiên lớn hơn 1, có nhiều hơn hai </a:t>
              </a:r>
              <a:r>
                <a:rPr lang="vi-VN" sz="2400" b="1" i="1">
                  <a:solidFill>
                    <a:schemeClr val="tx1"/>
                  </a:solidFill>
                </a:rPr>
                <a:t>ước</a:t>
              </a:r>
              <a:r>
                <a:rPr lang="vi-VN" sz="2400" b="1" i="1" smtClean="0">
                  <a:solidFill>
                    <a:schemeClr val="tx1"/>
                  </a:solidFill>
                </a:rPr>
                <a:t>.</a:t>
              </a:r>
              <a:endParaRPr lang="en-US" sz="2400" dirty="0">
                <a:solidFill>
                  <a:schemeClr val="tx1"/>
                </a:solidFill>
              </a:endParaRPr>
            </a:p>
          </p:txBody>
        </p:sp>
        <p:pic>
          <p:nvPicPr>
            <p:cNvPr id="6" name="Picture 5"/>
            <p:cNvPicPr>
              <a:picLocks noChangeAspect="1"/>
            </p:cNvPicPr>
            <p:nvPr/>
          </p:nvPicPr>
          <p:blipFill>
            <a:blip r:embed="rId2"/>
            <a:stretch>
              <a:fillRect/>
            </a:stretch>
          </p:blipFill>
          <p:spPr>
            <a:xfrm>
              <a:off x="845357" y="840312"/>
              <a:ext cx="529004" cy="501162"/>
            </a:xfrm>
            <a:prstGeom prst="rect">
              <a:avLst/>
            </a:prstGeom>
          </p:spPr>
        </p:pic>
      </p:grpSp>
    </p:spTree>
    <p:extLst>
      <p:ext uri="{BB962C8B-B14F-4D97-AF65-F5344CB8AC3E}">
        <p14:creationId xmlns:p14="http://schemas.microsoft.com/office/powerpoint/2010/main" val="195656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TextBox 2"/>
          <p:cNvSpPr txBox="1"/>
          <p:nvPr/>
        </p:nvSpPr>
        <p:spPr>
          <a:xfrm>
            <a:off x="582861" y="1683574"/>
            <a:ext cx="8262570" cy="2677656"/>
          </a:xfrm>
          <a:prstGeom prst="rect">
            <a:avLst/>
          </a:prstGeom>
          <a:solidFill>
            <a:schemeClr val="accent5">
              <a:lumMod val="20000"/>
              <a:lumOff val="80000"/>
            </a:schemeClr>
          </a:solidFill>
        </p:spPr>
        <p:txBody>
          <a:bodyPr wrap="square" rtlCol="0">
            <a:spAutoFit/>
          </a:bodyPr>
          <a:lstStyle/>
          <a:p>
            <a:pPr marL="285750" indent="-285750" algn="just">
              <a:lnSpc>
                <a:spcPct val="150000"/>
              </a:lnSpc>
              <a:buFont typeface="Arial" panose="020B0604020202020204" pitchFamily="34" charset="0"/>
              <a:buChar char="•"/>
            </a:pPr>
            <a:r>
              <a:rPr lang="vi-VN" sz="2800" dirty="0"/>
              <a:t>Số 0 và số 1 không là số nguyên tố và cũng không là hợp số.</a:t>
            </a:r>
            <a:endParaRPr lang="en-US" sz="2800" dirty="0"/>
          </a:p>
          <a:p>
            <a:pPr marL="285750" indent="-285750" algn="just">
              <a:lnSpc>
                <a:spcPct val="150000"/>
              </a:lnSpc>
              <a:buFont typeface="Arial" panose="020B0604020202020204" pitchFamily="34" charset="0"/>
              <a:buChar char="•"/>
            </a:pPr>
            <a:r>
              <a:rPr lang="vi-VN" sz="2800" dirty="0"/>
              <a:t>Để chứng tỏ số tự nhiên a lớn hơn 1 là hợp số, ta chỉ cần tìm một ước của a khác 1 và khác a.</a:t>
            </a:r>
            <a:endParaRPr lang="en-US" sz="2800" dirty="0"/>
          </a:p>
        </p:txBody>
      </p:sp>
      <p:grpSp>
        <p:nvGrpSpPr>
          <p:cNvPr id="4" name="Group 3"/>
          <p:cNvGrpSpPr/>
          <p:nvPr/>
        </p:nvGrpSpPr>
        <p:grpSpPr>
          <a:xfrm>
            <a:off x="582861" y="814268"/>
            <a:ext cx="3306559" cy="869306"/>
            <a:chOff x="582862" y="871075"/>
            <a:chExt cx="3306559" cy="869306"/>
          </a:xfrm>
        </p:grpSpPr>
        <p:sp>
          <p:nvSpPr>
            <p:cNvPr id="5" name="TextBox 4"/>
            <p:cNvSpPr txBox="1"/>
            <p:nvPr/>
          </p:nvSpPr>
          <p:spPr>
            <a:xfrm>
              <a:off x="916237" y="909384"/>
              <a:ext cx="2973184" cy="830997"/>
            </a:xfrm>
            <a:prstGeom prst="rect">
              <a:avLst/>
            </a:prstGeom>
            <a:noFill/>
          </p:spPr>
          <p:txBody>
            <a:bodyPr wrap="square" rtlCol="0">
              <a:spAutoFit/>
            </a:bodyPr>
            <a:lstStyle/>
            <a:p>
              <a:r>
                <a:rPr lang="en-US" sz="2400" b="1" i="1" u="sng" dirty="0" err="1" smtClean="0"/>
                <a:t>Lưu</a:t>
              </a:r>
              <a:r>
                <a:rPr lang="en-US" sz="2400" b="1" i="1" u="sng" dirty="0" smtClean="0"/>
                <a:t> ý:</a:t>
              </a:r>
            </a:p>
            <a:p>
              <a:endParaRPr lang="vi-VN" sz="2400" b="1" i="1" u="sng" dirty="0"/>
            </a:p>
          </p:txBody>
        </p:sp>
        <p:pic>
          <p:nvPicPr>
            <p:cNvPr id="6" name="Picture 5"/>
            <p:cNvPicPr>
              <a:picLocks noChangeAspect="1"/>
            </p:cNvPicPr>
            <p:nvPr/>
          </p:nvPicPr>
          <p:blipFill>
            <a:blip r:embed="rId2"/>
            <a:stretch>
              <a:fillRect/>
            </a:stretch>
          </p:blipFill>
          <p:spPr>
            <a:xfrm>
              <a:off x="582862" y="871075"/>
              <a:ext cx="313802" cy="493117"/>
            </a:xfrm>
            <a:prstGeom prst="rect">
              <a:avLst/>
            </a:prstGeom>
          </p:spPr>
        </p:pic>
      </p:grpSp>
    </p:spTree>
    <p:extLst>
      <p:ext uri="{BB962C8B-B14F-4D97-AF65-F5344CB8AC3E}">
        <p14:creationId xmlns:p14="http://schemas.microsoft.com/office/powerpoint/2010/main" val="353518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7" name="Horizontal Scroll 16"/>
          <p:cNvSpPr/>
          <p:nvPr/>
        </p:nvSpPr>
        <p:spPr>
          <a:xfrm>
            <a:off x="1904213" y="13040"/>
            <a:ext cx="7008434" cy="2699954"/>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b="1" i="1" u="sng" dirty="0" err="1" smtClean="0">
                <a:solidFill>
                  <a:schemeClr val="tx1"/>
                </a:solidFill>
              </a:rPr>
              <a:t>Luyện</a:t>
            </a:r>
            <a:r>
              <a:rPr lang="en-US" sz="2400" b="1" i="1" u="sng" dirty="0" smtClean="0">
                <a:solidFill>
                  <a:schemeClr val="tx1"/>
                </a:solidFill>
              </a:rPr>
              <a:t> </a:t>
            </a:r>
            <a:r>
              <a:rPr lang="en-US" sz="2400" b="1" i="1" u="sng" dirty="0" err="1" smtClean="0">
                <a:solidFill>
                  <a:schemeClr val="tx1"/>
                </a:solidFill>
              </a:rPr>
              <a:t>tập</a:t>
            </a:r>
            <a:r>
              <a:rPr lang="en-US" sz="2400" b="1" i="1" u="sng" dirty="0" smtClean="0">
                <a:solidFill>
                  <a:schemeClr val="tx1"/>
                </a:solidFill>
              </a:rPr>
              <a:t> 1</a:t>
            </a:r>
            <a:r>
              <a:rPr lang="en-US" sz="2400" b="1" dirty="0" smtClean="0">
                <a:solidFill>
                  <a:schemeClr val="tx1"/>
                </a:solidFill>
              </a:rPr>
              <a:t>:</a:t>
            </a:r>
            <a:r>
              <a:rPr lang="en-US" sz="2400" dirty="0" smtClean="0">
                <a:solidFill>
                  <a:schemeClr val="tx1"/>
                </a:solidFill>
              </a:rPr>
              <a:t> </a:t>
            </a:r>
          </a:p>
          <a:p>
            <a:pPr algn="just">
              <a:lnSpc>
                <a:spcPct val="130000"/>
              </a:lnSpc>
            </a:pPr>
            <a:r>
              <a:rPr lang="en-US" sz="2400" dirty="0" smtClean="0">
                <a:solidFill>
                  <a:schemeClr val="tx1"/>
                </a:solidFill>
              </a:rPr>
              <a:t>Cho </a:t>
            </a:r>
            <a:r>
              <a:rPr lang="en-US" sz="2400" dirty="0" err="1" smtClean="0">
                <a:solidFill>
                  <a:schemeClr val="tx1"/>
                </a:solidFill>
              </a:rPr>
              <a:t>các</a:t>
            </a:r>
            <a:r>
              <a:rPr lang="en-US" sz="2400" dirty="0" smtClean="0">
                <a:solidFill>
                  <a:schemeClr val="tx1"/>
                </a:solidFill>
              </a:rPr>
              <a:t> </a:t>
            </a:r>
            <a:r>
              <a:rPr lang="en-US" sz="2400" err="1" smtClean="0">
                <a:solidFill>
                  <a:schemeClr val="tx1"/>
                </a:solidFill>
              </a:rPr>
              <a:t>số</a:t>
            </a:r>
            <a:r>
              <a:rPr lang="en-US" sz="2400">
                <a:solidFill>
                  <a:schemeClr val="tx1"/>
                </a:solidFill>
              </a:rPr>
              <a:t> </a:t>
            </a:r>
            <a:r>
              <a:rPr lang="en-US" sz="2400" smtClean="0">
                <a:solidFill>
                  <a:schemeClr val="tx1"/>
                </a:solidFill>
              </a:rPr>
              <a:t>11; 29; 35; </a:t>
            </a:r>
            <a:r>
              <a:rPr lang="en-US" sz="2400" dirty="0" smtClean="0">
                <a:solidFill>
                  <a:schemeClr val="tx1"/>
                </a:solidFill>
              </a:rPr>
              <a:t>38. </a:t>
            </a: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các</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đó</a:t>
            </a:r>
            <a:r>
              <a:rPr lang="en-US" sz="2400" dirty="0" smtClean="0">
                <a:solidFill>
                  <a:schemeClr val="tx1"/>
                </a:solidFill>
              </a:rPr>
              <a:t>:</a:t>
            </a:r>
          </a:p>
          <a:p>
            <a:pPr marL="514350" indent="-514350" algn="just">
              <a:lnSpc>
                <a:spcPct val="130000"/>
              </a:lnSpc>
              <a:buAutoNum type="alphaLcParenR"/>
            </a:pP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nào</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nguyên</a:t>
            </a:r>
            <a:r>
              <a:rPr lang="en-US" sz="2400" dirty="0" smtClean="0">
                <a:solidFill>
                  <a:schemeClr val="tx1"/>
                </a:solidFill>
              </a:rPr>
              <a:t> </a:t>
            </a:r>
            <a:r>
              <a:rPr lang="en-US" sz="2400" dirty="0" err="1" smtClean="0">
                <a:solidFill>
                  <a:schemeClr val="tx1"/>
                </a:solidFill>
              </a:rPr>
              <a:t>tố</a:t>
            </a:r>
            <a:r>
              <a:rPr lang="en-US" sz="2400" dirty="0" smtClean="0">
                <a:solidFill>
                  <a:schemeClr val="tx1"/>
                </a:solidFill>
              </a:rPr>
              <a:t>? </a:t>
            </a:r>
            <a:r>
              <a:rPr lang="en-US" sz="2400" dirty="0" err="1" smtClean="0">
                <a:solidFill>
                  <a:schemeClr val="tx1"/>
                </a:solidFill>
              </a:rPr>
              <a:t>Vì</a:t>
            </a:r>
            <a:r>
              <a:rPr lang="en-US" sz="2400" dirty="0" smtClean="0">
                <a:solidFill>
                  <a:schemeClr val="tx1"/>
                </a:solidFill>
              </a:rPr>
              <a:t> </a:t>
            </a:r>
            <a:r>
              <a:rPr lang="en-US" sz="2400" dirty="0" err="1" smtClean="0">
                <a:solidFill>
                  <a:schemeClr val="tx1"/>
                </a:solidFill>
              </a:rPr>
              <a:t>sao</a:t>
            </a:r>
            <a:r>
              <a:rPr lang="en-US" sz="2400" dirty="0" smtClean="0">
                <a:solidFill>
                  <a:schemeClr val="tx1"/>
                </a:solidFill>
              </a:rPr>
              <a:t>?</a:t>
            </a:r>
          </a:p>
          <a:p>
            <a:pPr marL="514350" indent="-514350" algn="just">
              <a:lnSpc>
                <a:spcPct val="130000"/>
              </a:lnSpc>
              <a:buAutoNum type="alphaLcParenR"/>
            </a:pP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nào</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Vì</a:t>
            </a:r>
            <a:r>
              <a:rPr lang="en-US" sz="2400" dirty="0" smtClean="0">
                <a:solidFill>
                  <a:schemeClr val="tx1"/>
                </a:solidFill>
              </a:rPr>
              <a:t> </a:t>
            </a:r>
            <a:r>
              <a:rPr lang="en-US" sz="2400" dirty="0" err="1" smtClean="0">
                <a:solidFill>
                  <a:schemeClr val="tx1"/>
                </a:solidFill>
              </a:rPr>
              <a:t>sao</a:t>
            </a:r>
            <a:r>
              <a:rPr lang="en-US" sz="2400" dirty="0" smtClean="0">
                <a:solidFill>
                  <a:schemeClr val="tx1"/>
                </a:solidFill>
              </a:rPr>
              <a:t>?</a:t>
            </a:r>
          </a:p>
        </p:txBody>
      </p:sp>
      <p:sp>
        <p:nvSpPr>
          <p:cNvPr id="2" name="TextBox 1"/>
          <p:cNvSpPr txBox="1"/>
          <p:nvPr/>
        </p:nvSpPr>
        <p:spPr>
          <a:xfrm>
            <a:off x="4218684" y="2626392"/>
            <a:ext cx="1339403" cy="463639"/>
          </a:xfrm>
          <a:prstGeom prst="rect">
            <a:avLst/>
          </a:prstGeom>
          <a:noFill/>
        </p:spPr>
        <p:txBody>
          <a:bodyPr wrap="square" rtlCol="0">
            <a:spAutoFit/>
          </a:bodyPr>
          <a:lstStyle/>
          <a:p>
            <a:r>
              <a:rPr lang="en-US" sz="2400" b="1" i="1" u="sng" dirty="0" err="1" smtClean="0"/>
              <a:t>Trả</a:t>
            </a:r>
            <a:r>
              <a:rPr lang="en-US" sz="2400" b="1" i="1" u="sng" dirty="0" smtClean="0"/>
              <a:t> </a:t>
            </a:r>
            <a:r>
              <a:rPr lang="en-US" sz="2400" b="1" i="1" u="sng" dirty="0" err="1" smtClean="0"/>
              <a:t>lời</a:t>
            </a:r>
            <a:r>
              <a:rPr lang="en-US" sz="2400" b="1" i="1" u="sng" dirty="0" smtClean="0"/>
              <a:t>: </a:t>
            </a:r>
            <a:endParaRPr lang="vi-VN" sz="2400" b="1" i="1" u="sng" dirty="0"/>
          </a:p>
        </p:txBody>
      </p:sp>
      <p:sp>
        <p:nvSpPr>
          <p:cNvPr id="3" name="TextBox 2"/>
          <p:cNvSpPr txBox="1"/>
          <p:nvPr/>
        </p:nvSpPr>
        <p:spPr>
          <a:xfrm>
            <a:off x="192988" y="3181432"/>
            <a:ext cx="8051391" cy="1200329"/>
          </a:xfrm>
          <a:prstGeom prst="rect">
            <a:avLst/>
          </a:prstGeom>
          <a:noFill/>
        </p:spPr>
        <p:txBody>
          <a:bodyPr wrap="square" rtlCol="0">
            <a:spAutoFit/>
          </a:bodyPr>
          <a:lstStyle/>
          <a:p>
            <a:pPr algn="just">
              <a:lnSpc>
                <a:spcPct val="150000"/>
              </a:lnSpc>
            </a:pPr>
            <a:r>
              <a:rPr lang="vi-VN" sz="2400" dirty="0"/>
              <a:t>a) Các số</a:t>
            </a:r>
            <a:r>
              <a:rPr lang="vi-VN" sz="2400"/>
              <a:t>: </a:t>
            </a:r>
            <a:r>
              <a:rPr lang="vi-VN" sz="2400" smtClean="0"/>
              <a:t>11</a:t>
            </a:r>
            <a:r>
              <a:rPr lang="en-GB" sz="2400" smtClean="0"/>
              <a:t>;</a:t>
            </a:r>
            <a:r>
              <a:rPr lang="vi-VN" sz="2400" smtClean="0"/>
              <a:t> </a:t>
            </a:r>
            <a:r>
              <a:rPr lang="vi-VN" sz="2400" dirty="0"/>
              <a:t>29 là số nguyên tố. Vì chỉ có 2 ước là 1 và chính nó</a:t>
            </a:r>
            <a:r>
              <a:rPr lang="vi-VN" sz="2400" dirty="0" smtClean="0"/>
              <a:t>.</a:t>
            </a:r>
            <a:endParaRPr lang="en-US" sz="2400" dirty="0"/>
          </a:p>
        </p:txBody>
      </p:sp>
      <p:sp>
        <p:nvSpPr>
          <p:cNvPr id="20" name="TextBox 19"/>
          <p:cNvSpPr txBox="1"/>
          <p:nvPr/>
        </p:nvSpPr>
        <p:spPr>
          <a:xfrm>
            <a:off x="156174" y="4473162"/>
            <a:ext cx="7353837" cy="461665"/>
          </a:xfrm>
          <a:prstGeom prst="rect">
            <a:avLst/>
          </a:prstGeom>
          <a:noFill/>
        </p:spPr>
        <p:txBody>
          <a:bodyPr wrap="square" rtlCol="0">
            <a:spAutoFit/>
          </a:bodyPr>
          <a:lstStyle/>
          <a:p>
            <a:r>
              <a:rPr lang="en-US" sz="2400" dirty="0" smtClean="0"/>
              <a:t>b</a:t>
            </a:r>
            <a:r>
              <a:rPr lang="vi-VN" sz="2400" dirty="0" smtClean="0"/>
              <a:t>) </a:t>
            </a:r>
            <a:r>
              <a:rPr lang="vi-VN" sz="2400" dirty="0"/>
              <a:t>Các số 35, 38 là hợp số. Vì có nhiều hơn 2 ước.</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TextBox 2"/>
          <p:cNvSpPr txBox="1"/>
          <p:nvPr/>
        </p:nvSpPr>
        <p:spPr>
          <a:xfrm>
            <a:off x="482184" y="2215167"/>
            <a:ext cx="8028397" cy="1569660"/>
          </a:xfrm>
          <a:prstGeom prst="rect">
            <a:avLst/>
          </a:prstGeom>
          <a:solidFill>
            <a:schemeClr val="accent5">
              <a:lumMod val="20000"/>
              <a:lumOff val="80000"/>
            </a:schemeClr>
          </a:solidFill>
        </p:spPr>
        <p:txBody>
          <a:bodyPr wrap="square" rtlCol="0">
            <a:spAutoFit/>
          </a:bodyPr>
          <a:lstStyle/>
          <a:p>
            <a:pPr algn="just">
              <a:lnSpc>
                <a:spcPct val="150000"/>
              </a:lnSpc>
            </a:pPr>
            <a:r>
              <a:rPr lang="vi-VN" sz="3200" dirty="0"/>
              <a:t>Nếu số nguyên tố p là ước của số tự nhiên a thì p được gọi là ước nguyên tố của a.</a:t>
            </a:r>
            <a:endParaRPr lang="en-US" sz="3200" dirty="0"/>
          </a:p>
        </p:txBody>
      </p:sp>
      <p:grpSp>
        <p:nvGrpSpPr>
          <p:cNvPr id="4" name="Group 3"/>
          <p:cNvGrpSpPr/>
          <p:nvPr/>
        </p:nvGrpSpPr>
        <p:grpSpPr>
          <a:xfrm>
            <a:off x="325283" y="963093"/>
            <a:ext cx="3306559" cy="1115527"/>
            <a:chOff x="582862" y="871075"/>
            <a:chExt cx="3306559" cy="1115527"/>
          </a:xfrm>
        </p:grpSpPr>
        <p:sp>
          <p:nvSpPr>
            <p:cNvPr id="5" name="TextBox 4"/>
            <p:cNvSpPr txBox="1"/>
            <p:nvPr/>
          </p:nvSpPr>
          <p:spPr>
            <a:xfrm>
              <a:off x="916237" y="909384"/>
              <a:ext cx="2973184" cy="1077218"/>
            </a:xfrm>
            <a:prstGeom prst="rect">
              <a:avLst/>
            </a:prstGeom>
            <a:noFill/>
          </p:spPr>
          <p:txBody>
            <a:bodyPr wrap="square" rtlCol="0">
              <a:spAutoFit/>
            </a:bodyPr>
            <a:lstStyle/>
            <a:p>
              <a:r>
                <a:rPr lang="en-US" sz="3200" b="1" i="1" u="sng" dirty="0" err="1" smtClean="0"/>
                <a:t>Lưu</a:t>
              </a:r>
              <a:r>
                <a:rPr lang="en-US" sz="3200" b="1" i="1" u="sng" dirty="0" smtClean="0"/>
                <a:t> ý:</a:t>
              </a:r>
            </a:p>
            <a:p>
              <a:endParaRPr lang="vi-VN" sz="3200" b="1" i="1" u="sng" dirty="0"/>
            </a:p>
          </p:txBody>
        </p:sp>
        <p:pic>
          <p:nvPicPr>
            <p:cNvPr id="6" name="Picture 5"/>
            <p:cNvPicPr>
              <a:picLocks noChangeAspect="1"/>
            </p:cNvPicPr>
            <p:nvPr/>
          </p:nvPicPr>
          <p:blipFill>
            <a:blip r:embed="rId2"/>
            <a:stretch>
              <a:fillRect/>
            </a:stretch>
          </p:blipFill>
          <p:spPr>
            <a:xfrm>
              <a:off x="582862" y="871075"/>
              <a:ext cx="313802" cy="493117"/>
            </a:xfrm>
            <a:prstGeom prst="rect">
              <a:avLst/>
            </a:prstGeom>
          </p:spPr>
        </p:pic>
      </p:grpSp>
    </p:spTree>
    <p:extLst>
      <p:ext uri="{BB962C8B-B14F-4D97-AF65-F5344CB8AC3E}">
        <p14:creationId xmlns:p14="http://schemas.microsoft.com/office/powerpoint/2010/main" val="89714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Horizontal Scroll 2"/>
          <p:cNvSpPr/>
          <p:nvPr/>
        </p:nvSpPr>
        <p:spPr>
          <a:xfrm>
            <a:off x="2166311" y="235914"/>
            <a:ext cx="6514981" cy="1747186"/>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i="1" u="sng" dirty="0" err="1" smtClean="0">
                <a:solidFill>
                  <a:schemeClr val="tx1"/>
                </a:solidFill>
              </a:rPr>
              <a:t>Luyện</a:t>
            </a:r>
            <a:r>
              <a:rPr lang="en-US" sz="2400" b="1" i="1" u="sng" dirty="0" smtClean="0">
                <a:solidFill>
                  <a:schemeClr val="tx1"/>
                </a:solidFill>
              </a:rPr>
              <a:t> </a:t>
            </a:r>
            <a:r>
              <a:rPr lang="en-US" sz="2400" b="1" i="1" u="sng" dirty="0" err="1" smtClean="0">
                <a:solidFill>
                  <a:schemeClr val="tx1"/>
                </a:solidFill>
              </a:rPr>
              <a:t>tập</a:t>
            </a:r>
            <a:r>
              <a:rPr lang="en-US" sz="2400" b="1" i="1" u="sng" dirty="0" smtClean="0">
                <a:solidFill>
                  <a:schemeClr val="tx1"/>
                </a:solidFill>
              </a:rPr>
              <a:t> 2</a:t>
            </a:r>
            <a:r>
              <a:rPr lang="en-US" sz="2400" b="1" dirty="0" smtClean="0">
                <a:solidFill>
                  <a:schemeClr val="tx1"/>
                </a:solidFill>
              </a:rPr>
              <a:t>:</a:t>
            </a:r>
            <a:r>
              <a:rPr lang="en-US" sz="2400" dirty="0" smtClean="0">
                <a:solidFill>
                  <a:schemeClr val="tx1"/>
                </a:solidFill>
              </a:rPr>
              <a:t> </a:t>
            </a:r>
          </a:p>
          <a:p>
            <a:pPr algn="ctr">
              <a:lnSpc>
                <a:spcPct val="150000"/>
              </a:lnSpc>
            </a:pPr>
            <a:r>
              <a:rPr lang="en-US" sz="2400" dirty="0" err="1" smtClean="0">
                <a:solidFill>
                  <a:schemeClr val="tx1"/>
                </a:solidFill>
              </a:rPr>
              <a:t>Tìm</a:t>
            </a:r>
            <a:r>
              <a:rPr lang="en-US" sz="2400" dirty="0" smtClean="0">
                <a:solidFill>
                  <a:schemeClr val="tx1"/>
                </a:solidFill>
              </a:rPr>
              <a:t> </a:t>
            </a:r>
            <a:r>
              <a:rPr lang="en-US" sz="2400" dirty="0" err="1" smtClean="0">
                <a:solidFill>
                  <a:schemeClr val="tx1"/>
                </a:solidFill>
              </a:rPr>
              <a:t>các</a:t>
            </a:r>
            <a:r>
              <a:rPr lang="en-US" sz="2400" dirty="0" smtClean="0">
                <a:solidFill>
                  <a:schemeClr val="tx1"/>
                </a:solidFill>
              </a:rPr>
              <a:t> </a:t>
            </a:r>
            <a:r>
              <a:rPr lang="en-US" sz="2400" dirty="0" err="1" smtClean="0">
                <a:solidFill>
                  <a:schemeClr val="tx1"/>
                </a:solidFill>
              </a:rPr>
              <a:t>ước</a:t>
            </a:r>
            <a:r>
              <a:rPr lang="en-US" sz="2400" dirty="0" smtClean="0">
                <a:solidFill>
                  <a:schemeClr val="tx1"/>
                </a:solidFill>
              </a:rPr>
              <a:t> </a:t>
            </a:r>
            <a:r>
              <a:rPr lang="en-US" sz="2400" dirty="0" err="1" smtClean="0">
                <a:solidFill>
                  <a:schemeClr val="tx1"/>
                </a:solidFill>
              </a:rPr>
              <a:t>nguyên</a:t>
            </a:r>
            <a:r>
              <a:rPr lang="en-US" sz="2400" dirty="0" smtClean="0">
                <a:solidFill>
                  <a:schemeClr val="tx1"/>
                </a:solidFill>
              </a:rPr>
              <a:t> </a:t>
            </a:r>
            <a:r>
              <a:rPr lang="en-US" sz="2400" err="1" smtClean="0">
                <a:solidFill>
                  <a:schemeClr val="tx1"/>
                </a:solidFill>
              </a:rPr>
              <a:t>tố</a:t>
            </a:r>
            <a:r>
              <a:rPr lang="en-US" sz="2400" smtClean="0">
                <a:solidFill>
                  <a:schemeClr val="tx1"/>
                </a:solidFill>
              </a:rPr>
              <a:t> </a:t>
            </a:r>
            <a:r>
              <a:rPr lang="en-US" sz="2400" smtClean="0">
                <a:solidFill>
                  <a:schemeClr val="tx1"/>
                </a:solidFill>
              </a:rPr>
              <a:t>của: 23; 24; 26; </a:t>
            </a:r>
            <a:r>
              <a:rPr lang="en-US" sz="2400" dirty="0" smtClean="0">
                <a:solidFill>
                  <a:schemeClr val="tx1"/>
                </a:solidFill>
              </a:rPr>
              <a:t>27.</a:t>
            </a:r>
          </a:p>
        </p:txBody>
      </p:sp>
      <p:sp>
        <p:nvSpPr>
          <p:cNvPr id="4" name="TextBox 3"/>
          <p:cNvSpPr txBox="1"/>
          <p:nvPr/>
        </p:nvSpPr>
        <p:spPr>
          <a:xfrm>
            <a:off x="4365296" y="1946279"/>
            <a:ext cx="1329870" cy="461665"/>
          </a:xfrm>
          <a:prstGeom prst="rect">
            <a:avLst/>
          </a:prstGeom>
          <a:noFill/>
        </p:spPr>
        <p:txBody>
          <a:bodyPr wrap="square" rtlCol="0">
            <a:spAutoFit/>
          </a:bodyPr>
          <a:lstStyle/>
          <a:p>
            <a:r>
              <a:rPr lang="en-US" sz="2400" b="1" i="1" u="sng" dirty="0" err="1" smtClean="0"/>
              <a:t>Trả</a:t>
            </a:r>
            <a:r>
              <a:rPr lang="en-US" sz="2400" b="1" i="1" u="sng" dirty="0" smtClean="0"/>
              <a:t> </a:t>
            </a:r>
            <a:r>
              <a:rPr lang="en-US" sz="2400" b="1" i="1" u="sng" dirty="0" err="1" smtClean="0"/>
              <a:t>lời</a:t>
            </a:r>
            <a:r>
              <a:rPr lang="en-US" sz="2400" b="1" i="1" u="sng" dirty="0" smtClean="0"/>
              <a:t>: </a:t>
            </a:r>
            <a:endParaRPr lang="vi-VN" sz="2400" b="1" i="1" u="sng" dirty="0"/>
          </a:p>
        </p:txBody>
      </p:sp>
      <p:sp>
        <p:nvSpPr>
          <p:cNvPr id="5" name="TextBox 4"/>
          <p:cNvSpPr txBox="1"/>
          <p:nvPr/>
        </p:nvSpPr>
        <p:spPr>
          <a:xfrm>
            <a:off x="1055363" y="2625543"/>
            <a:ext cx="7301497" cy="461665"/>
          </a:xfrm>
          <a:prstGeom prst="rect">
            <a:avLst/>
          </a:prstGeom>
          <a:noFill/>
        </p:spPr>
        <p:txBody>
          <a:bodyPr wrap="square" rtlCol="0">
            <a:spAutoFit/>
          </a:bodyPr>
          <a:lstStyle/>
          <a:p>
            <a:r>
              <a:rPr lang="vi-VN" sz="2400" smtClean="0"/>
              <a:t>Các ước </a:t>
            </a:r>
            <a:r>
              <a:rPr lang="vi-VN" sz="2400" dirty="0" smtClean="0"/>
              <a:t>nguyên </a:t>
            </a:r>
            <a:r>
              <a:rPr lang="vi-VN" sz="2400" dirty="0"/>
              <a:t>tố của 23 là: </a:t>
            </a:r>
            <a:r>
              <a:rPr lang="vi-VN" sz="2400" dirty="0" smtClean="0"/>
              <a:t>23</a:t>
            </a:r>
            <a:r>
              <a:rPr lang="vi-VN" sz="2400" dirty="0"/>
              <a:t>.</a:t>
            </a:r>
            <a:endParaRPr lang="en-US" sz="2400" dirty="0"/>
          </a:p>
        </p:txBody>
      </p:sp>
      <p:sp>
        <p:nvSpPr>
          <p:cNvPr id="7" name="TextBox 6"/>
          <p:cNvSpPr txBox="1"/>
          <p:nvPr/>
        </p:nvSpPr>
        <p:spPr>
          <a:xfrm>
            <a:off x="1055362" y="3183864"/>
            <a:ext cx="7301497" cy="461665"/>
          </a:xfrm>
          <a:prstGeom prst="rect">
            <a:avLst/>
          </a:prstGeom>
          <a:noFill/>
        </p:spPr>
        <p:txBody>
          <a:bodyPr wrap="square" rtlCol="0">
            <a:spAutoFit/>
          </a:bodyPr>
          <a:lstStyle/>
          <a:p>
            <a:r>
              <a:rPr lang="vi-VN" sz="2400" dirty="0"/>
              <a:t>Các ước số nguyên tố của </a:t>
            </a:r>
            <a:r>
              <a:rPr lang="vi-VN" sz="2400" dirty="0" smtClean="0"/>
              <a:t>2</a:t>
            </a:r>
            <a:r>
              <a:rPr lang="en-US" sz="2400" dirty="0" smtClean="0"/>
              <a:t>4</a:t>
            </a:r>
            <a:r>
              <a:rPr lang="vi-VN" sz="2400" dirty="0" smtClean="0"/>
              <a:t> </a:t>
            </a:r>
            <a:r>
              <a:rPr lang="vi-VN" sz="2400" dirty="0"/>
              <a:t>là</a:t>
            </a:r>
            <a:r>
              <a:rPr lang="vi-VN" sz="2400"/>
              <a:t>: </a:t>
            </a:r>
            <a:r>
              <a:rPr lang="en-US" sz="2400" smtClean="0"/>
              <a:t>2; </a:t>
            </a:r>
            <a:r>
              <a:rPr lang="en-US" sz="2400" dirty="0" smtClean="0"/>
              <a:t>3</a:t>
            </a:r>
            <a:r>
              <a:rPr lang="vi-VN" sz="2400" dirty="0" smtClean="0"/>
              <a:t>.</a:t>
            </a:r>
            <a:endParaRPr lang="en-US" sz="2400" dirty="0"/>
          </a:p>
        </p:txBody>
      </p:sp>
      <p:sp>
        <p:nvSpPr>
          <p:cNvPr id="8" name="TextBox 7"/>
          <p:cNvSpPr txBox="1"/>
          <p:nvPr/>
        </p:nvSpPr>
        <p:spPr>
          <a:xfrm>
            <a:off x="1055362" y="3742185"/>
            <a:ext cx="7301497" cy="461665"/>
          </a:xfrm>
          <a:prstGeom prst="rect">
            <a:avLst/>
          </a:prstGeom>
          <a:noFill/>
        </p:spPr>
        <p:txBody>
          <a:bodyPr wrap="square" rtlCol="0">
            <a:spAutoFit/>
          </a:bodyPr>
          <a:lstStyle/>
          <a:p>
            <a:r>
              <a:rPr lang="vi-VN" sz="2400" dirty="0"/>
              <a:t>Các ước số nguyên tố của </a:t>
            </a:r>
            <a:r>
              <a:rPr lang="vi-VN" sz="2400" dirty="0" smtClean="0"/>
              <a:t>2</a:t>
            </a:r>
            <a:r>
              <a:rPr lang="en-US" sz="2400" dirty="0" smtClean="0"/>
              <a:t>6</a:t>
            </a:r>
            <a:r>
              <a:rPr lang="vi-VN" sz="2400" dirty="0" smtClean="0"/>
              <a:t> </a:t>
            </a:r>
            <a:r>
              <a:rPr lang="vi-VN" sz="2400" dirty="0"/>
              <a:t>là</a:t>
            </a:r>
            <a:r>
              <a:rPr lang="vi-VN" sz="2400"/>
              <a:t>: </a:t>
            </a:r>
            <a:r>
              <a:rPr lang="en-US" sz="2400" smtClean="0"/>
              <a:t>2; </a:t>
            </a:r>
            <a:r>
              <a:rPr lang="en-US" sz="2400" dirty="0" smtClean="0"/>
              <a:t>13</a:t>
            </a:r>
            <a:r>
              <a:rPr lang="vi-VN" sz="2400" dirty="0" smtClean="0"/>
              <a:t>.</a:t>
            </a:r>
            <a:endParaRPr lang="en-US" sz="2400" dirty="0"/>
          </a:p>
        </p:txBody>
      </p:sp>
      <p:sp>
        <p:nvSpPr>
          <p:cNvPr id="9" name="TextBox 8"/>
          <p:cNvSpPr txBox="1"/>
          <p:nvPr/>
        </p:nvSpPr>
        <p:spPr>
          <a:xfrm>
            <a:off x="1055362" y="4300506"/>
            <a:ext cx="7301497" cy="461665"/>
          </a:xfrm>
          <a:prstGeom prst="rect">
            <a:avLst/>
          </a:prstGeom>
          <a:noFill/>
        </p:spPr>
        <p:txBody>
          <a:bodyPr wrap="square" rtlCol="0">
            <a:spAutoFit/>
          </a:bodyPr>
          <a:lstStyle/>
          <a:p>
            <a:r>
              <a:rPr lang="vi-VN" sz="2400" smtClean="0"/>
              <a:t>Các ước </a:t>
            </a:r>
            <a:r>
              <a:rPr lang="vi-VN" sz="2400" dirty="0"/>
              <a:t>số nguyên tố của </a:t>
            </a:r>
            <a:r>
              <a:rPr lang="vi-VN" sz="2400" dirty="0" smtClean="0"/>
              <a:t>2</a:t>
            </a:r>
            <a:r>
              <a:rPr lang="en-US" sz="2400" dirty="0" smtClean="0"/>
              <a:t>7</a:t>
            </a:r>
            <a:r>
              <a:rPr lang="vi-VN" sz="2400" dirty="0" smtClean="0"/>
              <a:t> </a:t>
            </a:r>
            <a:r>
              <a:rPr lang="vi-VN" sz="2400" dirty="0"/>
              <a:t>là: </a:t>
            </a:r>
            <a:r>
              <a:rPr lang="en-US" sz="2400" dirty="0" smtClean="0"/>
              <a:t>3</a:t>
            </a:r>
            <a:r>
              <a:rPr lang="vi-VN" sz="2400" dirty="0" smtClean="0"/>
              <a:t>.</a:t>
            </a:r>
            <a:endParaRPr lang="en-US" sz="2400" dirty="0"/>
          </a:p>
        </p:txBody>
      </p:sp>
    </p:spTree>
    <p:extLst>
      <p:ext uri="{BB962C8B-B14F-4D97-AF65-F5344CB8AC3E}">
        <p14:creationId xmlns:p14="http://schemas.microsoft.com/office/powerpoint/2010/main" val="307198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1102</Words>
  <Application>Microsoft Office PowerPoint</Application>
  <PresentationFormat>On-screen Show (16:9)</PresentationFormat>
  <Paragraphs>139</Paragraphs>
  <Slides>21</Slides>
  <Notes>7</Notes>
  <HiddenSlides>0</HiddenSlides>
  <MMClips>21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21</vt:i4>
      </vt:variant>
    </vt:vector>
  </HeadingPairs>
  <TitlesOfParts>
    <vt:vector size="36" baseType="lpstr">
      <vt:lpstr>Cambria Math</vt:lpstr>
      <vt:lpstr>Arial</vt:lpstr>
      <vt:lpstr>Arvo</vt:lpstr>
      <vt:lpstr>Times New Roman</vt:lpstr>
      <vt:lpstr>Roboto Condensed</vt:lpstr>
      <vt:lpstr>Roboto Condensed Light</vt:lpstr>
      <vt:lpstr>Calibri</vt:lpstr>
      <vt:lpstr>Wingdings</vt:lpstr>
      <vt:lpstr>Salerio template</vt:lpstr>
      <vt:lpstr>Office Theme</vt:lpstr>
      <vt:lpstr>6_Office Theme</vt:lpstr>
      <vt:lpstr>7_Office Theme</vt:lpstr>
      <vt:lpstr>5_Office Theme</vt:lpstr>
      <vt:lpstr>3_Office Theme</vt:lpstr>
      <vt:lpstr>1_Salerio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TRÌNH LƯỢNG GIÁC CƠ BẢN</dc:title>
  <dc:creator>LaptopAZ.vn</dc:creator>
  <cp:lastModifiedBy>Admin</cp:lastModifiedBy>
  <cp:revision>28</cp:revision>
  <dcterms:modified xsi:type="dcterms:W3CDTF">2021-09-09T07:14:05Z</dcterms:modified>
</cp:coreProperties>
</file>