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0"/>
  </p:notesMasterIdLst>
  <p:sldIdLst>
    <p:sldId id="271" r:id="rId2"/>
    <p:sldId id="256" r:id="rId3"/>
    <p:sldId id="302" r:id="rId4"/>
    <p:sldId id="279" r:id="rId5"/>
    <p:sldId id="347" r:id="rId6"/>
    <p:sldId id="316" r:id="rId7"/>
    <p:sldId id="351" r:id="rId8"/>
    <p:sldId id="352" r:id="rId9"/>
    <p:sldId id="283" r:id="rId10"/>
    <p:sldId id="353" r:id="rId11"/>
    <p:sldId id="374" r:id="rId12"/>
    <p:sldId id="348" r:id="rId13"/>
    <p:sldId id="375" r:id="rId14"/>
    <p:sldId id="325" r:id="rId15"/>
    <p:sldId id="355" r:id="rId16"/>
    <p:sldId id="376" r:id="rId17"/>
    <p:sldId id="370" r:id="rId18"/>
    <p:sldId id="377" r:id="rId19"/>
    <p:sldId id="345" r:id="rId20"/>
    <p:sldId id="346" r:id="rId21"/>
    <p:sldId id="378" r:id="rId22"/>
    <p:sldId id="379" r:id="rId23"/>
    <p:sldId id="354" r:id="rId24"/>
    <p:sldId id="380" r:id="rId25"/>
    <p:sldId id="356" r:id="rId26"/>
    <p:sldId id="372" r:id="rId27"/>
    <p:sldId id="373" r:id="rId28"/>
    <p:sldId id="350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B417"/>
    <a:srgbClr val="F26648"/>
    <a:srgbClr val="F16649"/>
    <a:srgbClr val="6D9FB1"/>
    <a:srgbClr val="0070C0"/>
    <a:srgbClr val="77ADC0"/>
    <a:srgbClr val="F7931D"/>
    <a:srgbClr val="FBC864"/>
    <a:srgbClr val="FEE3AF"/>
    <a:srgbClr val="0087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9409F25-159E-4A89-B593-7A0556933DAA}" v="425" dt="2024-01-25T02:26:25.27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755" autoAdjust="0"/>
    <p:restoredTop sz="90196" autoAdjust="0"/>
  </p:normalViewPr>
  <p:slideViewPr>
    <p:cSldViewPr snapToGrid="0" showGuides="1">
      <p:cViewPr varScale="1">
        <p:scale>
          <a:sx n="61" d="100"/>
          <a:sy n="61" d="100"/>
        </p:scale>
        <p:origin x="1008" y="-12"/>
      </p:cViewPr>
      <p:guideLst>
        <p:guide orient="horz" pos="2160"/>
        <p:guide pos="3840"/>
      </p:guideLst>
    </p:cSldViewPr>
  </p:slideViewPr>
  <p:notesTextViewPr>
    <p:cViewPr>
      <p:scale>
        <a:sx n="66" d="100"/>
        <a:sy n="66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U DU" userId="db4d925effa94065" providerId="LiveId" clId="{29409F25-159E-4A89-B593-7A0556933DAA}"/>
    <pc:docChg chg="undo custSel addSld delSld modSld sldOrd">
      <pc:chgData name="THU DU" userId="db4d925effa94065" providerId="LiveId" clId="{29409F25-159E-4A89-B593-7A0556933DAA}" dt="2024-02-05T14:10:15.987" v="1597" actId="1076"/>
      <pc:docMkLst>
        <pc:docMk/>
      </pc:docMkLst>
      <pc:sldChg chg="modSp mod">
        <pc:chgData name="THU DU" userId="db4d925effa94065" providerId="LiveId" clId="{29409F25-159E-4A89-B593-7A0556933DAA}" dt="2024-01-24T07:03:58.444" v="8" actId="20577"/>
        <pc:sldMkLst>
          <pc:docMk/>
          <pc:sldMk cId="252621157" sldId="256"/>
        </pc:sldMkLst>
        <pc:spChg chg="mod">
          <ac:chgData name="THU DU" userId="db4d925effa94065" providerId="LiveId" clId="{29409F25-159E-4A89-B593-7A0556933DAA}" dt="2024-01-24T06:53:35.164" v="1" actId="20577"/>
          <ac:spMkLst>
            <pc:docMk/>
            <pc:sldMk cId="252621157" sldId="256"/>
            <ac:spMk id="17" creationId="{00000000-0000-0000-0000-000000000000}"/>
          </ac:spMkLst>
        </pc:spChg>
        <pc:spChg chg="mod">
          <ac:chgData name="THU DU" userId="db4d925effa94065" providerId="LiveId" clId="{29409F25-159E-4A89-B593-7A0556933DAA}" dt="2024-01-24T07:03:58.444" v="8" actId="20577"/>
          <ac:spMkLst>
            <pc:docMk/>
            <pc:sldMk cId="252621157" sldId="256"/>
            <ac:spMk id="41" creationId="{00000000-0000-0000-0000-000000000000}"/>
          </ac:spMkLst>
        </pc:spChg>
      </pc:sldChg>
      <pc:sldChg chg="del">
        <pc:chgData name="THU DU" userId="db4d925effa94065" providerId="LiveId" clId="{29409F25-159E-4A89-B593-7A0556933DAA}" dt="2024-01-25T03:52:00.970" v="1128" actId="47"/>
        <pc:sldMkLst>
          <pc:docMk/>
          <pc:sldMk cId="1529224504" sldId="276"/>
        </pc:sldMkLst>
      </pc:sldChg>
      <pc:sldChg chg="modSp">
        <pc:chgData name="THU DU" userId="db4d925effa94065" providerId="LiveId" clId="{29409F25-159E-4A89-B593-7A0556933DAA}" dt="2024-01-25T01:17:03.269" v="53" actId="20577"/>
        <pc:sldMkLst>
          <pc:docMk/>
          <pc:sldMk cId="3404845292" sldId="279"/>
        </pc:sldMkLst>
        <pc:spChg chg="mod">
          <ac:chgData name="THU DU" userId="db4d925effa94065" providerId="LiveId" clId="{29409F25-159E-4A89-B593-7A0556933DAA}" dt="2024-01-25T01:17:03.269" v="53" actId="20577"/>
          <ac:spMkLst>
            <pc:docMk/>
            <pc:sldMk cId="3404845292" sldId="279"/>
            <ac:spMk id="21" creationId="{A982B3A6-EACF-42EF-B0CF-D6FC910459A8}"/>
          </ac:spMkLst>
        </pc:spChg>
      </pc:sldChg>
      <pc:sldChg chg="addSp delSp modSp mod delAnim modAnim">
        <pc:chgData name="THU DU" userId="db4d925effa94065" providerId="LiveId" clId="{29409F25-159E-4A89-B593-7A0556933DAA}" dt="2024-02-05T13:18:35.124" v="1560" actId="14734"/>
        <pc:sldMkLst>
          <pc:docMk/>
          <pc:sldMk cId="1769986107" sldId="283"/>
        </pc:sldMkLst>
        <pc:graphicFrameChg chg="mod modGraphic">
          <ac:chgData name="THU DU" userId="db4d925effa94065" providerId="LiveId" clId="{29409F25-159E-4A89-B593-7A0556933DAA}" dt="2024-02-05T13:18:35.124" v="1560" actId="14734"/>
          <ac:graphicFrameMkLst>
            <pc:docMk/>
            <pc:sldMk cId="1769986107" sldId="283"/>
            <ac:graphicFrameMk id="11" creationId="{00000000-0000-0000-0000-000000000000}"/>
          </ac:graphicFrameMkLst>
        </pc:graphicFrameChg>
        <pc:picChg chg="del">
          <ac:chgData name="THU DU" userId="db4d925effa94065" providerId="LiveId" clId="{29409F25-159E-4A89-B593-7A0556933DAA}" dt="2024-01-25T02:00:39.588" v="448" actId="478"/>
          <ac:picMkLst>
            <pc:docMk/>
            <pc:sldMk cId="1769986107" sldId="283"/>
            <ac:picMk id="2" creationId="{2E30F342-9267-19DC-1994-41C9F3127509}"/>
          </ac:picMkLst>
        </pc:picChg>
        <pc:picChg chg="add mod">
          <ac:chgData name="THU DU" userId="db4d925effa94065" providerId="LiveId" clId="{29409F25-159E-4A89-B593-7A0556933DAA}" dt="2024-02-05T12:32:37.192" v="1515" actId="1076"/>
          <ac:picMkLst>
            <pc:docMk/>
            <pc:sldMk cId="1769986107" sldId="283"/>
            <ac:picMk id="2" creationId="{86C56B62-ABF9-8FE6-5FCC-D442017E1953}"/>
          </ac:picMkLst>
        </pc:picChg>
        <pc:picChg chg="del">
          <ac:chgData name="THU DU" userId="db4d925effa94065" providerId="LiveId" clId="{29409F25-159E-4A89-B593-7A0556933DAA}" dt="2024-01-25T02:00:38.749" v="447" actId="478"/>
          <ac:picMkLst>
            <pc:docMk/>
            <pc:sldMk cId="1769986107" sldId="283"/>
            <ac:picMk id="3" creationId="{0FD0729A-A34D-62BD-EF94-F9FFB4D12303}"/>
          </ac:picMkLst>
        </pc:picChg>
        <pc:picChg chg="add mod">
          <ac:chgData name="THU DU" userId="db4d925effa94065" providerId="LiveId" clId="{29409F25-159E-4A89-B593-7A0556933DAA}" dt="2024-02-05T12:32:49.268" v="1517" actId="1076"/>
          <ac:picMkLst>
            <pc:docMk/>
            <pc:sldMk cId="1769986107" sldId="283"/>
            <ac:picMk id="3" creationId="{A481CE9E-4E00-D024-34AA-67FAE56CC7A6}"/>
          </ac:picMkLst>
        </pc:picChg>
        <pc:picChg chg="add mod">
          <ac:chgData name="THU DU" userId="db4d925effa94065" providerId="LiveId" clId="{29409F25-159E-4A89-B593-7A0556933DAA}" dt="2024-02-05T12:32:59.049" v="1519" actId="1076"/>
          <ac:picMkLst>
            <pc:docMk/>
            <pc:sldMk cId="1769986107" sldId="283"/>
            <ac:picMk id="4" creationId="{22139176-42E4-2C4C-E8AE-2BE6EBD53880}"/>
          </ac:picMkLst>
        </pc:picChg>
        <pc:picChg chg="del">
          <ac:chgData name="THU DU" userId="db4d925effa94065" providerId="LiveId" clId="{29409F25-159E-4A89-B593-7A0556933DAA}" dt="2024-01-25T02:00:37.289" v="446" actId="478"/>
          <ac:picMkLst>
            <pc:docMk/>
            <pc:sldMk cId="1769986107" sldId="283"/>
            <ac:picMk id="4" creationId="{5CC34EE0-D4F3-7611-8A15-542172B7FC83}"/>
          </ac:picMkLst>
        </pc:picChg>
        <pc:picChg chg="add mod">
          <ac:chgData name="THU DU" userId="db4d925effa94065" providerId="LiveId" clId="{29409F25-159E-4A89-B593-7A0556933DAA}" dt="2024-02-05T12:33:08.862" v="1521" actId="1076"/>
          <ac:picMkLst>
            <pc:docMk/>
            <pc:sldMk cId="1769986107" sldId="283"/>
            <ac:picMk id="5" creationId="{24074B66-5577-6A27-A7C4-B5715C523550}"/>
          </ac:picMkLst>
        </pc:picChg>
        <pc:picChg chg="del">
          <ac:chgData name="THU DU" userId="db4d925effa94065" providerId="LiveId" clId="{29409F25-159E-4A89-B593-7A0556933DAA}" dt="2024-01-25T02:00:36.344" v="445" actId="478"/>
          <ac:picMkLst>
            <pc:docMk/>
            <pc:sldMk cId="1769986107" sldId="283"/>
            <ac:picMk id="5" creationId="{87ECCD13-2B18-D9ED-E4BC-0968A3690DCA}"/>
          </ac:picMkLst>
        </pc:picChg>
      </pc:sldChg>
      <pc:sldChg chg="modSp mod">
        <pc:chgData name="THU DU" userId="db4d925effa94065" providerId="LiveId" clId="{29409F25-159E-4A89-B593-7A0556933DAA}" dt="2024-02-05T14:10:15.987" v="1597" actId="1076"/>
        <pc:sldMkLst>
          <pc:docMk/>
          <pc:sldMk cId="658201877" sldId="302"/>
        </pc:sldMkLst>
        <pc:spChg chg="mod">
          <ac:chgData name="THU DU" userId="db4d925effa94065" providerId="LiveId" clId="{29409F25-159E-4A89-B593-7A0556933DAA}" dt="2024-02-05T13:35:03.485" v="1596" actId="20577"/>
          <ac:spMkLst>
            <pc:docMk/>
            <pc:sldMk cId="658201877" sldId="302"/>
            <ac:spMk id="20" creationId="{00000000-0000-0000-0000-000000000000}"/>
          </ac:spMkLst>
        </pc:spChg>
        <pc:spChg chg="mod">
          <ac:chgData name="THU DU" userId="db4d925effa94065" providerId="LiveId" clId="{29409F25-159E-4A89-B593-7A0556933DAA}" dt="2024-02-05T14:10:15.987" v="1597" actId="1076"/>
          <ac:spMkLst>
            <pc:docMk/>
            <pc:sldMk cId="658201877" sldId="302"/>
            <ac:spMk id="21" creationId="{00000000-0000-0000-0000-000000000000}"/>
          </ac:spMkLst>
        </pc:spChg>
        <pc:spChg chg="mod">
          <ac:chgData name="THU DU" userId="db4d925effa94065" providerId="LiveId" clId="{29409F25-159E-4A89-B593-7A0556933DAA}" dt="2024-02-05T13:34:49.004" v="1574" actId="20577"/>
          <ac:spMkLst>
            <pc:docMk/>
            <pc:sldMk cId="658201877" sldId="302"/>
            <ac:spMk id="22" creationId="{00000000-0000-0000-0000-000000000000}"/>
          </ac:spMkLst>
        </pc:spChg>
        <pc:spChg chg="mod">
          <ac:chgData name="THU DU" userId="db4d925effa94065" providerId="LiveId" clId="{29409F25-159E-4A89-B593-7A0556933DAA}" dt="2024-02-05T13:34:37.639" v="1572" actId="20577"/>
          <ac:spMkLst>
            <pc:docMk/>
            <pc:sldMk cId="658201877" sldId="302"/>
            <ac:spMk id="23" creationId="{00000000-0000-0000-0000-000000000000}"/>
          </ac:spMkLst>
        </pc:spChg>
      </pc:sldChg>
      <pc:sldChg chg="addSp delSp modSp mod delAnim modAnim modNotesTx">
        <pc:chgData name="THU DU" userId="db4d925effa94065" providerId="LiveId" clId="{29409F25-159E-4A89-B593-7A0556933DAA}" dt="2024-02-05T12:31:32.392" v="1505" actId="1076"/>
        <pc:sldMkLst>
          <pc:docMk/>
          <pc:sldMk cId="2817977460" sldId="316"/>
        </pc:sldMkLst>
        <pc:spChg chg="mod">
          <ac:chgData name="THU DU" userId="db4d925effa94065" providerId="LiveId" clId="{29409F25-159E-4A89-B593-7A0556933DAA}" dt="2024-01-25T01:39:16.633" v="196" actId="1076"/>
          <ac:spMkLst>
            <pc:docMk/>
            <pc:sldMk cId="2817977460" sldId="316"/>
            <ac:spMk id="2" creationId="{00000000-0000-0000-0000-000000000000}"/>
          </ac:spMkLst>
        </pc:spChg>
        <pc:spChg chg="mod">
          <ac:chgData name="THU DU" userId="db4d925effa94065" providerId="LiveId" clId="{29409F25-159E-4A89-B593-7A0556933DAA}" dt="2024-01-25T01:39:14.444" v="195" actId="1076"/>
          <ac:spMkLst>
            <pc:docMk/>
            <pc:sldMk cId="2817977460" sldId="316"/>
            <ac:spMk id="7" creationId="{00000000-0000-0000-0000-000000000000}"/>
          </ac:spMkLst>
        </pc:spChg>
        <pc:spChg chg="mod">
          <ac:chgData name="THU DU" userId="db4d925effa94065" providerId="LiveId" clId="{29409F25-159E-4A89-B593-7A0556933DAA}" dt="2024-01-25T01:39:20.069" v="197" actId="1076"/>
          <ac:spMkLst>
            <pc:docMk/>
            <pc:sldMk cId="2817977460" sldId="316"/>
            <ac:spMk id="12" creationId="{00000000-0000-0000-0000-000000000000}"/>
          </ac:spMkLst>
        </pc:spChg>
        <pc:picChg chg="add mod">
          <ac:chgData name="THU DU" userId="db4d925effa94065" providerId="LiveId" clId="{29409F25-159E-4A89-B593-7A0556933DAA}" dt="2024-02-05T12:31:32.392" v="1505" actId="1076"/>
          <ac:picMkLst>
            <pc:docMk/>
            <pc:sldMk cId="2817977460" sldId="316"/>
            <ac:picMk id="3" creationId="{09204BC5-0F7C-220D-2CB4-BD03A34B15C8}"/>
          </ac:picMkLst>
        </pc:picChg>
        <pc:picChg chg="del">
          <ac:chgData name="THU DU" userId="db4d925effa94065" providerId="LiveId" clId="{29409F25-159E-4A89-B593-7A0556933DAA}" dt="2024-01-25T01:36:10.283" v="150" actId="478"/>
          <ac:picMkLst>
            <pc:docMk/>
            <pc:sldMk cId="2817977460" sldId="316"/>
            <ac:picMk id="4" creationId="{480C59AF-C2B5-81C9-6C7E-9B81BD2FB6FC}"/>
          </ac:picMkLst>
        </pc:picChg>
        <pc:picChg chg="del">
          <ac:chgData name="THU DU" userId="db4d925effa94065" providerId="LiveId" clId="{29409F25-159E-4A89-B593-7A0556933DAA}" dt="2024-01-25T01:39:21.026" v="198" actId="478"/>
          <ac:picMkLst>
            <pc:docMk/>
            <pc:sldMk cId="2817977460" sldId="316"/>
            <ac:picMk id="5" creationId="{4F945020-837C-9DCB-817D-D89561C531A3}"/>
          </ac:picMkLst>
        </pc:picChg>
        <pc:picChg chg="add del mod">
          <ac:chgData name="THU DU" userId="db4d925effa94065" providerId="LiveId" clId="{29409F25-159E-4A89-B593-7A0556933DAA}" dt="2024-01-25T01:42:03.690" v="208" actId="478"/>
          <ac:picMkLst>
            <pc:docMk/>
            <pc:sldMk cId="2817977460" sldId="316"/>
            <ac:picMk id="6" creationId="{E42156A7-6B00-EFD0-B5D4-11A7482D795D}"/>
          </ac:picMkLst>
        </pc:picChg>
        <pc:picChg chg="add mod">
          <ac:chgData name="THU DU" userId="db4d925effa94065" providerId="LiveId" clId="{29409F25-159E-4A89-B593-7A0556933DAA}" dt="2024-01-25T01:42:06.624" v="209" actId="1076"/>
          <ac:picMkLst>
            <pc:docMk/>
            <pc:sldMk cId="2817977460" sldId="316"/>
            <ac:picMk id="9" creationId="{54AF8A45-102E-A9AA-F9C1-19C6362F41C9}"/>
          </ac:picMkLst>
        </pc:picChg>
      </pc:sldChg>
      <pc:sldChg chg="addSp delSp modSp mod ord delAnim modAnim">
        <pc:chgData name="THU DU" userId="db4d925effa94065" providerId="LiveId" clId="{29409F25-159E-4A89-B593-7A0556933DAA}" dt="2024-02-05T12:38:56.347" v="1549" actId="1076"/>
        <pc:sldMkLst>
          <pc:docMk/>
          <pc:sldMk cId="2141101352" sldId="325"/>
        </pc:sldMkLst>
        <pc:spChg chg="mod">
          <ac:chgData name="THU DU" userId="db4d925effa94065" providerId="LiveId" clId="{29409F25-159E-4A89-B593-7A0556933DAA}" dt="2024-01-25T03:48:55.588" v="1090" actId="20577"/>
          <ac:spMkLst>
            <pc:docMk/>
            <pc:sldMk cId="2141101352" sldId="325"/>
            <ac:spMk id="12" creationId="{00000000-0000-0000-0000-000000000000}"/>
          </ac:spMkLst>
        </pc:spChg>
        <pc:graphicFrameChg chg="mod modGraphic">
          <ac:chgData name="THU DU" userId="db4d925effa94065" providerId="LiveId" clId="{29409F25-159E-4A89-B593-7A0556933DAA}" dt="2024-01-25T03:51:41.805" v="1127" actId="207"/>
          <ac:graphicFrameMkLst>
            <pc:docMk/>
            <pc:sldMk cId="2141101352" sldId="325"/>
            <ac:graphicFrameMk id="4" creationId="{B3118981-85B7-F249-85D6-30F051F05B3D}"/>
          </ac:graphicFrameMkLst>
        </pc:graphicFrameChg>
        <pc:picChg chg="add mod">
          <ac:chgData name="THU DU" userId="db4d925effa94065" providerId="LiveId" clId="{29409F25-159E-4A89-B593-7A0556933DAA}" dt="2024-02-05T12:38:56.347" v="1549" actId="1076"/>
          <ac:picMkLst>
            <pc:docMk/>
            <pc:sldMk cId="2141101352" sldId="325"/>
            <ac:picMk id="2" creationId="{8EBCD2E7-6DA0-9C16-01CD-EEF3A497B55B}"/>
          </ac:picMkLst>
        </pc:picChg>
        <pc:picChg chg="del">
          <ac:chgData name="THU DU" userId="db4d925effa94065" providerId="LiveId" clId="{29409F25-159E-4A89-B593-7A0556933DAA}" dt="2024-01-25T03:47:12.516" v="1062" actId="478"/>
          <ac:picMkLst>
            <pc:docMk/>
            <pc:sldMk cId="2141101352" sldId="325"/>
            <ac:picMk id="2" creationId="{9EF2D52C-CEBB-BC2B-7011-0F844EB12126}"/>
          </ac:picMkLst>
        </pc:picChg>
      </pc:sldChg>
      <pc:sldChg chg="addSp modSp add mod">
        <pc:chgData name="THU DU" userId="db4d925effa94065" providerId="LiveId" clId="{29409F25-159E-4A89-B593-7A0556933DAA}" dt="2024-01-25T04:21:03.535" v="1497" actId="207"/>
        <pc:sldMkLst>
          <pc:docMk/>
          <pc:sldMk cId="4118718704" sldId="345"/>
        </pc:sldMkLst>
        <pc:spChg chg="mod">
          <ac:chgData name="THU DU" userId="db4d925effa94065" providerId="LiveId" clId="{29409F25-159E-4A89-B593-7A0556933DAA}" dt="2024-01-25T04:21:03.535" v="1497" actId="207"/>
          <ac:spMkLst>
            <pc:docMk/>
            <pc:sldMk cId="4118718704" sldId="345"/>
            <ac:spMk id="22" creationId="{A4C0466F-DD71-5CA7-A6B7-26F567D64959}"/>
          </ac:spMkLst>
        </pc:spChg>
        <pc:spChg chg="mod">
          <ac:chgData name="THU DU" userId="db4d925effa94065" providerId="LiveId" clId="{29409F25-159E-4A89-B593-7A0556933DAA}" dt="2024-01-25T04:20:50.206" v="1496" actId="207"/>
          <ac:spMkLst>
            <pc:docMk/>
            <pc:sldMk cId="4118718704" sldId="345"/>
            <ac:spMk id="28" creationId="{33FDC0A8-6B2B-33AB-B272-7FB8FE5E413B}"/>
          </ac:spMkLst>
        </pc:spChg>
        <pc:picChg chg="add mod ord">
          <ac:chgData name="THU DU" userId="db4d925effa94065" providerId="LiveId" clId="{29409F25-159E-4A89-B593-7A0556933DAA}" dt="2024-01-25T04:18:47.269" v="1481" actId="167"/>
          <ac:picMkLst>
            <pc:docMk/>
            <pc:sldMk cId="4118718704" sldId="345"/>
            <ac:picMk id="9" creationId="{D2570584-9242-FA30-84DE-D406F83E9A45}"/>
          </ac:picMkLst>
        </pc:picChg>
      </pc:sldChg>
      <pc:sldChg chg="addSp delSp modSp add mod delAnim">
        <pc:chgData name="THU DU" userId="db4d925effa94065" providerId="LiveId" clId="{29409F25-159E-4A89-B593-7A0556933DAA}" dt="2024-01-25T04:19:55.751" v="1482" actId="207"/>
        <pc:sldMkLst>
          <pc:docMk/>
          <pc:sldMk cId="4090599760" sldId="346"/>
        </pc:sldMkLst>
        <pc:spChg chg="mod">
          <ac:chgData name="THU DU" userId="db4d925effa94065" providerId="LiveId" clId="{29409F25-159E-4A89-B593-7A0556933DAA}" dt="2024-01-25T04:19:55.751" v="1482" actId="207"/>
          <ac:spMkLst>
            <pc:docMk/>
            <pc:sldMk cId="4090599760" sldId="346"/>
            <ac:spMk id="5" creationId="{9D1A7F7C-1CD4-AA4C-4BB6-851157BE09D8}"/>
          </ac:spMkLst>
        </pc:spChg>
        <pc:spChg chg="mod">
          <ac:chgData name="THU DU" userId="db4d925effa94065" providerId="LiveId" clId="{29409F25-159E-4A89-B593-7A0556933DAA}" dt="2024-01-25T04:08:47.111" v="1317" actId="207"/>
          <ac:spMkLst>
            <pc:docMk/>
            <pc:sldMk cId="4090599760" sldId="346"/>
            <ac:spMk id="9" creationId="{D4062BCC-DD7C-8003-146B-E57A44F5BA67}"/>
          </ac:spMkLst>
        </pc:spChg>
        <pc:spChg chg="del">
          <ac:chgData name="THU DU" userId="db4d925effa94065" providerId="LiveId" clId="{29409F25-159E-4A89-B593-7A0556933DAA}" dt="2024-01-25T04:09:22.714" v="1325" actId="478"/>
          <ac:spMkLst>
            <pc:docMk/>
            <pc:sldMk cId="4090599760" sldId="346"/>
            <ac:spMk id="13" creationId="{6E74537F-B800-8511-F61C-0DE1485E32A0}"/>
          </ac:spMkLst>
        </pc:spChg>
        <pc:spChg chg="del">
          <ac:chgData name="THU DU" userId="db4d925effa94065" providerId="LiveId" clId="{29409F25-159E-4A89-B593-7A0556933DAA}" dt="2024-01-25T04:09:23.999" v="1326" actId="478"/>
          <ac:spMkLst>
            <pc:docMk/>
            <pc:sldMk cId="4090599760" sldId="346"/>
            <ac:spMk id="14" creationId="{AD1F7F1B-2147-98A2-7D13-FA46192CAC52}"/>
          </ac:spMkLst>
        </pc:spChg>
        <pc:spChg chg="del">
          <ac:chgData name="THU DU" userId="db4d925effa94065" providerId="LiveId" clId="{29409F25-159E-4A89-B593-7A0556933DAA}" dt="2024-01-25T04:09:25.549" v="1327" actId="478"/>
          <ac:spMkLst>
            <pc:docMk/>
            <pc:sldMk cId="4090599760" sldId="346"/>
            <ac:spMk id="15" creationId="{25C2DFE7-F763-65FF-9CD2-60FC03DB058C}"/>
          </ac:spMkLst>
        </pc:spChg>
        <pc:spChg chg="del mod">
          <ac:chgData name="THU DU" userId="db4d925effa94065" providerId="LiveId" clId="{29409F25-159E-4A89-B593-7A0556933DAA}" dt="2024-01-25T04:09:27.648" v="1329" actId="478"/>
          <ac:spMkLst>
            <pc:docMk/>
            <pc:sldMk cId="4090599760" sldId="346"/>
            <ac:spMk id="17" creationId="{D234A6EF-B664-FED3-51D8-E97F93328CF6}"/>
          </ac:spMkLst>
        </pc:spChg>
        <pc:spChg chg="mod">
          <ac:chgData name="THU DU" userId="db4d925effa94065" providerId="LiveId" clId="{29409F25-159E-4A89-B593-7A0556933DAA}" dt="2024-01-25T04:10:18.627" v="1350" actId="1076"/>
          <ac:spMkLst>
            <pc:docMk/>
            <pc:sldMk cId="4090599760" sldId="346"/>
            <ac:spMk id="18" creationId="{1F6AE7AE-4E1C-71F7-2F1A-8DAA4BAD9E00}"/>
          </ac:spMkLst>
        </pc:spChg>
        <pc:picChg chg="add mod">
          <ac:chgData name="THU DU" userId="db4d925effa94065" providerId="LiveId" clId="{29409F25-159E-4A89-B593-7A0556933DAA}" dt="2024-01-25T04:15:56.746" v="1466" actId="1076"/>
          <ac:picMkLst>
            <pc:docMk/>
            <pc:sldMk cId="4090599760" sldId="346"/>
            <ac:picMk id="3" creationId="{0E80A59D-2268-19C4-1233-8F0D413B11A0}"/>
          </ac:picMkLst>
        </pc:picChg>
      </pc:sldChg>
      <pc:sldChg chg="addSp delSp modSp mod delAnim modAnim modNotesTx">
        <pc:chgData name="THU DU" userId="db4d925effa94065" providerId="LiveId" clId="{29409F25-159E-4A89-B593-7A0556933DAA}" dt="2024-02-05T12:31:11.744" v="1501" actId="1076"/>
        <pc:sldMkLst>
          <pc:docMk/>
          <pc:sldMk cId="3014149149" sldId="347"/>
        </pc:sldMkLst>
        <pc:spChg chg="mod">
          <ac:chgData name="THU DU" userId="db4d925effa94065" providerId="LiveId" clId="{29409F25-159E-4A89-B593-7A0556933DAA}" dt="2024-01-25T01:23:03.669" v="93"/>
          <ac:spMkLst>
            <pc:docMk/>
            <pc:sldMk cId="3014149149" sldId="347"/>
            <ac:spMk id="2" creationId="{00000000-0000-0000-0000-000000000000}"/>
          </ac:spMkLst>
        </pc:spChg>
        <pc:spChg chg="mod">
          <ac:chgData name="THU DU" userId="db4d925effa94065" providerId="LiveId" clId="{29409F25-159E-4A89-B593-7A0556933DAA}" dt="2024-01-25T01:34:43.711" v="149" actId="20577"/>
          <ac:spMkLst>
            <pc:docMk/>
            <pc:sldMk cId="3014149149" sldId="347"/>
            <ac:spMk id="7" creationId="{00000000-0000-0000-0000-000000000000}"/>
          </ac:spMkLst>
        </pc:spChg>
        <pc:spChg chg="add mod">
          <ac:chgData name="THU DU" userId="db4d925effa94065" providerId="LiveId" clId="{29409F25-159E-4A89-B593-7A0556933DAA}" dt="2024-01-25T01:34:34.788" v="145" actId="1582"/>
          <ac:spMkLst>
            <pc:docMk/>
            <pc:sldMk cId="3014149149" sldId="347"/>
            <ac:spMk id="8" creationId="{8C51BC54-263B-4CDD-BD71-CBAE3D5C66F6}"/>
          </ac:spMkLst>
        </pc:spChg>
        <pc:spChg chg="mod">
          <ac:chgData name="THU DU" userId="db4d925effa94065" providerId="LiveId" clId="{29409F25-159E-4A89-B593-7A0556933DAA}" dt="2024-01-25T01:23:34.182" v="130" actId="20577"/>
          <ac:spMkLst>
            <pc:docMk/>
            <pc:sldMk cId="3014149149" sldId="347"/>
            <ac:spMk id="12" creationId="{00000000-0000-0000-0000-000000000000}"/>
          </ac:spMkLst>
        </pc:spChg>
        <pc:picChg chg="del mod">
          <ac:chgData name="THU DU" userId="db4d925effa94065" providerId="LiveId" clId="{29409F25-159E-4A89-B593-7A0556933DAA}" dt="2024-01-25T01:21:35.447" v="55" actId="478"/>
          <ac:picMkLst>
            <pc:docMk/>
            <pc:sldMk cId="3014149149" sldId="347"/>
            <ac:picMk id="3" creationId="{0A86998A-AF03-97CD-0604-3FD5A2BBC313}"/>
          </ac:picMkLst>
        </pc:picChg>
        <pc:picChg chg="add mod">
          <ac:chgData name="THU DU" userId="db4d925effa94065" providerId="LiveId" clId="{29409F25-159E-4A89-B593-7A0556933DAA}" dt="2024-02-05T12:31:11.744" v="1501" actId="1076"/>
          <ac:picMkLst>
            <pc:docMk/>
            <pc:sldMk cId="3014149149" sldId="347"/>
            <ac:picMk id="3" creationId="{B555CFFA-DB2F-F445-01D9-0BF8135ECD24}"/>
          </ac:picMkLst>
        </pc:picChg>
        <pc:picChg chg="del mod">
          <ac:chgData name="THU DU" userId="db4d925effa94065" providerId="LiveId" clId="{29409F25-159E-4A89-B593-7A0556933DAA}" dt="2024-01-25T01:28:47.658" v="132" actId="478"/>
          <ac:picMkLst>
            <pc:docMk/>
            <pc:sldMk cId="3014149149" sldId="347"/>
            <ac:picMk id="5" creationId="{F70BD54B-3A35-F4B1-7DDA-764FC82AC388}"/>
          </ac:picMkLst>
        </pc:picChg>
        <pc:picChg chg="add mod">
          <ac:chgData name="THU DU" userId="db4d925effa94065" providerId="LiveId" clId="{29409F25-159E-4A89-B593-7A0556933DAA}" dt="2024-01-25T01:34:06.912" v="141" actId="1076"/>
          <ac:picMkLst>
            <pc:docMk/>
            <pc:sldMk cId="3014149149" sldId="347"/>
            <ac:picMk id="6" creationId="{73DE709F-D830-FADE-4E1D-E978654F2FE5}"/>
          </ac:picMkLst>
        </pc:picChg>
      </pc:sldChg>
      <pc:sldChg chg="addSp modSp mod ord modAnim modNotesTx">
        <pc:chgData name="THU DU" userId="db4d925effa94065" providerId="LiveId" clId="{29409F25-159E-4A89-B593-7A0556933DAA}" dt="2024-01-25T03:46:19.979" v="1059" actId="1076"/>
        <pc:sldMkLst>
          <pc:docMk/>
          <pc:sldMk cId="2720924874" sldId="348"/>
        </pc:sldMkLst>
        <pc:spChg chg="add mod">
          <ac:chgData name="THU DU" userId="db4d925effa94065" providerId="LiveId" clId="{29409F25-159E-4A89-B593-7A0556933DAA}" dt="2024-01-25T03:39:12.413" v="979" actId="14100"/>
          <ac:spMkLst>
            <pc:docMk/>
            <pc:sldMk cId="2720924874" sldId="348"/>
            <ac:spMk id="2" creationId="{E59FD3FF-1172-B92A-E9A8-3D95690D40C6}"/>
          </ac:spMkLst>
        </pc:spChg>
        <pc:spChg chg="mod">
          <ac:chgData name="THU DU" userId="db4d925effa94065" providerId="LiveId" clId="{29409F25-159E-4A89-B593-7A0556933DAA}" dt="2024-01-25T03:45:30.729" v="1042" actId="20577"/>
          <ac:spMkLst>
            <pc:docMk/>
            <pc:sldMk cId="2720924874" sldId="348"/>
            <ac:spMk id="5" creationId="{95479E85-7C3D-17AB-B1FC-FDAE700E3FA7}"/>
          </ac:spMkLst>
        </pc:spChg>
        <pc:spChg chg="mod">
          <ac:chgData name="THU DU" userId="db4d925effa94065" providerId="LiveId" clId="{29409F25-159E-4A89-B593-7A0556933DAA}" dt="2024-01-25T03:45:42.584" v="1046" actId="1076"/>
          <ac:spMkLst>
            <pc:docMk/>
            <pc:sldMk cId="2720924874" sldId="348"/>
            <ac:spMk id="6" creationId="{C49EC890-B7C7-67CE-2F59-78CB783140F0}"/>
          </ac:spMkLst>
        </pc:spChg>
        <pc:spChg chg="mod">
          <ac:chgData name="THU DU" userId="db4d925effa94065" providerId="LiveId" clId="{29409F25-159E-4A89-B593-7A0556933DAA}" dt="2024-01-25T03:46:06.324" v="1055" actId="1076"/>
          <ac:spMkLst>
            <pc:docMk/>
            <pc:sldMk cId="2720924874" sldId="348"/>
            <ac:spMk id="7" creationId="{3DDDF2D3-E7A3-80EC-9682-2C6F4CA48FB5}"/>
          </ac:spMkLst>
        </pc:spChg>
        <pc:spChg chg="mod">
          <ac:chgData name="THU DU" userId="db4d925effa94065" providerId="LiveId" clId="{29409F25-159E-4A89-B593-7A0556933DAA}" dt="2024-01-25T03:45:56.118" v="1051" actId="1076"/>
          <ac:spMkLst>
            <pc:docMk/>
            <pc:sldMk cId="2720924874" sldId="348"/>
            <ac:spMk id="8" creationId="{31D19F14-FC70-85DA-BA32-2EF479FCE3A5}"/>
          </ac:spMkLst>
        </pc:spChg>
        <pc:spChg chg="mod">
          <ac:chgData name="THU DU" userId="db4d925effa94065" providerId="LiveId" clId="{29409F25-159E-4A89-B593-7A0556933DAA}" dt="2024-01-25T03:46:19.979" v="1059" actId="1076"/>
          <ac:spMkLst>
            <pc:docMk/>
            <pc:sldMk cId="2720924874" sldId="348"/>
            <ac:spMk id="9" creationId="{2B689884-255E-1301-69EF-F77094D3AAEC}"/>
          </ac:spMkLst>
        </pc:spChg>
        <pc:spChg chg="mod">
          <ac:chgData name="THU DU" userId="db4d925effa94065" providerId="LiveId" clId="{29409F25-159E-4A89-B593-7A0556933DAA}" dt="2024-01-25T03:37:55.084" v="951" actId="1076"/>
          <ac:spMkLst>
            <pc:docMk/>
            <pc:sldMk cId="2720924874" sldId="348"/>
            <ac:spMk id="12" creationId="{00000000-0000-0000-0000-000000000000}"/>
          </ac:spMkLst>
        </pc:spChg>
        <pc:spChg chg="mod">
          <ac:chgData name="THU DU" userId="db4d925effa94065" providerId="LiveId" clId="{29409F25-159E-4A89-B593-7A0556933DAA}" dt="2024-01-25T03:45:16.473" v="1019" actId="1076"/>
          <ac:spMkLst>
            <pc:docMk/>
            <pc:sldMk cId="2720924874" sldId="348"/>
            <ac:spMk id="18" creationId="{00000000-0000-0000-0000-000000000000}"/>
          </ac:spMkLst>
        </pc:spChg>
      </pc:sldChg>
      <pc:sldChg chg="addSp delSp modSp mod delAnim modAnim modNotesTx">
        <pc:chgData name="THU DU" userId="db4d925effa94065" providerId="LiveId" clId="{29409F25-159E-4A89-B593-7A0556933DAA}" dt="2024-02-05T12:56:42.768" v="1558" actId="20577"/>
        <pc:sldMkLst>
          <pc:docMk/>
          <pc:sldMk cId="1362079583" sldId="351"/>
        </pc:sldMkLst>
        <pc:spChg chg="mod">
          <ac:chgData name="THU DU" userId="db4d925effa94065" providerId="LiveId" clId="{29409F25-159E-4A89-B593-7A0556933DAA}" dt="2024-01-25T01:46:42.249" v="370" actId="1076"/>
          <ac:spMkLst>
            <pc:docMk/>
            <pc:sldMk cId="1362079583" sldId="351"/>
            <ac:spMk id="2" creationId="{00000000-0000-0000-0000-000000000000}"/>
          </ac:spMkLst>
        </pc:spChg>
        <pc:spChg chg="mod">
          <ac:chgData name="THU DU" userId="db4d925effa94065" providerId="LiveId" clId="{29409F25-159E-4A89-B593-7A0556933DAA}" dt="2024-02-05T12:56:42.768" v="1558" actId="20577"/>
          <ac:spMkLst>
            <pc:docMk/>
            <pc:sldMk cId="1362079583" sldId="351"/>
            <ac:spMk id="7" creationId="{00000000-0000-0000-0000-000000000000}"/>
          </ac:spMkLst>
        </pc:spChg>
        <pc:spChg chg="mod">
          <ac:chgData name="THU DU" userId="db4d925effa94065" providerId="LiveId" clId="{29409F25-159E-4A89-B593-7A0556933DAA}" dt="2024-01-25T01:51:47.761" v="375" actId="1076"/>
          <ac:spMkLst>
            <pc:docMk/>
            <pc:sldMk cId="1362079583" sldId="351"/>
            <ac:spMk id="12" creationId="{00000000-0000-0000-0000-000000000000}"/>
          </ac:spMkLst>
        </pc:spChg>
        <pc:picChg chg="add mod">
          <ac:chgData name="THU DU" userId="db4d925effa94065" providerId="LiveId" clId="{29409F25-159E-4A89-B593-7A0556933DAA}" dt="2024-02-05T12:31:57.644" v="1509" actId="1076"/>
          <ac:picMkLst>
            <pc:docMk/>
            <pc:sldMk cId="1362079583" sldId="351"/>
            <ac:picMk id="3" creationId="{31E993EB-E687-C8CD-6E3F-B3304909889F}"/>
          </ac:picMkLst>
        </pc:picChg>
        <pc:picChg chg="del mod">
          <ac:chgData name="THU DU" userId="db4d925effa94065" providerId="LiveId" clId="{29409F25-159E-4A89-B593-7A0556933DAA}" dt="2024-01-25T01:42:48.456" v="213" actId="478"/>
          <ac:picMkLst>
            <pc:docMk/>
            <pc:sldMk cId="1362079583" sldId="351"/>
            <ac:picMk id="4" creationId="{6B241386-842F-7655-597B-420410811FE2}"/>
          </ac:picMkLst>
        </pc:picChg>
        <pc:picChg chg="add mod">
          <ac:chgData name="THU DU" userId="db4d925effa94065" providerId="LiveId" clId="{29409F25-159E-4A89-B593-7A0556933DAA}" dt="2024-01-25T01:51:49.763" v="377" actId="1076"/>
          <ac:picMkLst>
            <pc:docMk/>
            <pc:sldMk cId="1362079583" sldId="351"/>
            <ac:picMk id="5" creationId="{5011836E-1D95-457E-5120-03CEC1AB13C3}"/>
          </ac:picMkLst>
        </pc:picChg>
        <pc:picChg chg="del">
          <ac:chgData name="THU DU" userId="db4d925effa94065" providerId="LiveId" clId="{29409F25-159E-4A89-B593-7A0556933DAA}" dt="2024-01-25T01:44:40.404" v="248" actId="478"/>
          <ac:picMkLst>
            <pc:docMk/>
            <pc:sldMk cId="1362079583" sldId="351"/>
            <ac:picMk id="6" creationId="{3DB5F355-2058-C0D8-2FD7-68896E685AC4}"/>
          </ac:picMkLst>
        </pc:picChg>
      </pc:sldChg>
      <pc:sldChg chg="addSp delSp modSp mod delAnim modAnim modNotesTx">
        <pc:chgData name="THU DU" userId="db4d925effa94065" providerId="LiveId" clId="{29409F25-159E-4A89-B593-7A0556933DAA}" dt="2024-02-05T12:32:17.149" v="1513" actId="1076"/>
        <pc:sldMkLst>
          <pc:docMk/>
          <pc:sldMk cId="873458065" sldId="352"/>
        </pc:sldMkLst>
        <pc:spChg chg="mod">
          <ac:chgData name="THU DU" userId="db4d925effa94065" providerId="LiveId" clId="{29409F25-159E-4A89-B593-7A0556933DAA}" dt="2024-01-25T02:00:18.351" v="442" actId="1076"/>
          <ac:spMkLst>
            <pc:docMk/>
            <pc:sldMk cId="873458065" sldId="352"/>
            <ac:spMk id="2" creationId="{00000000-0000-0000-0000-000000000000}"/>
          </ac:spMkLst>
        </pc:spChg>
        <pc:spChg chg="mod">
          <ac:chgData name="THU DU" userId="db4d925effa94065" providerId="LiveId" clId="{29409F25-159E-4A89-B593-7A0556933DAA}" dt="2024-01-25T02:00:20.938" v="443" actId="1076"/>
          <ac:spMkLst>
            <pc:docMk/>
            <pc:sldMk cId="873458065" sldId="352"/>
            <ac:spMk id="7" creationId="{00000000-0000-0000-0000-000000000000}"/>
          </ac:spMkLst>
        </pc:spChg>
        <pc:spChg chg="mod">
          <ac:chgData name="THU DU" userId="db4d925effa94065" providerId="LiveId" clId="{29409F25-159E-4A89-B593-7A0556933DAA}" dt="2024-01-25T02:00:24.573" v="444" actId="1076"/>
          <ac:spMkLst>
            <pc:docMk/>
            <pc:sldMk cId="873458065" sldId="352"/>
            <ac:spMk id="12" creationId="{00000000-0000-0000-0000-000000000000}"/>
          </ac:spMkLst>
        </pc:spChg>
        <pc:picChg chg="add mod">
          <ac:chgData name="THU DU" userId="db4d925effa94065" providerId="LiveId" clId="{29409F25-159E-4A89-B593-7A0556933DAA}" dt="2024-02-05T12:32:17.149" v="1513" actId="1076"/>
          <ac:picMkLst>
            <pc:docMk/>
            <pc:sldMk cId="873458065" sldId="352"/>
            <ac:picMk id="3" creationId="{604A2B6F-1722-4570-AB49-AB3959BE521C}"/>
          </ac:picMkLst>
        </pc:picChg>
        <pc:picChg chg="del mod">
          <ac:chgData name="THU DU" userId="db4d925effa94065" providerId="LiveId" clId="{29409F25-159E-4A89-B593-7A0556933DAA}" dt="2024-01-25T01:42:51.132" v="215" actId="478"/>
          <ac:picMkLst>
            <pc:docMk/>
            <pc:sldMk cId="873458065" sldId="352"/>
            <ac:picMk id="4" creationId="{76B02B53-53CF-8B92-B931-423DB03FECFB}"/>
          </ac:picMkLst>
        </pc:picChg>
        <pc:picChg chg="add mod">
          <ac:chgData name="THU DU" userId="db4d925effa94065" providerId="LiveId" clId="{29409F25-159E-4A89-B593-7A0556933DAA}" dt="2024-01-25T01:59:37.299" v="401" actId="1076"/>
          <ac:picMkLst>
            <pc:docMk/>
            <pc:sldMk cId="873458065" sldId="352"/>
            <ac:picMk id="5" creationId="{3870D1E0-7DCA-51A3-C00D-5F68B5180EEA}"/>
          </ac:picMkLst>
        </pc:picChg>
        <pc:picChg chg="del">
          <ac:chgData name="THU DU" userId="db4d925effa94065" providerId="LiveId" clId="{29409F25-159E-4A89-B593-7A0556933DAA}" dt="2024-01-25T01:53:42.825" v="396" actId="478"/>
          <ac:picMkLst>
            <pc:docMk/>
            <pc:sldMk cId="873458065" sldId="352"/>
            <ac:picMk id="6" creationId="{C222BC15-BCE1-7723-4C93-042771104DEA}"/>
          </ac:picMkLst>
        </pc:picChg>
      </pc:sldChg>
      <pc:sldChg chg="modSp mod ord modAnim modNotesTx">
        <pc:chgData name="THU DU" userId="db4d925effa94065" providerId="LiveId" clId="{29409F25-159E-4A89-B593-7A0556933DAA}" dt="2024-01-25T02:26:27.817" v="657" actId="1076"/>
        <pc:sldMkLst>
          <pc:docMk/>
          <pc:sldMk cId="3257025811" sldId="353"/>
        </pc:sldMkLst>
        <pc:spChg chg="mod">
          <ac:chgData name="THU DU" userId="db4d925effa94065" providerId="LiveId" clId="{29409F25-159E-4A89-B593-7A0556933DAA}" dt="2024-01-25T02:26:27.817" v="657" actId="1076"/>
          <ac:spMkLst>
            <pc:docMk/>
            <pc:sldMk cId="3257025811" sldId="353"/>
            <ac:spMk id="11" creationId="{00000000-0000-0000-0000-000000000000}"/>
          </ac:spMkLst>
        </pc:spChg>
        <pc:spChg chg="mod">
          <ac:chgData name="THU DU" userId="db4d925effa94065" providerId="LiveId" clId="{29409F25-159E-4A89-B593-7A0556933DAA}" dt="2024-01-25T02:09:25.045" v="525" actId="20577"/>
          <ac:spMkLst>
            <pc:docMk/>
            <pc:sldMk cId="3257025811" sldId="353"/>
            <ac:spMk id="12" creationId="{00000000-0000-0000-0000-000000000000}"/>
          </ac:spMkLst>
        </pc:spChg>
        <pc:spChg chg="mod">
          <ac:chgData name="THU DU" userId="db4d925effa94065" providerId="LiveId" clId="{29409F25-159E-4A89-B593-7A0556933DAA}" dt="2024-01-25T02:06:34.575" v="520" actId="20577"/>
          <ac:spMkLst>
            <pc:docMk/>
            <pc:sldMk cId="3257025811" sldId="353"/>
            <ac:spMk id="17" creationId="{00000000-0000-0000-0000-000000000000}"/>
          </ac:spMkLst>
        </pc:spChg>
        <pc:spChg chg="mod">
          <ac:chgData name="THU DU" userId="db4d925effa94065" providerId="LiveId" clId="{29409F25-159E-4A89-B593-7A0556933DAA}" dt="2024-01-25T02:24:32.972" v="649" actId="1076"/>
          <ac:spMkLst>
            <pc:docMk/>
            <pc:sldMk cId="3257025811" sldId="353"/>
            <ac:spMk id="29" creationId="{28A24F36-8B0D-EF70-D699-C098731B4624}"/>
          </ac:spMkLst>
        </pc:spChg>
        <pc:spChg chg="mod">
          <ac:chgData name="THU DU" userId="db4d925effa94065" providerId="LiveId" clId="{29409F25-159E-4A89-B593-7A0556933DAA}" dt="2024-01-25T02:10:06.686" v="533" actId="113"/>
          <ac:spMkLst>
            <pc:docMk/>
            <pc:sldMk cId="3257025811" sldId="353"/>
            <ac:spMk id="32" creationId="{B0623794-BD2A-BEC5-1958-57A605A08686}"/>
          </ac:spMkLst>
        </pc:spChg>
        <pc:spChg chg="mod">
          <ac:chgData name="THU DU" userId="db4d925effa94065" providerId="LiveId" clId="{29409F25-159E-4A89-B593-7A0556933DAA}" dt="2024-01-25T02:24:36.142" v="650" actId="1076"/>
          <ac:spMkLst>
            <pc:docMk/>
            <pc:sldMk cId="3257025811" sldId="353"/>
            <ac:spMk id="33" creationId="{EAE9511F-937D-7915-6306-6476EADBA59A}"/>
          </ac:spMkLst>
        </pc:spChg>
        <pc:spChg chg="mod">
          <ac:chgData name="THU DU" userId="db4d925effa94065" providerId="LiveId" clId="{29409F25-159E-4A89-B593-7A0556933DAA}" dt="2024-01-25T02:24:42.480" v="653" actId="1076"/>
          <ac:spMkLst>
            <pc:docMk/>
            <pc:sldMk cId="3257025811" sldId="353"/>
            <ac:spMk id="34" creationId="{3E98DCCA-3037-7811-F587-C75E98DC4069}"/>
          </ac:spMkLst>
        </pc:spChg>
        <pc:spChg chg="mod">
          <ac:chgData name="THU DU" userId="db4d925effa94065" providerId="LiveId" clId="{29409F25-159E-4A89-B593-7A0556933DAA}" dt="2024-01-25T02:24:39.407" v="651" actId="1076"/>
          <ac:spMkLst>
            <pc:docMk/>
            <pc:sldMk cId="3257025811" sldId="353"/>
            <ac:spMk id="35" creationId="{5FDDE81F-EE2F-DAAF-D9B9-30C620BED95A}"/>
          </ac:spMkLst>
        </pc:spChg>
        <pc:graphicFrameChg chg="mod modGraphic">
          <ac:chgData name="THU DU" userId="db4d925effa94065" providerId="LiveId" clId="{29409F25-159E-4A89-B593-7A0556933DAA}" dt="2024-01-25T02:19:41.594" v="603" actId="20577"/>
          <ac:graphicFrameMkLst>
            <pc:docMk/>
            <pc:sldMk cId="3257025811" sldId="353"/>
            <ac:graphicFrameMk id="25" creationId="{ED18D95D-5BD8-5D66-A7AF-6BB30056061C}"/>
          </ac:graphicFrameMkLst>
        </pc:graphicFrameChg>
      </pc:sldChg>
      <pc:sldChg chg="addSp delSp modSp add mod delAnim">
        <pc:chgData name="THU DU" userId="db4d925effa94065" providerId="LiveId" clId="{29409F25-159E-4A89-B593-7A0556933DAA}" dt="2024-01-25T04:20:13.710" v="1488" actId="113"/>
        <pc:sldMkLst>
          <pc:docMk/>
          <pc:sldMk cId="279923590" sldId="354"/>
        </pc:sldMkLst>
        <pc:spChg chg="mod">
          <ac:chgData name="THU DU" userId="db4d925effa94065" providerId="LiveId" clId="{29409F25-159E-4A89-B593-7A0556933DAA}" dt="2024-01-25T04:20:13.710" v="1488" actId="113"/>
          <ac:spMkLst>
            <pc:docMk/>
            <pc:sldMk cId="279923590" sldId="354"/>
            <ac:spMk id="5" creationId="{9D1A7F7C-1CD4-AA4C-4BB6-851157BE09D8}"/>
          </ac:spMkLst>
        </pc:spChg>
        <pc:spChg chg="mod">
          <ac:chgData name="THU DU" userId="db4d925effa94065" providerId="LiveId" clId="{29409F25-159E-4A89-B593-7A0556933DAA}" dt="2024-01-25T04:11:46.267" v="1380" actId="207"/>
          <ac:spMkLst>
            <pc:docMk/>
            <pc:sldMk cId="279923590" sldId="354"/>
            <ac:spMk id="9" creationId="{D4062BCC-DD7C-8003-146B-E57A44F5BA67}"/>
          </ac:spMkLst>
        </pc:spChg>
        <pc:spChg chg="del">
          <ac:chgData name="THU DU" userId="db4d925effa94065" providerId="LiveId" clId="{29409F25-159E-4A89-B593-7A0556933DAA}" dt="2024-01-25T04:11:49.990" v="1381" actId="478"/>
          <ac:spMkLst>
            <pc:docMk/>
            <pc:sldMk cId="279923590" sldId="354"/>
            <ac:spMk id="13" creationId="{6E74537F-B800-8511-F61C-0DE1485E32A0}"/>
          </ac:spMkLst>
        </pc:spChg>
        <pc:spChg chg="del">
          <ac:chgData name="THU DU" userId="db4d925effa94065" providerId="LiveId" clId="{29409F25-159E-4A89-B593-7A0556933DAA}" dt="2024-01-25T04:11:51.680" v="1382" actId="478"/>
          <ac:spMkLst>
            <pc:docMk/>
            <pc:sldMk cId="279923590" sldId="354"/>
            <ac:spMk id="14" creationId="{AD1F7F1B-2147-98A2-7D13-FA46192CAC52}"/>
          </ac:spMkLst>
        </pc:spChg>
        <pc:spChg chg="del">
          <ac:chgData name="THU DU" userId="db4d925effa94065" providerId="LiveId" clId="{29409F25-159E-4A89-B593-7A0556933DAA}" dt="2024-01-25T04:11:53.833" v="1383" actId="478"/>
          <ac:spMkLst>
            <pc:docMk/>
            <pc:sldMk cId="279923590" sldId="354"/>
            <ac:spMk id="15" creationId="{25C2DFE7-F763-65FF-9CD2-60FC03DB058C}"/>
          </ac:spMkLst>
        </pc:spChg>
        <pc:spChg chg="del">
          <ac:chgData name="THU DU" userId="db4d925effa94065" providerId="LiveId" clId="{29409F25-159E-4A89-B593-7A0556933DAA}" dt="2024-01-25T04:11:54.667" v="1384" actId="478"/>
          <ac:spMkLst>
            <pc:docMk/>
            <pc:sldMk cId="279923590" sldId="354"/>
            <ac:spMk id="17" creationId="{D234A6EF-B664-FED3-51D8-E97F93328CF6}"/>
          </ac:spMkLst>
        </pc:spChg>
        <pc:spChg chg="mod">
          <ac:chgData name="THU DU" userId="db4d925effa94065" providerId="LiveId" clId="{29409F25-159E-4A89-B593-7A0556933DAA}" dt="2024-01-25T04:12:32.421" v="1418" actId="1076"/>
          <ac:spMkLst>
            <pc:docMk/>
            <pc:sldMk cId="279923590" sldId="354"/>
            <ac:spMk id="18" creationId="{1F6AE7AE-4E1C-71F7-2F1A-8DAA4BAD9E00}"/>
          </ac:spMkLst>
        </pc:spChg>
        <pc:picChg chg="add mod">
          <ac:chgData name="THU DU" userId="db4d925effa94065" providerId="LiveId" clId="{29409F25-159E-4A89-B593-7A0556933DAA}" dt="2024-01-25T04:16:17.397" v="1471" actId="1076"/>
          <ac:picMkLst>
            <pc:docMk/>
            <pc:sldMk cId="279923590" sldId="354"/>
            <ac:picMk id="3" creationId="{66F803DB-0497-7E8B-9828-735994DD3F73}"/>
          </ac:picMkLst>
        </pc:picChg>
      </pc:sldChg>
      <pc:sldChg chg="addSp delSp modSp mod delAnim modAnim">
        <pc:chgData name="THU DU" userId="db4d925effa94065" providerId="LiveId" clId="{29409F25-159E-4A89-B593-7A0556933DAA}" dt="2024-02-05T12:40:08.407" v="1554" actId="14100"/>
        <pc:sldMkLst>
          <pc:docMk/>
          <pc:sldMk cId="1591994116" sldId="355"/>
        </pc:sldMkLst>
        <pc:spChg chg="mod">
          <ac:chgData name="THU DU" userId="db4d925effa94065" providerId="LiveId" clId="{29409F25-159E-4A89-B593-7A0556933DAA}" dt="2024-01-25T03:58:56.480" v="1231" actId="20577"/>
          <ac:spMkLst>
            <pc:docMk/>
            <pc:sldMk cId="1591994116" sldId="355"/>
            <ac:spMk id="2" creationId="{2C28518B-20B4-ACCF-5307-3478723C6E51}"/>
          </ac:spMkLst>
        </pc:spChg>
        <pc:spChg chg="add del mod">
          <ac:chgData name="THU DU" userId="db4d925effa94065" providerId="LiveId" clId="{29409F25-159E-4A89-B593-7A0556933DAA}" dt="2024-01-25T03:54:43.656" v="1175" actId="478"/>
          <ac:spMkLst>
            <pc:docMk/>
            <pc:sldMk cId="1591994116" sldId="355"/>
            <ac:spMk id="5" creationId="{E72076C8-3770-4A01-944B-063414B9F527}"/>
          </ac:spMkLst>
        </pc:spChg>
        <pc:spChg chg="add mod">
          <ac:chgData name="THU DU" userId="db4d925effa94065" providerId="LiveId" clId="{29409F25-159E-4A89-B593-7A0556933DAA}" dt="2024-01-25T03:59:00.941" v="1232" actId="1076"/>
          <ac:spMkLst>
            <pc:docMk/>
            <pc:sldMk cId="1591994116" sldId="355"/>
            <ac:spMk id="6" creationId="{89EC084C-DB31-66A6-64B4-DE54EAF0FEF3}"/>
          </ac:spMkLst>
        </pc:spChg>
        <pc:spChg chg="add mod">
          <ac:chgData name="THU DU" userId="db4d925effa94065" providerId="LiveId" clId="{29409F25-159E-4A89-B593-7A0556933DAA}" dt="2024-01-25T03:59:08.151" v="1235" actId="1076"/>
          <ac:spMkLst>
            <pc:docMk/>
            <pc:sldMk cId="1591994116" sldId="355"/>
            <ac:spMk id="7" creationId="{4A235DA7-D7DB-B4B5-A63B-7D122FA3F6CD}"/>
          </ac:spMkLst>
        </pc:spChg>
        <pc:spChg chg="add mod">
          <ac:chgData name="THU DU" userId="db4d925effa94065" providerId="LiveId" clId="{29409F25-159E-4A89-B593-7A0556933DAA}" dt="2024-01-25T03:59:05.653" v="1234" actId="1076"/>
          <ac:spMkLst>
            <pc:docMk/>
            <pc:sldMk cId="1591994116" sldId="355"/>
            <ac:spMk id="8" creationId="{C7755D8F-9B4C-C594-54E3-8A7A3A6B4755}"/>
          </ac:spMkLst>
        </pc:spChg>
        <pc:spChg chg="add mod">
          <ac:chgData name="THU DU" userId="db4d925effa94065" providerId="LiveId" clId="{29409F25-159E-4A89-B593-7A0556933DAA}" dt="2024-01-25T03:59:03.374" v="1233" actId="1076"/>
          <ac:spMkLst>
            <pc:docMk/>
            <pc:sldMk cId="1591994116" sldId="355"/>
            <ac:spMk id="9" creationId="{001B5C9C-471C-EB4F-D065-6094E44B0039}"/>
          </ac:spMkLst>
        </pc:spChg>
        <pc:spChg chg="mod">
          <ac:chgData name="THU DU" userId="db4d925effa94065" providerId="LiveId" clId="{29409F25-159E-4A89-B593-7A0556933DAA}" dt="2024-01-25T03:52:21.507" v="1137" actId="20577"/>
          <ac:spMkLst>
            <pc:docMk/>
            <pc:sldMk cId="1591994116" sldId="355"/>
            <ac:spMk id="12" creationId="{00000000-0000-0000-0000-000000000000}"/>
          </ac:spMkLst>
        </pc:spChg>
        <pc:picChg chg="add mod">
          <ac:chgData name="THU DU" userId="db4d925effa94065" providerId="LiveId" clId="{29409F25-159E-4A89-B593-7A0556933DAA}" dt="2024-02-05T12:40:08.407" v="1554" actId="14100"/>
          <ac:picMkLst>
            <pc:docMk/>
            <pc:sldMk cId="1591994116" sldId="355"/>
            <ac:picMk id="3" creationId="{B4954859-1C1F-0C41-A041-673F8CF27C9F}"/>
          </ac:picMkLst>
        </pc:picChg>
        <pc:picChg chg="del mod">
          <ac:chgData name="THU DU" userId="db4d925effa94065" providerId="LiveId" clId="{29409F25-159E-4A89-B593-7A0556933DAA}" dt="2024-01-25T03:52:05.228" v="1130" actId="478"/>
          <ac:picMkLst>
            <pc:docMk/>
            <pc:sldMk cId="1591994116" sldId="355"/>
            <ac:picMk id="3" creationId="{C614DF87-4D6F-F380-8467-F76C7835357D}"/>
          </ac:picMkLst>
        </pc:picChg>
      </pc:sldChg>
      <pc:sldChg chg="addSp delSp modSp add mod delAnim">
        <pc:chgData name="THU DU" userId="db4d925effa94065" providerId="LiveId" clId="{29409F25-159E-4A89-B593-7A0556933DAA}" dt="2024-01-25T04:20:31.519" v="1495" actId="113"/>
        <pc:sldMkLst>
          <pc:docMk/>
          <pc:sldMk cId="2715219757" sldId="356"/>
        </pc:sldMkLst>
        <pc:spChg chg="mod">
          <ac:chgData name="THU DU" userId="db4d925effa94065" providerId="LiveId" clId="{29409F25-159E-4A89-B593-7A0556933DAA}" dt="2024-01-25T04:20:31.519" v="1495" actId="113"/>
          <ac:spMkLst>
            <pc:docMk/>
            <pc:sldMk cId="2715219757" sldId="356"/>
            <ac:spMk id="5" creationId="{9D1A7F7C-1CD4-AA4C-4BB6-851157BE09D8}"/>
          </ac:spMkLst>
        </pc:spChg>
        <pc:spChg chg="mod">
          <ac:chgData name="THU DU" userId="db4d925effa94065" providerId="LiveId" clId="{29409F25-159E-4A89-B593-7A0556933DAA}" dt="2024-01-25T04:14:01.650" v="1451" actId="207"/>
          <ac:spMkLst>
            <pc:docMk/>
            <pc:sldMk cId="2715219757" sldId="356"/>
            <ac:spMk id="9" creationId="{D4062BCC-DD7C-8003-146B-E57A44F5BA67}"/>
          </ac:spMkLst>
        </pc:spChg>
        <pc:spChg chg="del mod">
          <ac:chgData name="THU DU" userId="db4d925effa94065" providerId="LiveId" clId="{29409F25-159E-4A89-B593-7A0556933DAA}" dt="2024-01-25T04:13:51.281" v="1446" actId="478"/>
          <ac:spMkLst>
            <pc:docMk/>
            <pc:sldMk cId="2715219757" sldId="356"/>
            <ac:spMk id="13" creationId="{6E74537F-B800-8511-F61C-0DE1485E32A0}"/>
          </ac:spMkLst>
        </pc:spChg>
        <pc:spChg chg="del mod">
          <ac:chgData name="THU DU" userId="db4d925effa94065" providerId="LiveId" clId="{29409F25-159E-4A89-B593-7A0556933DAA}" dt="2024-01-25T04:13:54.808" v="1448" actId="478"/>
          <ac:spMkLst>
            <pc:docMk/>
            <pc:sldMk cId="2715219757" sldId="356"/>
            <ac:spMk id="14" creationId="{AD1F7F1B-2147-98A2-7D13-FA46192CAC52}"/>
          </ac:spMkLst>
        </pc:spChg>
        <pc:spChg chg="del">
          <ac:chgData name="THU DU" userId="db4d925effa94065" providerId="LiveId" clId="{29409F25-159E-4A89-B593-7A0556933DAA}" dt="2024-01-25T04:13:56.053" v="1449" actId="478"/>
          <ac:spMkLst>
            <pc:docMk/>
            <pc:sldMk cId="2715219757" sldId="356"/>
            <ac:spMk id="15" creationId="{25C2DFE7-F763-65FF-9CD2-60FC03DB058C}"/>
          </ac:spMkLst>
        </pc:spChg>
        <pc:spChg chg="del">
          <ac:chgData name="THU DU" userId="db4d925effa94065" providerId="LiveId" clId="{29409F25-159E-4A89-B593-7A0556933DAA}" dt="2024-01-25T04:13:47.573" v="1444" actId="478"/>
          <ac:spMkLst>
            <pc:docMk/>
            <pc:sldMk cId="2715219757" sldId="356"/>
            <ac:spMk id="17" creationId="{D234A6EF-B664-FED3-51D8-E97F93328CF6}"/>
          </ac:spMkLst>
        </pc:spChg>
        <pc:spChg chg="mod">
          <ac:chgData name="THU DU" userId="db4d925effa94065" providerId="LiveId" clId="{29409F25-159E-4A89-B593-7A0556933DAA}" dt="2024-01-25T04:14:29.591" v="1461" actId="1076"/>
          <ac:spMkLst>
            <pc:docMk/>
            <pc:sldMk cId="2715219757" sldId="356"/>
            <ac:spMk id="18" creationId="{1F6AE7AE-4E1C-71F7-2F1A-8DAA4BAD9E00}"/>
          </ac:spMkLst>
        </pc:spChg>
        <pc:picChg chg="add mod">
          <ac:chgData name="THU DU" userId="db4d925effa94065" providerId="LiveId" clId="{29409F25-159E-4A89-B593-7A0556933DAA}" dt="2024-01-25T04:16:27.030" v="1475" actId="1076"/>
          <ac:picMkLst>
            <pc:docMk/>
            <pc:sldMk cId="2715219757" sldId="356"/>
            <ac:picMk id="3" creationId="{8DC1EE28-3947-61F4-F445-1855BEC1277B}"/>
          </ac:picMkLst>
        </pc:picChg>
      </pc:sldChg>
      <pc:sldChg chg="add del">
        <pc:chgData name="THU DU" userId="db4d925effa94065" providerId="LiveId" clId="{29409F25-159E-4A89-B593-7A0556933DAA}" dt="2024-01-25T04:14:36.378" v="1462" actId="47"/>
        <pc:sldMkLst>
          <pc:docMk/>
          <pc:sldMk cId="141728359" sldId="358"/>
        </pc:sldMkLst>
      </pc:sldChg>
      <pc:sldChg chg="addSp delSp modSp mod">
        <pc:chgData name="THU DU" userId="db4d925effa94065" providerId="LiveId" clId="{29409F25-159E-4A89-B593-7A0556933DAA}" dt="2024-01-25T04:07:46.632" v="1313" actId="1076"/>
        <pc:sldMkLst>
          <pc:docMk/>
          <pc:sldMk cId="3774748952" sldId="370"/>
        </pc:sldMkLst>
        <pc:spChg chg="del">
          <ac:chgData name="THU DU" userId="db4d925effa94065" providerId="LiveId" clId="{29409F25-159E-4A89-B593-7A0556933DAA}" dt="2024-01-25T04:04:54.657" v="1301" actId="478"/>
          <ac:spMkLst>
            <pc:docMk/>
            <pc:sldMk cId="3774748952" sldId="370"/>
            <ac:spMk id="2" creationId="{00000000-0000-0000-0000-000000000000}"/>
          </ac:spMkLst>
        </pc:spChg>
        <pc:spChg chg="add del mod">
          <ac:chgData name="THU DU" userId="db4d925effa94065" providerId="LiveId" clId="{29409F25-159E-4A89-B593-7A0556933DAA}" dt="2024-01-25T04:04:56.243" v="1303" actId="478"/>
          <ac:spMkLst>
            <pc:docMk/>
            <pc:sldMk cId="3774748952" sldId="370"/>
            <ac:spMk id="4" creationId="{82017F65-8930-D9A3-3087-93689B9D6B73}"/>
          </ac:spMkLst>
        </pc:spChg>
        <pc:spChg chg="mod">
          <ac:chgData name="THU DU" userId="db4d925effa94065" providerId="LiveId" clId="{29409F25-159E-4A89-B593-7A0556933DAA}" dt="2024-01-25T04:04:37.882" v="1298" actId="20577"/>
          <ac:spMkLst>
            <pc:docMk/>
            <pc:sldMk cId="3774748952" sldId="370"/>
            <ac:spMk id="11" creationId="{00000000-0000-0000-0000-000000000000}"/>
          </ac:spMkLst>
        </pc:spChg>
        <pc:spChg chg="del mod">
          <ac:chgData name="THU DU" userId="db4d925effa94065" providerId="LiveId" clId="{29409F25-159E-4A89-B593-7A0556933DAA}" dt="2024-01-25T04:04:53.054" v="1300" actId="478"/>
          <ac:spMkLst>
            <pc:docMk/>
            <pc:sldMk cId="3774748952" sldId="370"/>
            <ac:spMk id="15" creationId="{00000000-0000-0000-0000-000000000000}"/>
          </ac:spMkLst>
        </pc:spChg>
        <pc:grpChg chg="mod">
          <ac:chgData name="THU DU" userId="db4d925effa94065" providerId="LiveId" clId="{29409F25-159E-4A89-B593-7A0556933DAA}" dt="2024-01-25T04:04:25.976" v="1280" actId="1076"/>
          <ac:grpSpMkLst>
            <pc:docMk/>
            <pc:sldMk cId="3774748952" sldId="370"/>
            <ac:grpSpMk id="12" creationId="{00000000-0000-0000-0000-000000000000}"/>
          </ac:grpSpMkLst>
        </pc:grpChg>
        <pc:picChg chg="add mod">
          <ac:chgData name="THU DU" userId="db4d925effa94065" providerId="LiveId" clId="{29409F25-159E-4A89-B593-7A0556933DAA}" dt="2024-01-25T04:07:46.632" v="1313" actId="1076"/>
          <ac:picMkLst>
            <pc:docMk/>
            <pc:sldMk cId="3774748952" sldId="370"/>
            <ac:picMk id="6" creationId="{A0EBBBA5-BECC-7A3D-BE2A-C7E3039FC8FE}"/>
          </ac:picMkLst>
        </pc:picChg>
        <pc:picChg chg="add del mod">
          <ac:chgData name="THU DU" userId="db4d925effa94065" providerId="LiveId" clId="{29409F25-159E-4A89-B593-7A0556933DAA}" dt="2024-01-25T04:07:42.976" v="1310" actId="478"/>
          <ac:picMkLst>
            <pc:docMk/>
            <pc:sldMk cId="3774748952" sldId="370"/>
            <ac:picMk id="8" creationId="{72FC803D-672B-55BC-72A5-0CF8317515D6}"/>
          </ac:picMkLst>
        </pc:picChg>
      </pc:sldChg>
      <pc:sldChg chg="del">
        <pc:chgData name="THU DU" userId="db4d925effa94065" providerId="LiveId" clId="{29409F25-159E-4A89-B593-7A0556933DAA}" dt="2024-01-25T04:14:40.175" v="1463" actId="47"/>
        <pc:sldMkLst>
          <pc:docMk/>
          <pc:sldMk cId="1996933870" sldId="371"/>
        </pc:sldMkLst>
      </pc:sldChg>
      <pc:sldChg chg="modSp mod">
        <pc:chgData name="THU DU" userId="db4d925effa94065" providerId="LiveId" clId="{29409F25-159E-4A89-B593-7A0556933DAA}" dt="2024-01-25T04:02:50.561" v="1278" actId="20577"/>
        <pc:sldMkLst>
          <pc:docMk/>
          <pc:sldMk cId="2644205710" sldId="372"/>
        </pc:sldMkLst>
        <pc:spChg chg="mod">
          <ac:chgData name="THU DU" userId="db4d925effa94065" providerId="LiveId" clId="{29409F25-159E-4A89-B593-7A0556933DAA}" dt="2024-01-25T04:02:50.561" v="1278" actId="20577"/>
          <ac:spMkLst>
            <pc:docMk/>
            <pc:sldMk cId="2644205710" sldId="372"/>
            <ac:spMk id="9" creationId="{3985D3B7-A40A-4421-9C5F-777653C71BC7}"/>
          </ac:spMkLst>
        </pc:spChg>
      </pc:sldChg>
      <pc:sldChg chg="addSp delSp modSp add mod modAnim modNotesTx">
        <pc:chgData name="THU DU" userId="db4d925effa94065" providerId="LiveId" clId="{29409F25-159E-4A89-B593-7A0556933DAA}" dt="2024-02-05T12:37:24.600" v="1545" actId="113"/>
        <pc:sldMkLst>
          <pc:docMk/>
          <pc:sldMk cId="221753790" sldId="374"/>
        </pc:sldMkLst>
        <pc:spChg chg="mod">
          <ac:chgData name="THU DU" userId="db4d925effa94065" providerId="LiveId" clId="{29409F25-159E-4A89-B593-7A0556933DAA}" dt="2024-01-25T03:36:12.876" v="938" actId="1076"/>
          <ac:spMkLst>
            <pc:docMk/>
            <pc:sldMk cId="221753790" sldId="374"/>
            <ac:spMk id="2" creationId="{1280EB18-3491-3D7C-DD96-265805B9C35D}"/>
          </ac:spMkLst>
        </pc:spChg>
        <pc:spChg chg="mod">
          <ac:chgData name="THU DU" userId="db4d925effa94065" providerId="LiveId" clId="{29409F25-159E-4A89-B593-7A0556933DAA}" dt="2024-01-25T03:34:12.974" v="884" actId="1076"/>
          <ac:spMkLst>
            <pc:docMk/>
            <pc:sldMk cId="221753790" sldId="374"/>
            <ac:spMk id="3" creationId="{00000000-0000-0000-0000-000000000000}"/>
          </ac:spMkLst>
        </pc:spChg>
        <pc:spChg chg="mod">
          <ac:chgData name="THU DU" userId="db4d925effa94065" providerId="LiveId" clId="{29409F25-159E-4A89-B593-7A0556933DAA}" dt="2024-01-25T03:35:52.226" v="929" actId="1076"/>
          <ac:spMkLst>
            <pc:docMk/>
            <pc:sldMk cId="221753790" sldId="374"/>
            <ac:spMk id="4" creationId="{45DBB1DE-8079-BFCA-E311-466D664B358A}"/>
          </ac:spMkLst>
        </pc:spChg>
        <pc:spChg chg="mod">
          <ac:chgData name="THU DU" userId="db4d925effa94065" providerId="LiveId" clId="{29409F25-159E-4A89-B593-7A0556933DAA}" dt="2024-01-25T03:35:14.399" v="898" actId="1076"/>
          <ac:spMkLst>
            <pc:docMk/>
            <pc:sldMk cId="221753790" sldId="374"/>
            <ac:spMk id="5" creationId="{7CF85257-F0BF-3D28-B321-70E31D687BBE}"/>
          </ac:spMkLst>
        </pc:spChg>
        <pc:spChg chg="mod">
          <ac:chgData name="THU DU" userId="db4d925effa94065" providerId="LiveId" clId="{29409F25-159E-4A89-B593-7A0556933DAA}" dt="2024-01-25T03:35:35.931" v="904" actId="1076"/>
          <ac:spMkLst>
            <pc:docMk/>
            <pc:sldMk cId="221753790" sldId="374"/>
            <ac:spMk id="6" creationId="{B9AC88B6-E853-2506-A8D4-7FA904A0E2D2}"/>
          </ac:spMkLst>
        </pc:spChg>
        <pc:spChg chg="add del mod">
          <ac:chgData name="THU DU" userId="db4d925effa94065" providerId="LiveId" clId="{29409F25-159E-4A89-B593-7A0556933DAA}" dt="2024-01-25T03:32:37.570" v="828" actId="478"/>
          <ac:spMkLst>
            <pc:docMk/>
            <pc:sldMk cId="221753790" sldId="374"/>
            <ac:spMk id="9" creationId="{B8E60BD1-A78F-939D-A0DA-D1FEAC54A720}"/>
          </ac:spMkLst>
        </pc:spChg>
        <pc:spChg chg="mod">
          <ac:chgData name="THU DU" userId="db4d925effa94065" providerId="LiveId" clId="{29409F25-159E-4A89-B593-7A0556933DAA}" dt="2024-01-25T03:34:57.355" v="891" actId="1076"/>
          <ac:spMkLst>
            <pc:docMk/>
            <pc:sldMk cId="221753790" sldId="374"/>
            <ac:spMk id="11" creationId="{00000000-0000-0000-0000-000000000000}"/>
          </ac:spMkLst>
        </pc:spChg>
        <pc:spChg chg="mod">
          <ac:chgData name="THU DU" userId="db4d925effa94065" providerId="LiveId" clId="{29409F25-159E-4A89-B593-7A0556933DAA}" dt="2024-01-25T03:32:55.654" v="832" actId="1076"/>
          <ac:spMkLst>
            <pc:docMk/>
            <pc:sldMk cId="221753790" sldId="374"/>
            <ac:spMk id="12" creationId="{00000000-0000-0000-0000-000000000000}"/>
          </ac:spMkLst>
        </pc:spChg>
        <pc:spChg chg="mod">
          <ac:chgData name="THU DU" userId="db4d925effa94065" providerId="LiveId" clId="{29409F25-159E-4A89-B593-7A0556933DAA}" dt="2024-01-25T03:33:07.197" v="834" actId="1076"/>
          <ac:spMkLst>
            <pc:docMk/>
            <pc:sldMk cId="221753790" sldId="374"/>
            <ac:spMk id="17" creationId="{00000000-0000-0000-0000-000000000000}"/>
          </ac:spMkLst>
        </pc:spChg>
        <pc:spChg chg="mod">
          <ac:chgData name="THU DU" userId="db4d925effa94065" providerId="LiveId" clId="{29409F25-159E-4A89-B593-7A0556933DAA}" dt="2024-01-25T03:36:28.486" v="942" actId="1076"/>
          <ac:spMkLst>
            <pc:docMk/>
            <pc:sldMk cId="221753790" sldId="374"/>
            <ac:spMk id="18" creationId="{00000000-0000-0000-0000-000000000000}"/>
          </ac:spMkLst>
        </pc:spChg>
        <pc:spChg chg="del mod">
          <ac:chgData name="THU DU" userId="db4d925effa94065" providerId="LiveId" clId="{29409F25-159E-4A89-B593-7A0556933DAA}" dt="2024-01-25T03:32:28.696" v="826" actId="478"/>
          <ac:spMkLst>
            <pc:docMk/>
            <pc:sldMk cId="221753790" sldId="374"/>
            <ac:spMk id="21" creationId="{00000000-0000-0000-0000-000000000000}"/>
          </ac:spMkLst>
        </pc:spChg>
        <pc:graphicFrameChg chg="add mod modGraphic">
          <ac:chgData name="THU DU" userId="db4d925effa94065" providerId="LiveId" clId="{29409F25-159E-4A89-B593-7A0556933DAA}" dt="2024-02-05T12:37:24.600" v="1545" actId="113"/>
          <ac:graphicFrameMkLst>
            <pc:docMk/>
            <pc:sldMk cId="221753790" sldId="374"/>
            <ac:graphicFrameMk id="7" creationId="{1DA143A4-6F99-DC1D-3A64-8EE17700738E}"/>
          </ac:graphicFrameMkLst>
        </pc:graphicFrameChg>
      </pc:sldChg>
      <pc:sldChg chg="addSp delSp modSp add mod">
        <pc:chgData name="THU DU" userId="db4d925effa94065" providerId="LiveId" clId="{29409F25-159E-4A89-B593-7A0556933DAA}" dt="2024-01-25T03:48:31.048" v="1085" actId="1076"/>
        <pc:sldMkLst>
          <pc:docMk/>
          <pc:sldMk cId="3873846273" sldId="375"/>
        </pc:sldMkLst>
        <pc:spChg chg="mod">
          <ac:chgData name="THU DU" userId="db4d925effa94065" providerId="LiveId" clId="{29409F25-159E-4A89-B593-7A0556933DAA}" dt="2024-01-25T03:48:01.535" v="1076" actId="255"/>
          <ac:spMkLst>
            <pc:docMk/>
            <pc:sldMk cId="3873846273" sldId="375"/>
            <ac:spMk id="12" creationId="{00000000-0000-0000-0000-000000000000}"/>
          </ac:spMkLst>
        </pc:spChg>
        <pc:spChg chg="del">
          <ac:chgData name="THU DU" userId="db4d925effa94065" providerId="LiveId" clId="{29409F25-159E-4A89-B593-7A0556933DAA}" dt="2024-01-25T03:47:43.209" v="1070" actId="478"/>
          <ac:spMkLst>
            <pc:docMk/>
            <pc:sldMk cId="3873846273" sldId="375"/>
            <ac:spMk id="16" creationId="{00000000-0000-0000-0000-000000000000}"/>
          </ac:spMkLst>
        </pc:spChg>
        <pc:spChg chg="del mod">
          <ac:chgData name="THU DU" userId="db4d925effa94065" providerId="LiveId" clId="{29409F25-159E-4A89-B593-7A0556933DAA}" dt="2024-01-25T03:47:42.353" v="1069" actId="478"/>
          <ac:spMkLst>
            <pc:docMk/>
            <pc:sldMk cId="3873846273" sldId="375"/>
            <ac:spMk id="17" creationId="{00000000-0000-0000-0000-000000000000}"/>
          </ac:spMkLst>
        </pc:spChg>
        <pc:grpChg chg="mod">
          <ac:chgData name="THU DU" userId="db4d925effa94065" providerId="LiveId" clId="{29409F25-159E-4A89-B593-7A0556933DAA}" dt="2024-01-25T03:47:27.085" v="1064" actId="1076"/>
          <ac:grpSpMkLst>
            <pc:docMk/>
            <pc:sldMk cId="3873846273" sldId="375"/>
            <ac:grpSpMk id="27" creationId="{00000000-0000-0000-0000-000000000000}"/>
          </ac:grpSpMkLst>
        </pc:grpChg>
        <pc:graphicFrameChg chg="del mod modGraphic">
          <ac:chgData name="THU DU" userId="db4d925effa94065" providerId="LiveId" clId="{29409F25-159E-4A89-B593-7A0556933DAA}" dt="2024-01-25T03:48:07.561" v="1080" actId="478"/>
          <ac:graphicFrameMkLst>
            <pc:docMk/>
            <pc:sldMk cId="3873846273" sldId="375"/>
            <ac:graphicFrameMk id="4" creationId="{B3118981-85B7-F249-85D6-30F051F05B3D}"/>
          </ac:graphicFrameMkLst>
        </pc:graphicFrameChg>
        <pc:picChg chg="add mod">
          <ac:chgData name="THU DU" userId="db4d925effa94065" providerId="LiveId" clId="{29409F25-159E-4A89-B593-7A0556933DAA}" dt="2024-01-25T03:48:31.048" v="1085" actId="1076"/>
          <ac:picMkLst>
            <pc:docMk/>
            <pc:sldMk cId="3873846273" sldId="375"/>
            <ac:picMk id="3" creationId="{018CD4A3-0AF7-E339-4B9A-A73949C2D274}"/>
          </ac:picMkLst>
        </pc:picChg>
      </pc:sldChg>
      <pc:sldChg chg="addSp delSp modSp add mod modAnim">
        <pc:chgData name="THU DU" userId="db4d925effa94065" providerId="LiveId" clId="{29409F25-159E-4A89-B593-7A0556933DAA}" dt="2024-01-25T04:00:33.022" v="1257"/>
        <pc:sldMkLst>
          <pc:docMk/>
          <pc:sldMk cId="1633658232" sldId="376"/>
        </pc:sldMkLst>
        <pc:spChg chg="mod">
          <ac:chgData name="THU DU" userId="db4d925effa94065" providerId="LiveId" clId="{29409F25-159E-4A89-B593-7A0556933DAA}" dt="2024-01-25T03:58:47.721" v="1229" actId="1076"/>
          <ac:spMkLst>
            <pc:docMk/>
            <pc:sldMk cId="1633658232" sldId="376"/>
            <ac:spMk id="2" creationId="{2C28518B-20B4-ACCF-5307-3478723C6E51}"/>
          </ac:spMkLst>
        </pc:spChg>
        <pc:spChg chg="add mod">
          <ac:chgData name="THU DU" userId="db4d925effa94065" providerId="LiveId" clId="{29409F25-159E-4A89-B593-7A0556933DAA}" dt="2024-01-25T03:59:45.656" v="1246" actId="1076"/>
          <ac:spMkLst>
            <pc:docMk/>
            <pc:sldMk cId="1633658232" sldId="376"/>
            <ac:spMk id="3" creationId="{670E3B55-6569-8BFD-2F69-84DEFAE69FCC}"/>
          </ac:spMkLst>
        </pc:spChg>
        <pc:spChg chg="add mod">
          <ac:chgData name="THU DU" userId="db4d925effa94065" providerId="LiveId" clId="{29409F25-159E-4A89-B593-7A0556933DAA}" dt="2024-01-25T03:58:30.349" v="1221"/>
          <ac:spMkLst>
            <pc:docMk/>
            <pc:sldMk cId="1633658232" sldId="376"/>
            <ac:spMk id="4" creationId="{59A7CC36-5696-EA6F-1F99-3ED8DC168FC1}"/>
          </ac:spMkLst>
        </pc:spChg>
        <pc:spChg chg="del">
          <ac:chgData name="THU DU" userId="db4d925effa94065" providerId="LiveId" clId="{29409F25-159E-4A89-B593-7A0556933DAA}" dt="2024-01-25T03:57:27.759" v="1210" actId="478"/>
          <ac:spMkLst>
            <pc:docMk/>
            <pc:sldMk cId="1633658232" sldId="376"/>
            <ac:spMk id="5" creationId="{E72076C8-3770-4A01-944B-063414B9F527}"/>
          </ac:spMkLst>
        </pc:spChg>
        <pc:spChg chg="add mod">
          <ac:chgData name="THU DU" userId="db4d925effa94065" providerId="LiveId" clId="{29409F25-159E-4A89-B593-7A0556933DAA}" dt="2024-01-25T03:59:51.560" v="1247" actId="1076"/>
          <ac:spMkLst>
            <pc:docMk/>
            <pc:sldMk cId="1633658232" sldId="376"/>
            <ac:spMk id="6" creationId="{11D3B954-6C50-4053-04BE-073B39C1561B}"/>
          </ac:spMkLst>
        </pc:spChg>
        <pc:spChg chg="add mod">
          <ac:chgData name="THU DU" userId="db4d925effa94065" providerId="LiveId" clId="{29409F25-159E-4A89-B593-7A0556933DAA}" dt="2024-01-25T03:59:56.885" v="1248" actId="1076"/>
          <ac:spMkLst>
            <pc:docMk/>
            <pc:sldMk cId="1633658232" sldId="376"/>
            <ac:spMk id="7" creationId="{6BB4F496-9C46-E85B-531E-009D98EEFDA9}"/>
          </ac:spMkLst>
        </pc:spChg>
        <pc:spChg chg="add mod">
          <ac:chgData name="THU DU" userId="db4d925effa94065" providerId="LiveId" clId="{29409F25-159E-4A89-B593-7A0556933DAA}" dt="2024-01-25T04:00:25.622" v="1253" actId="1076"/>
          <ac:spMkLst>
            <pc:docMk/>
            <pc:sldMk cId="1633658232" sldId="376"/>
            <ac:spMk id="8" creationId="{7BA6571A-F41F-BA3D-FF85-E90B183F776C}"/>
          </ac:spMkLst>
        </pc:spChg>
        <pc:spChg chg="add mod">
          <ac:chgData name="THU DU" userId="db4d925effa94065" providerId="LiveId" clId="{29409F25-159E-4A89-B593-7A0556933DAA}" dt="2024-01-25T03:59:21.714" v="1242" actId="1076"/>
          <ac:spMkLst>
            <pc:docMk/>
            <pc:sldMk cId="1633658232" sldId="376"/>
            <ac:spMk id="9" creationId="{78D5B5E1-8D9C-C014-75FC-C2B2C721C15F}"/>
          </ac:spMkLst>
        </pc:spChg>
        <pc:spChg chg="add mod">
          <ac:chgData name="THU DU" userId="db4d925effa94065" providerId="LiveId" clId="{29409F25-159E-4A89-B593-7A0556933DAA}" dt="2024-01-25T04:00:05.478" v="1249" actId="1076"/>
          <ac:spMkLst>
            <pc:docMk/>
            <pc:sldMk cId="1633658232" sldId="376"/>
            <ac:spMk id="10" creationId="{54C479F9-B436-B3C0-0483-5969968D8B6B}"/>
          </ac:spMkLst>
        </pc:spChg>
      </pc:sldChg>
      <pc:sldChg chg="add del">
        <pc:chgData name="THU DU" userId="db4d925effa94065" providerId="LiveId" clId="{29409F25-159E-4A89-B593-7A0556933DAA}" dt="2024-01-25T03:55:18.700" v="1181"/>
        <pc:sldMkLst>
          <pc:docMk/>
          <pc:sldMk cId="3746944425" sldId="377"/>
        </pc:sldMkLst>
      </pc:sldChg>
      <pc:sldChg chg="add">
        <pc:chgData name="THU DU" userId="db4d925effa94065" providerId="LiveId" clId="{29409F25-159E-4A89-B593-7A0556933DAA}" dt="2024-01-25T04:04:10.676" v="1279"/>
        <pc:sldMkLst>
          <pc:docMk/>
          <pc:sldMk cId="4241864242" sldId="377"/>
        </pc:sldMkLst>
      </pc:sldChg>
      <pc:sldChg chg="addSp delSp modSp add mod delAnim">
        <pc:chgData name="THU DU" userId="db4d925effa94065" providerId="LiveId" clId="{29409F25-159E-4A89-B593-7A0556933DAA}" dt="2024-01-25T04:20:06.860" v="1485" actId="113"/>
        <pc:sldMkLst>
          <pc:docMk/>
          <pc:sldMk cId="2491837670" sldId="378"/>
        </pc:sldMkLst>
        <pc:spChg chg="mod">
          <ac:chgData name="THU DU" userId="db4d925effa94065" providerId="LiveId" clId="{29409F25-159E-4A89-B593-7A0556933DAA}" dt="2024-01-25T04:20:06.860" v="1485" actId="113"/>
          <ac:spMkLst>
            <pc:docMk/>
            <pc:sldMk cId="2491837670" sldId="378"/>
            <ac:spMk id="5" creationId="{9D1A7F7C-1CD4-AA4C-4BB6-851157BE09D8}"/>
          </ac:spMkLst>
        </pc:spChg>
        <pc:spChg chg="mod">
          <ac:chgData name="THU DU" userId="db4d925effa94065" providerId="LiveId" clId="{29409F25-159E-4A89-B593-7A0556933DAA}" dt="2024-01-25T04:10:50.515" v="1361" actId="207"/>
          <ac:spMkLst>
            <pc:docMk/>
            <pc:sldMk cId="2491837670" sldId="378"/>
            <ac:spMk id="9" creationId="{D4062BCC-DD7C-8003-146B-E57A44F5BA67}"/>
          </ac:spMkLst>
        </pc:spChg>
        <pc:spChg chg="del">
          <ac:chgData name="THU DU" userId="db4d925effa94065" providerId="LiveId" clId="{29409F25-159E-4A89-B593-7A0556933DAA}" dt="2024-01-25T04:10:28.413" v="1352" actId="478"/>
          <ac:spMkLst>
            <pc:docMk/>
            <pc:sldMk cId="2491837670" sldId="378"/>
            <ac:spMk id="13" creationId="{6E74537F-B800-8511-F61C-0DE1485E32A0}"/>
          </ac:spMkLst>
        </pc:spChg>
        <pc:spChg chg="del">
          <ac:chgData name="THU DU" userId="db4d925effa94065" providerId="LiveId" clId="{29409F25-159E-4A89-B593-7A0556933DAA}" dt="2024-01-25T04:10:29.994" v="1353" actId="478"/>
          <ac:spMkLst>
            <pc:docMk/>
            <pc:sldMk cId="2491837670" sldId="378"/>
            <ac:spMk id="14" creationId="{AD1F7F1B-2147-98A2-7D13-FA46192CAC52}"/>
          </ac:spMkLst>
        </pc:spChg>
        <pc:spChg chg="del">
          <ac:chgData name="THU DU" userId="db4d925effa94065" providerId="LiveId" clId="{29409F25-159E-4A89-B593-7A0556933DAA}" dt="2024-01-25T04:10:31.685" v="1354" actId="478"/>
          <ac:spMkLst>
            <pc:docMk/>
            <pc:sldMk cId="2491837670" sldId="378"/>
            <ac:spMk id="15" creationId="{25C2DFE7-F763-65FF-9CD2-60FC03DB058C}"/>
          </ac:spMkLst>
        </pc:spChg>
        <pc:spChg chg="del">
          <ac:chgData name="THU DU" userId="db4d925effa94065" providerId="LiveId" clId="{29409F25-159E-4A89-B593-7A0556933DAA}" dt="2024-01-25T04:10:26.141" v="1351" actId="478"/>
          <ac:spMkLst>
            <pc:docMk/>
            <pc:sldMk cId="2491837670" sldId="378"/>
            <ac:spMk id="17" creationId="{D234A6EF-B664-FED3-51D8-E97F93328CF6}"/>
          </ac:spMkLst>
        </pc:spChg>
        <pc:spChg chg="mod">
          <ac:chgData name="THU DU" userId="db4d925effa94065" providerId="LiveId" clId="{29409F25-159E-4A89-B593-7A0556933DAA}" dt="2024-01-25T04:11:25.575" v="1375" actId="1076"/>
          <ac:spMkLst>
            <pc:docMk/>
            <pc:sldMk cId="2491837670" sldId="378"/>
            <ac:spMk id="18" creationId="{1F6AE7AE-4E1C-71F7-2F1A-8DAA4BAD9E00}"/>
          </ac:spMkLst>
        </pc:spChg>
        <pc:picChg chg="add mod">
          <ac:chgData name="THU DU" userId="db4d925effa94065" providerId="LiveId" clId="{29409F25-159E-4A89-B593-7A0556933DAA}" dt="2024-01-25T04:16:01.706" v="1468" actId="1076"/>
          <ac:picMkLst>
            <pc:docMk/>
            <pc:sldMk cId="2491837670" sldId="378"/>
            <ac:picMk id="3" creationId="{A6D85B81-C5A8-4F7B-D2C6-C4197BE017E6}"/>
          </ac:picMkLst>
        </pc:picChg>
      </pc:sldChg>
      <pc:sldChg chg="modSp add">
        <pc:chgData name="THU DU" userId="db4d925effa94065" providerId="LiveId" clId="{29409F25-159E-4A89-B593-7A0556933DAA}" dt="2024-01-25T04:16:34.636" v="1476" actId="1076"/>
        <pc:sldMkLst>
          <pc:docMk/>
          <pc:sldMk cId="3337379421" sldId="379"/>
        </pc:sldMkLst>
        <pc:picChg chg="mod">
          <ac:chgData name="THU DU" userId="db4d925effa94065" providerId="LiveId" clId="{29409F25-159E-4A89-B593-7A0556933DAA}" dt="2024-01-25T04:16:34.636" v="1476" actId="1076"/>
          <ac:picMkLst>
            <pc:docMk/>
            <pc:sldMk cId="3337379421" sldId="379"/>
            <ac:picMk id="1026" creationId="{8C0A7977-2C1D-8552-2CBF-2C5B60117723}"/>
          </ac:picMkLst>
        </pc:picChg>
      </pc:sldChg>
      <pc:sldChg chg="addSp delSp modSp add mod delAnim">
        <pc:chgData name="THU DU" userId="db4d925effa94065" providerId="LiveId" clId="{29409F25-159E-4A89-B593-7A0556933DAA}" dt="2024-01-25T04:20:24.920" v="1492" actId="113"/>
        <pc:sldMkLst>
          <pc:docMk/>
          <pc:sldMk cId="3470777922" sldId="380"/>
        </pc:sldMkLst>
        <pc:spChg chg="mod">
          <ac:chgData name="THU DU" userId="db4d925effa94065" providerId="LiveId" clId="{29409F25-159E-4A89-B593-7A0556933DAA}" dt="2024-01-25T04:20:24.920" v="1492" actId="113"/>
          <ac:spMkLst>
            <pc:docMk/>
            <pc:sldMk cId="3470777922" sldId="380"/>
            <ac:spMk id="5" creationId="{9D1A7F7C-1CD4-AA4C-4BB6-851157BE09D8}"/>
          </ac:spMkLst>
        </pc:spChg>
        <pc:spChg chg="mod">
          <ac:chgData name="THU DU" userId="db4d925effa94065" providerId="LiveId" clId="{29409F25-159E-4A89-B593-7A0556933DAA}" dt="2024-01-25T04:12:50.348" v="1424" actId="207"/>
          <ac:spMkLst>
            <pc:docMk/>
            <pc:sldMk cId="3470777922" sldId="380"/>
            <ac:spMk id="9" creationId="{D4062BCC-DD7C-8003-146B-E57A44F5BA67}"/>
          </ac:spMkLst>
        </pc:spChg>
        <pc:spChg chg="del">
          <ac:chgData name="THU DU" userId="db4d925effa94065" providerId="LiveId" clId="{29409F25-159E-4A89-B593-7A0556933DAA}" dt="2024-01-25T04:12:43.956" v="1421" actId="478"/>
          <ac:spMkLst>
            <pc:docMk/>
            <pc:sldMk cId="3470777922" sldId="380"/>
            <ac:spMk id="13" creationId="{6E74537F-B800-8511-F61C-0DE1485E32A0}"/>
          </ac:spMkLst>
        </pc:spChg>
        <pc:spChg chg="del">
          <ac:chgData name="THU DU" userId="db4d925effa94065" providerId="LiveId" clId="{29409F25-159E-4A89-B593-7A0556933DAA}" dt="2024-01-25T04:12:43.247" v="1420" actId="478"/>
          <ac:spMkLst>
            <pc:docMk/>
            <pc:sldMk cId="3470777922" sldId="380"/>
            <ac:spMk id="14" creationId="{AD1F7F1B-2147-98A2-7D13-FA46192CAC52}"/>
          </ac:spMkLst>
        </pc:spChg>
        <pc:spChg chg="del">
          <ac:chgData name="THU DU" userId="db4d925effa94065" providerId="LiveId" clId="{29409F25-159E-4A89-B593-7A0556933DAA}" dt="2024-01-25T04:12:46.831" v="1423" actId="478"/>
          <ac:spMkLst>
            <pc:docMk/>
            <pc:sldMk cId="3470777922" sldId="380"/>
            <ac:spMk id="15" creationId="{25C2DFE7-F763-65FF-9CD2-60FC03DB058C}"/>
          </ac:spMkLst>
        </pc:spChg>
        <pc:spChg chg="del">
          <ac:chgData name="THU DU" userId="db4d925effa94065" providerId="LiveId" clId="{29409F25-159E-4A89-B593-7A0556933DAA}" dt="2024-01-25T04:12:42.037" v="1419" actId="478"/>
          <ac:spMkLst>
            <pc:docMk/>
            <pc:sldMk cId="3470777922" sldId="380"/>
            <ac:spMk id="17" creationId="{D234A6EF-B664-FED3-51D8-E97F93328CF6}"/>
          </ac:spMkLst>
        </pc:spChg>
        <pc:spChg chg="mod">
          <ac:chgData name="THU DU" userId="db4d925effa94065" providerId="LiveId" clId="{29409F25-159E-4A89-B593-7A0556933DAA}" dt="2024-01-25T04:13:29.786" v="1438" actId="1076"/>
          <ac:spMkLst>
            <pc:docMk/>
            <pc:sldMk cId="3470777922" sldId="380"/>
            <ac:spMk id="18" creationId="{1F6AE7AE-4E1C-71F7-2F1A-8DAA4BAD9E00}"/>
          </ac:spMkLst>
        </pc:spChg>
        <pc:picChg chg="add mod">
          <ac:chgData name="THU DU" userId="db4d925effa94065" providerId="LiveId" clId="{29409F25-159E-4A89-B593-7A0556933DAA}" dt="2024-01-25T04:16:22.088" v="1473" actId="1076"/>
          <ac:picMkLst>
            <pc:docMk/>
            <pc:sldMk cId="3470777922" sldId="380"/>
            <ac:picMk id="3" creationId="{451AE2DA-015A-14C0-8279-849A4B0C92B4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17/01/2025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dictionary.cambridge.org/vi/dictionary/english/arrange" TargetMode="External"/><Relationship Id="rId3" Type="http://schemas.openxmlformats.org/officeDocument/2006/relationships/hyperlink" Target="https://dictionary.cambridge.org/vi/dictionary/english/holiday" TargetMode="External"/><Relationship Id="rId7" Type="http://schemas.openxmlformats.org/officeDocument/2006/relationships/hyperlink" Target="https://dictionary.cambridge.org/vi/dictionary/english/company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dictionary.cambridge.org/vi/dictionary/english/travel" TargetMode="External"/><Relationship Id="rId11" Type="http://schemas.openxmlformats.org/officeDocument/2006/relationships/hyperlink" Target="https://dictionary.cambridge.org/vi/dictionary/english/meal" TargetMode="External"/><Relationship Id="rId5" Type="http://schemas.openxmlformats.org/officeDocument/2006/relationships/hyperlink" Target="https://dictionary.cambridge.org/vi/dictionary/english/price" TargetMode="External"/><Relationship Id="rId10" Type="http://schemas.openxmlformats.org/officeDocument/2006/relationships/hyperlink" Target="https://dictionary.cambridge.org/vi/dictionary/english/hotel" TargetMode="External"/><Relationship Id="rId4" Type="http://schemas.openxmlformats.org/officeDocument/2006/relationships/hyperlink" Target="https://dictionary.cambridge.org/vi/dictionary/english/fixed" TargetMode="External"/><Relationship Id="rId9" Type="http://schemas.openxmlformats.org/officeDocument/2006/relationships/hyperlink" Target="https://dictionary.cambridge.org/vi/dictionary/english/your" TargetMode="External"/></Relationships>
</file>

<file path=ppt/notesSlides/_rels/notes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dictionary.cambridge.org/vi/dictionary/english/people" TargetMode="External"/><Relationship Id="rId3" Type="http://schemas.openxmlformats.org/officeDocument/2006/relationships/hyperlink" Target="https://dictionary.cambridge.org/vi/dictionary/english/activity" TargetMode="External"/><Relationship Id="rId7" Type="http://schemas.openxmlformats.org/officeDocument/2006/relationships/hyperlink" Target="https://dictionary.cambridge.org/vi/dictionary/english/help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dictionary.cambridge.org/vi/dictionary/english/direct" TargetMode="External"/><Relationship Id="rId5" Type="http://schemas.openxmlformats.org/officeDocument/2006/relationships/hyperlink" Target="https://dictionary.cambridge.org/vi/dictionary/english/control" TargetMode="External"/><Relationship Id="rId4" Type="http://schemas.openxmlformats.org/officeDocument/2006/relationships/hyperlink" Target="https://dictionary.cambridge.org/vi/dictionary/english/lead" TargetMode="Externa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dictionary.cambridge.org/vi/dictionary/english/detail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dictionary.cambridge.org/vi/dictionary/english/journey" TargetMode="External"/><Relationship Id="rId5" Type="http://schemas.openxmlformats.org/officeDocument/2006/relationships/hyperlink" Target="https://dictionary.cambridge.org/vi/dictionary/english/route" TargetMode="External"/><Relationship Id="rId4" Type="http://schemas.openxmlformats.org/officeDocument/2006/relationships/hyperlink" Target="https://dictionary.cambridge.org/vi/dictionary/english/plan" TargetMode="Externa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7112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1800" kern="180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self-guided              2. itinerary               3. entrance               </a:t>
            </a:r>
            <a:endParaRPr lang="en-US" sz="18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1800" kern="180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 package             5. </a:t>
            </a:r>
            <a:r>
              <a:rPr lang="en-US" sz="1800" kern="180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sz="1800" kern="180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pps</a:t>
            </a:r>
            <a:endParaRPr lang="en-US" sz="18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9346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4270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9951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3006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2552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6515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Điểm</a:t>
            </a:r>
            <a:r>
              <a:rPr lang="en-US" dirty="0"/>
              <a:t> </a:t>
            </a:r>
            <a:r>
              <a:rPr lang="en-US" dirty="0" err="1"/>
              <a:t>hoán</a:t>
            </a:r>
            <a:r>
              <a:rPr lang="en-US" dirty="0"/>
              <a:t> </a:t>
            </a:r>
            <a:r>
              <a:rPr lang="en-US" dirty="0" err="1"/>
              <a:t>đổi</a:t>
            </a:r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16117549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223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a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3" tooltip="holiday"/>
              </a:rPr>
              <a:t>holiday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at a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4" tooltip="fixed"/>
              </a:rPr>
              <a:t>fixed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5" tooltip="price"/>
              </a:rPr>
              <a:t>price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in which the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6" tooltip="travel"/>
              </a:rPr>
              <a:t>travel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7" tooltip="company"/>
              </a:rPr>
              <a:t>company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8" tooltip="arranges"/>
              </a:rPr>
              <a:t>arranges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9" tooltip="your"/>
              </a:rPr>
              <a:t>your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6" tooltip="travel"/>
              </a:rPr>
              <a:t>travel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10" tooltip="hotels"/>
              </a:rPr>
              <a:t>hotels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, and sometimes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11" tooltip="meals"/>
              </a:rPr>
              <a:t>meals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for you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1083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A self-guided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3" tooltip="activity"/>
              </a:rPr>
              <a:t>activity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is one which you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4" tooltip="lead"/>
              </a:rPr>
              <a:t>lead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or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5" tooltip="control"/>
              </a:rPr>
              <a:t>control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yourself, without any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6" tooltip="direct"/>
              </a:rPr>
              <a:t>direct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7" tooltip="help"/>
              </a:rPr>
              <a:t>help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from other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8" tooltip="people"/>
              </a:rPr>
              <a:t>people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1148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a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3" tooltip="detailed"/>
              </a:rPr>
              <a:t>detailed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4" tooltip="plan"/>
              </a:rPr>
              <a:t>plan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or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5" tooltip="route"/>
              </a:rPr>
              <a:t>route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of a </a:t>
            </a:r>
            <a:r>
              <a:rPr lang="en-US" b="1" i="0" u="sng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6" tooltip="journey"/>
              </a:rPr>
              <a:t>journey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310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destroyed or severely damaged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4365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2258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1800" kern="180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e        2. c        3. a        4. b       5. d</a:t>
            </a:r>
            <a:r>
              <a:rPr lang="vi-VN" sz="1800" kern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8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r>
              <a:rPr lang="vi-VN" dirty="0"/>
              <a:t>kế hoạch hành trình, bao gồm lộ trình và những địa điểm bạn ghé thăm</a:t>
            </a:r>
            <a:endParaRPr lang="en-US" dirty="0"/>
          </a:p>
          <a:p>
            <a:r>
              <a:rPr lang="vi-VN" dirty="0"/>
              <a:t>Chỗ ở được cung cấp tại nhà của một gia đình để đổi lấy khoản thanh toán</a:t>
            </a:r>
            <a:endParaRPr lang="en-US" dirty="0"/>
          </a:p>
          <a:p>
            <a:r>
              <a:rPr lang="vi-VN" dirty="0"/>
              <a:t>một chuyến đi trong đó du khách tự mình làm mọi việc</a:t>
            </a:r>
            <a:endParaRPr lang="en-US" dirty="0"/>
          </a:p>
          <a:p>
            <a:r>
              <a:rPr lang="vi-VN" dirty="0"/>
              <a:t>một nền tảng web hiển thị chỉ đường đến đích</a:t>
            </a:r>
            <a:r>
              <a:rPr lang="en-US" dirty="0"/>
              <a:t>.</a:t>
            </a:r>
            <a:r>
              <a:rPr lang="vi-VN" dirty="0"/>
              <a:t> một kỳ nghỉ nơi một đại lý du lịch sắp xếp mọi thứ cho bạn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4980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1800" kern="180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entrance ticket            2. ruinous site           3. travel agency</a:t>
            </a:r>
            <a:endParaRPr lang="en-US" sz="18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1800" kern="180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 fixed itinerary            5. smooth trip</a:t>
            </a:r>
            <a:r>
              <a:rPr lang="vi-VN" sz="1800" kern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vé vào cửa địa điểm đổ nát chuyến đi suôn sẻ	</a:t>
            </a:r>
          </a:p>
          <a:p>
            <a:pPr marL="0" marR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1800" kern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đại lý du lịch hành trình cố định</a:t>
            </a:r>
            <a:r>
              <a:rPr lang="en-US" sz="1800" kern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1800" kern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Đấu trường La Mã ở Rome không còn ở tình trạng ban đầu. Bạn chỉ có thể nhìn thấy một phần của nó.</a:t>
            </a:r>
            <a:endParaRPr lang="en-US" sz="1800" kern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Chúng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tôi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không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gặp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khó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khăn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gì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trong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suốt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thời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gian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đó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Mọi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thứ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đều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ổn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9346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17/01/2025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84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17/01/2025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06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17/01/2025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215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6"/>
          <p:cNvSpPr txBox="1">
            <a:spLocks noGrp="1"/>
          </p:cNvSpPr>
          <p:nvPr>
            <p:ph type="title"/>
          </p:nvPr>
        </p:nvSpPr>
        <p:spPr>
          <a:xfrm>
            <a:off x="957200" y="723300"/>
            <a:ext cx="10277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742647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17/01/2025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46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17/01/2025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279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17/01/2025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16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17/01/2025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82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17/01/2025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30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17/01/2025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00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17/01/2025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65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17/01/2025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4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17/01/2025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7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openxmlformats.org/officeDocument/2006/relationships/image" Target="../media/image15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tiff"/><Relationship Id="rId5" Type="http://schemas.microsoft.com/office/2007/relationships/hdphoto" Target="../media/hdphoto2.wdp"/><Relationship Id="rId4" Type="http://schemas.openxmlformats.org/officeDocument/2006/relationships/image" Target="../media/image13.png"/><Relationship Id="rId9" Type="http://schemas.openxmlformats.org/officeDocument/2006/relationships/image" Target="../media/image17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13" Type="http://schemas.microsoft.com/office/2007/relationships/hdphoto" Target="../media/hdphoto3.wdp"/><Relationship Id="rId3" Type="http://schemas.openxmlformats.org/officeDocument/2006/relationships/image" Target="../media/image14.tiff"/><Relationship Id="rId7" Type="http://schemas.openxmlformats.org/officeDocument/2006/relationships/slide" Target="slide22.xml"/><Relationship Id="rId12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6" Type="http://schemas.openxmlformats.org/officeDocument/2006/relationships/slide" Target="slide21.xml"/><Relationship Id="rId11" Type="http://schemas.openxmlformats.org/officeDocument/2006/relationships/slide" Target="slide26.xml"/><Relationship Id="rId5" Type="http://schemas.openxmlformats.org/officeDocument/2006/relationships/slide" Target="slide20.xml"/><Relationship Id="rId10" Type="http://schemas.openxmlformats.org/officeDocument/2006/relationships/slide" Target="slide25.xml"/><Relationship Id="rId4" Type="http://schemas.openxmlformats.org/officeDocument/2006/relationships/image" Target="../media/image15.tiff"/><Relationship Id="rId9" Type="http://schemas.openxmlformats.org/officeDocument/2006/relationships/slide" Target="slide24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" Target="slide1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png"/><Relationship Id="rId4" Type="http://schemas.microsoft.com/office/2007/relationships/hdphoto" Target="../media/hdphoto4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" Target="slide1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png"/><Relationship Id="rId4" Type="http://schemas.microsoft.com/office/2007/relationships/hdphoto" Target="../media/hdphoto4.wdp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4.wdp"/><Relationship Id="rId5" Type="http://schemas.openxmlformats.org/officeDocument/2006/relationships/image" Target="../media/image20.png"/><Relationship Id="rId4" Type="http://schemas.openxmlformats.org/officeDocument/2006/relationships/slide" Target="slide1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" Target="slide1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png"/><Relationship Id="rId4" Type="http://schemas.microsoft.com/office/2007/relationships/hdphoto" Target="../media/hdphoto4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" Target="slide1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png"/><Relationship Id="rId4" Type="http://schemas.microsoft.com/office/2007/relationships/hdphoto" Target="../media/hdphoto4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" Target="slide1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png"/><Relationship Id="rId4" Type="http://schemas.microsoft.com/office/2007/relationships/hdphoto" Target="../media/hdphoto4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6.png"/><Relationship Id="rId5" Type="http://schemas.microsoft.com/office/2007/relationships/media" Target="../media/media3.mp3"/><Relationship Id="rId10" Type="http://schemas.openxmlformats.org/officeDocument/2006/relationships/notesSlide" Target="../notesSlides/notesSlide7.xml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2" name="Round Single Corner Rectangle 2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3" y="1209260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Match the words and phrases with the explanations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67402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76198" y="26045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ED18D95D-5BD8-5D66-A7AF-6BB3005606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4330802"/>
              </p:ext>
            </p:extLst>
          </p:nvPr>
        </p:nvGraphicFramePr>
        <p:xfrm>
          <a:off x="6675120" y="1670925"/>
          <a:ext cx="5515708" cy="5140708"/>
        </p:xfrm>
        <a:graphic>
          <a:graphicData uri="http://schemas.openxmlformats.org/drawingml/2006/table">
            <a:tbl>
              <a:tblPr bandRow="1">
                <a:tableStyleId>{00A15C55-8517-42AA-B614-E9B94910E393}</a:tableStyleId>
              </a:tblPr>
              <a:tblGrid>
                <a:gridCol w="5515708">
                  <a:extLst>
                    <a:ext uri="{9D8B030D-6E8A-4147-A177-3AD203B41FA5}">
                      <a16:colId xmlns:a16="http://schemas.microsoft.com/office/drawing/2014/main" val="1956528860"/>
                    </a:ext>
                  </a:extLst>
                </a:gridCol>
              </a:tblGrid>
              <a:tr h="948329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rgbClr val="0070C0"/>
                          </a:solidFill>
                          <a:effectLst/>
                        </a:rPr>
                        <a:t>a.</a:t>
                      </a:r>
                      <a:r>
                        <a:rPr lang="en-US" sz="2500" dirty="0">
                          <a:solidFill>
                            <a:srgbClr val="0070C0"/>
                          </a:solidFill>
                          <a:effectLst/>
                        </a:rPr>
                        <a:t> a plan of a journey, including the route and the places that you visit</a:t>
                      </a:r>
                      <a:endParaRPr lang="en-US" sz="2500" dirty="0">
                        <a:solidFill>
                          <a:srgbClr val="0070C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95673" marR="95673" marT="95673" marB="95673" anchor="ctr"/>
                </a:tc>
                <a:extLst>
                  <a:ext uri="{0D108BD9-81ED-4DB2-BD59-A6C34878D82A}">
                    <a16:rowId xmlns:a16="http://schemas.microsoft.com/office/drawing/2014/main" val="1675235291"/>
                  </a:ext>
                </a:extLst>
              </a:tr>
              <a:tr h="948329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rgbClr val="0070C0"/>
                          </a:solidFill>
                          <a:effectLst/>
                        </a:rPr>
                        <a:t>b.</a:t>
                      </a:r>
                      <a:r>
                        <a:rPr lang="en-US" sz="2500" dirty="0">
                          <a:solidFill>
                            <a:srgbClr val="0070C0"/>
                          </a:solidFill>
                          <a:effectLst/>
                        </a:rPr>
                        <a:t> Accommodation provided in the home of a family in exchange for payment</a:t>
                      </a:r>
                      <a:endParaRPr lang="en-US" sz="2500" dirty="0">
                        <a:solidFill>
                          <a:srgbClr val="0070C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95673" marR="95673" marT="95673" marB="95673" anchor="ctr"/>
                </a:tc>
                <a:extLst>
                  <a:ext uri="{0D108BD9-81ED-4DB2-BD59-A6C34878D82A}">
                    <a16:rowId xmlns:a16="http://schemas.microsoft.com/office/drawing/2014/main" val="2743746550"/>
                  </a:ext>
                </a:extLst>
              </a:tr>
              <a:tr h="1327324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rgbClr val="0070C0"/>
                          </a:solidFill>
                          <a:effectLst/>
                        </a:rPr>
                        <a:t>c.</a:t>
                      </a:r>
                      <a:r>
                        <a:rPr lang="en-US" sz="2500" dirty="0">
                          <a:solidFill>
                            <a:srgbClr val="0070C0"/>
                          </a:solidFill>
                          <a:effectLst/>
                        </a:rPr>
                        <a:t> a trip where a </a:t>
                      </a:r>
                      <a:r>
                        <a:rPr lang="en-US" sz="2500" dirty="0" err="1">
                          <a:solidFill>
                            <a:srgbClr val="0070C0"/>
                          </a:solidFill>
                          <a:effectLst/>
                        </a:rPr>
                        <a:t>traveller</a:t>
                      </a:r>
                      <a:r>
                        <a:rPr lang="en-US" sz="2500" dirty="0">
                          <a:solidFill>
                            <a:srgbClr val="0070C0"/>
                          </a:solidFill>
                          <a:effectLst/>
                        </a:rPr>
                        <a:t> does everything on his / her own</a:t>
                      </a:r>
                      <a:endParaRPr lang="en-US" sz="2500" dirty="0">
                        <a:solidFill>
                          <a:srgbClr val="0070C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95673" marR="95673" marT="95673" marB="95673" anchor="ctr"/>
                </a:tc>
                <a:extLst>
                  <a:ext uri="{0D108BD9-81ED-4DB2-BD59-A6C34878D82A}">
                    <a16:rowId xmlns:a16="http://schemas.microsoft.com/office/drawing/2014/main" val="1224842286"/>
                  </a:ext>
                </a:extLst>
              </a:tr>
              <a:tr h="948329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rgbClr val="0070C0"/>
                          </a:solidFill>
                          <a:effectLst/>
                        </a:rPr>
                        <a:t>d.</a:t>
                      </a:r>
                      <a:r>
                        <a:rPr lang="en-US" sz="2500" dirty="0">
                          <a:solidFill>
                            <a:srgbClr val="0070C0"/>
                          </a:solidFill>
                          <a:effectLst/>
                        </a:rPr>
                        <a:t> a web platform which shows directions to a destination</a:t>
                      </a:r>
                      <a:endParaRPr lang="en-US" sz="2500" dirty="0">
                        <a:solidFill>
                          <a:srgbClr val="0070C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95673" marR="95673" marT="95673" marB="95673" anchor="ctr"/>
                </a:tc>
                <a:extLst>
                  <a:ext uri="{0D108BD9-81ED-4DB2-BD59-A6C34878D82A}">
                    <a16:rowId xmlns:a16="http://schemas.microsoft.com/office/drawing/2014/main" val="2119325175"/>
                  </a:ext>
                </a:extLst>
              </a:tr>
              <a:tr h="948329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rgbClr val="0070C0"/>
                          </a:solidFill>
                          <a:effectLst/>
                        </a:rPr>
                        <a:t>e.</a:t>
                      </a:r>
                      <a:r>
                        <a:rPr lang="en-US" sz="2500" dirty="0">
                          <a:solidFill>
                            <a:srgbClr val="0070C0"/>
                          </a:solidFill>
                          <a:effectLst/>
                        </a:rPr>
                        <a:t> a vacation where a travel agent organizes everything for you</a:t>
                      </a:r>
                      <a:endParaRPr lang="en-US" sz="2500" dirty="0">
                        <a:solidFill>
                          <a:srgbClr val="0070C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95673" marR="95673" marT="95673" marB="95673" anchor="ctr"/>
                </a:tc>
                <a:extLst>
                  <a:ext uri="{0D108BD9-81ED-4DB2-BD59-A6C34878D82A}">
                    <a16:rowId xmlns:a16="http://schemas.microsoft.com/office/drawing/2014/main" val="3636452919"/>
                  </a:ext>
                </a:extLst>
              </a:tr>
            </a:tbl>
          </a:graphicData>
        </a:graphic>
      </p:graphicFrame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28A24F36-8B0D-EF70-D699-C098731B4624}"/>
              </a:ext>
            </a:extLst>
          </p:cNvPr>
          <p:cNvSpPr/>
          <p:nvPr/>
        </p:nvSpPr>
        <p:spPr>
          <a:xfrm>
            <a:off x="275253" y="1989990"/>
            <a:ext cx="3168986" cy="71248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>
                <a:solidFill>
                  <a:schemeClr val="tx2"/>
                </a:solidFill>
                <a:latin typeface="+mj-lt"/>
              </a:rPr>
              <a:t>1. </a:t>
            </a:r>
            <a:r>
              <a:rPr lang="en-US" sz="3000" b="1" dirty="0">
                <a:solidFill>
                  <a:srgbClr val="F16649"/>
                </a:solidFill>
                <a:latin typeface="+mj-lt"/>
              </a:rPr>
              <a:t>package holiday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B0623794-BD2A-BEC5-1958-57A605A08686}"/>
              </a:ext>
            </a:extLst>
          </p:cNvPr>
          <p:cNvSpPr/>
          <p:nvPr/>
        </p:nvSpPr>
        <p:spPr>
          <a:xfrm>
            <a:off x="275254" y="2841595"/>
            <a:ext cx="3168986" cy="71248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>
                <a:solidFill>
                  <a:schemeClr val="tx2"/>
                </a:solidFill>
                <a:latin typeface="+mj-lt"/>
              </a:rPr>
              <a:t>2. </a:t>
            </a:r>
            <a:r>
              <a:rPr lang="en-US" sz="3000" dirty="0">
                <a:solidFill>
                  <a:srgbClr val="F16649"/>
                </a:solidFill>
              </a:rPr>
              <a:t>self-guided tour</a:t>
            </a:r>
            <a:endParaRPr lang="en-US" sz="3000" dirty="0">
              <a:solidFill>
                <a:srgbClr val="F16649"/>
              </a:solidFill>
              <a:latin typeface="+mj-lt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EAE9511F-937D-7915-6306-6476EADBA59A}"/>
              </a:ext>
            </a:extLst>
          </p:cNvPr>
          <p:cNvSpPr/>
          <p:nvPr/>
        </p:nvSpPr>
        <p:spPr>
          <a:xfrm>
            <a:off x="293334" y="3810277"/>
            <a:ext cx="3168985" cy="71248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>
                <a:solidFill>
                  <a:schemeClr val="tx2"/>
                </a:solidFill>
                <a:latin typeface="+mj-lt"/>
              </a:rPr>
              <a:t>3. </a:t>
            </a:r>
            <a:r>
              <a:rPr lang="en-US" sz="3000" b="1" dirty="0">
                <a:solidFill>
                  <a:srgbClr val="F16649"/>
                </a:solidFill>
                <a:latin typeface="+mj-lt"/>
              </a:rPr>
              <a:t>trip itinerary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3E98DCCA-3037-7811-F587-C75E98DC4069}"/>
              </a:ext>
            </a:extLst>
          </p:cNvPr>
          <p:cNvSpPr/>
          <p:nvPr/>
        </p:nvSpPr>
        <p:spPr>
          <a:xfrm>
            <a:off x="288122" y="5648740"/>
            <a:ext cx="3143248" cy="71248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>
                <a:solidFill>
                  <a:schemeClr val="tx2"/>
                </a:solidFill>
                <a:latin typeface="+mj-lt"/>
              </a:rPr>
              <a:t>5. </a:t>
            </a:r>
            <a:r>
              <a:rPr lang="en-US" sz="3000" b="1" dirty="0">
                <a:solidFill>
                  <a:srgbClr val="F16649"/>
                </a:solidFill>
                <a:latin typeface="+mj-lt"/>
              </a:rPr>
              <a:t>Google Maps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5FDDE81F-EE2F-DAAF-D9B9-30C620BED95A}"/>
              </a:ext>
            </a:extLst>
          </p:cNvPr>
          <p:cNvSpPr/>
          <p:nvPr/>
        </p:nvSpPr>
        <p:spPr>
          <a:xfrm>
            <a:off x="306201" y="4725642"/>
            <a:ext cx="3143249" cy="71248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>
                <a:solidFill>
                  <a:schemeClr val="tx2"/>
                </a:solidFill>
                <a:latin typeface="+mj-lt"/>
              </a:rPr>
              <a:t>4. </a:t>
            </a:r>
            <a:r>
              <a:rPr lang="en-US" sz="3000" b="1" dirty="0">
                <a:solidFill>
                  <a:srgbClr val="F16649"/>
                </a:solidFill>
                <a:latin typeface="+mj-lt"/>
              </a:rPr>
              <a:t>homestay</a:t>
            </a:r>
          </a:p>
        </p:txBody>
      </p:sp>
    </p:spTree>
    <p:extLst>
      <p:ext uri="{BB962C8B-B14F-4D97-AF65-F5344CB8AC3E}">
        <p14:creationId xmlns:p14="http://schemas.microsoft.com/office/powerpoint/2010/main" val="3257025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3.7037E-7 L 0.13503 3.7037E-7 C 0.19545 3.7037E-7 0.27006 0.16343 0.27006 0.29653 L 0.27006 0.59306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03" y="29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3.7037E-6 L 0.27006 0.1532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03" y="7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2.59259E-6 L 0.26979 -0.2986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90" y="-149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2.22222E-6 L 0.27031 -0.3018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16" y="-15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2.96296E-6 L 0.26797 -0.10393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98" y="-5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0417" y="1075689"/>
            <a:ext cx="11060411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Write a phrase from the box next to the sentence to replace ‘it’.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68703" y="978379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79266" y="23584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1145388" y="1454930"/>
            <a:ext cx="10515600" cy="1188720"/>
          </a:xfrm>
          <a:prstGeom prst="roundRect">
            <a:avLst/>
          </a:prstGeom>
          <a:solidFill>
            <a:srgbClr val="FBCDC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 dirty="0">
                <a:solidFill>
                  <a:schemeClr val="tx1"/>
                </a:solidFill>
              </a:rPr>
              <a:t>ruinous site		entrance ticket 		smooth trip	</a:t>
            </a:r>
          </a:p>
          <a:p>
            <a:pPr algn="ctr"/>
            <a:r>
              <a:rPr lang="en-US" sz="2800" b="1" i="1" dirty="0">
                <a:solidFill>
                  <a:schemeClr val="tx1"/>
                </a:solidFill>
              </a:rPr>
              <a:t>fixed itinerary		travel agency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472492" y="6185986"/>
            <a:ext cx="24558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</a:rPr>
              <a:t>smooth trip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280EB18-3491-3D7C-DD96-265805B9C35D}"/>
              </a:ext>
            </a:extLst>
          </p:cNvPr>
          <p:cNvSpPr txBox="1"/>
          <p:nvPr/>
        </p:nvSpPr>
        <p:spPr>
          <a:xfrm>
            <a:off x="9275026" y="5413232"/>
            <a:ext cx="32765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</a:rPr>
              <a:t>fixed itinerary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5DBB1DE-8079-BFCA-E311-466D664B358A}"/>
              </a:ext>
            </a:extLst>
          </p:cNvPr>
          <p:cNvSpPr txBox="1"/>
          <p:nvPr/>
        </p:nvSpPr>
        <p:spPr>
          <a:xfrm>
            <a:off x="9275026" y="4693150"/>
            <a:ext cx="24558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</a:rPr>
              <a:t>travel agency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F85257-F0BF-3D28-B321-70E31D687BBE}"/>
              </a:ext>
            </a:extLst>
          </p:cNvPr>
          <p:cNvSpPr txBox="1"/>
          <p:nvPr/>
        </p:nvSpPr>
        <p:spPr>
          <a:xfrm>
            <a:off x="9130374" y="2877899"/>
            <a:ext cx="30604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</a:rPr>
              <a:t>entrance ticket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AC88B6-E853-2506-A8D4-7FA904A0E2D2}"/>
              </a:ext>
            </a:extLst>
          </p:cNvPr>
          <p:cNvSpPr txBox="1"/>
          <p:nvPr/>
        </p:nvSpPr>
        <p:spPr>
          <a:xfrm>
            <a:off x="9385427" y="3861670"/>
            <a:ext cx="29470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</a:rPr>
              <a:t>ruinous site 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1DA143A4-6F99-DC1D-3A64-8EE1770073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784182"/>
              </p:ext>
            </p:extLst>
          </p:nvPr>
        </p:nvGraphicFramePr>
        <p:xfrm>
          <a:off x="545820" y="2762283"/>
          <a:ext cx="11467208" cy="4008478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8545711">
                  <a:extLst>
                    <a:ext uri="{9D8B030D-6E8A-4147-A177-3AD203B41FA5}">
                      <a16:colId xmlns:a16="http://schemas.microsoft.com/office/drawing/2014/main" val="3948177085"/>
                    </a:ext>
                  </a:extLst>
                </a:gridCol>
                <a:gridCol w="2921497">
                  <a:extLst>
                    <a:ext uri="{9D8B030D-6E8A-4147-A177-3AD203B41FA5}">
                      <a16:colId xmlns:a16="http://schemas.microsoft.com/office/drawing/2014/main" val="839955592"/>
                    </a:ext>
                  </a:extLst>
                </a:gridCol>
              </a:tblGrid>
              <a:tr h="960923">
                <a:tc>
                  <a:txBody>
                    <a:bodyPr/>
                    <a:lstStyle/>
                    <a:p>
                      <a:pPr marL="144145" marR="0" indent="-144145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0" dirty="0">
                          <a:solidFill>
                            <a:srgbClr val="F16649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 </a:t>
                      </a:r>
                      <a:r>
                        <a:rPr lang="en-US" sz="2500" b="0" dirty="0"/>
                        <a:t>If you want to go into a place to see what is inside, you have to buy </a:t>
                      </a:r>
                      <a:r>
                        <a:rPr lang="en-US" sz="2500" b="1" dirty="0"/>
                        <a:t>it.</a:t>
                      </a:r>
                      <a:endParaRPr lang="en-US" sz="25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en-US" sz="2500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86238629"/>
                  </a:ext>
                </a:extLst>
              </a:tr>
              <a:tr h="940464">
                <a:tc>
                  <a:txBody>
                    <a:bodyPr/>
                    <a:lstStyle/>
                    <a:p>
                      <a:pPr marL="144145" marR="0" lvl="0" indent="-14414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0" dirty="0">
                          <a:solidFill>
                            <a:srgbClr val="F16649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 </a:t>
                      </a:r>
                      <a:r>
                        <a:rPr lang="en-US" sz="2500" b="0" dirty="0"/>
                        <a:t>The Colosseum in Rome is not in its original condition. You can see only parts of </a:t>
                      </a:r>
                      <a:r>
                        <a:rPr lang="en-US" sz="2500" b="1" dirty="0"/>
                        <a:t>it</a:t>
                      </a:r>
                      <a:r>
                        <a:rPr lang="en-US" sz="2500" b="0" dirty="0"/>
                        <a:t>. </a:t>
                      </a:r>
                      <a:endParaRPr lang="en-US" sz="25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en-US" sz="2500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3386785513"/>
                  </a:ext>
                </a:extLst>
              </a:tr>
              <a:tr h="595427">
                <a:tc>
                  <a:txBody>
                    <a:bodyPr/>
                    <a:lstStyle/>
                    <a:p>
                      <a:pPr marL="144145" marR="0" lvl="0" indent="-14414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0" dirty="0">
                          <a:solidFill>
                            <a:srgbClr val="F16649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 </a:t>
                      </a:r>
                      <a:r>
                        <a:rPr lang="en-US" sz="2500" b="1" dirty="0"/>
                        <a:t>It</a:t>
                      </a:r>
                      <a:r>
                        <a:rPr lang="en-US" sz="2500" b="0" dirty="0"/>
                        <a:t> takes care of everything for </a:t>
                      </a:r>
                      <a:r>
                        <a:rPr lang="en-US" sz="2500" b="0" dirty="0" err="1"/>
                        <a:t>travellers</a:t>
                      </a:r>
                      <a:r>
                        <a:rPr lang="en-US" sz="2500" b="0" dirty="0"/>
                        <a:t>. </a:t>
                      </a:r>
                      <a:endParaRPr lang="en-US" sz="25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en-US" sz="2500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3562707078"/>
                  </a:ext>
                </a:extLst>
              </a:tr>
              <a:tr h="916237">
                <a:tc>
                  <a:txBody>
                    <a:bodyPr/>
                    <a:lstStyle/>
                    <a:p>
                      <a:pPr marL="144145" marR="0" indent="-144145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0" dirty="0">
                          <a:solidFill>
                            <a:srgbClr val="F16649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 </a:t>
                      </a:r>
                      <a:r>
                        <a:rPr lang="en-US" sz="2500" b="0" dirty="0"/>
                        <a:t>I don’t like </a:t>
                      </a:r>
                      <a:r>
                        <a:rPr lang="en-US" sz="2500" b="1" dirty="0"/>
                        <a:t>it</a:t>
                      </a:r>
                      <a:r>
                        <a:rPr lang="en-US" sz="2500" b="0" dirty="0"/>
                        <a:t> because I cannot change anything: the time, the destination, … .</a:t>
                      </a:r>
                      <a:endParaRPr lang="en-US" sz="25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en-US" sz="2500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850062289"/>
                  </a:ext>
                </a:extLst>
              </a:tr>
              <a:tr h="595427">
                <a:tc>
                  <a:txBody>
                    <a:bodyPr/>
                    <a:lstStyle/>
                    <a:p>
                      <a:pPr marL="144145" marR="0" indent="-144145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0" dirty="0">
                          <a:solidFill>
                            <a:srgbClr val="F16649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5 . </a:t>
                      </a:r>
                      <a:r>
                        <a:rPr lang="en-US" sz="25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We had no trouble at all during </a:t>
                      </a:r>
                      <a:r>
                        <a:rPr lang="en-US" sz="25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it</a:t>
                      </a:r>
                      <a:r>
                        <a:rPr lang="en-US" sz="25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 Everything was ok. 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en-US" sz="2500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7580159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1753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" grpId="0"/>
      <p:bldP spid="4" grpId="0"/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5479E85-7C3D-17AB-B1FC-FDAE700E3F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175" y="2367890"/>
            <a:ext cx="11972825" cy="4421143"/>
          </a:xfrm>
        </p:spPr>
        <p:txBody>
          <a:bodyPr>
            <a:noAutofit/>
          </a:bodyPr>
          <a:lstStyle/>
          <a:p>
            <a:pPr marL="514350" indent="-514350">
              <a:lnSpc>
                <a:spcPct val="100000"/>
              </a:lnSpc>
              <a:buAutoNum type="arabicPeriod"/>
            </a:pPr>
            <a:r>
              <a:rPr lang="en-US" sz="3000" dirty="0"/>
              <a:t>We’d like to go on a(n) ___________ tour which will be interesting and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3000" dirty="0"/>
              <a:t>be within our budget.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3000" dirty="0"/>
              <a:t>2. Lan sent us the ___________ of her trip to Sa Pa for reference.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3000" dirty="0"/>
              <a:t>3. During the tour, we have to buy the ___________ tickets for the Glass Museum and the Art Gallery.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3000" dirty="0"/>
              <a:t>4. If you take a(n) ___________ holiday, you have to follow a fixed itinerary.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3000" dirty="0"/>
              <a:t>5. If you want to get information about domestic tourist destinations, download these ____________.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16834" y="1225004"/>
            <a:ext cx="11264783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the sentences with the words from the box.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397289" y="2329945"/>
            <a:ext cx="24558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</a:rPr>
              <a:t>self-guided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9EC890-B7C7-67CE-2F59-78CB783140F0}"/>
              </a:ext>
            </a:extLst>
          </p:cNvPr>
          <p:cNvSpPr txBox="1"/>
          <p:nvPr/>
        </p:nvSpPr>
        <p:spPr>
          <a:xfrm>
            <a:off x="3262368" y="3499495"/>
            <a:ext cx="24558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</a:rPr>
              <a:t>itinerary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DDDF2D3-E7A3-80EC-9682-2C6F4CA48FB5}"/>
              </a:ext>
            </a:extLst>
          </p:cNvPr>
          <p:cNvSpPr txBox="1"/>
          <p:nvPr/>
        </p:nvSpPr>
        <p:spPr>
          <a:xfrm>
            <a:off x="3262367" y="5144264"/>
            <a:ext cx="24558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</a:rPr>
              <a:t>package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1D19F14-FC70-85DA-BA32-2EF479FCE3A5}"/>
              </a:ext>
            </a:extLst>
          </p:cNvPr>
          <p:cNvSpPr txBox="1"/>
          <p:nvPr/>
        </p:nvSpPr>
        <p:spPr>
          <a:xfrm>
            <a:off x="6374634" y="4090585"/>
            <a:ext cx="20960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</a:rPr>
              <a:t>entrance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B689884-255E-1301-69EF-F77094D3AAEC}"/>
              </a:ext>
            </a:extLst>
          </p:cNvPr>
          <p:cNvSpPr txBox="1"/>
          <p:nvPr/>
        </p:nvSpPr>
        <p:spPr>
          <a:xfrm>
            <a:off x="3550083" y="6120466"/>
            <a:ext cx="24558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</a:rPr>
              <a:t>apps</a:t>
            </a:r>
          </a:p>
        </p:txBody>
      </p:sp>
      <p:sp>
        <p:nvSpPr>
          <p:cNvPr id="2" name="Rounded Rectangle 2">
            <a:extLst>
              <a:ext uri="{FF2B5EF4-FFF2-40B4-BE49-F238E27FC236}">
                <a16:creationId xmlns:a16="http://schemas.microsoft.com/office/drawing/2014/main" id="{E59FD3FF-1172-B92A-E9A8-3D95690D40C6}"/>
              </a:ext>
            </a:extLst>
          </p:cNvPr>
          <p:cNvSpPr/>
          <p:nvPr/>
        </p:nvSpPr>
        <p:spPr>
          <a:xfrm>
            <a:off x="1116834" y="1745170"/>
            <a:ext cx="10515600" cy="584775"/>
          </a:xfrm>
          <a:prstGeom prst="roundRect">
            <a:avLst/>
          </a:prstGeom>
          <a:solidFill>
            <a:srgbClr val="FBCDC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 dirty="0">
                <a:solidFill>
                  <a:schemeClr val="tx1"/>
                </a:solidFill>
              </a:rPr>
              <a:t>entrance 	apps 		package	self-guided 		itinerary</a:t>
            </a:r>
          </a:p>
        </p:txBody>
      </p:sp>
    </p:spTree>
    <p:extLst>
      <p:ext uri="{BB962C8B-B14F-4D97-AF65-F5344CB8AC3E}">
        <p14:creationId xmlns:p14="http://schemas.microsoft.com/office/powerpoint/2010/main" val="2720924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6" grpId="0"/>
      <p:bldP spid="7" grpId="0"/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0" y="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33083" y="1324469"/>
            <a:ext cx="10815315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Stress in words ending in -</a:t>
            </a:r>
            <a:r>
              <a:rPr lang="en-US" sz="3200" b="1" dirty="0" err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ic</a:t>
            </a:r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 and -</a:t>
            </a:r>
            <a:r>
              <a:rPr lang="en-US" sz="3200" b="1" dirty="0" err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ious</a:t>
            </a:r>
            <a:endParaRPr lang="en-US" sz="32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8CD4A3-0AF7-E339-4B9A-A73949C2D2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5179" y="2150404"/>
            <a:ext cx="7881642" cy="3778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8462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3" y="1324295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and repeat the words. Pay attention to the word stress.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3118981-85B7-F249-85D6-30F051F05B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916893"/>
              </p:ext>
            </p:extLst>
          </p:nvPr>
        </p:nvGraphicFramePr>
        <p:xfrm>
          <a:off x="1295400" y="2365110"/>
          <a:ext cx="8686802" cy="386297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231640">
                  <a:extLst>
                    <a:ext uri="{9D8B030D-6E8A-4147-A177-3AD203B41FA5}">
                      <a16:colId xmlns:a16="http://schemas.microsoft.com/office/drawing/2014/main" val="954296007"/>
                    </a:ext>
                  </a:extLst>
                </a:gridCol>
                <a:gridCol w="4455162">
                  <a:extLst>
                    <a:ext uri="{9D8B030D-6E8A-4147-A177-3AD203B41FA5}">
                      <a16:colId xmlns:a16="http://schemas.microsoft.com/office/drawing/2014/main" val="2274406290"/>
                    </a:ext>
                  </a:extLst>
                </a:gridCol>
              </a:tblGrid>
              <a:tr h="71686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-</a:t>
                      </a:r>
                      <a:r>
                        <a:rPr lang="en-US" sz="3600" dirty="0" err="1"/>
                        <a:t>ic</a:t>
                      </a:r>
                      <a:endParaRPr lang="en-US" sz="3500" b="1" cap="none" spc="50" dirty="0">
                        <a:ln w="9525" cmpd="sng">
                          <a:solidFill>
                            <a:schemeClr val="accent1"/>
                          </a:solidFill>
                          <a:prstDash val="solid"/>
                        </a:ln>
                        <a:solidFill>
                          <a:schemeClr val="bg1"/>
                        </a:solidFill>
                        <a:effectLst>
                          <a:glow rad="38100">
                            <a:schemeClr val="accent1">
                              <a:alpha val="40000"/>
                            </a:schemeClr>
                          </a:glo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-</a:t>
                      </a:r>
                      <a:r>
                        <a:rPr lang="en-US" sz="3600" dirty="0" err="1"/>
                        <a:t>ious</a:t>
                      </a:r>
                      <a:endParaRPr lang="en-US" sz="3500" b="1" cap="none" spc="50" dirty="0">
                        <a:ln w="9525" cmpd="sng">
                          <a:solidFill>
                            <a:schemeClr val="accent1"/>
                          </a:solidFill>
                          <a:prstDash val="solid"/>
                        </a:ln>
                        <a:solidFill>
                          <a:schemeClr val="bg1"/>
                        </a:solidFill>
                        <a:effectLst>
                          <a:glow rad="38100">
                            <a:schemeClr val="accent1">
                              <a:alpha val="40000"/>
                            </a:schemeClr>
                          </a:glow>
                        </a:effectLst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2263958"/>
                  </a:ext>
                </a:extLst>
              </a:tr>
              <a:tr h="3146107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bas</a:t>
                      </a:r>
                      <a:r>
                        <a:rPr lang="en-US" sz="3600" dirty="0">
                          <a:solidFill>
                            <a:srgbClr val="F16649"/>
                          </a:solidFill>
                        </a:rPr>
                        <a:t>ic</a:t>
                      </a:r>
                      <a:r>
                        <a:rPr lang="en-US" sz="3600" dirty="0"/>
                        <a:t> </a:t>
                      </a:r>
                    </a:p>
                    <a:p>
                      <a:pPr algn="ctr"/>
                      <a:r>
                        <a:rPr lang="en-US" sz="3600" dirty="0"/>
                        <a:t>publ</a:t>
                      </a:r>
                      <a:r>
                        <a:rPr lang="en-US" sz="3600" dirty="0">
                          <a:solidFill>
                            <a:srgbClr val="F16649"/>
                          </a:solidFill>
                        </a:rPr>
                        <a:t>ic</a:t>
                      </a:r>
                      <a:r>
                        <a:rPr lang="en-US" sz="3600" dirty="0"/>
                        <a:t> </a:t>
                      </a:r>
                    </a:p>
                    <a:p>
                      <a:pPr algn="ctr"/>
                      <a:r>
                        <a:rPr lang="en-US" sz="3600" dirty="0"/>
                        <a:t>class</a:t>
                      </a:r>
                      <a:r>
                        <a:rPr lang="en-US" sz="3600" dirty="0">
                          <a:solidFill>
                            <a:srgbClr val="F16649"/>
                          </a:solidFill>
                        </a:rPr>
                        <a:t>ic</a:t>
                      </a:r>
                      <a:r>
                        <a:rPr lang="en-US" sz="3600" dirty="0"/>
                        <a:t> </a:t>
                      </a:r>
                    </a:p>
                    <a:p>
                      <a:pPr algn="ctr"/>
                      <a:r>
                        <a:rPr lang="en-US" sz="3600" dirty="0"/>
                        <a:t>domest</a:t>
                      </a:r>
                      <a:r>
                        <a:rPr lang="en-US" sz="3600" dirty="0">
                          <a:solidFill>
                            <a:srgbClr val="F16649"/>
                          </a:solidFill>
                        </a:rPr>
                        <a:t>ic</a:t>
                      </a:r>
                      <a:r>
                        <a:rPr lang="en-US" sz="3600" dirty="0"/>
                        <a:t> </a:t>
                      </a:r>
                    </a:p>
                    <a:p>
                      <a:pPr algn="ctr"/>
                      <a:r>
                        <a:rPr lang="en-US" sz="3600" dirty="0"/>
                        <a:t>histor</a:t>
                      </a:r>
                      <a:r>
                        <a:rPr lang="en-US" sz="3600" dirty="0">
                          <a:solidFill>
                            <a:srgbClr val="F16649"/>
                          </a:solidFill>
                        </a:rPr>
                        <a:t>ic</a:t>
                      </a:r>
                      <a:endParaRPr lang="en-US" sz="3500" dirty="0">
                        <a:solidFill>
                          <a:srgbClr val="F1664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cur</a:t>
                      </a:r>
                      <a:r>
                        <a:rPr lang="en-US" sz="3600" dirty="0">
                          <a:solidFill>
                            <a:srgbClr val="F16649"/>
                          </a:solidFill>
                        </a:rPr>
                        <a:t>ious</a:t>
                      </a:r>
                      <a:r>
                        <a:rPr lang="en-US" sz="3600" dirty="0"/>
                        <a:t> </a:t>
                      </a:r>
                    </a:p>
                    <a:p>
                      <a:pPr algn="ctr"/>
                      <a:r>
                        <a:rPr lang="en-US" sz="3600" dirty="0"/>
                        <a:t>ser</a:t>
                      </a:r>
                      <a:r>
                        <a:rPr lang="en-US" sz="3600" dirty="0">
                          <a:solidFill>
                            <a:srgbClr val="F16649"/>
                          </a:solidFill>
                        </a:rPr>
                        <a:t>ious</a:t>
                      </a:r>
                      <a:r>
                        <a:rPr lang="en-US" sz="3600" dirty="0"/>
                        <a:t> </a:t>
                      </a:r>
                    </a:p>
                    <a:p>
                      <a:pPr algn="ctr"/>
                      <a:r>
                        <a:rPr lang="en-US" sz="3600" dirty="0"/>
                        <a:t>delic</a:t>
                      </a:r>
                      <a:r>
                        <a:rPr lang="en-US" sz="3600" dirty="0">
                          <a:solidFill>
                            <a:srgbClr val="F16649"/>
                          </a:solidFill>
                        </a:rPr>
                        <a:t>ious</a:t>
                      </a:r>
                      <a:r>
                        <a:rPr lang="en-US" sz="3600" dirty="0"/>
                        <a:t> </a:t>
                      </a:r>
                    </a:p>
                    <a:p>
                      <a:pPr algn="ctr"/>
                      <a:r>
                        <a:rPr lang="en-US" sz="3600" dirty="0"/>
                        <a:t>hilar</a:t>
                      </a:r>
                      <a:r>
                        <a:rPr lang="en-US" sz="3600" dirty="0">
                          <a:solidFill>
                            <a:srgbClr val="F16649"/>
                          </a:solidFill>
                        </a:rPr>
                        <a:t>ious</a:t>
                      </a:r>
                      <a:r>
                        <a:rPr lang="en-US" sz="3600" dirty="0"/>
                        <a:t> </a:t>
                      </a:r>
                    </a:p>
                    <a:p>
                      <a:pPr algn="ctr"/>
                      <a:r>
                        <a:rPr lang="en-US" sz="3600" dirty="0"/>
                        <a:t>relig</a:t>
                      </a:r>
                      <a:r>
                        <a:rPr lang="en-US" sz="3600" dirty="0">
                          <a:solidFill>
                            <a:srgbClr val="F16649"/>
                          </a:solidFill>
                        </a:rPr>
                        <a:t>ious</a:t>
                      </a:r>
                      <a:endParaRPr lang="en-US" sz="3500" dirty="0">
                        <a:solidFill>
                          <a:srgbClr val="F16649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3259257"/>
                  </a:ext>
                </a:extLst>
              </a:tr>
            </a:tbl>
          </a:graphicData>
        </a:graphic>
      </p:graphicFrame>
      <p:pic>
        <p:nvPicPr>
          <p:cNvPr id="2" name="048">
            <a:hlinkClick r:id="" action="ppaction://media"/>
            <a:extLst>
              <a:ext uri="{FF2B5EF4-FFF2-40B4-BE49-F238E27FC236}">
                <a16:creationId xmlns:a16="http://schemas.microsoft.com/office/drawing/2014/main" id="{8EBCD2E7-6DA0-9C16-01CD-EEF3A497B5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7067" y="2137123"/>
            <a:ext cx="682590" cy="682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101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6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-1865" y="-13246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8B417"/>
                </a:solidFill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3" y="1324295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Mark the stress in the underlined words. Then listen and repeat the sentences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</a:p>
        </p:txBody>
      </p:sp>
      <p:sp>
        <p:nvSpPr>
          <p:cNvPr id="2" name="Hộp Văn bản 4">
            <a:extLst>
              <a:ext uri="{FF2B5EF4-FFF2-40B4-BE49-F238E27FC236}">
                <a16:creationId xmlns:a16="http://schemas.microsoft.com/office/drawing/2014/main" id="{2C28518B-20B4-ACCF-5307-3478723C6E51}"/>
              </a:ext>
            </a:extLst>
          </p:cNvPr>
          <p:cNvSpPr txBox="1"/>
          <p:nvPr/>
        </p:nvSpPr>
        <p:spPr>
          <a:xfrm>
            <a:off x="1078803" y="1625403"/>
            <a:ext cx="11870094" cy="58637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4000" dirty="0">
                <a:solidFill>
                  <a:srgbClr val="F16649"/>
                </a:solidFill>
              </a:rPr>
              <a:t>1. </a:t>
            </a:r>
            <a:r>
              <a:rPr lang="en-US" sz="4000" dirty="0"/>
              <a:t>The visitors are </a:t>
            </a:r>
            <a:r>
              <a:rPr lang="en-US" sz="4000" b="1" u="sng" dirty="0"/>
              <a:t>curious</a:t>
            </a:r>
            <a:r>
              <a:rPr lang="en-US" sz="4000" dirty="0"/>
              <a:t> about the history of the </a:t>
            </a:r>
            <a:br>
              <a:rPr lang="en-US" sz="4000" dirty="0"/>
            </a:br>
            <a:r>
              <a:rPr lang="en-US" sz="4000" dirty="0"/>
              <a:t>old </a:t>
            </a:r>
            <a:r>
              <a:rPr lang="en-US" sz="4000" b="1" u="sng" dirty="0"/>
              <a:t>public</a:t>
            </a:r>
            <a:r>
              <a:rPr lang="en-US" sz="4000" dirty="0"/>
              <a:t> building.</a:t>
            </a:r>
          </a:p>
          <a:p>
            <a:pPr>
              <a:lnSpc>
                <a:spcPct val="200000"/>
              </a:lnSpc>
            </a:pPr>
            <a:r>
              <a:rPr lang="en-US" sz="4000" dirty="0">
                <a:solidFill>
                  <a:srgbClr val="F16649"/>
                </a:solidFill>
              </a:rPr>
              <a:t>2. </a:t>
            </a:r>
            <a:r>
              <a:rPr lang="en-US" sz="4000" dirty="0"/>
              <a:t>They have an </a:t>
            </a:r>
            <a:r>
              <a:rPr lang="en-US" sz="4000" b="1" u="sng" dirty="0"/>
              <a:t>ambitious</a:t>
            </a:r>
            <a:r>
              <a:rPr lang="en-US" sz="4000" dirty="0"/>
              <a:t> goal which is to go on a cruise across the </a:t>
            </a:r>
            <a:r>
              <a:rPr lang="en-US" sz="4000" b="1" u="sng" dirty="0"/>
              <a:t>Pacific</a:t>
            </a:r>
            <a:r>
              <a:rPr lang="en-US" sz="4000" dirty="0"/>
              <a:t>.</a:t>
            </a:r>
          </a:p>
          <a:p>
            <a:pPr>
              <a:lnSpc>
                <a:spcPct val="200000"/>
              </a:lnSpc>
            </a:pPr>
            <a:r>
              <a:rPr lang="en-US" sz="3200" dirty="0">
                <a:solidFill>
                  <a:srgbClr val="F15637"/>
                </a:solidFill>
              </a:rPr>
              <a:t>.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9EC084C-DB31-66A6-64B4-DE54EAF0FEF3}"/>
              </a:ext>
            </a:extLst>
          </p:cNvPr>
          <p:cNvSpPr/>
          <p:nvPr/>
        </p:nvSpPr>
        <p:spPr>
          <a:xfrm>
            <a:off x="5031354" y="1971687"/>
            <a:ext cx="319474" cy="198843"/>
          </a:xfrm>
          <a:prstGeom prst="ellipse">
            <a:avLst/>
          </a:prstGeom>
          <a:solidFill>
            <a:srgbClr val="F16649"/>
          </a:solidFill>
          <a:ln>
            <a:solidFill>
              <a:srgbClr val="F2664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A235DA7-D7DB-B4B5-A63B-7D122FA3F6CD}"/>
              </a:ext>
            </a:extLst>
          </p:cNvPr>
          <p:cNvSpPr/>
          <p:nvPr/>
        </p:nvSpPr>
        <p:spPr>
          <a:xfrm>
            <a:off x="5191091" y="5533705"/>
            <a:ext cx="319474" cy="198843"/>
          </a:xfrm>
          <a:prstGeom prst="ellipse">
            <a:avLst/>
          </a:prstGeom>
          <a:solidFill>
            <a:srgbClr val="F16649"/>
          </a:solidFill>
          <a:ln>
            <a:solidFill>
              <a:srgbClr val="F2664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7755D8F-9B4C-C594-54E3-8A7A3A6B4755}"/>
              </a:ext>
            </a:extLst>
          </p:cNvPr>
          <p:cNvSpPr/>
          <p:nvPr/>
        </p:nvSpPr>
        <p:spPr>
          <a:xfrm>
            <a:off x="5191091" y="4358452"/>
            <a:ext cx="319474" cy="198843"/>
          </a:xfrm>
          <a:prstGeom prst="ellipse">
            <a:avLst/>
          </a:prstGeom>
          <a:solidFill>
            <a:srgbClr val="F16649"/>
          </a:solidFill>
          <a:ln>
            <a:solidFill>
              <a:srgbClr val="F2664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01B5C9C-471C-EB4F-D065-6094E44B0039}"/>
              </a:ext>
            </a:extLst>
          </p:cNvPr>
          <p:cNvSpPr/>
          <p:nvPr/>
        </p:nvSpPr>
        <p:spPr>
          <a:xfrm>
            <a:off x="2049207" y="3230157"/>
            <a:ext cx="319474" cy="198843"/>
          </a:xfrm>
          <a:prstGeom prst="ellipse">
            <a:avLst/>
          </a:prstGeom>
          <a:solidFill>
            <a:srgbClr val="F16649"/>
          </a:solidFill>
          <a:ln>
            <a:solidFill>
              <a:srgbClr val="F2664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049">
            <a:hlinkClick r:id="" action="ppaction://media"/>
            <a:extLst>
              <a:ext uri="{FF2B5EF4-FFF2-40B4-BE49-F238E27FC236}">
                <a16:creationId xmlns:a16="http://schemas.microsoft.com/office/drawing/2014/main" id="{B4954859-1C1F-0C41-A041-673F8CF27C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387" y="1935473"/>
            <a:ext cx="709416" cy="709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994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00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-1865" y="-13246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8B417"/>
                </a:solidFill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3" y="1324295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Mark the stress in the underlined words. Then listen and repeat the sentences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</a:p>
        </p:txBody>
      </p:sp>
      <p:sp>
        <p:nvSpPr>
          <p:cNvPr id="2" name="Hộp Văn bản 4">
            <a:extLst>
              <a:ext uri="{FF2B5EF4-FFF2-40B4-BE49-F238E27FC236}">
                <a16:creationId xmlns:a16="http://schemas.microsoft.com/office/drawing/2014/main" id="{2C28518B-20B4-ACCF-5307-3478723C6E51}"/>
              </a:ext>
            </a:extLst>
          </p:cNvPr>
          <p:cNvSpPr txBox="1"/>
          <p:nvPr/>
        </p:nvSpPr>
        <p:spPr>
          <a:xfrm>
            <a:off x="1078803" y="1530388"/>
            <a:ext cx="11478602" cy="53276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500" dirty="0">
                <a:solidFill>
                  <a:srgbClr val="F16649"/>
                </a:solidFill>
              </a:rPr>
              <a:t>3. </a:t>
            </a:r>
            <a:r>
              <a:rPr lang="en-US" sz="3500" dirty="0"/>
              <a:t>We watched some </a:t>
            </a:r>
            <a:r>
              <a:rPr lang="en-US" sz="3500" b="1" u="sng" dirty="0"/>
              <a:t>classic</a:t>
            </a:r>
            <a:r>
              <a:rPr lang="en-US" sz="3500" dirty="0"/>
              <a:t> movies while we were here on our </a:t>
            </a:r>
            <a:r>
              <a:rPr lang="en-US" sz="3500" b="1" u="sng" dirty="0"/>
              <a:t>previous</a:t>
            </a:r>
            <a:r>
              <a:rPr lang="en-US" sz="3500" dirty="0"/>
              <a:t> holiday.</a:t>
            </a:r>
          </a:p>
          <a:p>
            <a:pPr>
              <a:lnSpc>
                <a:spcPct val="200000"/>
              </a:lnSpc>
            </a:pPr>
            <a:r>
              <a:rPr lang="en-US" sz="3500" dirty="0">
                <a:solidFill>
                  <a:srgbClr val="F16649"/>
                </a:solidFill>
              </a:rPr>
              <a:t>4. </a:t>
            </a:r>
            <a:r>
              <a:rPr lang="en-US" sz="3500" dirty="0"/>
              <a:t>We stayed at a </a:t>
            </a:r>
            <a:r>
              <a:rPr lang="en-US" sz="3500" b="1" u="sng" dirty="0"/>
              <a:t>luxurious</a:t>
            </a:r>
            <a:r>
              <a:rPr lang="en-US" sz="3500" dirty="0"/>
              <a:t> hotel near a </a:t>
            </a:r>
            <a:r>
              <a:rPr lang="en-US" sz="3500" b="1" u="sng" dirty="0"/>
              <a:t>terrific</a:t>
            </a:r>
            <a:r>
              <a:rPr lang="en-US" sz="3500" dirty="0"/>
              <a:t> beach.</a:t>
            </a:r>
          </a:p>
          <a:p>
            <a:pPr>
              <a:lnSpc>
                <a:spcPct val="200000"/>
              </a:lnSpc>
            </a:pPr>
            <a:r>
              <a:rPr lang="en-US" sz="3500" dirty="0">
                <a:solidFill>
                  <a:srgbClr val="F16649"/>
                </a:solidFill>
              </a:rPr>
              <a:t>5. </a:t>
            </a:r>
            <a:r>
              <a:rPr lang="en-US" sz="3500" dirty="0"/>
              <a:t>The village has a </a:t>
            </a:r>
            <a:r>
              <a:rPr lang="en-US" sz="3500" b="1" u="sng" dirty="0"/>
              <a:t>romantic</a:t>
            </a:r>
            <a:r>
              <a:rPr lang="en-US" sz="3500" dirty="0"/>
              <a:t> landscape with </a:t>
            </a:r>
            <a:r>
              <a:rPr lang="en-US" sz="3500" b="1" u="sng" dirty="0"/>
              <a:t>various</a:t>
            </a:r>
            <a:r>
              <a:rPr lang="en-US" sz="3500" dirty="0"/>
              <a:t> flower beds.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670E3B55-6569-8BFD-2F69-84DEFAE69FCC}"/>
              </a:ext>
            </a:extLst>
          </p:cNvPr>
          <p:cNvSpPr/>
          <p:nvPr/>
        </p:nvSpPr>
        <p:spPr>
          <a:xfrm>
            <a:off x="5377681" y="5072040"/>
            <a:ext cx="319474" cy="198843"/>
          </a:xfrm>
          <a:prstGeom prst="ellipse">
            <a:avLst/>
          </a:prstGeom>
          <a:solidFill>
            <a:srgbClr val="F16649"/>
          </a:solidFill>
          <a:ln>
            <a:solidFill>
              <a:srgbClr val="F2664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1D3B954-6C50-4053-04BE-073B39C1561B}"/>
              </a:ext>
            </a:extLst>
          </p:cNvPr>
          <p:cNvSpPr/>
          <p:nvPr/>
        </p:nvSpPr>
        <p:spPr>
          <a:xfrm>
            <a:off x="9255355" y="5062794"/>
            <a:ext cx="319474" cy="198843"/>
          </a:xfrm>
          <a:prstGeom prst="ellipse">
            <a:avLst/>
          </a:prstGeom>
          <a:solidFill>
            <a:srgbClr val="F16649"/>
          </a:solidFill>
          <a:ln>
            <a:solidFill>
              <a:srgbClr val="F2664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BB4F496-9C46-E85B-531E-009D98EEFDA9}"/>
              </a:ext>
            </a:extLst>
          </p:cNvPr>
          <p:cNvSpPr/>
          <p:nvPr/>
        </p:nvSpPr>
        <p:spPr>
          <a:xfrm>
            <a:off x="8864350" y="3995351"/>
            <a:ext cx="319474" cy="198843"/>
          </a:xfrm>
          <a:prstGeom prst="ellipse">
            <a:avLst/>
          </a:prstGeom>
          <a:solidFill>
            <a:srgbClr val="F16649"/>
          </a:solidFill>
          <a:ln>
            <a:solidFill>
              <a:srgbClr val="F2664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BA6571A-F41F-BA3D-FF85-E90B183F776C}"/>
              </a:ext>
            </a:extLst>
          </p:cNvPr>
          <p:cNvSpPr/>
          <p:nvPr/>
        </p:nvSpPr>
        <p:spPr>
          <a:xfrm>
            <a:off x="4797012" y="3895929"/>
            <a:ext cx="319474" cy="198843"/>
          </a:xfrm>
          <a:prstGeom prst="ellipse">
            <a:avLst/>
          </a:prstGeom>
          <a:solidFill>
            <a:srgbClr val="F16649"/>
          </a:solidFill>
          <a:ln>
            <a:solidFill>
              <a:srgbClr val="F2664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8D5B5E1-8D9C-C014-75FC-C2B2C721C15F}"/>
              </a:ext>
            </a:extLst>
          </p:cNvPr>
          <p:cNvSpPr/>
          <p:nvPr/>
        </p:nvSpPr>
        <p:spPr>
          <a:xfrm>
            <a:off x="1925480" y="2849067"/>
            <a:ext cx="319474" cy="198843"/>
          </a:xfrm>
          <a:prstGeom prst="ellipse">
            <a:avLst/>
          </a:prstGeom>
          <a:solidFill>
            <a:srgbClr val="F16649"/>
          </a:solidFill>
          <a:ln>
            <a:solidFill>
              <a:srgbClr val="F2664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4C479F9-B436-B3C0-0483-5969968D8B6B}"/>
              </a:ext>
            </a:extLst>
          </p:cNvPr>
          <p:cNvSpPr/>
          <p:nvPr/>
        </p:nvSpPr>
        <p:spPr>
          <a:xfrm>
            <a:off x="5075724" y="1813382"/>
            <a:ext cx="319474" cy="198843"/>
          </a:xfrm>
          <a:prstGeom prst="ellipse">
            <a:avLst/>
          </a:prstGeom>
          <a:solidFill>
            <a:srgbClr val="F16649"/>
          </a:solidFill>
          <a:ln>
            <a:solidFill>
              <a:srgbClr val="F2664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658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0" y="0"/>
            <a:ext cx="12192000" cy="1083309"/>
            <a:chOff x="0" y="-3"/>
            <a:chExt cx="12192000" cy="1083309"/>
          </a:xfrm>
        </p:grpSpPr>
        <p:sp>
          <p:nvSpPr>
            <p:cNvPr id="16" name="Round Single Corner Rectangle 15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8B417"/>
                </a:solidFill>
              </a:endParaRPr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8B417"/>
                </a:solidFill>
              </a:endParaRPr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8B417"/>
                </a:solidFill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6" y="207665"/>
            <a:ext cx="10897214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FURTHER PRACTICE </a:t>
            </a:r>
            <a:r>
              <a:rPr lang="en-US" sz="3600" b="1" dirty="0">
                <a:solidFill>
                  <a:srgbClr val="6D9FB1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TYPHOON GAME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EBBBA5-BECC-7A3D-BE2A-C7E3039FC8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4664" y="1720922"/>
            <a:ext cx="6253182" cy="4721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7489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9773A4E-FB09-3957-0242-5A71ADF7BF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711" y="1352432"/>
            <a:ext cx="4853136" cy="29118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C51E373-DD73-F05D-9026-03F972F5EB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12667" y1="46154" x2="12667" y2="46154"/>
                        <a14:foregroundMark x1="24667" y1="18462" x2="24667" y2="18462"/>
                        <a14:foregroundMark x1="62556" y1="33654" x2="62556" y2="33654"/>
                        <a14:foregroundMark x1="52333" y1="35385" x2="52333" y2="35385"/>
                        <a14:foregroundMark x1="63444" y1="27115" x2="63444" y2="27115"/>
                        <a14:foregroundMark x1="60667" y1="30577" x2="60667" y2="30577"/>
                        <a14:foregroundMark x1="60667" y1="27115" x2="60667" y2="27115"/>
                        <a14:foregroundMark x1="64778" y1="44615" x2="64778" y2="44615"/>
                        <a14:foregroundMark x1="52111" y1="51346" x2="52111" y2="51346"/>
                        <a14:foregroundMark x1="77889" y1="42692" x2="77889" y2="42692"/>
                        <a14:foregroundMark x1="84333" y1="51346" x2="84333" y2="51346"/>
                        <a14:foregroundMark x1="84111" y1="57500" x2="84111" y2="57500"/>
                        <a14:foregroundMark x1="82333" y1="61346" x2="82333" y2="61346"/>
                        <a14:foregroundMark x1="58667" y1="51346" x2="58667" y2="51346"/>
                        <a14:foregroundMark x1="60667" y1="46923" x2="60667" y2="4692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"/>
            <a:ext cx="3893139" cy="2249369"/>
          </a:xfrm>
          <a:prstGeom prst="rect">
            <a:avLst/>
          </a:prstGeom>
        </p:spPr>
      </p:pic>
      <p:sp>
        <p:nvSpPr>
          <p:cNvPr id="8" name="Snip Diagonal Corner Rectangle 7">
            <a:extLst>
              <a:ext uri="{FF2B5EF4-FFF2-40B4-BE49-F238E27FC236}">
                <a16:creationId xmlns:a16="http://schemas.microsoft.com/office/drawing/2014/main" id="{680AAB4E-60A6-0D01-76BE-85A2AAAA10E6}"/>
              </a:ext>
            </a:extLst>
          </p:cNvPr>
          <p:cNvSpPr/>
          <p:nvPr/>
        </p:nvSpPr>
        <p:spPr>
          <a:xfrm>
            <a:off x="1314556" y="4162629"/>
            <a:ext cx="1872619" cy="1872619"/>
          </a:xfrm>
          <a:prstGeom prst="snip2DiagRect">
            <a:avLst/>
          </a:prstGeom>
          <a:solidFill>
            <a:schemeClr val="accent4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buClr>
                <a:srgbClr val="000000"/>
              </a:buClr>
              <a:defRPr/>
            </a:pPr>
            <a:r>
              <a:rPr lang="vi-VN" sz="8800" b="1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10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A5747C9-1CA3-DBBB-8CE9-92EF81A8507E}"/>
              </a:ext>
            </a:extLst>
          </p:cNvPr>
          <p:cNvSpPr/>
          <p:nvPr/>
        </p:nvSpPr>
        <p:spPr>
          <a:xfrm>
            <a:off x="1255013" y="6198266"/>
            <a:ext cx="233975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2902" indent="-442902" algn="just" defTabSz="914377">
              <a:buClr>
                <a:srgbClr val="000000"/>
              </a:buClr>
              <a:defRPr/>
            </a:pPr>
            <a:r>
              <a:rPr lang="en-US" sz="3000" b="1" kern="0" spc="-40" dirty="0">
                <a:solidFill>
                  <a:prstClr val="black"/>
                </a:solidFill>
                <a:latin typeface="Pangolin" pitchFamily="2" charset="77"/>
                <a:cs typeface="Arial" pitchFamily="34" charset="0"/>
                <a:sym typeface="Arial"/>
              </a:rPr>
              <a:t>Your point</a:t>
            </a:r>
          </a:p>
        </p:txBody>
      </p:sp>
      <p:sp>
        <p:nvSpPr>
          <p:cNvPr id="10" name="Snip Diagonal Corner Rectangle 9">
            <a:extLst>
              <a:ext uri="{FF2B5EF4-FFF2-40B4-BE49-F238E27FC236}">
                <a16:creationId xmlns:a16="http://schemas.microsoft.com/office/drawing/2014/main" id="{4BF1753B-8E0B-E7A4-50B6-9384E8BD28D7}"/>
              </a:ext>
            </a:extLst>
          </p:cNvPr>
          <p:cNvSpPr/>
          <p:nvPr/>
        </p:nvSpPr>
        <p:spPr>
          <a:xfrm>
            <a:off x="5128664" y="4022345"/>
            <a:ext cx="1872619" cy="1872619"/>
          </a:xfrm>
          <a:prstGeom prst="snip2DiagRect">
            <a:avLst/>
          </a:prstGeom>
          <a:solidFill>
            <a:schemeClr val="accent5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buClr>
                <a:srgbClr val="000000"/>
              </a:buClr>
              <a:defRPr/>
            </a:pPr>
            <a:endParaRPr lang="vi-VN" kern="0">
              <a:solidFill>
                <a:prstClr val="black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11" name="Snip Diagonal Corner Rectangle 10">
            <a:extLst>
              <a:ext uri="{FF2B5EF4-FFF2-40B4-BE49-F238E27FC236}">
                <a16:creationId xmlns:a16="http://schemas.microsoft.com/office/drawing/2014/main" id="{402EC698-6DE3-727F-F2AC-199EC7AEBBA2}"/>
              </a:ext>
            </a:extLst>
          </p:cNvPr>
          <p:cNvSpPr/>
          <p:nvPr/>
        </p:nvSpPr>
        <p:spPr>
          <a:xfrm>
            <a:off x="9088869" y="3966579"/>
            <a:ext cx="1872619" cy="1872619"/>
          </a:xfrm>
          <a:prstGeom prst="snip2DiagRect">
            <a:avLst/>
          </a:prstGeom>
          <a:solidFill>
            <a:schemeClr val="accent5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buClr>
                <a:srgbClr val="000000"/>
              </a:buClr>
              <a:defRPr/>
            </a:pPr>
            <a:endParaRPr lang="vi-VN" kern="0">
              <a:solidFill>
                <a:prstClr val="black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56A5C59-D0E1-B1F5-0771-EE4A69E2B28A}"/>
              </a:ext>
            </a:extLst>
          </p:cNvPr>
          <p:cNvSpPr/>
          <p:nvPr/>
        </p:nvSpPr>
        <p:spPr>
          <a:xfrm>
            <a:off x="9026821" y="6035249"/>
            <a:ext cx="233975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2902" indent="-442902" algn="ctr" defTabSz="914377">
              <a:buClr>
                <a:srgbClr val="000000"/>
              </a:buClr>
              <a:defRPr/>
            </a:pPr>
            <a:r>
              <a:rPr lang="en-US" sz="3000" b="1" kern="0" spc="-40" dirty="0">
                <a:solidFill>
                  <a:prstClr val="black"/>
                </a:solidFill>
                <a:latin typeface="Pangolin" pitchFamily="2" charset="77"/>
                <a:cs typeface="Arial" pitchFamily="34" charset="0"/>
                <a:sym typeface="Arial"/>
              </a:rPr>
              <a:t>Swap point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B83E60E-6932-2388-D85B-C25D7F69D0E3}"/>
              </a:ext>
            </a:extLst>
          </p:cNvPr>
          <p:cNvSpPr/>
          <p:nvPr/>
        </p:nvSpPr>
        <p:spPr>
          <a:xfrm>
            <a:off x="4362072" y="6057982"/>
            <a:ext cx="389313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2902" indent="-442902" algn="ctr" defTabSz="914377">
              <a:buClr>
                <a:srgbClr val="000000"/>
              </a:buClr>
              <a:defRPr/>
            </a:pPr>
            <a:r>
              <a:rPr lang="en-US" sz="3000" b="1" kern="0" spc="-40" dirty="0">
                <a:solidFill>
                  <a:prstClr val="black"/>
                </a:solidFill>
                <a:latin typeface="Pangolin" pitchFamily="2" charset="77"/>
                <a:cs typeface="Arial" pitchFamily="34" charset="0"/>
                <a:sym typeface="Arial"/>
              </a:rPr>
              <a:t>Blow friend’s point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7697604-ACFB-DCDC-850E-DB4B37B380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80086" y="4124787"/>
            <a:ext cx="1429519" cy="165486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0A3EA39-7B05-1C91-2854-95814944DED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8000"/>
          <a:stretch/>
        </p:blipFill>
        <p:spPr>
          <a:xfrm>
            <a:off x="9340937" y="4139285"/>
            <a:ext cx="1380500" cy="1613713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47AE803-1299-EAC6-5431-9D9A16498676}"/>
              </a:ext>
            </a:extLst>
          </p:cNvPr>
          <p:cNvGrpSpPr/>
          <p:nvPr/>
        </p:nvGrpSpPr>
        <p:grpSpPr>
          <a:xfrm>
            <a:off x="4881893" y="289188"/>
            <a:ext cx="7010472" cy="2911883"/>
            <a:chOff x="3660180" y="216891"/>
            <a:chExt cx="5042950" cy="2183912"/>
          </a:xfrm>
        </p:grpSpPr>
        <p:pic>
          <p:nvPicPr>
            <p:cNvPr id="18" name="Picture 3">
              <a:extLst>
                <a:ext uri="{FF2B5EF4-FFF2-40B4-BE49-F238E27FC236}">
                  <a16:creationId xmlns:a16="http://schemas.microsoft.com/office/drawing/2014/main" id="{EA131D87-5AF1-4B37-EF60-053984CC99D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3660180" y="216891"/>
              <a:ext cx="5042950" cy="2183912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E6EC6E9-02EC-95FB-FDE2-AC5185700796}"/>
                </a:ext>
              </a:extLst>
            </p:cNvPr>
            <p:cNvSpPr txBox="1"/>
            <p:nvPr/>
          </p:nvSpPr>
          <p:spPr>
            <a:xfrm>
              <a:off x="3837691" y="224127"/>
              <a:ext cx="4865438" cy="19483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189" indent="-457189" defTabSz="1219170">
                <a:lnSpc>
                  <a:spcPct val="150000"/>
                </a:lnSpc>
                <a:buClr>
                  <a:srgbClr val="000000"/>
                </a:buClr>
                <a:buFont typeface="Arial" panose="020B0604020202020204" pitchFamily="34" charset="0"/>
                <a:buChar char="•"/>
                <a:defRPr/>
              </a:pPr>
              <a:r>
                <a:rPr lang="en-VN" sz="2800" kern="0" dirty="0">
                  <a:solidFill>
                    <a:srgbClr val="202640"/>
                  </a:solidFill>
                  <a:latin typeface="Pangolin" pitchFamily="2" charset="77"/>
                  <a:cs typeface="Calibri" panose="020F0502020204030204" pitchFamily="34" charset="0"/>
                  <a:sym typeface="Arial"/>
                </a:rPr>
                <a:t>Pick a box</a:t>
              </a:r>
            </a:p>
            <a:p>
              <a:pPr marL="457189" indent="-457189" defTabSz="1219170">
                <a:lnSpc>
                  <a:spcPct val="150000"/>
                </a:lnSpc>
                <a:buClr>
                  <a:srgbClr val="000000"/>
                </a:buClr>
                <a:buFont typeface="Arial" panose="020B0604020202020204" pitchFamily="34" charset="0"/>
                <a:buChar char="•"/>
                <a:defRPr/>
              </a:pPr>
              <a:r>
                <a:rPr lang="en-VN" sz="2800" kern="0" dirty="0">
                  <a:solidFill>
                    <a:srgbClr val="202640"/>
                  </a:solidFill>
                  <a:latin typeface="Pangolin" pitchFamily="2" charset="77"/>
                  <a:cs typeface="Calibri" panose="020F0502020204030204" pitchFamily="34" charset="0"/>
                  <a:sym typeface="Arial"/>
                </a:rPr>
                <a:t>Answer the question</a:t>
              </a:r>
            </a:p>
            <a:p>
              <a:pPr marL="457189" indent="-457189" defTabSz="1219170">
                <a:lnSpc>
                  <a:spcPct val="150000"/>
                </a:lnSpc>
                <a:buClr>
                  <a:srgbClr val="000000"/>
                </a:buClr>
                <a:buFont typeface="Arial" panose="020B0604020202020204" pitchFamily="34" charset="0"/>
                <a:buChar char="•"/>
                <a:defRPr/>
              </a:pPr>
              <a:r>
                <a:rPr lang="en-VN" sz="2800" kern="0" dirty="0">
                  <a:solidFill>
                    <a:srgbClr val="202640"/>
                  </a:solidFill>
                  <a:latin typeface="Pangolin" pitchFamily="2" charset="77"/>
                  <a:cs typeface="Calibri" panose="020F0502020204030204" pitchFamily="34" charset="0"/>
                  <a:sym typeface="Arial"/>
                </a:rPr>
                <a:t>Get a random prize below</a:t>
              </a:r>
            </a:p>
            <a:p>
              <a:pPr marL="457189" indent="-457189" defTabSz="1219170">
                <a:lnSpc>
                  <a:spcPct val="150000"/>
                </a:lnSpc>
                <a:buClr>
                  <a:srgbClr val="000000"/>
                </a:buClr>
                <a:buFont typeface="Arial" panose="020B0604020202020204" pitchFamily="34" charset="0"/>
                <a:buChar char="•"/>
                <a:defRPr/>
              </a:pPr>
              <a:r>
                <a:rPr lang="en-VN" sz="2800" kern="0" dirty="0">
                  <a:solidFill>
                    <a:srgbClr val="202640"/>
                  </a:solidFill>
                  <a:latin typeface="Pangolin" pitchFamily="2" charset="77"/>
                  <a:cs typeface="Calibri" panose="020F0502020204030204" pitchFamily="34" charset="0"/>
                  <a:sym typeface="Arial"/>
                </a:rPr>
                <a:t>The winning team has the most points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41864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80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8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 animBg="1"/>
      <p:bldP spid="11" grpId="0" animBg="1"/>
      <p:bldP spid="12" grpId="0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2570584-9242-FA30-84DE-D406F83E9A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33" y="0"/>
            <a:ext cx="3019597" cy="231135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6D2A246-676F-9471-CA4A-630A2F4CAA6F}"/>
              </a:ext>
            </a:extLst>
          </p:cNvPr>
          <p:cNvSpPr/>
          <p:nvPr/>
        </p:nvSpPr>
        <p:spPr>
          <a:xfrm>
            <a:off x="1988723" y="2023159"/>
            <a:ext cx="2088232" cy="1368152"/>
          </a:xfrm>
          <a:prstGeom prst="rect">
            <a:avLst/>
          </a:prstGeom>
          <a:solidFill>
            <a:schemeClr val="accent5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buClr>
                <a:srgbClr val="000000"/>
              </a:buClr>
              <a:defRPr/>
            </a:pPr>
            <a:r>
              <a:rPr lang="en-US" sz="7200" kern="0" dirty="0">
                <a:solidFill>
                  <a:prstClr val="black"/>
                </a:solidFill>
                <a:latin typeface="Arial" panose="020B0604020202020204" pitchFamily="34" charset="0"/>
                <a:sym typeface="Arial"/>
              </a:rPr>
              <a:t>10</a:t>
            </a:r>
            <a:endParaRPr lang="vi-VN" sz="7200" kern="0" dirty="0">
              <a:solidFill>
                <a:prstClr val="black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4E363C8-E8E0-1853-9077-1B8491E9EA6C}"/>
              </a:ext>
            </a:extLst>
          </p:cNvPr>
          <p:cNvSpPr/>
          <p:nvPr/>
        </p:nvSpPr>
        <p:spPr>
          <a:xfrm>
            <a:off x="5146092" y="2023159"/>
            <a:ext cx="2088232" cy="1368152"/>
          </a:xfrm>
          <a:prstGeom prst="rect">
            <a:avLst/>
          </a:prstGeom>
          <a:solidFill>
            <a:schemeClr val="accent5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buClr>
                <a:srgbClr val="000000"/>
              </a:buClr>
              <a:defRPr/>
            </a:pPr>
            <a:r>
              <a:rPr lang="vi-VN" sz="7200" kern="0" dirty="0">
                <a:solidFill>
                  <a:prstClr val="black"/>
                </a:solidFill>
                <a:latin typeface="Pangolin" pitchFamily="2" charset="77"/>
                <a:sym typeface="Arial"/>
              </a:rPr>
              <a:t>2</a:t>
            </a:r>
            <a:r>
              <a:rPr lang="en-US" sz="7200" kern="0" dirty="0">
                <a:solidFill>
                  <a:prstClr val="black"/>
                </a:solidFill>
                <a:latin typeface="Pangolin" pitchFamily="2" charset="77"/>
                <a:sym typeface="Arial"/>
              </a:rPr>
              <a:t>0</a:t>
            </a:r>
            <a:endParaRPr lang="vi-VN" sz="7200" kern="0" dirty="0">
              <a:solidFill>
                <a:prstClr val="black"/>
              </a:solidFill>
              <a:latin typeface="Pangolin" pitchFamily="2" charset="77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6F96BDF-2469-A998-D0D3-8C42A92EBE25}"/>
              </a:ext>
            </a:extLst>
          </p:cNvPr>
          <p:cNvSpPr/>
          <p:nvPr/>
        </p:nvSpPr>
        <p:spPr>
          <a:xfrm>
            <a:off x="8184148" y="2068535"/>
            <a:ext cx="2088232" cy="1368152"/>
          </a:xfrm>
          <a:prstGeom prst="rect">
            <a:avLst/>
          </a:prstGeom>
          <a:solidFill>
            <a:schemeClr val="accent5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buClr>
                <a:srgbClr val="000000"/>
              </a:buClr>
              <a:defRPr/>
            </a:pPr>
            <a:endParaRPr lang="vi-VN" sz="7200" kern="0" dirty="0">
              <a:solidFill>
                <a:prstClr val="black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C16BF7D-AA49-5B46-FF61-4ABD9BFB3962}"/>
              </a:ext>
            </a:extLst>
          </p:cNvPr>
          <p:cNvSpPr/>
          <p:nvPr/>
        </p:nvSpPr>
        <p:spPr>
          <a:xfrm>
            <a:off x="1988723" y="4029209"/>
            <a:ext cx="2088232" cy="1368152"/>
          </a:xfrm>
          <a:prstGeom prst="rect">
            <a:avLst/>
          </a:prstGeom>
          <a:solidFill>
            <a:schemeClr val="accent5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buClr>
                <a:srgbClr val="000000"/>
              </a:buClr>
              <a:defRPr/>
            </a:pPr>
            <a:r>
              <a:rPr lang="en-US" sz="7200" kern="0" dirty="0">
                <a:solidFill>
                  <a:prstClr val="black"/>
                </a:solidFill>
                <a:latin typeface="Pangolin" pitchFamily="2" charset="77"/>
                <a:sym typeface="Arial"/>
              </a:rPr>
              <a:t>20</a:t>
            </a:r>
            <a:endParaRPr lang="vi-VN" sz="7200" kern="0" dirty="0">
              <a:solidFill>
                <a:prstClr val="black"/>
              </a:solidFill>
              <a:latin typeface="Pangolin" pitchFamily="2" charset="77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6CA3B2-F4A3-42C8-8BA4-E4BFF04797F7}"/>
              </a:ext>
            </a:extLst>
          </p:cNvPr>
          <p:cNvSpPr/>
          <p:nvPr/>
        </p:nvSpPr>
        <p:spPr>
          <a:xfrm>
            <a:off x="5146092" y="4029209"/>
            <a:ext cx="2088232" cy="1368152"/>
          </a:xfrm>
          <a:prstGeom prst="rect">
            <a:avLst/>
          </a:prstGeom>
          <a:solidFill>
            <a:schemeClr val="accent5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buClr>
                <a:srgbClr val="000000"/>
              </a:buClr>
              <a:defRPr/>
            </a:pPr>
            <a:endParaRPr lang="vi-VN" sz="7200" kern="0" dirty="0">
              <a:solidFill>
                <a:prstClr val="black"/>
              </a:solidFill>
              <a:latin typeface="Pangolin" pitchFamily="2" charset="77"/>
              <a:sym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43DB146-C0FB-FF04-3742-FF422D3E5000}"/>
              </a:ext>
            </a:extLst>
          </p:cNvPr>
          <p:cNvSpPr/>
          <p:nvPr/>
        </p:nvSpPr>
        <p:spPr>
          <a:xfrm>
            <a:off x="8184148" y="4074585"/>
            <a:ext cx="2088232" cy="1368152"/>
          </a:xfrm>
          <a:prstGeom prst="rect">
            <a:avLst/>
          </a:prstGeom>
          <a:solidFill>
            <a:schemeClr val="accent5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buClr>
                <a:srgbClr val="000000"/>
              </a:buClr>
              <a:defRPr/>
            </a:pPr>
            <a:r>
              <a:rPr lang="en-US" sz="7200" kern="0" dirty="0">
                <a:solidFill>
                  <a:prstClr val="black"/>
                </a:solidFill>
                <a:latin typeface="Pangolin" pitchFamily="2" charset="77"/>
                <a:sym typeface="Arial"/>
              </a:rPr>
              <a:t>10</a:t>
            </a:r>
            <a:endParaRPr lang="vi-VN" sz="7200" kern="0" dirty="0">
              <a:solidFill>
                <a:prstClr val="black"/>
              </a:solidFill>
              <a:latin typeface="Pangolin" pitchFamily="2" charset="77"/>
              <a:sym typeface="Arial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E37991D-2138-6832-AA00-7999A4A18E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7821" y="4117716"/>
            <a:ext cx="964775" cy="111685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7947492-8FDE-6817-6BBB-0F208782DC9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8000"/>
          <a:stretch/>
        </p:blipFill>
        <p:spPr>
          <a:xfrm>
            <a:off x="8788398" y="2130101"/>
            <a:ext cx="1028391" cy="1202120"/>
          </a:xfrm>
          <a:prstGeom prst="rect">
            <a:avLst/>
          </a:prstGeom>
        </p:spPr>
      </p:pic>
      <p:sp>
        <p:nvSpPr>
          <p:cNvPr id="22" name="Rectangle 21">
            <a:hlinkClick r:id="rId5" action="ppaction://hlinksldjump"/>
            <a:extLst>
              <a:ext uri="{FF2B5EF4-FFF2-40B4-BE49-F238E27FC236}">
                <a16:creationId xmlns:a16="http://schemas.microsoft.com/office/drawing/2014/main" id="{A4C0466F-DD71-5CA7-A6B7-26F567D64959}"/>
              </a:ext>
            </a:extLst>
          </p:cNvPr>
          <p:cNvSpPr/>
          <p:nvPr/>
        </p:nvSpPr>
        <p:spPr>
          <a:xfrm>
            <a:off x="1988723" y="2023159"/>
            <a:ext cx="2088232" cy="136815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buClr>
                <a:srgbClr val="000000"/>
              </a:buClr>
              <a:defRPr/>
            </a:pPr>
            <a:r>
              <a:rPr lang="en-US" sz="8000" kern="0" dirty="0">
                <a:solidFill>
                  <a:sysClr val="windowText" lastClr="000000"/>
                </a:solidFill>
                <a:latin typeface="Arial" panose="020B0604020202020204" pitchFamily="34" charset="0"/>
                <a:sym typeface="Arial"/>
              </a:rPr>
              <a:t>1</a:t>
            </a:r>
            <a:endParaRPr lang="vi-VN" sz="8000" kern="0" dirty="0">
              <a:solidFill>
                <a:sysClr val="windowText" lastClr="000000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23" name="Rectangle 22">
            <a:hlinkClick r:id="rId6" action="ppaction://hlinksldjump"/>
            <a:extLst>
              <a:ext uri="{FF2B5EF4-FFF2-40B4-BE49-F238E27FC236}">
                <a16:creationId xmlns:a16="http://schemas.microsoft.com/office/drawing/2014/main" id="{D79639CB-7225-6A3E-0DAB-FB004216EC1B}"/>
              </a:ext>
            </a:extLst>
          </p:cNvPr>
          <p:cNvSpPr/>
          <p:nvPr/>
        </p:nvSpPr>
        <p:spPr>
          <a:xfrm>
            <a:off x="5146092" y="2023159"/>
            <a:ext cx="2088232" cy="136815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buClr>
                <a:srgbClr val="000000"/>
              </a:buClr>
              <a:defRPr/>
            </a:pPr>
            <a:r>
              <a:rPr lang="en-US" sz="8000" kern="0" dirty="0">
                <a:solidFill>
                  <a:sysClr val="windowText" lastClr="000000"/>
                </a:solidFill>
                <a:latin typeface="Pangolin" pitchFamily="2" charset="77"/>
                <a:sym typeface="Arial"/>
              </a:rPr>
              <a:t>2</a:t>
            </a:r>
            <a:endParaRPr lang="vi-VN" sz="8000" kern="0" dirty="0">
              <a:solidFill>
                <a:sysClr val="windowText" lastClr="000000"/>
              </a:solidFill>
              <a:latin typeface="Pangolin" pitchFamily="2" charset="77"/>
              <a:sym typeface="Arial"/>
            </a:endParaRPr>
          </a:p>
        </p:txBody>
      </p:sp>
      <p:sp>
        <p:nvSpPr>
          <p:cNvPr id="24" name="Rectangle 23">
            <a:hlinkClick r:id="rId7" action="ppaction://hlinksldjump"/>
            <a:extLst>
              <a:ext uri="{FF2B5EF4-FFF2-40B4-BE49-F238E27FC236}">
                <a16:creationId xmlns:a16="http://schemas.microsoft.com/office/drawing/2014/main" id="{CF8F91C2-DF2A-4CD5-3F54-11AE81622983}"/>
              </a:ext>
            </a:extLst>
          </p:cNvPr>
          <p:cNvSpPr/>
          <p:nvPr/>
        </p:nvSpPr>
        <p:spPr>
          <a:xfrm>
            <a:off x="8184148" y="2071180"/>
            <a:ext cx="2088232" cy="136815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buClr>
                <a:srgbClr val="000000"/>
              </a:buClr>
              <a:defRPr/>
            </a:pPr>
            <a:r>
              <a:rPr lang="en-US" sz="8000" kern="0" dirty="0">
                <a:solidFill>
                  <a:sysClr val="windowText" lastClr="000000"/>
                </a:solidFill>
                <a:latin typeface="Arial" panose="020B0604020202020204" pitchFamily="34" charset="0"/>
                <a:sym typeface="Arial"/>
              </a:rPr>
              <a:t>3</a:t>
            </a:r>
            <a:endParaRPr lang="vi-VN" sz="8000" kern="0" dirty="0">
              <a:solidFill>
                <a:sysClr val="windowText" lastClr="000000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25" name="Rectangle 24">
            <a:hlinkClick r:id="rId8" action="ppaction://hlinksldjump"/>
            <a:extLst>
              <a:ext uri="{FF2B5EF4-FFF2-40B4-BE49-F238E27FC236}">
                <a16:creationId xmlns:a16="http://schemas.microsoft.com/office/drawing/2014/main" id="{71711195-0575-71E5-302C-06A46002420D}"/>
              </a:ext>
            </a:extLst>
          </p:cNvPr>
          <p:cNvSpPr/>
          <p:nvPr/>
        </p:nvSpPr>
        <p:spPr>
          <a:xfrm>
            <a:off x="1988723" y="4029209"/>
            <a:ext cx="2088232" cy="136815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buClr>
                <a:srgbClr val="000000"/>
              </a:buClr>
              <a:defRPr/>
            </a:pPr>
            <a:r>
              <a:rPr lang="en-US" sz="8000" kern="0" dirty="0">
                <a:solidFill>
                  <a:sysClr val="windowText" lastClr="000000"/>
                </a:solidFill>
                <a:latin typeface="Pangolin" pitchFamily="2" charset="77"/>
                <a:sym typeface="Arial"/>
              </a:rPr>
              <a:t>4</a:t>
            </a:r>
            <a:endParaRPr lang="vi-VN" sz="8000" kern="0" dirty="0">
              <a:solidFill>
                <a:sysClr val="windowText" lastClr="000000"/>
              </a:solidFill>
              <a:latin typeface="Pangolin" pitchFamily="2" charset="77"/>
              <a:sym typeface="Arial"/>
            </a:endParaRPr>
          </a:p>
        </p:txBody>
      </p:sp>
      <p:sp>
        <p:nvSpPr>
          <p:cNvPr id="26" name="Rectangle 25">
            <a:hlinkClick r:id="rId9" action="ppaction://hlinksldjump"/>
            <a:extLst>
              <a:ext uri="{FF2B5EF4-FFF2-40B4-BE49-F238E27FC236}">
                <a16:creationId xmlns:a16="http://schemas.microsoft.com/office/drawing/2014/main" id="{CB3C33CE-8439-60A5-C518-0703A674BD86}"/>
              </a:ext>
            </a:extLst>
          </p:cNvPr>
          <p:cNvSpPr/>
          <p:nvPr/>
        </p:nvSpPr>
        <p:spPr>
          <a:xfrm>
            <a:off x="5146091" y="4029209"/>
            <a:ext cx="2088232" cy="136815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buClr>
                <a:srgbClr val="000000"/>
              </a:buClr>
              <a:defRPr/>
            </a:pPr>
            <a:r>
              <a:rPr lang="en-US" sz="8000" kern="0" dirty="0">
                <a:solidFill>
                  <a:sysClr val="windowText" lastClr="000000"/>
                </a:solidFill>
                <a:latin typeface="Pangolin" pitchFamily="2" charset="77"/>
                <a:sym typeface="Arial"/>
              </a:rPr>
              <a:t>5</a:t>
            </a:r>
            <a:endParaRPr lang="vi-VN" sz="8000" kern="0" dirty="0">
              <a:solidFill>
                <a:sysClr val="windowText" lastClr="000000"/>
              </a:solidFill>
              <a:latin typeface="Pangolin" pitchFamily="2" charset="77"/>
              <a:sym typeface="Arial"/>
            </a:endParaRPr>
          </a:p>
        </p:txBody>
      </p:sp>
      <p:sp>
        <p:nvSpPr>
          <p:cNvPr id="27" name="Rectangle 26">
            <a:hlinkClick r:id="rId10" action="ppaction://hlinksldjump"/>
            <a:extLst>
              <a:ext uri="{FF2B5EF4-FFF2-40B4-BE49-F238E27FC236}">
                <a16:creationId xmlns:a16="http://schemas.microsoft.com/office/drawing/2014/main" id="{07916397-9C2B-DAF9-BBFE-CCCBD47F9D1F}"/>
              </a:ext>
            </a:extLst>
          </p:cNvPr>
          <p:cNvSpPr/>
          <p:nvPr/>
        </p:nvSpPr>
        <p:spPr>
          <a:xfrm>
            <a:off x="8184148" y="4074585"/>
            <a:ext cx="2088232" cy="136815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buClr>
                <a:srgbClr val="000000"/>
              </a:buClr>
              <a:defRPr/>
            </a:pPr>
            <a:r>
              <a:rPr lang="en-US" sz="8000" kern="0" dirty="0">
                <a:solidFill>
                  <a:sysClr val="windowText" lastClr="000000"/>
                </a:solidFill>
                <a:latin typeface="Pangolin" pitchFamily="2" charset="77"/>
                <a:sym typeface="Arial"/>
              </a:rPr>
              <a:t>6</a:t>
            </a:r>
            <a:endParaRPr lang="vi-VN" sz="8000" kern="0" dirty="0">
              <a:solidFill>
                <a:sysClr val="windowText" lastClr="000000"/>
              </a:solidFill>
              <a:latin typeface="Pangolin" pitchFamily="2" charset="77"/>
              <a:sym typeface="Arial"/>
            </a:endParaRPr>
          </a:p>
        </p:txBody>
      </p:sp>
      <p:sp>
        <p:nvSpPr>
          <p:cNvPr id="28" name="Google Shape;756;p32">
            <a:extLst>
              <a:ext uri="{FF2B5EF4-FFF2-40B4-BE49-F238E27FC236}">
                <a16:creationId xmlns:a16="http://schemas.microsoft.com/office/drawing/2014/main" id="{33FDC0A8-6B2B-33AB-B272-7FB8FE5E413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90400" y="464480"/>
            <a:ext cx="5811200" cy="1122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en" sz="4667" b="1" dirty="0">
                <a:solidFill>
                  <a:srgbClr val="F26648"/>
                </a:solidFill>
              </a:rPr>
              <a:t>PICK A BOX</a:t>
            </a:r>
            <a:endParaRPr sz="4667" b="1" dirty="0">
              <a:solidFill>
                <a:srgbClr val="F26648"/>
              </a:solidFill>
            </a:endParaRPr>
          </a:p>
        </p:txBody>
      </p:sp>
      <p:pic>
        <p:nvPicPr>
          <p:cNvPr id="30" name="Picture 2" descr="2018 Moovel Group Gmbh - Move Forward Png Transparent PNG - 500x298 - Free  Download on NicePNG">
            <a:hlinkClick r:id="rId11" action="ppaction://hlinksldjump"/>
            <a:extLst>
              <a:ext uri="{FF2B5EF4-FFF2-40B4-BE49-F238E27FC236}">
                <a16:creationId xmlns:a16="http://schemas.microsoft.com/office/drawing/2014/main" id="{F5B1A984-6AFA-A2F9-75D8-6F284D9541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54079" y1="49342" x2="54079" y2="49342"/>
                        <a14:foregroundMark x1="70091" y1="49342" x2="70091" y2="49342"/>
                        <a14:foregroundMark x1="59215" y1="35526" x2="59215" y2="72368"/>
                        <a14:foregroundMark x1="62538" y1="41447" x2="62538" y2="75000"/>
                        <a14:foregroundMark x1="28399" y1="46711" x2="67976" y2="473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2381" y="158551"/>
            <a:ext cx="1985833" cy="911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8718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261781" y="112190"/>
            <a:ext cx="712319" cy="709214"/>
            <a:chOff x="2180974" y="148629"/>
            <a:chExt cx="712319" cy="709214"/>
          </a:xfrm>
        </p:grpSpPr>
        <p:sp>
          <p:nvSpPr>
            <p:cNvPr id="30" name="Oval 2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77ADC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Chord 3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0087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3311098" y="1904878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3836656" y="1940421"/>
            <a:ext cx="4712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LESSON 2: A CLOSER LOOK 1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928438" y="132929"/>
            <a:ext cx="1252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150250" y="88279"/>
            <a:ext cx="88627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TOURISM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276300" y="3793403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43706" y="95637"/>
            <a:ext cx="730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8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766630" y="1753239"/>
            <a:ext cx="990895" cy="941618"/>
            <a:chOff x="2766630" y="1746890"/>
            <a:chExt cx="99089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/>
            <a:srcRect t="5582"/>
            <a:stretch/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66C77074-4E65-F95F-8B19-D73C22711C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1098" y="2764434"/>
            <a:ext cx="5884492" cy="3906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Logo Tổ Chức Nhiếp Ảnh Thương Hiệu - quay trở lại nút png tải về - Miễn phí  trong suốt Văn Bản png Tải về.">
            <a:hlinkClick r:id="rId2" action="ppaction://hlinksldjump"/>
            <a:extLst>
              <a:ext uri="{FF2B5EF4-FFF2-40B4-BE49-F238E27FC236}">
                <a16:creationId xmlns:a16="http://schemas.microsoft.com/office/drawing/2014/main" id="{88804E34-7F25-951E-CB72-BF0721FC86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2556" y1="42453" x2="42556" y2="42453"/>
                        <a14:foregroundMark x1="29111" y1="68962" x2="29111" y2="68962"/>
                        <a14:foregroundMark x1="41889" y1="69340" x2="41889" y2="69340"/>
                        <a14:foregroundMark x1="45778" y1="69906" x2="45778" y2="69906"/>
                        <a14:foregroundMark x1="55000" y1="68396" x2="55000" y2="68396"/>
                        <a14:foregroundMark x1="68111" y1="66604" x2="68111" y2="66604"/>
                        <a14:foregroundMark x1="68111" y1="64528" x2="68111" y2="64528"/>
                        <a14:foregroundMark x1="68778" y1="64528" x2="68778" y2="645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43" y="5077176"/>
            <a:ext cx="1666384" cy="1962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D1A7F7C-1CD4-AA4C-4BB6-851157BE09D8}"/>
              </a:ext>
            </a:extLst>
          </p:cNvPr>
          <p:cNvSpPr txBox="1"/>
          <p:nvPr/>
        </p:nvSpPr>
        <p:spPr>
          <a:xfrm>
            <a:off x="364641" y="1253655"/>
            <a:ext cx="11153482" cy="2593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indent="-742950">
              <a:lnSpc>
                <a:spcPct val="150000"/>
              </a:lnSpc>
              <a:buAutoNum type="arabicPeriod"/>
            </a:pPr>
            <a:r>
              <a:rPr lang="en-US" sz="3733" b="1" dirty="0">
                <a:solidFill>
                  <a:srgbClr val="00B050"/>
                </a:solidFill>
                <a:latin typeface="Patrick Hand" panose="00000500000000000000" pitchFamily="2" charset="0"/>
              </a:rPr>
              <a:t>The bus dropped us at the square and allowed us two hours to do a ______ tour of the ancient town.</a:t>
            </a:r>
          </a:p>
          <a:p>
            <a:pPr>
              <a:lnSpc>
                <a:spcPct val="150000"/>
              </a:lnSpc>
            </a:pPr>
            <a:r>
              <a:rPr lang="en-US" sz="3733" dirty="0">
                <a:solidFill>
                  <a:srgbClr val="1FB0E6"/>
                </a:solidFill>
                <a:latin typeface="Patrick Hand" panose="00000500000000000000" pitchFamily="2" charset="0"/>
              </a:rPr>
              <a:t>A. </a:t>
            </a:r>
            <a:r>
              <a:rPr lang="en-US" sz="3733" dirty="0">
                <a:solidFill>
                  <a:srgbClr val="242021"/>
                </a:solidFill>
                <a:latin typeface="Patrick Hand" panose="00000500000000000000" pitchFamily="2" charset="0"/>
              </a:rPr>
              <a:t>disastrous 			</a:t>
            </a:r>
            <a:r>
              <a:rPr lang="en-US" sz="3733" dirty="0">
                <a:solidFill>
                  <a:srgbClr val="1FB0E6"/>
                </a:solidFill>
                <a:latin typeface="Patrick Hand" panose="00000500000000000000" pitchFamily="2" charset="0"/>
              </a:rPr>
              <a:t>B. </a:t>
            </a:r>
            <a:r>
              <a:rPr lang="en-US" sz="3733" dirty="0">
                <a:solidFill>
                  <a:srgbClr val="242021"/>
                </a:solidFill>
                <a:latin typeface="Patrick Hand" panose="00000500000000000000" pitchFamily="2" charset="0"/>
              </a:rPr>
              <a:t>self-guided   			</a:t>
            </a:r>
            <a:r>
              <a:rPr lang="en-US" sz="3733" dirty="0">
                <a:solidFill>
                  <a:srgbClr val="1FB0E6"/>
                </a:solidFill>
                <a:latin typeface="Patrick Hand" panose="00000500000000000000" pitchFamily="2" charset="0"/>
              </a:rPr>
              <a:t>C. </a:t>
            </a:r>
            <a:r>
              <a:rPr lang="en-US" sz="3733" dirty="0">
                <a:solidFill>
                  <a:srgbClr val="242021"/>
                </a:solidFill>
                <a:latin typeface="Patrick Hand" panose="00000500000000000000" pitchFamily="2" charset="0"/>
              </a:rPr>
              <a:t>sport</a:t>
            </a:r>
            <a:endParaRPr lang="en-US" sz="3733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062BCC-DD7C-8003-146B-E57A44F5BA67}"/>
              </a:ext>
            </a:extLst>
          </p:cNvPr>
          <p:cNvSpPr txBox="1"/>
          <p:nvPr/>
        </p:nvSpPr>
        <p:spPr>
          <a:xfrm>
            <a:off x="174140" y="586869"/>
            <a:ext cx="1184371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 b="1" dirty="0">
                <a:solidFill>
                  <a:srgbClr val="F16649"/>
                </a:solidFill>
                <a:latin typeface="Patrick Hand" panose="00000500000000000000" pitchFamily="2" charset="0"/>
              </a:rPr>
              <a:t>Choose A, B, or C to complete each sentence. 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F6AE7AE-4E1C-71F7-2F1A-8DAA4BAD9E00}"/>
              </a:ext>
            </a:extLst>
          </p:cNvPr>
          <p:cNvSpPr/>
          <p:nvPr/>
        </p:nvSpPr>
        <p:spPr>
          <a:xfrm>
            <a:off x="4888068" y="3285352"/>
            <a:ext cx="561385" cy="56138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80A59D-2268-19C4-1233-8F0D413B11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23668" y="3802115"/>
            <a:ext cx="3368332" cy="305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599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Logo Tổ Chức Nhiếp Ảnh Thương Hiệu - quay trở lại nút png tải về - Miễn phí  trong suốt Văn Bản png Tải về.">
            <a:hlinkClick r:id="rId2" action="ppaction://hlinksldjump"/>
            <a:extLst>
              <a:ext uri="{FF2B5EF4-FFF2-40B4-BE49-F238E27FC236}">
                <a16:creationId xmlns:a16="http://schemas.microsoft.com/office/drawing/2014/main" id="{88804E34-7F25-951E-CB72-BF0721FC86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2556" y1="42453" x2="42556" y2="42453"/>
                        <a14:foregroundMark x1="29111" y1="68962" x2="29111" y2="68962"/>
                        <a14:foregroundMark x1="41889" y1="69340" x2="41889" y2="69340"/>
                        <a14:foregroundMark x1="45778" y1="69906" x2="45778" y2="69906"/>
                        <a14:foregroundMark x1="55000" y1="68396" x2="55000" y2="68396"/>
                        <a14:foregroundMark x1="68111" y1="66604" x2="68111" y2="66604"/>
                        <a14:foregroundMark x1="68111" y1="64528" x2="68111" y2="64528"/>
                        <a14:foregroundMark x1="68778" y1="64528" x2="68778" y2="645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43" y="5077176"/>
            <a:ext cx="1666384" cy="1962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D1A7F7C-1CD4-AA4C-4BB6-851157BE09D8}"/>
              </a:ext>
            </a:extLst>
          </p:cNvPr>
          <p:cNvSpPr txBox="1"/>
          <p:nvPr/>
        </p:nvSpPr>
        <p:spPr>
          <a:xfrm>
            <a:off x="439615" y="1382723"/>
            <a:ext cx="11309756" cy="34501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733" b="1" dirty="0">
                <a:solidFill>
                  <a:srgbClr val="00B050"/>
                </a:solidFill>
                <a:latin typeface="Patrick Hand" panose="00000500000000000000" pitchFamily="2" charset="0"/>
              </a:rPr>
              <a:t>2. We’ve booked a(n) ______ for our holiday because we want to learn more about the life of the locals.</a:t>
            </a:r>
          </a:p>
          <a:p>
            <a:pPr>
              <a:lnSpc>
                <a:spcPct val="150000"/>
              </a:lnSpc>
            </a:pPr>
            <a:r>
              <a:rPr lang="en-US" sz="3733" b="1" dirty="0">
                <a:solidFill>
                  <a:srgbClr val="1FB0E6"/>
                </a:solidFill>
                <a:latin typeface="Patrick Hand" panose="00000500000000000000" pitchFamily="2" charset="0"/>
              </a:rPr>
              <a:t>A.</a:t>
            </a:r>
            <a:r>
              <a:rPr lang="en-US" sz="3733" dirty="0">
                <a:solidFill>
                  <a:srgbClr val="1FB0E6"/>
                </a:solidFill>
                <a:latin typeface="Patrick Hand" panose="00000500000000000000" pitchFamily="2" charset="0"/>
              </a:rPr>
              <a:t> </a:t>
            </a:r>
            <a:r>
              <a:rPr lang="en-US" sz="3733" dirty="0">
                <a:solidFill>
                  <a:srgbClr val="242021"/>
                </a:solidFill>
                <a:latin typeface="Patrick Hand" panose="00000500000000000000" pitchFamily="2" charset="0"/>
              </a:rPr>
              <a:t>homestay 		</a:t>
            </a:r>
            <a:r>
              <a:rPr lang="en-US" sz="3733" b="1" dirty="0">
                <a:solidFill>
                  <a:srgbClr val="1FB0E6"/>
                </a:solidFill>
                <a:latin typeface="Patrick Hand" panose="00000500000000000000" pitchFamily="2" charset="0"/>
              </a:rPr>
              <a:t>B.</a:t>
            </a:r>
            <a:r>
              <a:rPr lang="en-US" sz="3733" dirty="0">
                <a:solidFill>
                  <a:srgbClr val="1FB0E6"/>
                </a:solidFill>
                <a:latin typeface="Patrick Hand" panose="00000500000000000000" pitchFamily="2" charset="0"/>
              </a:rPr>
              <a:t> </a:t>
            </a:r>
            <a:r>
              <a:rPr lang="en-US" sz="3733" dirty="0">
                <a:solidFill>
                  <a:srgbClr val="242021"/>
                </a:solidFill>
                <a:latin typeface="Patrick Hand" panose="00000500000000000000" pitchFamily="2" charset="0"/>
              </a:rPr>
              <a:t>expensive hotel                   </a:t>
            </a:r>
            <a:r>
              <a:rPr lang="en-US" sz="3733" b="1" dirty="0">
                <a:solidFill>
                  <a:srgbClr val="1FB0E6"/>
                </a:solidFill>
                <a:latin typeface="Patrick Hand" panose="00000500000000000000" pitchFamily="2" charset="0"/>
              </a:rPr>
              <a:t>C.</a:t>
            </a:r>
            <a:r>
              <a:rPr lang="en-US" sz="3733" dirty="0">
                <a:solidFill>
                  <a:srgbClr val="1FB0E6"/>
                </a:solidFill>
                <a:latin typeface="Patrick Hand" panose="00000500000000000000" pitchFamily="2" charset="0"/>
              </a:rPr>
              <a:t> </a:t>
            </a:r>
            <a:r>
              <a:rPr lang="en-US" sz="3733" dirty="0">
                <a:solidFill>
                  <a:srgbClr val="242021"/>
                </a:solidFill>
                <a:latin typeface="Patrick Hand" panose="00000500000000000000" pitchFamily="2" charset="0"/>
              </a:rPr>
              <a:t>resort </a:t>
            </a:r>
            <a:br>
              <a:rPr lang="en-US" sz="3733" dirty="0">
                <a:solidFill>
                  <a:srgbClr val="242021"/>
                </a:solidFill>
                <a:latin typeface="Patrick Hand" panose="00000500000000000000" pitchFamily="2" charset="0"/>
              </a:rPr>
            </a:br>
            <a:endParaRPr lang="en-US" sz="3733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062BCC-DD7C-8003-146B-E57A44F5BA67}"/>
              </a:ext>
            </a:extLst>
          </p:cNvPr>
          <p:cNvSpPr txBox="1"/>
          <p:nvPr/>
        </p:nvSpPr>
        <p:spPr>
          <a:xfrm>
            <a:off x="172635" y="561093"/>
            <a:ext cx="1184371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 b="1" dirty="0">
                <a:solidFill>
                  <a:srgbClr val="F16649"/>
                </a:solidFill>
                <a:latin typeface="Patrick Hand" panose="00000500000000000000" pitchFamily="2" charset="0"/>
              </a:rPr>
              <a:t>Choose A, B, or C to complete each sentence. 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F6AE7AE-4E1C-71F7-2F1A-8DAA4BAD9E00}"/>
              </a:ext>
            </a:extLst>
          </p:cNvPr>
          <p:cNvSpPr/>
          <p:nvPr/>
        </p:nvSpPr>
        <p:spPr>
          <a:xfrm>
            <a:off x="435819" y="3429000"/>
            <a:ext cx="561385" cy="56138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D85B81-C5A8-4F7B-D2C6-C4197BE017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23668" y="3983880"/>
            <a:ext cx="3368332" cy="305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837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ucky number Lucky number Lottery Game, 12 chinese zodiac, game, text, logo  png | PNGWing">
            <a:extLst>
              <a:ext uri="{FF2B5EF4-FFF2-40B4-BE49-F238E27FC236}">
                <a16:creationId xmlns:a16="http://schemas.microsoft.com/office/drawing/2014/main" id="{8C0A7977-2C1D-8552-2CBF-2C5B601177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75" b="96222" l="4783" r="95870">
                        <a14:foregroundMark x1="4891" y1="24433" x2="4891" y2="42317"/>
                        <a14:foregroundMark x1="37826" y1="6801" x2="37826" y2="6801"/>
                        <a14:foregroundMark x1="16413" y1="63476" x2="16413" y2="63476"/>
                        <a14:foregroundMark x1="15761" y1="96222" x2="27717" y2="94458"/>
                        <a14:foregroundMark x1="5978" y1="26952" x2="5870" y2="35013"/>
                        <a14:foregroundMark x1="52717" y1="16373" x2="52609" y2="19395"/>
                        <a14:foregroundMark x1="90543" y1="40806" x2="90652" y2="54912"/>
                        <a14:foregroundMark x1="92609" y1="35264" x2="95978" y2="56171"/>
                        <a14:foregroundMark x1="35978" y1="3275" x2="41087" y2="35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1127" y="1148425"/>
            <a:ext cx="9102817" cy="3928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Logo Tổ Chức Nhiếp Ảnh Thương Hiệu - quay trở lại nút png tải về - Miễn phí  trong suốt Văn Bản png Tải về.">
            <a:hlinkClick r:id="rId4" action="ppaction://hlinksldjump"/>
            <a:extLst>
              <a:ext uri="{FF2B5EF4-FFF2-40B4-BE49-F238E27FC236}">
                <a16:creationId xmlns:a16="http://schemas.microsoft.com/office/drawing/2014/main" id="{615D0A1E-0D88-F13E-570C-4319921833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42556" y1="42453" x2="42556" y2="42453"/>
                        <a14:foregroundMark x1="29111" y1="68962" x2="29111" y2="68962"/>
                        <a14:foregroundMark x1="41889" y1="69340" x2="41889" y2="69340"/>
                        <a14:foregroundMark x1="45778" y1="69906" x2="45778" y2="69906"/>
                        <a14:foregroundMark x1="55000" y1="68396" x2="55000" y2="68396"/>
                        <a14:foregroundMark x1="68111" y1="66604" x2="68111" y2="66604"/>
                        <a14:foregroundMark x1="68111" y1="64528" x2="68111" y2="64528"/>
                        <a14:foregroundMark x1="68778" y1="64528" x2="68778" y2="645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43" y="5077176"/>
            <a:ext cx="1666384" cy="1962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7379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Logo Tổ Chức Nhiếp Ảnh Thương Hiệu - quay trở lại nút png tải về - Miễn phí  trong suốt Văn Bản png Tải về.">
            <a:hlinkClick r:id="rId2" action="ppaction://hlinksldjump"/>
            <a:extLst>
              <a:ext uri="{FF2B5EF4-FFF2-40B4-BE49-F238E27FC236}">
                <a16:creationId xmlns:a16="http://schemas.microsoft.com/office/drawing/2014/main" id="{88804E34-7F25-951E-CB72-BF0721FC86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2556" y1="42453" x2="42556" y2="42453"/>
                        <a14:foregroundMark x1="29111" y1="68962" x2="29111" y2="68962"/>
                        <a14:foregroundMark x1="41889" y1="69340" x2="41889" y2="69340"/>
                        <a14:foregroundMark x1="45778" y1="69906" x2="45778" y2="69906"/>
                        <a14:foregroundMark x1="55000" y1="68396" x2="55000" y2="68396"/>
                        <a14:foregroundMark x1="68111" y1="66604" x2="68111" y2="66604"/>
                        <a14:foregroundMark x1="68111" y1="64528" x2="68111" y2="64528"/>
                        <a14:foregroundMark x1="68778" y1="64528" x2="68778" y2="645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43" y="5077176"/>
            <a:ext cx="1666384" cy="1962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D1A7F7C-1CD4-AA4C-4BB6-851157BE09D8}"/>
              </a:ext>
            </a:extLst>
          </p:cNvPr>
          <p:cNvSpPr txBox="1"/>
          <p:nvPr/>
        </p:nvSpPr>
        <p:spPr>
          <a:xfrm>
            <a:off x="790906" y="1382723"/>
            <a:ext cx="11166351" cy="4311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733" b="1" dirty="0">
                <a:solidFill>
                  <a:srgbClr val="00B050"/>
                </a:solidFill>
                <a:latin typeface="Patrick Hand" panose="00000500000000000000" pitchFamily="2" charset="0"/>
              </a:rPr>
              <a:t>3. Sorry, I don’t know any ______ since we have always planned our trips on our own.</a:t>
            </a:r>
          </a:p>
          <a:p>
            <a:pPr>
              <a:lnSpc>
                <a:spcPct val="150000"/>
              </a:lnSpc>
            </a:pPr>
            <a:r>
              <a:rPr lang="en-US" sz="3733" b="1" dirty="0">
                <a:solidFill>
                  <a:srgbClr val="1FB0E6"/>
                </a:solidFill>
                <a:latin typeface="Patrick Hand" panose="00000500000000000000" pitchFamily="2" charset="0"/>
              </a:rPr>
              <a:t>A. </a:t>
            </a:r>
            <a:r>
              <a:rPr lang="en-US" sz="3733" dirty="0">
                <a:solidFill>
                  <a:srgbClr val="242021"/>
                </a:solidFill>
                <a:latin typeface="Patrick Hand" panose="00000500000000000000" pitchFamily="2" charset="0"/>
              </a:rPr>
              <a:t>travel agency                </a:t>
            </a:r>
            <a:r>
              <a:rPr lang="en-US" sz="3733" b="1" dirty="0">
                <a:solidFill>
                  <a:srgbClr val="1FB0E6"/>
                </a:solidFill>
                <a:latin typeface="Patrick Hand" panose="00000500000000000000" pitchFamily="2" charset="0"/>
              </a:rPr>
              <a:t>B. </a:t>
            </a:r>
            <a:r>
              <a:rPr lang="en-US" sz="3733" dirty="0">
                <a:solidFill>
                  <a:srgbClr val="242021"/>
                </a:solidFill>
                <a:latin typeface="Patrick Hand" panose="00000500000000000000" pitchFamily="2" charset="0"/>
              </a:rPr>
              <a:t>tours         </a:t>
            </a:r>
            <a:r>
              <a:rPr lang="en-US" sz="3733" b="1" dirty="0">
                <a:solidFill>
                  <a:srgbClr val="1FB0E6"/>
                </a:solidFill>
                <a:latin typeface="Patrick Hand" panose="00000500000000000000" pitchFamily="2" charset="0"/>
              </a:rPr>
              <a:t>C. </a:t>
            </a:r>
            <a:r>
              <a:rPr lang="en-US" sz="3733" dirty="0">
                <a:solidFill>
                  <a:srgbClr val="242021"/>
                </a:solidFill>
                <a:latin typeface="Patrick Hand" panose="00000500000000000000" pitchFamily="2" charset="0"/>
              </a:rPr>
              <a:t>places of attraction</a:t>
            </a:r>
          </a:p>
          <a:p>
            <a:pPr>
              <a:lnSpc>
                <a:spcPct val="150000"/>
              </a:lnSpc>
            </a:pPr>
            <a:br>
              <a:rPr lang="en-US" sz="3733" dirty="0">
                <a:solidFill>
                  <a:srgbClr val="242021"/>
                </a:solidFill>
                <a:latin typeface="Patrick Hand" panose="00000500000000000000" pitchFamily="2" charset="0"/>
              </a:rPr>
            </a:br>
            <a:endParaRPr lang="en-US" sz="3733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062BCC-DD7C-8003-146B-E57A44F5BA67}"/>
              </a:ext>
            </a:extLst>
          </p:cNvPr>
          <p:cNvSpPr txBox="1"/>
          <p:nvPr/>
        </p:nvSpPr>
        <p:spPr>
          <a:xfrm>
            <a:off x="172635" y="561093"/>
            <a:ext cx="1184371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 b="1" dirty="0">
                <a:solidFill>
                  <a:srgbClr val="F16649"/>
                </a:solidFill>
                <a:latin typeface="Patrick Hand" panose="00000500000000000000" pitchFamily="2" charset="0"/>
              </a:rPr>
              <a:t>Choose A, B, or C to complete each sentence. 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F6AE7AE-4E1C-71F7-2F1A-8DAA4BAD9E00}"/>
              </a:ext>
            </a:extLst>
          </p:cNvPr>
          <p:cNvSpPr/>
          <p:nvPr/>
        </p:nvSpPr>
        <p:spPr>
          <a:xfrm>
            <a:off x="787242" y="3416240"/>
            <a:ext cx="561385" cy="56138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F803DB-0497-7E8B-9828-735994DD3F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23668" y="3842947"/>
            <a:ext cx="3368332" cy="305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23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Logo Tổ Chức Nhiếp Ảnh Thương Hiệu - quay trở lại nút png tải về - Miễn phí  trong suốt Văn Bản png Tải về.">
            <a:hlinkClick r:id="rId2" action="ppaction://hlinksldjump"/>
            <a:extLst>
              <a:ext uri="{FF2B5EF4-FFF2-40B4-BE49-F238E27FC236}">
                <a16:creationId xmlns:a16="http://schemas.microsoft.com/office/drawing/2014/main" id="{88804E34-7F25-951E-CB72-BF0721FC86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2556" y1="42453" x2="42556" y2="42453"/>
                        <a14:foregroundMark x1="29111" y1="68962" x2="29111" y2="68962"/>
                        <a14:foregroundMark x1="41889" y1="69340" x2="41889" y2="69340"/>
                        <a14:foregroundMark x1="45778" y1="69906" x2="45778" y2="69906"/>
                        <a14:foregroundMark x1="55000" y1="68396" x2="55000" y2="68396"/>
                        <a14:foregroundMark x1="68111" y1="66604" x2="68111" y2="66604"/>
                        <a14:foregroundMark x1="68111" y1="64528" x2="68111" y2="64528"/>
                        <a14:foregroundMark x1="68778" y1="64528" x2="68778" y2="645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43" y="5077176"/>
            <a:ext cx="1666384" cy="1962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D1A7F7C-1CD4-AA4C-4BB6-851157BE09D8}"/>
              </a:ext>
            </a:extLst>
          </p:cNvPr>
          <p:cNvSpPr txBox="1"/>
          <p:nvPr/>
        </p:nvSpPr>
        <p:spPr>
          <a:xfrm>
            <a:off x="711393" y="1458161"/>
            <a:ext cx="10378209" cy="26744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US" sz="3733" b="1" dirty="0">
                <a:solidFill>
                  <a:srgbClr val="00B050"/>
                </a:solidFill>
                <a:latin typeface="Patrick Hand" panose="00000500000000000000" pitchFamily="2" charset="0"/>
              </a:rPr>
              <a:t>4. My son usually uses ______ apps to buy tickets and book accommodation.</a:t>
            </a:r>
            <a:br>
              <a:rPr lang="en-US" sz="3733" dirty="0">
                <a:solidFill>
                  <a:srgbClr val="242021"/>
                </a:solidFill>
                <a:latin typeface="Patrick Hand" panose="00000500000000000000" pitchFamily="2" charset="0"/>
              </a:rPr>
            </a:br>
            <a:r>
              <a:rPr lang="en-US" sz="3733" b="1" dirty="0">
                <a:solidFill>
                  <a:srgbClr val="1FB0E6"/>
                </a:solidFill>
                <a:latin typeface="Patrick Hand" panose="00000500000000000000" pitchFamily="2" charset="0"/>
              </a:rPr>
              <a:t>A. </a:t>
            </a:r>
            <a:r>
              <a:rPr lang="en-US" sz="3733" dirty="0">
                <a:solidFill>
                  <a:srgbClr val="242021"/>
                </a:solidFill>
                <a:latin typeface="Patrick Hand" panose="00000500000000000000" pitchFamily="2" charset="0"/>
              </a:rPr>
              <a:t>educational 		</a:t>
            </a:r>
            <a:r>
              <a:rPr lang="en-US" sz="3733" b="1" dirty="0">
                <a:solidFill>
                  <a:srgbClr val="1FB0E6"/>
                </a:solidFill>
                <a:latin typeface="Patrick Hand" panose="00000500000000000000" pitchFamily="2" charset="0"/>
              </a:rPr>
              <a:t>B. </a:t>
            </a:r>
            <a:r>
              <a:rPr lang="en-US" sz="3733" dirty="0">
                <a:solidFill>
                  <a:srgbClr val="242021"/>
                </a:solidFill>
                <a:latin typeface="Patrick Hand" panose="00000500000000000000" pitchFamily="2" charset="0"/>
              </a:rPr>
              <a:t>social media		</a:t>
            </a:r>
            <a:r>
              <a:rPr lang="en-US" sz="3733" b="1" dirty="0">
                <a:solidFill>
                  <a:srgbClr val="1FB0E6"/>
                </a:solidFill>
                <a:latin typeface="Patrick Hand" panose="00000500000000000000" pitchFamily="2" charset="0"/>
              </a:rPr>
              <a:t>C. </a:t>
            </a:r>
            <a:r>
              <a:rPr lang="en-US" sz="3733" dirty="0">
                <a:solidFill>
                  <a:srgbClr val="242021"/>
                </a:solidFill>
                <a:latin typeface="Patrick Hand" panose="00000500000000000000" pitchFamily="2" charset="0"/>
              </a:rPr>
              <a:t>travel</a:t>
            </a:r>
            <a:br>
              <a:rPr lang="en-US" sz="3733" dirty="0">
                <a:solidFill>
                  <a:srgbClr val="242021"/>
                </a:solidFill>
                <a:latin typeface="Patrick Hand" panose="00000500000000000000" pitchFamily="2" charset="0"/>
              </a:rPr>
            </a:br>
            <a:endParaRPr lang="en-US" sz="3733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062BCC-DD7C-8003-146B-E57A44F5BA67}"/>
              </a:ext>
            </a:extLst>
          </p:cNvPr>
          <p:cNvSpPr txBox="1"/>
          <p:nvPr/>
        </p:nvSpPr>
        <p:spPr>
          <a:xfrm>
            <a:off x="172635" y="561093"/>
            <a:ext cx="1184371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 b="1" dirty="0">
                <a:solidFill>
                  <a:srgbClr val="F16649"/>
                </a:solidFill>
                <a:latin typeface="Patrick Hand" panose="00000500000000000000" pitchFamily="2" charset="0"/>
              </a:rPr>
              <a:t>Choose A, B, or C to complete each sentence. 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F6AE7AE-4E1C-71F7-2F1A-8DAA4BAD9E00}"/>
              </a:ext>
            </a:extLst>
          </p:cNvPr>
          <p:cNvSpPr/>
          <p:nvPr/>
        </p:nvSpPr>
        <p:spPr>
          <a:xfrm>
            <a:off x="711393" y="2871835"/>
            <a:ext cx="561385" cy="56138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1AE2DA-015A-14C0-8279-849A4B0C92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23668" y="3802115"/>
            <a:ext cx="3368332" cy="305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77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Logo Tổ Chức Nhiếp Ảnh Thương Hiệu - quay trở lại nút png tải về - Miễn phí  trong suốt Văn Bản png Tải về.">
            <a:hlinkClick r:id="rId2" action="ppaction://hlinksldjump"/>
            <a:extLst>
              <a:ext uri="{FF2B5EF4-FFF2-40B4-BE49-F238E27FC236}">
                <a16:creationId xmlns:a16="http://schemas.microsoft.com/office/drawing/2014/main" id="{88804E34-7F25-951E-CB72-BF0721FC86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2556" y1="42453" x2="42556" y2="42453"/>
                        <a14:foregroundMark x1="29111" y1="68962" x2="29111" y2="68962"/>
                        <a14:foregroundMark x1="41889" y1="69340" x2="41889" y2="69340"/>
                        <a14:foregroundMark x1="45778" y1="69906" x2="45778" y2="69906"/>
                        <a14:foregroundMark x1="55000" y1="68396" x2="55000" y2="68396"/>
                        <a14:foregroundMark x1="68111" y1="66604" x2="68111" y2="66604"/>
                        <a14:foregroundMark x1="68111" y1="64528" x2="68111" y2="64528"/>
                        <a14:foregroundMark x1="68778" y1="64528" x2="68778" y2="645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43" y="5077176"/>
            <a:ext cx="1666384" cy="1962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D1A7F7C-1CD4-AA4C-4BB6-851157BE09D8}"/>
              </a:ext>
            </a:extLst>
          </p:cNvPr>
          <p:cNvSpPr txBox="1"/>
          <p:nvPr/>
        </p:nvSpPr>
        <p:spPr>
          <a:xfrm>
            <a:off x="790906" y="1444715"/>
            <a:ext cx="10378209" cy="26744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US" sz="3733" b="1" dirty="0">
                <a:solidFill>
                  <a:srgbClr val="00B050"/>
                </a:solidFill>
                <a:latin typeface="Patrick Hand" panose="00000500000000000000" pitchFamily="2" charset="0"/>
              </a:rPr>
              <a:t>5. The agency sent us a detailed ______ so that we can know the activities and the time for each day of our trip.</a:t>
            </a:r>
          </a:p>
          <a:p>
            <a:pPr>
              <a:lnSpc>
                <a:spcPct val="114000"/>
              </a:lnSpc>
            </a:pPr>
            <a:r>
              <a:rPr lang="en-US" sz="3733" dirty="0">
                <a:solidFill>
                  <a:srgbClr val="242021"/>
                </a:solidFill>
                <a:latin typeface="Patrick Hand" panose="00000500000000000000" pitchFamily="2" charset="0"/>
              </a:rPr>
              <a:t> </a:t>
            </a:r>
            <a:r>
              <a:rPr lang="en-US" sz="3733" b="1" dirty="0">
                <a:solidFill>
                  <a:srgbClr val="1FB0E6"/>
                </a:solidFill>
                <a:latin typeface="Patrick Hand" panose="00000500000000000000" pitchFamily="2" charset="0"/>
              </a:rPr>
              <a:t>A. </a:t>
            </a:r>
            <a:r>
              <a:rPr lang="en-US" sz="3733" dirty="0">
                <a:solidFill>
                  <a:srgbClr val="242021"/>
                </a:solidFill>
                <a:latin typeface="Patrick Hand" panose="00000500000000000000" pitchFamily="2" charset="0"/>
              </a:rPr>
              <a:t>description 		</a:t>
            </a:r>
            <a:r>
              <a:rPr lang="en-US" sz="3733" b="1" dirty="0">
                <a:solidFill>
                  <a:srgbClr val="1FB0E6"/>
                </a:solidFill>
                <a:latin typeface="Patrick Hand" panose="00000500000000000000" pitchFamily="2" charset="0"/>
              </a:rPr>
              <a:t>B. </a:t>
            </a:r>
            <a:r>
              <a:rPr lang="en-US" sz="3733" dirty="0">
                <a:solidFill>
                  <a:srgbClr val="242021"/>
                </a:solidFill>
                <a:latin typeface="Patrick Hand" panose="00000500000000000000" pitchFamily="2" charset="0"/>
              </a:rPr>
              <a:t>itinerary 		</a:t>
            </a:r>
            <a:r>
              <a:rPr lang="en-US" sz="3733" b="1" dirty="0">
                <a:solidFill>
                  <a:srgbClr val="1FB0E6"/>
                </a:solidFill>
                <a:latin typeface="Patrick Hand" panose="00000500000000000000" pitchFamily="2" charset="0"/>
              </a:rPr>
              <a:t>C. </a:t>
            </a:r>
            <a:r>
              <a:rPr lang="en-US" sz="3733" dirty="0">
                <a:solidFill>
                  <a:srgbClr val="242021"/>
                </a:solidFill>
                <a:latin typeface="Patrick Hand" panose="00000500000000000000" pitchFamily="2" charset="0"/>
              </a:rPr>
              <a:t>timetable</a:t>
            </a:r>
            <a:br>
              <a:rPr lang="en-US" sz="3733" dirty="0">
                <a:solidFill>
                  <a:srgbClr val="242021"/>
                </a:solidFill>
                <a:latin typeface="Patrick Hand" panose="00000500000000000000" pitchFamily="2" charset="0"/>
              </a:rPr>
            </a:br>
            <a:endParaRPr lang="en-US" sz="3733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062BCC-DD7C-8003-146B-E57A44F5BA67}"/>
              </a:ext>
            </a:extLst>
          </p:cNvPr>
          <p:cNvSpPr txBox="1"/>
          <p:nvPr/>
        </p:nvSpPr>
        <p:spPr>
          <a:xfrm>
            <a:off x="172635" y="561093"/>
            <a:ext cx="1184371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 b="1" dirty="0">
                <a:solidFill>
                  <a:srgbClr val="F16649"/>
                </a:solidFill>
                <a:latin typeface="Patrick Hand" panose="00000500000000000000" pitchFamily="2" charset="0"/>
              </a:rPr>
              <a:t>Choose A, B, or C to complete each sentence. 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F6AE7AE-4E1C-71F7-2F1A-8DAA4BAD9E00}"/>
              </a:ext>
            </a:extLst>
          </p:cNvPr>
          <p:cNvSpPr/>
          <p:nvPr/>
        </p:nvSpPr>
        <p:spPr>
          <a:xfrm>
            <a:off x="5235000" y="3557780"/>
            <a:ext cx="561385" cy="56138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C1EE28-3947-61F4-F445-1855BEC127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23668" y="3802115"/>
            <a:ext cx="3368332" cy="305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219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52511"/>
            <a:ext cx="12192000" cy="1083309"/>
            <a:chOff x="0" y="-3"/>
            <a:chExt cx="12192000" cy="1083309"/>
          </a:xfrm>
          <a:solidFill>
            <a:srgbClr val="F8B417"/>
          </a:solidFill>
        </p:grpSpPr>
        <p:sp>
          <p:nvSpPr>
            <p:cNvPr id="19" name="Round Single Corner Rectangle 1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3" y="1331912"/>
            <a:ext cx="1868786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85D3B7-A40A-4421-9C5F-777653C71BC7}"/>
              </a:ext>
            </a:extLst>
          </p:cNvPr>
          <p:cNvSpPr txBox="1"/>
          <p:nvPr/>
        </p:nvSpPr>
        <p:spPr>
          <a:xfrm>
            <a:off x="600241" y="2092309"/>
            <a:ext cx="10991517" cy="22320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200" dirty="0"/>
              <a:t>List some phrases learned in the lesson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200" dirty="0"/>
              <a:t> List some other learned words / phrases related to Tourism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200" dirty="0"/>
              <a:t> pronounce correctly words ending in -</a:t>
            </a:r>
            <a:r>
              <a:rPr lang="en-US" sz="3200" dirty="0" err="1"/>
              <a:t>ic</a:t>
            </a:r>
            <a:r>
              <a:rPr lang="en-US" sz="3200" dirty="0"/>
              <a:t> and -</a:t>
            </a:r>
            <a:r>
              <a:rPr lang="en-US" sz="3200" dirty="0" err="1"/>
              <a:t>ious</a:t>
            </a:r>
            <a:r>
              <a:rPr lang="en-US" sz="2000" dirty="0"/>
              <a:t> </a:t>
            </a:r>
          </a:p>
        </p:txBody>
      </p:sp>
      <p:pic>
        <p:nvPicPr>
          <p:cNvPr id="2050" name="Picture 2" descr="Recruiting Action Plan Wrap-Up – firecrackers">
            <a:extLst>
              <a:ext uri="{FF2B5EF4-FFF2-40B4-BE49-F238E27FC236}">
                <a16:creationId xmlns:a16="http://schemas.microsoft.com/office/drawing/2014/main" id="{FE7FA83B-BF66-4478-AC2F-3619125C5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1331912"/>
            <a:ext cx="2137604" cy="1436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42057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7620" y="-7620"/>
            <a:ext cx="12192000" cy="1083309"/>
            <a:chOff x="0" y="-3"/>
            <a:chExt cx="12192000" cy="1083309"/>
          </a:xfrm>
          <a:solidFill>
            <a:srgbClr val="F8B417"/>
          </a:solidFill>
        </p:grpSpPr>
        <p:sp>
          <p:nvSpPr>
            <p:cNvPr id="19" name="Round Single Corner Rectangle 1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8B417"/>
                </a:solidFill>
              </a:endParaRPr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8B417"/>
                </a:solidFill>
              </a:endParaRPr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8B417"/>
                </a:solidFill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4" y="1331912"/>
            <a:ext cx="2345731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  <a:endParaRPr lang="en-US" sz="24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6603" y="1195393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49944" y="2198184"/>
            <a:ext cx="56509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- Do exercises in the workbook.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8290" y="3324920"/>
            <a:ext cx="2875370" cy="2875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3981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48000" y="597019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b="1">
                <a:solidFill>
                  <a:schemeClr val="bg1"/>
                </a:solidFill>
                <a:latin typeface="Calibri" panose="020F0502020204030204" pitchFamily="34" charset="0"/>
              </a:rPr>
              <a:t>Website: </a:t>
            </a:r>
            <a:r>
              <a:rPr lang="en-GB" b="1" i="1">
                <a:solidFill>
                  <a:schemeClr val="bg1"/>
                </a:solidFill>
                <a:latin typeface="Calibri" panose="020F0502020204030204" pitchFamily="34" charset="0"/>
              </a:rPr>
              <a:t>hoclieu.vn</a:t>
            </a:r>
            <a:endParaRPr lang="en-GB">
              <a:solidFill>
                <a:schemeClr val="bg1"/>
              </a:solidFill>
            </a:endParaRPr>
          </a:p>
          <a:p>
            <a:pPr algn="ctr"/>
            <a:r>
              <a:rPr lang="en-GB" b="1">
                <a:solidFill>
                  <a:schemeClr val="bg1"/>
                </a:solidFill>
                <a:latin typeface="Calibri" panose="020F0502020204030204" pitchFamily="34" charset="0"/>
              </a:rPr>
              <a:t>Fanpage: </a:t>
            </a:r>
            <a:r>
              <a:rPr lang="en-GB" b="1" i="1">
                <a:solidFill>
                  <a:schemeClr val="bg1"/>
                </a:solidFill>
                <a:latin typeface="Calibri" panose="020F0502020204030204" pitchFamily="34" charset="0"/>
              </a:rPr>
              <a:t>facebook.com/www.tienganhglobalsuccess.vn/</a:t>
            </a:r>
            <a:endParaRPr lang="en-GB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33374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315580" y="2232538"/>
            <a:ext cx="1835914" cy="61760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VOCABULARY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286057" y="3909076"/>
            <a:ext cx="2047875" cy="60144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PRONUNCIATION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599233" y="5148123"/>
            <a:ext cx="1835914" cy="60144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FURTHER PRACTICE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71062" y="1100150"/>
            <a:ext cx="5740800" cy="618004"/>
          </a:xfrm>
          <a:prstGeom prst="rect">
            <a:avLst/>
          </a:prstGeom>
          <a:solidFill>
            <a:srgbClr val="FEE3AF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Game: BOARD RACE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606616" y="1899701"/>
            <a:ext cx="5723023" cy="1828951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1: </a:t>
            </a: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Match the words and phrases with the explanations.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2: Write a phrase from the box next to the sentence to replace ‘it’.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Complete the sentences with the words from the box. </a:t>
            </a:r>
            <a:endParaRPr lang="en-US" sz="1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574527" y="3788240"/>
            <a:ext cx="5755112" cy="1302098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Listen and repeat the words. Pay attention to the word stress.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</a:t>
            </a: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vi-VN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Mark the stress in the underlined words. Then listen and repeat the sentences.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578504" y="5210906"/>
            <a:ext cx="5743692" cy="562481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Game: TYPHOON GAME</a:t>
            </a: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505075" y="1409153"/>
            <a:ext cx="728462" cy="82338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cxnSpLocks/>
            <a:stCxn id="17" idx="1"/>
            <a:endCxn id="18" idx="0"/>
          </p:cNvCxnSpPr>
          <p:nvPr/>
        </p:nvCxnSpPr>
        <p:spPr>
          <a:xfrm rot="10800000" flipV="1">
            <a:off x="1309996" y="2541342"/>
            <a:ext cx="1005585" cy="1367734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cxnSpLocks/>
            <a:stCxn id="18" idx="3"/>
            <a:endCxn id="19" idx="0"/>
          </p:cNvCxnSpPr>
          <p:nvPr/>
        </p:nvCxnSpPr>
        <p:spPr>
          <a:xfrm>
            <a:off x="2333932" y="4209800"/>
            <a:ext cx="1183258" cy="938323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669161" y="5926304"/>
            <a:ext cx="1835914" cy="604154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CONSOLIDATION</a:t>
            </a:r>
            <a:endParaRPr lang="en-GB" b="1" dirty="0">
              <a:solidFill>
                <a:schemeClr val="tx1"/>
              </a:solidFill>
            </a:endParaRPr>
          </a:p>
        </p:txBody>
      </p:sp>
      <p:cxnSp>
        <p:nvCxnSpPr>
          <p:cNvPr id="28" name="Curved Connector 27"/>
          <p:cNvCxnSpPr>
            <a:stCxn id="19" idx="1"/>
            <a:endCxn id="27" idx="0"/>
          </p:cNvCxnSpPr>
          <p:nvPr/>
        </p:nvCxnSpPr>
        <p:spPr>
          <a:xfrm rot="10800000" flipV="1">
            <a:off x="1587119" y="5448846"/>
            <a:ext cx="1012115" cy="477457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5588839" y="5893956"/>
            <a:ext cx="5740800" cy="684962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3625936" y="247242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4151494" y="268342"/>
            <a:ext cx="4712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LESSON 2: A CLOSER LOOK 1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3081468" y="95603"/>
            <a:ext cx="990895" cy="941618"/>
            <a:chOff x="2766630" y="1746890"/>
            <a:chExt cx="990895" cy="941618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4"/>
            <a:srcRect t="5582"/>
            <a:stretch/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582018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18AC8E79-ECD6-4F34-BE5A-9F5E850E85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83306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D2BE1BB-2AB2-4D7E-9E27-8D245181B5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83306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2A1615C-2156-4B15-BF3E-39794B3790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280997"/>
            <a:ext cx="5378624" cy="6402614"/>
            <a:chOff x="-19221" y="197691"/>
            <a:chExt cx="5378624" cy="6402614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0AAA4B8-4E08-4663-9835-BA403F0061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CB4869D1-3E13-4881-A292-2F38ECC07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FEDB7CE-BB3D-4A0D-A73F-3117044F32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A6E0C6E1-7FBF-471E-849C-A54AF1D41F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2BFAA38-D910-41AD-BBED-0608E4AE71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982B3A6-EACF-42EF-B0CF-D6FC910459A8}"/>
              </a:ext>
            </a:extLst>
          </p:cNvPr>
          <p:cNvSpPr txBox="1"/>
          <p:nvPr/>
        </p:nvSpPr>
        <p:spPr>
          <a:xfrm>
            <a:off x="4562770" y="1940585"/>
            <a:ext cx="7545508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3000" dirty="0">
                <a:solidFill>
                  <a:srgbClr val="002060"/>
                </a:solidFill>
              </a:rPr>
              <a:t>Work in 2 teams.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3000" dirty="0">
                <a:solidFill>
                  <a:srgbClr val="002060"/>
                </a:solidFill>
              </a:rPr>
              <a:t>Vocabulary topic: </a:t>
            </a:r>
            <a:r>
              <a:rPr lang="en-US" sz="3000" i="1" dirty="0">
                <a:solidFill>
                  <a:srgbClr val="F26648"/>
                </a:solidFill>
              </a:rPr>
              <a:t>Tourism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3000" dirty="0">
                <a:solidFill>
                  <a:srgbClr val="002060"/>
                </a:solidFill>
              </a:rPr>
              <a:t>The teams have to race to write words on the board. Each student writes one word at a time, before passing the chalk to the next student 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3000" dirty="0">
                <a:solidFill>
                  <a:srgbClr val="002060"/>
                </a:solidFill>
              </a:rPr>
              <a:t>After 2 minutes, the team with more correct words will become the winner.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A3E95A-3D5D-4E3E-A00D-CA3CAC576081}"/>
              </a:ext>
            </a:extLst>
          </p:cNvPr>
          <p:cNvSpPr txBox="1"/>
          <p:nvPr/>
        </p:nvSpPr>
        <p:spPr>
          <a:xfrm>
            <a:off x="900077" y="3638024"/>
            <a:ext cx="65640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26648"/>
                </a:solidFill>
              </a:rPr>
              <a:t>RULES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7A5E1E-3CA0-4464-8CDD-31E8FAFCE4DB}"/>
              </a:ext>
            </a:extLst>
          </p:cNvPr>
          <p:cNvSpPr txBox="1"/>
          <p:nvPr/>
        </p:nvSpPr>
        <p:spPr>
          <a:xfrm>
            <a:off x="2302247" y="66001"/>
            <a:ext cx="61527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77AD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BOARD RACE</a:t>
            </a:r>
          </a:p>
        </p:txBody>
      </p:sp>
    </p:spTree>
    <p:extLst>
      <p:ext uri="{BB962C8B-B14F-4D97-AF65-F5344CB8AC3E}">
        <p14:creationId xmlns:p14="http://schemas.microsoft.com/office/powerpoint/2010/main" val="3404845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191088" y="1312813"/>
            <a:ext cx="6966796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package tour</a:t>
            </a:r>
            <a:r>
              <a:rPr lang="en-US" sz="6600" b="1" dirty="0"/>
              <a:t> </a:t>
            </a:r>
            <a:r>
              <a:rPr lang="en-US" sz="6000" b="1" dirty="0">
                <a:solidFill>
                  <a:srgbClr val="AD4F0F"/>
                </a:solidFill>
              </a:rPr>
              <a:t>(n)</a:t>
            </a:r>
            <a:endParaRPr lang="en-US" sz="48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74316" y="4575691"/>
            <a:ext cx="55711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chuyến</a:t>
            </a:r>
            <a:r>
              <a:rPr lang="en-US" sz="4800" dirty="0"/>
              <a:t> </a:t>
            </a:r>
            <a:r>
              <a:rPr lang="en-US" sz="4800" dirty="0" err="1"/>
              <a:t>đi</a:t>
            </a:r>
            <a:r>
              <a:rPr lang="en-US" sz="4800" dirty="0"/>
              <a:t> </a:t>
            </a:r>
            <a:r>
              <a:rPr lang="en-US" sz="4800" dirty="0" err="1"/>
              <a:t>trọn</a:t>
            </a:r>
            <a:r>
              <a:rPr lang="en-US" sz="4800" dirty="0"/>
              <a:t> </a:t>
            </a:r>
            <a:r>
              <a:rPr lang="en-US" sz="4800" dirty="0" err="1"/>
              <a:t>gói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1006292" y="3130480"/>
            <a:ext cx="439254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pæk.ɪdʒ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 ˌ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tʊər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3DE709F-D830-FADE-4E1D-E978654F2F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26927" y="1604843"/>
            <a:ext cx="3058781" cy="4713268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C51BC54-263B-4CDD-BD71-CBAE3D5C66F6}"/>
              </a:ext>
            </a:extLst>
          </p:cNvPr>
          <p:cNvSpPr/>
          <p:nvPr/>
        </p:nvSpPr>
        <p:spPr>
          <a:xfrm>
            <a:off x="8126927" y="1604843"/>
            <a:ext cx="3058781" cy="4805789"/>
          </a:xfrm>
          <a:prstGeom prst="roundRect">
            <a:avLst/>
          </a:prstGeom>
          <a:noFill/>
          <a:ln w="57150">
            <a:solidFill>
              <a:srgbClr val="F1664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ackage tour">
            <a:hlinkClick r:id="" action="ppaction://media"/>
            <a:extLst>
              <a:ext uri="{FF2B5EF4-FFF2-40B4-BE49-F238E27FC236}">
                <a16:creationId xmlns:a16="http://schemas.microsoft.com/office/drawing/2014/main" id="{B555CFFA-DB2F-F445-01D9-0BF8135ECD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25697" y="1674746"/>
            <a:ext cx="740509" cy="740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149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0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-802377" y="1349866"/>
            <a:ext cx="8255229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self-guided</a:t>
            </a:r>
            <a:r>
              <a:rPr lang="en-US" sz="6000" b="1" dirty="0">
                <a:solidFill>
                  <a:srgbClr val="AD4F0F"/>
                </a:solidFill>
              </a:rPr>
              <a:t> </a:t>
            </a:r>
            <a:r>
              <a:rPr lang="en-US" sz="6000" b="1" dirty="0">
                <a:solidFill>
                  <a:srgbClr val="AD4F0F"/>
                </a:solidFill>
                <a:cs typeface="Calibri" panose="020F0502020204030204" pitchFamily="34" charset="0"/>
              </a:rPr>
              <a:t>(a)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48919" y="4065864"/>
            <a:ext cx="539368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4800" dirty="0"/>
              <a:t>tự dẫn đường; tự điều khiển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1158679" y="2837222"/>
            <a:ext cx="397416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/ˌ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selfˈɡaɪ.dɪd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4AF8A45-102E-A9AA-F9C1-19C6362F41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92615" y="1759243"/>
            <a:ext cx="4450466" cy="3817951"/>
          </a:xfrm>
          <a:prstGeom prst="rect">
            <a:avLst/>
          </a:prstGeom>
        </p:spPr>
      </p:pic>
      <p:pic>
        <p:nvPicPr>
          <p:cNvPr id="3" name="self-guided_1">
            <a:hlinkClick r:id="" action="ppaction://media"/>
            <a:extLst>
              <a:ext uri="{FF2B5EF4-FFF2-40B4-BE49-F238E27FC236}">
                <a16:creationId xmlns:a16="http://schemas.microsoft.com/office/drawing/2014/main" id="{09204BC5-0F7C-220D-2CB4-BD03A34B15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06152" y="1663929"/>
            <a:ext cx="786463" cy="786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977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3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328332" y="1562229"/>
            <a:ext cx="5971569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itinerary </a:t>
            </a:r>
            <a:r>
              <a:rPr lang="en-US" sz="6000" b="1" dirty="0">
                <a:solidFill>
                  <a:srgbClr val="AD4F0F"/>
                </a:solidFill>
                <a:cs typeface="Calibri" panose="020F0502020204030204" pitchFamily="34" charset="0"/>
              </a:rPr>
              <a:t>(n)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70243" y="4083483"/>
            <a:ext cx="562965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kế</a:t>
            </a:r>
            <a:r>
              <a:rPr lang="en-US" sz="4800" dirty="0"/>
              <a:t> </a:t>
            </a:r>
            <a:r>
              <a:rPr lang="en-US" sz="4800" dirty="0" err="1"/>
              <a:t>hoạch</a:t>
            </a:r>
            <a:r>
              <a:rPr lang="en-US" sz="4800" dirty="0"/>
              <a:t> chi </a:t>
            </a:r>
            <a:r>
              <a:rPr lang="en-US" sz="4800" dirty="0" err="1"/>
              <a:t>tiết</a:t>
            </a:r>
            <a:r>
              <a:rPr lang="en-US" sz="4800" dirty="0"/>
              <a:t> </a:t>
            </a:r>
            <a:r>
              <a:rPr lang="en-US" sz="4800" dirty="0" err="1"/>
              <a:t>của</a:t>
            </a:r>
            <a:r>
              <a:rPr lang="en-US" sz="4800" dirty="0"/>
              <a:t> </a:t>
            </a:r>
            <a:r>
              <a:rPr lang="en-US" sz="4800" dirty="0" err="1"/>
              <a:t>chuyến</a:t>
            </a:r>
            <a:r>
              <a:rPr lang="en-US" sz="4800" dirty="0"/>
              <a:t> </a:t>
            </a:r>
            <a:r>
              <a:rPr lang="en-US" sz="4800" dirty="0" err="1"/>
              <a:t>đi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1001079" y="3013501"/>
            <a:ext cx="406540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aɪˈtɪn.ə.rer.i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11836E-1D95-457E-5120-03CEC1AB13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25516" y="1434409"/>
            <a:ext cx="4499283" cy="4680340"/>
          </a:xfrm>
          <a:prstGeom prst="rect">
            <a:avLst/>
          </a:prstGeom>
        </p:spPr>
      </p:pic>
      <p:pic>
        <p:nvPicPr>
          <p:cNvPr id="3" name="itinerary">
            <a:hlinkClick r:id="" action="ppaction://media"/>
            <a:extLst>
              <a:ext uri="{FF2B5EF4-FFF2-40B4-BE49-F238E27FC236}">
                <a16:creationId xmlns:a16="http://schemas.microsoft.com/office/drawing/2014/main" id="{31E993EB-E687-C8CD-6E3F-B330490988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83573" y="2067436"/>
            <a:ext cx="632655" cy="632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079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9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-1172" y="2462919"/>
            <a:ext cx="5971569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000" b="1" dirty="0">
                <a:solidFill>
                  <a:srgbClr val="AD4F0F"/>
                </a:solidFill>
              </a:rPr>
              <a:t> ruinous </a:t>
            </a:r>
            <a:r>
              <a:rPr lang="en-US" sz="6000" b="1" dirty="0">
                <a:solidFill>
                  <a:srgbClr val="AD4F0F"/>
                </a:solidFill>
                <a:cs typeface="Calibri" panose="020F0502020204030204" pitchFamily="34" charset="0"/>
              </a:rPr>
              <a:t>(a)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13521" y="4921192"/>
            <a:ext cx="4690347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6600" dirty="0" err="1"/>
              <a:t>bị</a:t>
            </a:r>
            <a:r>
              <a:rPr lang="en-US" sz="6600" dirty="0"/>
              <a:t> </a:t>
            </a:r>
            <a:r>
              <a:rPr lang="en-US" sz="6600" dirty="0" err="1"/>
              <a:t>phá</a:t>
            </a:r>
            <a:r>
              <a:rPr lang="en-US" sz="6600" dirty="0"/>
              <a:t> </a:t>
            </a:r>
            <a:r>
              <a:rPr lang="en-US" sz="6600" dirty="0" err="1"/>
              <a:t>hủy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1253885" y="3950699"/>
            <a:ext cx="283923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ruːɪnəs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70D1E0-7DCA-51A3-C00D-5F68B5180E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8560" y="1264193"/>
            <a:ext cx="6472268" cy="4635161"/>
          </a:xfrm>
          <a:prstGeom prst="rect">
            <a:avLst/>
          </a:prstGeom>
        </p:spPr>
      </p:pic>
      <p:pic>
        <p:nvPicPr>
          <p:cNvPr id="3" name="ruinous">
            <a:hlinkClick r:id="" action="ppaction://media"/>
            <a:extLst>
              <a:ext uri="{FF2B5EF4-FFF2-40B4-BE49-F238E27FC236}">
                <a16:creationId xmlns:a16="http://schemas.microsoft.com/office/drawing/2014/main" id="{604A2B6F-1722-4570-AB49-AB3959BE52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3521" y="2804485"/>
            <a:ext cx="717406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458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7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7" name="Round Single Corner Rectangle 16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17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0609870"/>
              </p:ext>
            </p:extLst>
          </p:nvPr>
        </p:nvGraphicFramePr>
        <p:xfrm>
          <a:off x="982966" y="1448868"/>
          <a:ext cx="10767074" cy="5219269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4641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118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91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22579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New words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Pronunciation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Meaning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79676">
                <a:tc>
                  <a:txBody>
                    <a:bodyPr/>
                    <a:lstStyle/>
                    <a:p>
                      <a:pPr marL="514350" marR="0" indent="-51435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3200" b="1" dirty="0">
                          <a:solidFill>
                            <a:srgbClr val="AD4F0F"/>
                          </a:solidFill>
                        </a:rPr>
                        <a:t>package tour (n)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2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/ˈ</a:t>
                      </a:r>
                      <a:r>
                        <a:rPr lang="en-US" sz="3200" b="1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pæk.ɪdʒ</a:t>
                      </a:r>
                      <a:r>
                        <a:rPr lang="en-US" sz="32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ˌ</a:t>
                      </a:r>
                      <a:r>
                        <a:rPr lang="en-US" sz="3200" b="1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tʊər</a:t>
                      </a:r>
                      <a:r>
                        <a:rPr lang="en-US" sz="32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lvl="0" algn="l"/>
                      <a:r>
                        <a:rPr lang="en-US" sz="320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chuyến</a:t>
                      </a:r>
                      <a:r>
                        <a:rPr lang="en-US" sz="32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đi</a:t>
                      </a:r>
                      <a:r>
                        <a:rPr lang="en-US" sz="32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trọn</a:t>
                      </a:r>
                      <a:r>
                        <a:rPr lang="en-US" sz="32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gói</a:t>
                      </a:r>
                      <a:endParaRPr lang="en-US" sz="32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88850">
                <a:tc>
                  <a:txBody>
                    <a:bodyPr/>
                    <a:lstStyle/>
                    <a:p>
                      <a:pPr marL="514350" marR="0" lvl="0" indent="-51435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 startAt="2"/>
                        <a:tabLst/>
                        <a:defRPr/>
                      </a:pPr>
                      <a:r>
                        <a:rPr lang="en-US" sz="3200" b="1" dirty="0">
                          <a:solidFill>
                            <a:srgbClr val="AD4F0F"/>
                          </a:solidFill>
                        </a:rPr>
                        <a:t>self-guided</a:t>
                      </a:r>
                      <a:r>
                        <a:rPr lang="en-US" sz="2000" b="1" dirty="0">
                          <a:solidFill>
                            <a:srgbClr val="AD4F0F"/>
                          </a:solidFill>
                        </a:rPr>
                        <a:t> </a:t>
                      </a:r>
                      <a:r>
                        <a:rPr lang="en-US" sz="3200" b="1" kern="1200" dirty="0">
                          <a:solidFill>
                            <a:srgbClr val="AD4F0F"/>
                          </a:solidFill>
                          <a:latin typeface="+mn-lt"/>
                          <a:ea typeface="+mn-ea"/>
                          <a:cs typeface="+mn-cs"/>
                        </a:rPr>
                        <a:t>(a)</a:t>
                      </a:r>
                    </a:p>
                    <a:p>
                      <a:pPr marL="144145" marR="0" indent="-144145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2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/ˌ</a:t>
                      </a:r>
                      <a:r>
                        <a:rPr lang="en-US" sz="3200" b="1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selfˈɡaɪ.dɪd</a:t>
                      </a:r>
                      <a:r>
                        <a:rPr lang="en-US" sz="32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/ 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lvl="0" algn="l"/>
                      <a:r>
                        <a:rPr lang="vi-VN" sz="320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tự dẫn đường; tự điều khiển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917693607"/>
                  </a:ext>
                </a:extLst>
              </a:tr>
              <a:tr h="1007443">
                <a:tc>
                  <a:txBody>
                    <a:bodyPr/>
                    <a:lstStyle/>
                    <a:p>
                      <a:pPr marL="514350" marR="0" lvl="0" indent="-51435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 startAt="3"/>
                        <a:tabLst/>
                        <a:defRPr/>
                      </a:pPr>
                      <a:r>
                        <a:rPr lang="en-US" sz="3200" b="1" kern="1200" dirty="0">
                          <a:solidFill>
                            <a:srgbClr val="AD4F0F"/>
                          </a:solidFill>
                          <a:latin typeface="+mn-lt"/>
                          <a:ea typeface="+mn-ea"/>
                          <a:cs typeface="+mn-cs"/>
                        </a:rPr>
                        <a:t>itinerary (n)</a:t>
                      </a:r>
                    </a:p>
                    <a:p>
                      <a:pPr marL="144145" marR="0" indent="-144145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2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/</a:t>
                      </a:r>
                      <a:r>
                        <a:rPr lang="en-US" sz="3200" b="1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aɪˈtɪn.ə.rer.i</a:t>
                      </a:r>
                      <a:r>
                        <a:rPr lang="en-US" sz="32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/ 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kế</a:t>
                      </a:r>
                      <a:r>
                        <a:rPr lang="en-US" sz="32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hoạch</a:t>
                      </a:r>
                      <a:r>
                        <a:rPr lang="en-US" sz="32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chi </a:t>
                      </a:r>
                      <a:r>
                        <a:rPr lang="en-US" sz="320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tiết</a:t>
                      </a:r>
                      <a:r>
                        <a:rPr lang="en-US" sz="32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của</a:t>
                      </a:r>
                      <a:r>
                        <a:rPr lang="en-US" sz="32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chuyến</a:t>
                      </a:r>
                      <a:r>
                        <a:rPr lang="en-US" sz="32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đi</a:t>
                      </a:r>
                      <a:endParaRPr lang="en-US" sz="32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927143399"/>
                  </a:ext>
                </a:extLst>
              </a:tr>
              <a:tr h="888850">
                <a:tc>
                  <a:txBody>
                    <a:bodyPr/>
                    <a:lstStyle/>
                    <a:p>
                      <a:pPr marL="514350" marR="0" indent="-51435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 startAt="4"/>
                      </a:pPr>
                      <a:r>
                        <a:rPr lang="en-US" sz="3200" b="1" dirty="0">
                          <a:solidFill>
                            <a:srgbClr val="AD4F0F"/>
                          </a:solidFill>
                        </a:rPr>
                        <a:t>ruinous </a:t>
                      </a:r>
                      <a:r>
                        <a:rPr lang="en-US" sz="3200" b="1" dirty="0">
                          <a:solidFill>
                            <a:srgbClr val="AD4F0F"/>
                          </a:solidFill>
                          <a:cs typeface="Calibri" panose="020F0502020204030204" pitchFamily="34" charset="0"/>
                        </a:rPr>
                        <a:t>(a)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2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/ˈ</a:t>
                      </a:r>
                      <a:r>
                        <a:rPr lang="en-US" sz="3200" b="1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ruːɪnəs</a:t>
                      </a:r>
                      <a:r>
                        <a:rPr lang="en-US" sz="32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/ 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bị</a:t>
                      </a:r>
                      <a:r>
                        <a:rPr lang="en-US" sz="3200" b="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phá</a:t>
                      </a:r>
                      <a:r>
                        <a:rPr lang="en-US" sz="3200" b="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hủy</a:t>
                      </a:r>
                      <a:r>
                        <a:rPr lang="en-US" sz="3200" b="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472462640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99767" y="19308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2" name="package tour">
            <a:hlinkClick r:id="" action="ppaction://media"/>
            <a:extLst>
              <a:ext uri="{FF2B5EF4-FFF2-40B4-BE49-F238E27FC236}">
                <a16:creationId xmlns:a16="http://schemas.microsoft.com/office/drawing/2014/main" id="{86C56B62-ABF9-8FE6-5FCC-D442017E19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41960" y="2706543"/>
            <a:ext cx="487363" cy="487363"/>
          </a:xfrm>
          <a:prstGeom prst="rect">
            <a:avLst/>
          </a:prstGeom>
        </p:spPr>
      </p:pic>
      <p:pic>
        <p:nvPicPr>
          <p:cNvPr id="3" name="self-guided_1">
            <a:hlinkClick r:id="" action="ppaction://media"/>
            <a:extLst>
              <a:ext uri="{FF2B5EF4-FFF2-40B4-BE49-F238E27FC236}">
                <a16:creationId xmlns:a16="http://schemas.microsoft.com/office/drawing/2014/main" id="{A481CE9E-4E00-D024-34AA-67FAE56CC7A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37613" y="3571139"/>
            <a:ext cx="487363" cy="487363"/>
          </a:xfrm>
          <a:prstGeom prst="rect">
            <a:avLst/>
          </a:prstGeom>
        </p:spPr>
      </p:pic>
      <p:pic>
        <p:nvPicPr>
          <p:cNvPr id="4" name="itinerary">
            <a:hlinkClick r:id="" action="ppaction://media"/>
            <a:extLst>
              <a:ext uri="{FF2B5EF4-FFF2-40B4-BE49-F238E27FC236}">
                <a16:creationId xmlns:a16="http://schemas.microsoft.com/office/drawing/2014/main" id="{22139176-42E4-2C4C-E8AE-2BE6EBD5388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37612" y="4691207"/>
            <a:ext cx="487363" cy="487363"/>
          </a:xfrm>
          <a:prstGeom prst="rect">
            <a:avLst/>
          </a:prstGeom>
        </p:spPr>
      </p:pic>
      <p:pic>
        <p:nvPicPr>
          <p:cNvPr id="5" name="ruinous">
            <a:hlinkClick r:id="" action="ppaction://media"/>
            <a:extLst>
              <a:ext uri="{FF2B5EF4-FFF2-40B4-BE49-F238E27FC236}">
                <a16:creationId xmlns:a16="http://schemas.microsoft.com/office/drawing/2014/main" id="{24074B66-5577-6A27-A7C4-B5715C52355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37612" y="59277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986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3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7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5557</TotalTime>
  <Words>1424</Words>
  <Application>Microsoft Office PowerPoint</Application>
  <PresentationFormat>Widescreen</PresentationFormat>
  <Paragraphs>212</Paragraphs>
  <Slides>28</Slides>
  <Notes>18</Notes>
  <HiddenSlides>0</HiddenSlides>
  <MMClips>10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9" baseType="lpstr">
      <vt:lpstr>Arial</vt:lpstr>
      <vt:lpstr>Calibri</vt:lpstr>
      <vt:lpstr>Calibri Light</vt:lpstr>
      <vt:lpstr>Myriad Pro</vt:lpstr>
      <vt:lpstr>Pangolin</vt:lpstr>
      <vt:lpstr>Patrick Hand</vt:lpstr>
      <vt:lpstr>Source Sans Pro</vt:lpstr>
      <vt:lpstr>Tahoma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PICK A BOX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Admin</cp:lastModifiedBy>
  <cp:revision>220</cp:revision>
  <dcterms:created xsi:type="dcterms:W3CDTF">2020-12-09T02:04:09Z</dcterms:created>
  <dcterms:modified xsi:type="dcterms:W3CDTF">2025-01-17T10:04:20Z</dcterms:modified>
</cp:coreProperties>
</file>