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756" r:id="rId2"/>
    <p:sldMasterId id="2147483769" r:id="rId3"/>
  </p:sldMasterIdLst>
  <p:notesMasterIdLst>
    <p:notesMasterId r:id="rId34"/>
  </p:notesMasterIdLst>
  <p:sldIdLst>
    <p:sldId id="795" r:id="rId4"/>
    <p:sldId id="802" r:id="rId5"/>
    <p:sldId id="798" r:id="rId6"/>
    <p:sldId id="256" r:id="rId7"/>
    <p:sldId id="260" r:id="rId8"/>
    <p:sldId id="749" r:id="rId9"/>
    <p:sldId id="800" r:id="rId10"/>
    <p:sldId id="801" r:id="rId11"/>
    <p:sldId id="730" r:id="rId12"/>
    <p:sldId id="775" r:id="rId13"/>
    <p:sldId id="776" r:id="rId14"/>
    <p:sldId id="803" r:id="rId15"/>
    <p:sldId id="784" r:id="rId16"/>
    <p:sldId id="785" r:id="rId17"/>
    <p:sldId id="786" r:id="rId18"/>
    <p:sldId id="810" r:id="rId19"/>
    <p:sldId id="813" r:id="rId20"/>
    <p:sldId id="814" r:id="rId21"/>
    <p:sldId id="778" r:id="rId22"/>
    <p:sldId id="263" r:id="rId23"/>
    <p:sldId id="804" r:id="rId24"/>
    <p:sldId id="781" r:id="rId25"/>
    <p:sldId id="805" r:id="rId26"/>
    <p:sldId id="806" r:id="rId27"/>
    <p:sldId id="809" r:id="rId28"/>
    <p:sldId id="807" r:id="rId29"/>
    <p:sldId id="808" r:id="rId30"/>
    <p:sldId id="815" r:id="rId31"/>
    <p:sldId id="811" r:id="rId32"/>
    <p:sldId id="812" r:id="rId33"/>
  </p:sldIdLst>
  <p:sldSz cx="9144000" cy="5143500" type="screen16x9"/>
  <p:notesSz cx="6858000" cy="9144000"/>
  <p:embeddedFontLst>
    <p:embeddedFont>
      <p:font typeface="#9Slide06 Thillends"/>
      <p:regular r:id="rId35"/>
    </p:embeddedFont>
    <p:embeddedFont>
      <p:font typeface="#9Slide07 Crocante" panose="02000000000000000000"/>
      <p:regular r:id="rId36"/>
    </p:embeddedFont>
    <p:embeddedFont>
      <p:font typeface="Britannic Bold" panose="020B0903060703020204" pitchFamily="34" charset="0"/>
      <p:regular r:id="rId37"/>
    </p:embeddedFont>
    <p:embeddedFont>
      <p:font typeface="Nunito Light" pitchFamily="2" charset="0"/>
      <p:regular r:id="rId38"/>
      <p:italic r:id="rId39"/>
    </p:embeddedFont>
    <p:embeddedFont>
      <p:font typeface="Segoe UI" panose="020B0502040204020203" pitchFamily="34" charset="0"/>
      <p:regular r:id="rId40"/>
      <p:bold r:id="rId41"/>
      <p:italic r:id="rId42"/>
      <p:boldItalic r:id="rId43"/>
    </p:embeddedFont>
    <p:embeddedFont>
      <p:font typeface="Segoe UI Black" panose="020B0A02040204020203" pitchFamily="34" charset="0"/>
      <p:bold r:id="rId44"/>
      <p:boldItalic r:id="rId45"/>
    </p:embeddedFont>
    <p:embeddedFont>
      <p:font typeface="Sitka Text Semibold" pitchFamily="2" charset="0"/>
      <p:bold r:id="rId46"/>
      <p:boldItalic r:id="rId47"/>
    </p:embeddedFont>
    <p:embeddedFont>
      <p:font typeface="Varela Round" panose="00000500000000000000" pitchFamily="2" charset="-79"/>
      <p:regular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5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865E205-02E8-4A1C-BF49-D176586F0D26}">
  <a:tblStyle styleId="{2865E205-02E8-4A1C-BF49-D176586F0D2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342D7D3-B340-4FA5-8D1E-7746259B7FE0}"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78" d="100"/>
          <a:sy n="78" d="100"/>
        </p:scale>
        <p:origin x="940" y="52"/>
      </p:cViewPr>
      <p:guideLst>
        <p:guide orient="horz" pos="1620"/>
        <p:guide pos="285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0.fntdata"/><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5.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1"/>
        <p:cNvGrpSpPr/>
        <p:nvPr/>
      </p:nvGrpSpPr>
      <p:grpSpPr>
        <a:xfrm>
          <a:off x="0" y="0"/>
          <a:ext cx="0" cy="0"/>
          <a:chOff x="0" y="0"/>
          <a:chExt cx="0" cy="0"/>
        </a:xfrm>
      </p:grpSpPr>
      <p:sp>
        <p:nvSpPr>
          <p:cNvPr id="2092" name="Google Shape;209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3" name="Google Shape;209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3"/>
        <p:cNvGrpSpPr/>
        <p:nvPr/>
      </p:nvGrpSpPr>
      <p:grpSpPr>
        <a:xfrm>
          <a:off x="0" y="0"/>
          <a:ext cx="0" cy="0"/>
          <a:chOff x="0" y="0"/>
          <a:chExt cx="0" cy="0"/>
        </a:xfrm>
      </p:grpSpPr>
      <p:sp>
        <p:nvSpPr>
          <p:cNvPr id="2384" name="Google Shape;238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5" name="Google Shape;238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3">
          <a:extLst>
            <a:ext uri="{FF2B5EF4-FFF2-40B4-BE49-F238E27FC236}">
              <a16:creationId xmlns:a16="http://schemas.microsoft.com/office/drawing/2014/main" id="{E0C0D409-6074-BF58-1B90-2EE1A9E2F01B}"/>
            </a:ext>
          </a:extLst>
        </p:cNvPr>
        <p:cNvGrpSpPr/>
        <p:nvPr/>
      </p:nvGrpSpPr>
      <p:grpSpPr>
        <a:xfrm>
          <a:off x="0" y="0"/>
          <a:ext cx="0" cy="0"/>
          <a:chOff x="0" y="0"/>
          <a:chExt cx="0" cy="0"/>
        </a:xfrm>
      </p:grpSpPr>
      <p:sp>
        <p:nvSpPr>
          <p:cNvPr id="2384" name="Google Shape;2384;g14072739ea5_12_0:notes">
            <a:extLst>
              <a:ext uri="{FF2B5EF4-FFF2-40B4-BE49-F238E27FC236}">
                <a16:creationId xmlns:a16="http://schemas.microsoft.com/office/drawing/2014/main" id="{84A52D88-4116-34DD-7D2A-5F2C84D9577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5" name="Google Shape;2385;g14072739ea5_12_0:notes">
            <a:extLst>
              <a:ext uri="{FF2B5EF4-FFF2-40B4-BE49-F238E27FC236}">
                <a16:creationId xmlns:a16="http://schemas.microsoft.com/office/drawing/2014/main" id="{0B917847-B677-6F01-3D6A-65E44DE5B88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4595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9"/>
        <p:cNvGrpSpPr/>
        <p:nvPr/>
      </p:nvGrpSpPr>
      <p:grpSpPr>
        <a:xfrm>
          <a:off x="0" y="0"/>
          <a:ext cx="0" cy="0"/>
          <a:chOff x="0" y="0"/>
          <a:chExt cx="0" cy="0"/>
        </a:xfrm>
      </p:grpSpPr>
      <p:sp>
        <p:nvSpPr>
          <p:cNvPr id="2250" name="Google Shape;225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1" name="Google Shape;225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1161e327149_1_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3" name="Google Shape;933;g1161e327149_1_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2913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19051c639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119051c639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7526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9">
          <a:extLst>
            <a:ext uri="{FF2B5EF4-FFF2-40B4-BE49-F238E27FC236}">
              <a16:creationId xmlns:a16="http://schemas.microsoft.com/office/drawing/2014/main" id="{75AE0F2E-DF8E-C9ED-A05D-BF26D10608B5}"/>
            </a:ext>
          </a:extLst>
        </p:cNvPr>
        <p:cNvGrpSpPr/>
        <p:nvPr/>
      </p:nvGrpSpPr>
      <p:grpSpPr>
        <a:xfrm>
          <a:off x="0" y="0"/>
          <a:ext cx="0" cy="0"/>
          <a:chOff x="0" y="0"/>
          <a:chExt cx="0" cy="0"/>
        </a:xfrm>
      </p:grpSpPr>
      <p:sp>
        <p:nvSpPr>
          <p:cNvPr id="2410" name="Google Shape;2410;g54dda1946d_6_322:notes">
            <a:extLst>
              <a:ext uri="{FF2B5EF4-FFF2-40B4-BE49-F238E27FC236}">
                <a16:creationId xmlns:a16="http://schemas.microsoft.com/office/drawing/2014/main" id="{698C5CAB-1484-BB09-2299-AC1BFB8639D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1" name="Google Shape;2411;g54dda1946d_6_322:notes">
            <a:extLst>
              <a:ext uri="{FF2B5EF4-FFF2-40B4-BE49-F238E27FC236}">
                <a16:creationId xmlns:a16="http://schemas.microsoft.com/office/drawing/2014/main" id="{AF0B9BA2-D68D-1CB5-3E40-77D233BF584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4813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9">
          <a:extLst>
            <a:ext uri="{FF2B5EF4-FFF2-40B4-BE49-F238E27FC236}">
              <a16:creationId xmlns:a16="http://schemas.microsoft.com/office/drawing/2014/main" id="{FCFF9C1A-6F39-7412-F12C-0E26B0D1AD87}"/>
            </a:ext>
          </a:extLst>
        </p:cNvPr>
        <p:cNvGrpSpPr/>
        <p:nvPr/>
      </p:nvGrpSpPr>
      <p:grpSpPr>
        <a:xfrm>
          <a:off x="0" y="0"/>
          <a:ext cx="0" cy="0"/>
          <a:chOff x="0" y="0"/>
          <a:chExt cx="0" cy="0"/>
        </a:xfrm>
      </p:grpSpPr>
      <p:sp>
        <p:nvSpPr>
          <p:cNvPr id="2410" name="Google Shape;2410;g54dda1946d_6_322:notes">
            <a:extLst>
              <a:ext uri="{FF2B5EF4-FFF2-40B4-BE49-F238E27FC236}">
                <a16:creationId xmlns:a16="http://schemas.microsoft.com/office/drawing/2014/main" id="{3475681E-5A42-21D0-3821-9A20506A7B5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1" name="Google Shape;2411;g54dda1946d_6_322:notes">
            <a:extLst>
              <a:ext uri="{FF2B5EF4-FFF2-40B4-BE49-F238E27FC236}">
                <a16:creationId xmlns:a16="http://schemas.microsoft.com/office/drawing/2014/main" id="{C473916F-542D-DD17-40B9-324165CFE8D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6949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9">
          <a:extLst>
            <a:ext uri="{FF2B5EF4-FFF2-40B4-BE49-F238E27FC236}">
              <a16:creationId xmlns:a16="http://schemas.microsoft.com/office/drawing/2014/main" id="{0FF086AC-C185-428D-BD40-7C5176396C03}"/>
            </a:ext>
          </a:extLst>
        </p:cNvPr>
        <p:cNvGrpSpPr/>
        <p:nvPr/>
      </p:nvGrpSpPr>
      <p:grpSpPr>
        <a:xfrm>
          <a:off x="0" y="0"/>
          <a:ext cx="0" cy="0"/>
          <a:chOff x="0" y="0"/>
          <a:chExt cx="0" cy="0"/>
        </a:xfrm>
      </p:grpSpPr>
      <p:sp>
        <p:nvSpPr>
          <p:cNvPr id="2410" name="Google Shape;2410;g54dda1946d_6_322:notes">
            <a:extLst>
              <a:ext uri="{FF2B5EF4-FFF2-40B4-BE49-F238E27FC236}">
                <a16:creationId xmlns:a16="http://schemas.microsoft.com/office/drawing/2014/main" id="{A1F28682-19E0-5411-E94D-C81437AC239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1" name="Google Shape;2411;g54dda1946d_6_322:notes">
            <a:extLst>
              <a:ext uri="{FF2B5EF4-FFF2-40B4-BE49-F238E27FC236}">
                <a16:creationId xmlns:a16="http://schemas.microsoft.com/office/drawing/2014/main" id="{2806470E-0373-D52F-EA36-467B7C8B332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9384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9">
          <a:extLst>
            <a:ext uri="{FF2B5EF4-FFF2-40B4-BE49-F238E27FC236}">
              <a16:creationId xmlns:a16="http://schemas.microsoft.com/office/drawing/2014/main" id="{B28481A9-FA14-B019-8E7A-1EE8EF13F927}"/>
            </a:ext>
          </a:extLst>
        </p:cNvPr>
        <p:cNvGrpSpPr/>
        <p:nvPr/>
      </p:nvGrpSpPr>
      <p:grpSpPr>
        <a:xfrm>
          <a:off x="0" y="0"/>
          <a:ext cx="0" cy="0"/>
          <a:chOff x="0" y="0"/>
          <a:chExt cx="0" cy="0"/>
        </a:xfrm>
      </p:grpSpPr>
      <p:sp>
        <p:nvSpPr>
          <p:cNvPr id="2410" name="Google Shape;2410;g54dda1946d_6_322:notes">
            <a:extLst>
              <a:ext uri="{FF2B5EF4-FFF2-40B4-BE49-F238E27FC236}">
                <a16:creationId xmlns:a16="http://schemas.microsoft.com/office/drawing/2014/main" id="{59853B95-F447-5897-1966-5307C06E9C1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1" name="Google Shape;2411;g54dda1946d_6_322:notes">
            <a:extLst>
              <a:ext uri="{FF2B5EF4-FFF2-40B4-BE49-F238E27FC236}">
                <a16:creationId xmlns:a16="http://schemas.microsoft.com/office/drawing/2014/main" id="{8F5C99D1-383D-70C5-057C-8B495BCF141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001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9">
          <a:extLst>
            <a:ext uri="{FF2B5EF4-FFF2-40B4-BE49-F238E27FC236}">
              <a16:creationId xmlns:a16="http://schemas.microsoft.com/office/drawing/2014/main" id="{D4D1FAAA-6AF2-D561-98E6-09389BACE8E1}"/>
            </a:ext>
          </a:extLst>
        </p:cNvPr>
        <p:cNvGrpSpPr/>
        <p:nvPr/>
      </p:nvGrpSpPr>
      <p:grpSpPr>
        <a:xfrm>
          <a:off x="0" y="0"/>
          <a:ext cx="0" cy="0"/>
          <a:chOff x="0" y="0"/>
          <a:chExt cx="0" cy="0"/>
        </a:xfrm>
      </p:grpSpPr>
      <p:sp>
        <p:nvSpPr>
          <p:cNvPr id="2250" name="Google Shape;2250;g54dda1946d_6_308:notes">
            <a:extLst>
              <a:ext uri="{FF2B5EF4-FFF2-40B4-BE49-F238E27FC236}">
                <a16:creationId xmlns:a16="http://schemas.microsoft.com/office/drawing/2014/main" id="{FA5B6743-908F-AAFF-38A1-3A390AF7E1F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1" name="Google Shape;2251;g54dda1946d_6_308:notes">
            <a:extLst>
              <a:ext uri="{FF2B5EF4-FFF2-40B4-BE49-F238E27FC236}">
                <a16:creationId xmlns:a16="http://schemas.microsoft.com/office/drawing/2014/main" id="{3E61B239-9F3D-6739-1355-1B28EA98446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6140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0" y="0"/>
            <a:ext cx="9144091" cy="5143648"/>
            <a:chOff x="0" y="0"/>
            <a:chExt cx="7440875" cy="4152456"/>
          </a:xfrm>
        </p:grpSpPr>
        <p:sp>
          <p:nvSpPr>
            <p:cNvPr id="10" name="Google Shape;10;p2"/>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502465" y="399924"/>
            <a:ext cx="8139069" cy="4343656"/>
            <a:chOff x="916986" y="2500875"/>
            <a:chExt cx="2280618" cy="1217119"/>
          </a:xfrm>
        </p:grpSpPr>
        <p:sp>
          <p:nvSpPr>
            <p:cNvPr id="73" name="Google Shape;73;p2"/>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Google Shape;78;p2"/>
          <p:cNvSpPr txBox="1">
            <a:spLocks noGrp="1"/>
          </p:cNvSpPr>
          <p:nvPr>
            <p:ph type="ctrTitle"/>
          </p:nvPr>
        </p:nvSpPr>
        <p:spPr>
          <a:xfrm>
            <a:off x="1920100" y="1584325"/>
            <a:ext cx="5304000" cy="1807200"/>
          </a:xfrm>
          <a:prstGeom prst="rect">
            <a:avLst/>
          </a:prstGeom>
        </p:spPr>
        <p:txBody>
          <a:bodyPr spcFirstLastPara="1" wrap="square" lIns="91425" tIns="91425" rIns="91425" bIns="91425" anchor="b" anchorCtr="0">
            <a:noAutofit/>
          </a:bodyPr>
          <a:lstStyle>
            <a:lvl1pPr lvl="0" algn="ctr">
              <a:lnSpc>
                <a:spcPct val="115000"/>
              </a:lnSpc>
              <a:spcBef>
                <a:spcPts val="0"/>
              </a:spcBef>
              <a:spcAft>
                <a:spcPts val="0"/>
              </a:spcAft>
              <a:buClr>
                <a:srgbClr val="191919"/>
              </a:buClr>
              <a:buSzPts val="5200"/>
              <a:buNone/>
              <a:defRPr sz="9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79" name="Google Shape;79;p2"/>
          <p:cNvSpPr txBox="1">
            <a:spLocks noGrp="1"/>
          </p:cNvSpPr>
          <p:nvPr>
            <p:ph type="subTitle" idx="1"/>
          </p:nvPr>
        </p:nvSpPr>
        <p:spPr>
          <a:xfrm>
            <a:off x="1920025" y="3432600"/>
            <a:ext cx="5304000" cy="373200"/>
          </a:xfrm>
          <a:prstGeom prst="rect">
            <a:avLst/>
          </a:prstGeom>
          <a:no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80" name="Google Shape;80;p2"/>
          <p:cNvSpPr/>
          <p:nvPr/>
        </p:nvSpPr>
        <p:spPr>
          <a:xfrm>
            <a:off x="152091" y="21313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52091" y="470903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389B0F-63ED-4355-902B-D8B358F2D874}" type="datetimeFigureOut">
              <a:rPr lang="en-US" smtClean="0"/>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877E0D-CC62-4A2C-8BA6-D1152318CA25}" type="slidenum">
              <a:rPr lang="en-US" smtClean="0"/>
              <a:t>‹#›</a:t>
            </a:fld>
            <a:endParaRPr lang="en-US"/>
          </a:p>
        </p:txBody>
      </p:sp>
    </p:spTree>
    <p:extLst>
      <p:ext uri="{BB962C8B-B14F-4D97-AF65-F5344CB8AC3E}">
        <p14:creationId xmlns:p14="http://schemas.microsoft.com/office/powerpoint/2010/main" val="147740382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389B0F-63ED-4355-902B-D8B358F2D874}" type="datetimeFigureOut">
              <a:rPr lang="en-US" smtClean="0"/>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877E0D-CC62-4A2C-8BA6-D1152318CA25}" type="slidenum">
              <a:rPr lang="en-US" smtClean="0"/>
              <a:t>‹#›</a:t>
            </a:fld>
            <a:endParaRPr lang="en-US"/>
          </a:p>
        </p:txBody>
      </p:sp>
    </p:spTree>
    <p:extLst>
      <p:ext uri="{BB962C8B-B14F-4D97-AF65-F5344CB8AC3E}">
        <p14:creationId xmlns:p14="http://schemas.microsoft.com/office/powerpoint/2010/main" val="273182079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389B0F-63ED-4355-902B-D8B358F2D874}" type="datetimeFigureOut">
              <a:rPr lang="en-US" smtClean="0"/>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877E0D-CC62-4A2C-8BA6-D1152318CA25}" type="slidenum">
              <a:rPr lang="en-US" smtClean="0"/>
              <a:t>‹#›</a:t>
            </a:fld>
            <a:endParaRPr lang="en-US"/>
          </a:p>
        </p:txBody>
      </p:sp>
    </p:spTree>
    <p:extLst>
      <p:ext uri="{BB962C8B-B14F-4D97-AF65-F5344CB8AC3E}">
        <p14:creationId xmlns:p14="http://schemas.microsoft.com/office/powerpoint/2010/main" val="2706558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6389B0F-63ED-4355-902B-D8B358F2D874}"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877E0D-CC62-4A2C-8BA6-D1152318CA25}" type="slidenum">
              <a:rPr lang="en-US" smtClean="0"/>
              <a:t>‹#›</a:t>
            </a:fld>
            <a:endParaRPr lang="en-US"/>
          </a:p>
        </p:txBody>
      </p:sp>
    </p:spTree>
    <p:extLst>
      <p:ext uri="{BB962C8B-B14F-4D97-AF65-F5344CB8AC3E}">
        <p14:creationId xmlns:p14="http://schemas.microsoft.com/office/powerpoint/2010/main" val="1192314683"/>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6389B0F-63ED-4355-902B-D8B358F2D874}"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877E0D-CC62-4A2C-8BA6-D1152318CA25}" type="slidenum">
              <a:rPr lang="en-US" smtClean="0"/>
              <a:t>‹#›</a:t>
            </a:fld>
            <a:endParaRPr lang="en-US"/>
          </a:p>
        </p:txBody>
      </p:sp>
    </p:spTree>
    <p:extLst>
      <p:ext uri="{BB962C8B-B14F-4D97-AF65-F5344CB8AC3E}">
        <p14:creationId xmlns:p14="http://schemas.microsoft.com/office/powerpoint/2010/main" val="3102361605"/>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389B0F-63ED-4355-902B-D8B358F2D874}"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877E0D-CC62-4A2C-8BA6-D1152318CA25}" type="slidenum">
              <a:rPr lang="en-US" smtClean="0"/>
              <a:t>‹#›</a:t>
            </a:fld>
            <a:endParaRPr lang="en-US"/>
          </a:p>
        </p:txBody>
      </p:sp>
    </p:spTree>
    <p:extLst>
      <p:ext uri="{BB962C8B-B14F-4D97-AF65-F5344CB8AC3E}">
        <p14:creationId xmlns:p14="http://schemas.microsoft.com/office/powerpoint/2010/main" val="1659824327"/>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389B0F-63ED-4355-902B-D8B358F2D874}"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877E0D-CC62-4A2C-8BA6-D1152318CA25}" type="slidenum">
              <a:rPr lang="en-US" smtClean="0"/>
              <a:t>‹#›</a:t>
            </a:fld>
            <a:endParaRPr lang="en-US"/>
          </a:p>
        </p:txBody>
      </p:sp>
    </p:spTree>
    <p:extLst>
      <p:ext uri="{BB962C8B-B14F-4D97-AF65-F5344CB8AC3E}">
        <p14:creationId xmlns:p14="http://schemas.microsoft.com/office/powerpoint/2010/main" val="4281846282"/>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2"/>
        </a:solidFill>
        <a:effectLst/>
      </p:bgPr>
    </p:bg>
    <p:spTree>
      <p:nvGrpSpPr>
        <p:cNvPr id="1" name="Shape 447"/>
        <p:cNvGrpSpPr/>
        <p:nvPr/>
      </p:nvGrpSpPr>
      <p:grpSpPr>
        <a:xfrm>
          <a:off x="0" y="0"/>
          <a:ext cx="0" cy="0"/>
          <a:chOff x="0" y="0"/>
          <a:chExt cx="0" cy="0"/>
        </a:xfrm>
      </p:grpSpPr>
      <p:sp>
        <p:nvSpPr>
          <p:cNvPr id="517" name="Google Shape;517;p8"/>
          <p:cNvSpPr txBox="1">
            <a:spLocks noGrp="1"/>
          </p:cNvSpPr>
          <p:nvPr>
            <p:ph type="title"/>
          </p:nvPr>
        </p:nvSpPr>
        <p:spPr>
          <a:xfrm>
            <a:off x="1768500" y="2388325"/>
            <a:ext cx="5607000" cy="16581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200">
                <a:solidFill>
                  <a:schemeClr val="accen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667796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18027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493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82"/>
        <p:cNvGrpSpPr/>
        <p:nvPr/>
      </p:nvGrpSpPr>
      <p:grpSpPr>
        <a:xfrm>
          <a:off x="0" y="0"/>
          <a:ext cx="0" cy="0"/>
          <a:chOff x="0" y="0"/>
          <a:chExt cx="0" cy="0"/>
        </a:xfrm>
      </p:grpSpPr>
      <p:grpSp>
        <p:nvGrpSpPr>
          <p:cNvPr id="83" name="Google Shape;83;p3"/>
          <p:cNvGrpSpPr/>
          <p:nvPr/>
        </p:nvGrpSpPr>
        <p:grpSpPr>
          <a:xfrm>
            <a:off x="0" y="0"/>
            <a:ext cx="9144091" cy="5143648"/>
            <a:chOff x="0" y="0"/>
            <a:chExt cx="7440875" cy="4152456"/>
          </a:xfrm>
        </p:grpSpPr>
        <p:sp>
          <p:nvSpPr>
            <p:cNvPr id="84" name="Google Shape;84;p3"/>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 name="Google Shape;146;p3"/>
          <p:cNvGrpSpPr/>
          <p:nvPr/>
        </p:nvGrpSpPr>
        <p:grpSpPr>
          <a:xfrm>
            <a:off x="502465" y="399924"/>
            <a:ext cx="8139069" cy="4343656"/>
            <a:chOff x="916986" y="2500875"/>
            <a:chExt cx="2280618" cy="1217119"/>
          </a:xfrm>
        </p:grpSpPr>
        <p:sp>
          <p:nvSpPr>
            <p:cNvPr id="147" name="Google Shape;147;p3"/>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 name="Google Shape;152;p3"/>
          <p:cNvSpPr txBox="1">
            <a:spLocks noGrp="1"/>
          </p:cNvSpPr>
          <p:nvPr>
            <p:ph type="title"/>
          </p:nvPr>
        </p:nvSpPr>
        <p:spPr>
          <a:xfrm>
            <a:off x="1291500" y="2400500"/>
            <a:ext cx="4320000" cy="9159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solidFill>
                  <a:schemeClr val="accen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3" name="Google Shape;153;p3"/>
          <p:cNvSpPr txBox="1">
            <a:spLocks noGrp="1"/>
          </p:cNvSpPr>
          <p:nvPr>
            <p:ph type="title" idx="2" hasCustomPrompt="1"/>
          </p:nvPr>
        </p:nvSpPr>
        <p:spPr>
          <a:xfrm>
            <a:off x="1291500" y="1241525"/>
            <a:ext cx="1652100" cy="9159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4" name="Google Shape;154;p3"/>
          <p:cNvSpPr txBox="1">
            <a:spLocks noGrp="1"/>
          </p:cNvSpPr>
          <p:nvPr>
            <p:ph type="subTitle" idx="1"/>
          </p:nvPr>
        </p:nvSpPr>
        <p:spPr>
          <a:xfrm>
            <a:off x="1291500" y="3360725"/>
            <a:ext cx="43200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 name="Google Shape;155;p3"/>
          <p:cNvSpPr/>
          <p:nvPr/>
        </p:nvSpPr>
        <p:spPr>
          <a:xfrm>
            <a:off x="1190841" y="487688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12841" y="444578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51028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3247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06671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88566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528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39234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6598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27903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2997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dk2"/>
        </a:solidFill>
        <a:effectLst/>
      </p:bgPr>
    </p:bg>
    <p:spTree>
      <p:nvGrpSpPr>
        <p:cNvPr id="1" name="Shape 375"/>
        <p:cNvGrpSpPr/>
        <p:nvPr/>
      </p:nvGrpSpPr>
      <p:grpSpPr>
        <a:xfrm>
          <a:off x="0" y="0"/>
          <a:ext cx="0" cy="0"/>
          <a:chOff x="0" y="0"/>
          <a:chExt cx="0" cy="0"/>
        </a:xfrm>
      </p:grpSpPr>
      <p:grpSp>
        <p:nvGrpSpPr>
          <p:cNvPr id="376" name="Google Shape;376;p7"/>
          <p:cNvGrpSpPr/>
          <p:nvPr/>
        </p:nvGrpSpPr>
        <p:grpSpPr>
          <a:xfrm>
            <a:off x="0" y="0"/>
            <a:ext cx="9144091" cy="5143648"/>
            <a:chOff x="0" y="0"/>
            <a:chExt cx="7440875" cy="4152456"/>
          </a:xfrm>
        </p:grpSpPr>
        <p:sp>
          <p:nvSpPr>
            <p:cNvPr id="377" name="Google Shape;377;p7"/>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7"/>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7"/>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7"/>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7"/>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7"/>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7"/>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7"/>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7"/>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7"/>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7"/>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7"/>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7"/>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7"/>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7"/>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7"/>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7"/>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7"/>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7"/>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7"/>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7"/>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7"/>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7"/>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7"/>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7"/>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7"/>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7"/>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7"/>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7"/>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7"/>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7"/>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7"/>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7"/>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7"/>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7"/>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7"/>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7"/>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7"/>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7"/>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7"/>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7"/>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7"/>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7"/>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7"/>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7"/>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7"/>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7"/>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7"/>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7"/>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7"/>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7"/>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7"/>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7"/>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7"/>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7"/>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7"/>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7"/>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7"/>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7"/>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7"/>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7"/>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7"/>
          <p:cNvGrpSpPr/>
          <p:nvPr/>
        </p:nvGrpSpPr>
        <p:grpSpPr>
          <a:xfrm>
            <a:off x="192408" y="135664"/>
            <a:ext cx="8759169" cy="4872494"/>
            <a:chOff x="916986" y="2500875"/>
            <a:chExt cx="2280618" cy="1217119"/>
          </a:xfrm>
        </p:grpSpPr>
        <p:sp>
          <p:nvSpPr>
            <p:cNvPr id="440" name="Google Shape;440;p7"/>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7"/>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7"/>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7"/>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7"/>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46" name="Google Shape;446;p7"/>
          <p:cNvSpPr txBox="1">
            <a:spLocks noGrp="1"/>
          </p:cNvSpPr>
          <p:nvPr>
            <p:ph type="subTitle" idx="1"/>
          </p:nvPr>
        </p:nvSpPr>
        <p:spPr>
          <a:xfrm>
            <a:off x="720000" y="1700300"/>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bg>
      <p:bgPr>
        <a:solidFill>
          <a:schemeClr val="dk2"/>
        </a:solidFill>
        <a:effectLst/>
      </p:bgPr>
    </p:bg>
    <p:spTree>
      <p:nvGrpSpPr>
        <p:cNvPr id="1" name="Shape 1112"/>
        <p:cNvGrpSpPr/>
        <p:nvPr/>
      </p:nvGrpSpPr>
      <p:grpSpPr>
        <a:xfrm>
          <a:off x="0" y="0"/>
          <a:ext cx="0" cy="0"/>
          <a:chOff x="0" y="0"/>
          <a:chExt cx="0" cy="0"/>
        </a:xfrm>
      </p:grpSpPr>
      <p:grpSp>
        <p:nvGrpSpPr>
          <p:cNvPr id="1113" name="Google Shape;1113;p19"/>
          <p:cNvGrpSpPr/>
          <p:nvPr/>
        </p:nvGrpSpPr>
        <p:grpSpPr>
          <a:xfrm>
            <a:off x="0" y="0"/>
            <a:ext cx="9144091" cy="5143648"/>
            <a:chOff x="0" y="0"/>
            <a:chExt cx="7440875" cy="4152456"/>
          </a:xfrm>
        </p:grpSpPr>
        <p:sp>
          <p:nvSpPr>
            <p:cNvPr id="1114" name="Google Shape;1114;p19"/>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9"/>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9"/>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9"/>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9"/>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9"/>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9"/>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9"/>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9"/>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9"/>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9"/>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9"/>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9"/>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9"/>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9"/>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9"/>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9"/>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9"/>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9"/>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9"/>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9"/>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9"/>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9"/>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9"/>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9"/>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9"/>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9"/>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9"/>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9"/>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9"/>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9"/>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9"/>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9"/>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9"/>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9"/>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9"/>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9"/>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9"/>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9"/>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9"/>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9"/>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9"/>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9"/>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9"/>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9"/>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9"/>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9"/>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9"/>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9"/>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9"/>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9"/>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9"/>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9"/>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9"/>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9"/>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9"/>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9"/>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9"/>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9"/>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9"/>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9"/>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9"/>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6" name="Google Shape;1176;p19"/>
          <p:cNvGrpSpPr/>
          <p:nvPr/>
        </p:nvGrpSpPr>
        <p:grpSpPr>
          <a:xfrm>
            <a:off x="173287" y="130863"/>
            <a:ext cx="8797256" cy="4881744"/>
            <a:chOff x="916986" y="2500875"/>
            <a:chExt cx="2280618" cy="1217119"/>
          </a:xfrm>
        </p:grpSpPr>
        <p:sp>
          <p:nvSpPr>
            <p:cNvPr id="1177" name="Google Shape;1177;p19"/>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9"/>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9"/>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9"/>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9"/>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2" name="Google Shape;1182;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3" name="Google Shape;1183;p19"/>
          <p:cNvSpPr txBox="1">
            <a:spLocks noGrp="1"/>
          </p:cNvSpPr>
          <p:nvPr>
            <p:ph type="subTitle" idx="1"/>
          </p:nvPr>
        </p:nvSpPr>
        <p:spPr>
          <a:xfrm>
            <a:off x="4832075" y="1667625"/>
            <a:ext cx="3254100" cy="2035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4" name="Google Shape;1184;p19"/>
          <p:cNvSpPr txBox="1">
            <a:spLocks noGrp="1"/>
          </p:cNvSpPr>
          <p:nvPr>
            <p:ph type="subTitle" idx="2"/>
          </p:nvPr>
        </p:nvSpPr>
        <p:spPr>
          <a:xfrm>
            <a:off x="816925" y="1667625"/>
            <a:ext cx="3254100" cy="2035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5" name="Google Shape;1185;p19"/>
          <p:cNvSpPr/>
          <p:nvPr/>
        </p:nvSpPr>
        <p:spPr>
          <a:xfrm>
            <a:off x="533316" y="452781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1">
  <p:cSld name="TITLE_ONLY_1">
    <p:bg>
      <p:bgPr>
        <a:solidFill>
          <a:schemeClr val="dk2"/>
        </a:solidFill>
        <a:effectLst/>
      </p:bgPr>
    </p:bg>
    <p:spTree>
      <p:nvGrpSpPr>
        <p:cNvPr id="1" name="Shape 1801"/>
        <p:cNvGrpSpPr/>
        <p:nvPr/>
      </p:nvGrpSpPr>
      <p:grpSpPr>
        <a:xfrm>
          <a:off x="0" y="0"/>
          <a:ext cx="0" cy="0"/>
          <a:chOff x="0" y="0"/>
          <a:chExt cx="0" cy="0"/>
        </a:xfrm>
      </p:grpSpPr>
      <p:grpSp>
        <p:nvGrpSpPr>
          <p:cNvPr id="1802" name="Google Shape;1802;p28"/>
          <p:cNvGrpSpPr/>
          <p:nvPr/>
        </p:nvGrpSpPr>
        <p:grpSpPr>
          <a:xfrm>
            <a:off x="0" y="0"/>
            <a:ext cx="9144091" cy="5143648"/>
            <a:chOff x="0" y="0"/>
            <a:chExt cx="7440875" cy="4152456"/>
          </a:xfrm>
        </p:grpSpPr>
        <p:sp>
          <p:nvSpPr>
            <p:cNvPr id="1803" name="Google Shape;1803;p28"/>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8"/>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8"/>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8"/>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8"/>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8"/>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8"/>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8"/>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8"/>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8"/>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8"/>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8"/>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8"/>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8"/>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8"/>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8"/>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8"/>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8"/>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8"/>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8"/>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8"/>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8"/>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8"/>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8"/>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8"/>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8"/>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8"/>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8"/>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8"/>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8"/>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8"/>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8"/>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8"/>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8"/>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8"/>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8"/>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8"/>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8"/>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8"/>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8"/>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8"/>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8"/>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8"/>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8"/>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8"/>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8"/>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8"/>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8"/>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8"/>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8"/>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8"/>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8"/>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8"/>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8"/>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8"/>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8"/>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8"/>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8"/>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8"/>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8"/>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8"/>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8"/>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5" name="Google Shape;1865;p28"/>
          <p:cNvGrpSpPr/>
          <p:nvPr/>
        </p:nvGrpSpPr>
        <p:grpSpPr>
          <a:xfrm>
            <a:off x="192408" y="135664"/>
            <a:ext cx="8759169" cy="4872494"/>
            <a:chOff x="916986" y="2500875"/>
            <a:chExt cx="2280618" cy="1217119"/>
          </a:xfrm>
        </p:grpSpPr>
        <p:sp>
          <p:nvSpPr>
            <p:cNvPr id="1866" name="Google Shape;1866;p28"/>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8"/>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8"/>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8"/>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8"/>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1" name="Google Shape;1871;p28"/>
          <p:cNvSpPr txBox="1">
            <a:spLocks noGrp="1"/>
          </p:cNvSpPr>
          <p:nvPr>
            <p:ph type="title"/>
          </p:nvPr>
        </p:nvSpPr>
        <p:spPr>
          <a:xfrm>
            <a:off x="720000" y="2173590"/>
            <a:ext cx="7704000" cy="713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highlight>
                  <a:schemeClr val="dk2"/>
                </a:highlight>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389B0F-63ED-4355-902B-D8B358F2D874}"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877E0D-CC62-4A2C-8BA6-D1152318CA25}" type="slidenum">
              <a:rPr lang="en-US" smtClean="0"/>
              <a:t>‹#›</a:t>
            </a:fld>
            <a:endParaRPr lang="en-US"/>
          </a:p>
        </p:txBody>
      </p:sp>
    </p:spTree>
    <p:extLst>
      <p:ext uri="{BB962C8B-B14F-4D97-AF65-F5344CB8AC3E}">
        <p14:creationId xmlns:p14="http://schemas.microsoft.com/office/powerpoint/2010/main" val="1749562082"/>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389B0F-63ED-4355-902B-D8B358F2D874}"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877E0D-CC62-4A2C-8BA6-D1152318CA25}" type="slidenum">
              <a:rPr lang="en-US" smtClean="0"/>
              <a:t>‹#›</a:t>
            </a:fld>
            <a:endParaRPr lang="en-US"/>
          </a:p>
        </p:txBody>
      </p:sp>
    </p:spTree>
    <p:extLst>
      <p:ext uri="{BB962C8B-B14F-4D97-AF65-F5344CB8AC3E}">
        <p14:creationId xmlns:p14="http://schemas.microsoft.com/office/powerpoint/2010/main" val="1909651995"/>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389B0F-63ED-4355-902B-D8B358F2D874}"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877E0D-CC62-4A2C-8BA6-D1152318CA25}" type="slidenum">
              <a:rPr lang="en-US" smtClean="0"/>
              <a:t>‹#›</a:t>
            </a:fld>
            <a:endParaRPr lang="en-US"/>
          </a:p>
        </p:txBody>
      </p:sp>
    </p:spTree>
    <p:extLst>
      <p:ext uri="{BB962C8B-B14F-4D97-AF65-F5344CB8AC3E}">
        <p14:creationId xmlns:p14="http://schemas.microsoft.com/office/powerpoint/2010/main" val="311381836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389B0F-63ED-4355-902B-D8B358F2D874}"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877E0D-CC62-4A2C-8BA6-D1152318CA25}" type="slidenum">
              <a:rPr lang="en-US" smtClean="0"/>
              <a:t>‹#›</a:t>
            </a:fld>
            <a:endParaRPr lang="en-US"/>
          </a:p>
        </p:txBody>
      </p:sp>
    </p:spTree>
    <p:extLst>
      <p:ext uri="{BB962C8B-B14F-4D97-AF65-F5344CB8AC3E}">
        <p14:creationId xmlns:p14="http://schemas.microsoft.com/office/powerpoint/2010/main" val="1453791241"/>
      </p:ext>
    </p:extLst>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Varela Round"/>
              <a:buNone/>
              <a:defRPr sz="3500" b="1">
                <a:solidFill>
                  <a:schemeClr val="dk1"/>
                </a:solidFill>
                <a:latin typeface="Varela Round"/>
                <a:ea typeface="Varela Round"/>
                <a:cs typeface="Varela Round"/>
                <a:sym typeface="Varela Round"/>
              </a:defRPr>
            </a:lvl1pPr>
            <a:lvl2pPr lvl="1"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2pPr>
            <a:lvl3pPr lvl="2"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3pPr>
            <a:lvl4pPr lvl="3"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4pPr>
            <a:lvl5pPr lvl="4"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5pPr>
            <a:lvl6pPr lvl="5"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6pPr>
            <a:lvl7pPr lvl="6"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7pPr>
            <a:lvl8pPr lvl="7"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8pPr>
            <a:lvl9pPr lvl="8"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1pPr>
            <a:lvl2pPr marL="914400" lvl="1"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2pPr>
            <a:lvl3pPr marL="1371600" lvl="2"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3pPr>
            <a:lvl4pPr marL="1828800" lvl="3"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4pPr>
            <a:lvl5pPr marL="2286000" lvl="4"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5pPr>
            <a:lvl6pPr marL="2743200" lvl="5"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6pPr>
            <a:lvl7pPr marL="3200400" lvl="6"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7pPr>
            <a:lvl8pPr marL="3657600" lvl="7"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8pPr>
            <a:lvl9pPr marL="4114800" lvl="8"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65" r:id="rId4"/>
    <p:sldLayoutId id="2147483674"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11/5/2024</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75979025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11/5/2024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2778173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24.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mp4"/><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video" Target="../media/media2.mp4"/><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F6D6-D227-2884-5BE5-E23F9D758B4B}"/>
              </a:ext>
            </a:extLst>
          </p:cNvPr>
          <p:cNvSpPr>
            <a:spLocks noGrp="1"/>
          </p:cNvSpPr>
          <p:nvPr>
            <p:ph type="title"/>
          </p:nvPr>
        </p:nvSpPr>
        <p:spPr>
          <a:xfrm>
            <a:off x="552449" y="2343150"/>
            <a:ext cx="8039100" cy="915900"/>
          </a:xfrm>
        </p:spPr>
        <p:txBody>
          <a:bodyPr/>
          <a:lstStyle/>
          <a:p>
            <a:pPr algn="ctr">
              <a:lnSpc>
                <a:spcPct val="90000"/>
              </a:lnSpc>
            </a:pPr>
            <a:r>
              <a:rPr lang="vi-VN" sz="4800" spc="300" dirty="0">
                <a:solidFill>
                  <a:schemeClr val="bg2">
                    <a:lumMod val="50000"/>
                  </a:schemeClr>
                </a:solidFill>
                <a:latin typeface="#9Slide06 Thillends" pitchFamily="2" charset="0"/>
              </a:rPr>
              <a:t>Chào mừng các thầy cô và các em đến với buổi học!</a:t>
            </a:r>
            <a:endParaRPr lang="en-US" sz="4800" spc="300" dirty="0">
              <a:solidFill>
                <a:schemeClr val="bg2">
                  <a:lumMod val="50000"/>
                </a:schemeClr>
              </a:solidFill>
              <a:latin typeface="#9Slide06 Thillends" pitchFamily="2" charset="0"/>
            </a:endParaRPr>
          </a:p>
        </p:txBody>
      </p:sp>
      <p:pic>
        <p:nvPicPr>
          <p:cNvPr id="8" name="Picture 7">
            <a:extLst>
              <a:ext uri="{FF2B5EF4-FFF2-40B4-BE49-F238E27FC236}">
                <a16:creationId xmlns:a16="http://schemas.microsoft.com/office/drawing/2014/main" id="{E3248ED3-84EB-E49E-60D2-EE94DF12F9E5}"/>
              </a:ext>
            </a:extLst>
          </p:cNvPr>
          <p:cNvPicPr>
            <a:picLocks noChangeAspect="1"/>
          </p:cNvPicPr>
          <p:nvPr/>
        </p:nvPicPr>
        <p:blipFill>
          <a:blip r:embed="rId2"/>
          <a:stretch>
            <a:fillRect/>
          </a:stretch>
        </p:blipFill>
        <p:spPr>
          <a:xfrm>
            <a:off x="1412141" y="-2300200"/>
            <a:ext cx="6319717" cy="6115050"/>
          </a:xfrm>
          <a:prstGeom prst="rect">
            <a:avLst/>
          </a:prstGeom>
        </p:spPr>
      </p:pic>
    </p:spTree>
    <p:extLst>
      <p:ext uri="{BB962C8B-B14F-4D97-AF65-F5344CB8AC3E}">
        <p14:creationId xmlns:p14="http://schemas.microsoft.com/office/powerpoint/2010/main" val="181504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2000" fill="hold"/>
                                        <p:tgtEl>
                                          <p:spTgt spid="2"/>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48"/>
          <p:cNvSpPr/>
          <p:nvPr/>
        </p:nvSpPr>
        <p:spPr>
          <a:xfrm>
            <a:off x="804245" y="744619"/>
            <a:ext cx="2590900" cy="63791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algn="ctr" defTabSz="914378"/>
            <a:endParaRPr b="1">
              <a:solidFill>
                <a:srgbClr val="FFFFFF"/>
              </a:solidFill>
              <a:latin typeface="Comfortaa"/>
              <a:ea typeface="Comfortaa"/>
              <a:cs typeface="Comfortaa"/>
              <a:sym typeface="Comfortaa"/>
            </a:endParaRPr>
          </a:p>
        </p:txBody>
      </p:sp>
      <p:sp>
        <p:nvSpPr>
          <p:cNvPr id="601" name="Google Shape;601;p48"/>
          <p:cNvSpPr txBox="1">
            <a:spLocks noGrp="1"/>
          </p:cNvSpPr>
          <p:nvPr>
            <p:ph type="title"/>
          </p:nvPr>
        </p:nvSpPr>
        <p:spPr>
          <a:xfrm>
            <a:off x="515952" y="672432"/>
            <a:ext cx="2804142" cy="802200"/>
          </a:xfrm>
          <a:prstGeom prst="rect">
            <a:avLst/>
          </a:prstGeom>
        </p:spPr>
        <p:txBody>
          <a:bodyPr spcFirstLastPara="1" wrap="square" lIns="91425" tIns="91425" rIns="91425" bIns="91425" anchor="t" anchorCtr="0">
            <a:noAutofit/>
          </a:bodyPr>
          <a:lstStyle/>
          <a:p>
            <a:pPr algn="r"/>
            <a:r>
              <a:rPr lang="en" sz="3600" dirty="0"/>
              <a:t>Hoạt động</a:t>
            </a:r>
            <a:endParaRPr sz="3600" dirty="0"/>
          </a:p>
        </p:txBody>
      </p:sp>
      <p:sp>
        <p:nvSpPr>
          <p:cNvPr id="603" name="Google Shape;603;p48"/>
          <p:cNvSpPr txBox="1">
            <a:spLocks noGrp="1"/>
          </p:cNvSpPr>
          <p:nvPr>
            <p:ph type="title" idx="2"/>
          </p:nvPr>
        </p:nvSpPr>
        <p:spPr>
          <a:xfrm>
            <a:off x="1742092" y="1246356"/>
            <a:ext cx="5659816" cy="802200"/>
          </a:xfrm>
          <a:prstGeom prst="rect">
            <a:avLst/>
          </a:prstGeom>
        </p:spPr>
        <p:txBody>
          <a:bodyPr spcFirstLastPara="1" wrap="square" lIns="91425" tIns="91425" rIns="91425" bIns="91425" anchor="t" anchorCtr="0">
            <a:noAutofit/>
          </a:bodyPr>
          <a:lstStyle/>
          <a:p>
            <a:pPr algn="ctr">
              <a:lnSpc>
                <a:spcPct val="100000"/>
              </a:lnSpc>
            </a:pPr>
            <a:r>
              <a:rPr lang="en" sz="7200" spc="300" dirty="0">
                <a:latin typeface="#9Slide07 Crocante" panose="02000000000000000000" pitchFamily="2" charset="0"/>
              </a:rPr>
              <a:t>CHUNG SỨC</a:t>
            </a:r>
            <a:endParaRPr sz="7200" spc="300" dirty="0">
              <a:latin typeface="#9Slide07 Crocante" panose="02000000000000000000" pitchFamily="2" charset="0"/>
            </a:endParaRPr>
          </a:p>
        </p:txBody>
      </p:sp>
      <p:grpSp>
        <p:nvGrpSpPr>
          <p:cNvPr id="623" name="Google Shape;623;p48"/>
          <p:cNvGrpSpPr/>
          <p:nvPr/>
        </p:nvGrpSpPr>
        <p:grpSpPr>
          <a:xfrm>
            <a:off x="613240" y="335364"/>
            <a:ext cx="320453" cy="409255"/>
            <a:chOff x="5905475" y="2032050"/>
            <a:chExt cx="454350" cy="580175"/>
          </a:xfrm>
        </p:grpSpPr>
        <p:sp>
          <p:nvSpPr>
            <p:cNvPr id="624" name="Google Shape;624;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defTabSz="914378"/>
              <a:endParaRPr/>
            </a:p>
          </p:txBody>
        </p:sp>
        <p:sp>
          <p:nvSpPr>
            <p:cNvPr id="625" name="Google Shape;625;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defTabSz="914378"/>
              <a:endParaRPr/>
            </a:p>
          </p:txBody>
        </p:sp>
        <p:sp>
          <p:nvSpPr>
            <p:cNvPr id="626" name="Google Shape;626;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defTabSz="914378"/>
              <a:endParaRPr/>
            </a:p>
          </p:txBody>
        </p:sp>
        <p:sp>
          <p:nvSpPr>
            <p:cNvPr id="627" name="Google Shape;627;p4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defTabSz="914378"/>
              <a:endParaRPr/>
            </a:p>
          </p:txBody>
        </p:sp>
        <p:sp>
          <p:nvSpPr>
            <p:cNvPr id="628" name="Google Shape;628;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defTabSz="914378"/>
              <a:endParaRPr/>
            </a:p>
          </p:txBody>
        </p:sp>
        <p:sp>
          <p:nvSpPr>
            <p:cNvPr id="629" name="Google Shape;629;p4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defTabSz="914378"/>
              <a:endParaRPr/>
            </a:p>
          </p:txBody>
        </p:sp>
      </p:grpSp>
      <p:grpSp>
        <p:nvGrpSpPr>
          <p:cNvPr id="630" name="Google Shape;630;p48"/>
          <p:cNvGrpSpPr/>
          <p:nvPr/>
        </p:nvGrpSpPr>
        <p:grpSpPr>
          <a:xfrm>
            <a:off x="3692140" y="4354062"/>
            <a:ext cx="110713" cy="138697"/>
            <a:chOff x="7249250" y="2312150"/>
            <a:chExt cx="433317" cy="542846"/>
          </a:xfrm>
        </p:grpSpPr>
        <p:sp>
          <p:nvSpPr>
            <p:cNvPr id="631" name="Google Shape;631;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defTabSz="914378"/>
              <a:endParaRPr/>
            </a:p>
          </p:txBody>
        </p:sp>
        <p:sp>
          <p:nvSpPr>
            <p:cNvPr id="632" name="Google Shape;632;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defTabSz="914378"/>
              <a:endParaRPr/>
            </a:p>
          </p:txBody>
        </p:sp>
        <p:sp>
          <p:nvSpPr>
            <p:cNvPr id="633" name="Google Shape;633;p4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defTabSz="914378"/>
              <a:endParaRPr/>
            </a:p>
          </p:txBody>
        </p:sp>
      </p:grpSp>
      <p:pic>
        <p:nvPicPr>
          <p:cNvPr id="8194" name="Picture 2" descr="Giáo Dục, Học Tập, Học Sinh, Kiến Thức, Học Nhóm, Tải hình PNG 187 -  Free.Vector6.com">
            <a:extLst>
              <a:ext uri="{FF2B5EF4-FFF2-40B4-BE49-F238E27FC236}">
                <a16:creationId xmlns:a16="http://schemas.microsoft.com/office/drawing/2014/main" id="{B44EE3DD-09A5-656A-994C-C9F7497F09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24"/>
          <a:stretch/>
        </p:blipFill>
        <p:spPr bwMode="auto">
          <a:xfrm>
            <a:off x="2270312" y="2127307"/>
            <a:ext cx="4603376" cy="2599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489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12">
          <a:extLst>
            <a:ext uri="{FF2B5EF4-FFF2-40B4-BE49-F238E27FC236}">
              <a16:creationId xmlns:a16="http://schemas.microsoft.com/office/drawing/2014/main" id="{EE9D65C7-1FCE-391A-A34A-3045C911D2F4}"/>
            </a:ext>
          </a:extLst>
        </p:cNvPr>
        <p:cNvGrpSpPr/>
        <p:nvPr/>
      </p:nvGrpSpPr>
      <p:grpSpPr>
        <a:xfrm>
          <a:off x="0" y="0"/>
          <a:ext cx="0" cy="0"/>
          <a:chOff x="0" y="0"/>
          <a:chExt cx="0" cy="0"/>
        </a:xfrm>
      </p:grpSpPr>
      <p:sp>
        <p:nvSpPr>
          <p:cNvPr id="2414" name="Google Shape;2414;p43">
            <a:extLst>
              <a:ext uri="{FF2B5EF4-FFF2-40B4-BE49-F238E27FC236}">
                <a16:creationId xmlns:a16="http://schemas.microsoft.com/office/drawing/2014/main" id="{3D654FB0-E995-6CC9-A049-85E639E69763}"/>
              </a:ext>
            </a:extLst>
          </p:cNvPr>
          <p:cNvSpPr txBox="1">
            <a:spLocks noGrp="1"/>
          </p:cNvSpPr>
          <p:nvPr>
            <p:ph type="subTitle" idx="1"/>
          </p:nvPr>
        </p:nvSpPr>
        <p:spPr>
          <a:xfrm>
            <a:off x="276483" y="12160"/>
            <a:ext cx="8686086" cy="288968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vi-VN" sz="2000" b="1" dirty="0">
                <a:solidFill>
                  <a:schemeClr val="accent2">
                    <a:lumMod val="25000"/>
                  </a:schemeClr>
                </a:solidFill>
              </a:rPr>
              <a:t>Sắp xếp các từ khóa vào vị trí trống:</a:t>
            </a:r>
          </a:p>
          <a:p>
            <a:pPr marL="0" lvl="0" indent="0" algn="just" rtl="0">
              <a:spcBef>
                <a:spcPts val="0"/>
              </a:spcBef>
              <a:spcAft>
                <a:spcPts val="0"/>
              </a:spcAft>
              <a:buClr>
                <a:schemeClr val="dk1"/>
              </a:buClr>
              <a:buSzPts val="1100"/>
              <a:buFont typeface="Arial"/>
              <a:buNone/>
            </a:pPr>
            <a:r>
              <a:rPr lang="en-US" sz="2000" b="1" dirty="0">
                <a:solidFill>
                  <a:schemeClr val="bg2">
                    <a:lumMod val="25000"/>
                  </a:schemeClr>
                </a:solidFill>
              </a:rPr>
              <a:t>     </a:t>
            </a:r>
            <a:r>
              <a:rPr lang="vi-VN" sz="2000" b="1" dirty="0">
                <a:solidFill>
                  <a:schemeClr val="bg2">
                    <a:lumMod val="25000"/>
                  </a:schemeClr>
                </a:solidFill>
              </a:rPr>
              <a:t>Để giữ vệ sinh an toàn thực phầm, cần lựa chọn thực phẩm ......(1)…</a:t>
            </a:r>
            <a:r>
              <a:rPr lang="en-US" sz="2000" b="1" dirty="0">
                <a:solidFill>
                  <a:schemeClr val="bg2">
                    <a:lumMod val="25000"/>
                  </a:schemeClr>
                </a:solidFill>
              </a:rPr>
              <a:t>….</a:t>
            </a:r>
            <a:r>
              <a:rPr lang="vi-VN" sz="2000" b="1" dirty="0">
                <a:solidFill>
                  <a:schemeClr val="bg2">
                    <a:lumMod val="25000"/>
                  </a:schemeClr>
                </a:solidFill>
              </a:rPr>
              <a:t>....., nguồn gốc rõ ràng; chế biến và .....</a:t>
            </a:r>
            <a:r>
              <a:rPr lang="en-US" sz="2000" b="1" dirty="0">
                <a:solidFill>
                  <a:schemeClr val="bg2">
                    <a:lumMod val="25000"/>
                  </a:schemeClr>
                </a:solidFill>
              </a:rPr>
              <a:t>...</a:t>
            </a:r>
            <a:r>
              <a:rPr lang="vi-VN" sz="2000" b="1" dirty="0">
                <a:solidFill>
                  <a:schemeClr val="bg2">
                    <a:lumMod val="25000"/>
                  </a:schemeClr>
                </a:solidFill>
              </a:rPr>
              <a:t>.(2)...... đúng cách. </a:t>
            </a:r>
            <a:endParaRPr lang="en-US" sz="2000" b="1" dirty="0">
              <a:solidFill>
                <a:schemeClr val="bg2">
                  <a:lumMod val="25000"/>
                </a:schemeClr>
              </a:solidFill>
            </a:endParaRPr>
          </a:p>
          <a:p>
            <a:pPr marL="0" lvl="0" indent="0" algn="just" rtl="0">
              <a:spcBef>
                <a:spcPts val="0"/>
              </a:spcBef>
              <a:spcAft>
                <a:spcPts val="0"/>
              </a:spcAft>
              <a:buClr>
                <a:schemeClr val="dk1"/>
              </a:buClr>
              <a:buSzPts val="1100"/>
              <a:buFont typeface="Arial"/>
              <a:buNone/>
            </a:pPr>
            <a:r>
              <a:rPr lang="en-US" sz="2000" b="1" dirty="0">
                <a:solidFill>
                  <a:schemeClr val="bg2">
                    <a:lumMod val="25000"/>
                  </a:schemeClr>
                </a:solidFill>
              </a:rPr>
              <a:t>     </a:t>
            </a:r>
            <a:r>
              <a:rPr lang="vi-VN" sz="2000" b="1" dirty="0">
                <a:solidFill>
                  <a:schemeClr val="bg2">
                    <a:lumMod val="25000"/>
                  </a:schemeClr>
                </a:solidFill>
              </a:rPr>
              <a:t>Các thực phẩm đóng hộp, chế biến sẵn chỉ sử dụng khi còn ......(3)....... </a:t>
            </a:r>
            <a:endParaRPr lang="en-US" sz="2000" b="1" dirty="0">
              <a:solidFill>
                <a:schemeClr val="bg2">
                  <a:lumMod val="25000"/>
                </a:schemeClr>
              </a:solidFill>
            </a:endParaRPr>
          </a:p>
          <a:p>
            <a:pPr marL="0" lvl="0" indent="0" algn="just" rtl="0">
              <a:spcBef>
                <a:spcPts val="0"/>
              </a:spcBef>
              <a:spcAft>
                <a:spcPts val="0"/>
              </a:spcAft>
              <a:buClr>
                <a:schemeClr val="dk1"/>
              </a:buClr>
              <a:buSzPts val="1100"/>
              <a:buFont typeface="Arial"/>
              <a:buNone/>
            </a:pPr>
            <a:r>
              <a:rPr lang="en-US" sz="2000" b="1" dirty="0">
                <a:solidFill>
                  <a:schemeClr val="bg2">
                    <a:lumMod val="25000"/>
                  </a:schemeClr>
                </a:solidFill>
              </a:rPr>
              <a:t>    </a:t>
            </a:r>
            <a:r>
              <a:rPr lang="vi-VN" sz="2000" b="1" dirty="0">
                <a:solidFill>
                  <a:schemeClr val="bg2">
                    <a:lumMod val="25000"/>
                  </a:schemeClr>
                </a:solidFill>
              </a:rPr>
              <a:t>Những loại thực phẩm dễ hỏng như rau, quả, cá tư</a:t>
            </a:r>
            <a:r>
              <a:rPr lang="en-US" sz="2000" b="1" dirty="0">
                <a:solidFill>
                  <a:schemeClr val="bg2">
                    <a:lumMod val="25000"/>
                  </a:schemeClr>
                </a:solidFill>
              </a:rPr>
              <a:t>ơ</a:t>
            </a:r>
            <a:r>
              <a:rPr lang="vi-VN" sz="2000" b="1" dirty="0">
                <a:solidFill>
                  <a:schemeClr val="bg2">
                    <a:lumMod val="25000"/>
                  </a:schemeClr>
                </a:solidFill>
              </a:rPr>
              <a:t>i, thịt tươi,... cần được ....</a:t>
            </a:r>
            <a:r>
              <a:rPr lang="en-US" sz="2000" b="1" dirty="0">
                <a:solidFill>
                  <a:schemeClr val="bg2">
                    <a:lumMod val="25000"/>
                  </a:schemeClr>
                </a:solidFill>
              </a:rPr>
              <a:t>......</a:t>
            </a:r>
            <a:r>
              <a:rPr lang="vi-VN" sz="2000" b="1" dirty="0">
                <a:solidFill>
                  <a:schemeClr val="bg2">
                    <a:lumMod val="25000"/>
                  </a:schemeClr>
                </a:solidFill>
              </a:rPr>
              <a:t>..(4)......; thực phẩm cần được ......(5)......, thực phẩm ăn sống (rau, quả) cần lựa chọn đảm bảo vệ sinh và ......(6)…</a:t>
            </a:r>
            <a:r>
              <a:rPr lang="en-US" sz="2000" b="1" dirty="0">
                <a:solidFill>
                  <a:schemeClr val="bg2">
                    <a:lumMod val="25000"/>
                  </a:schemeClr>
                </a:solidFill>
              </a:rPr>
              <a:t>…..</a:t>
            </a:r>
            <a:r>
              <a:rPr lang="vi-VN" sz="2000" b="1" dirty="0">
                <a:solidFill>
                  <a:schemeClr val="bg2">
                    <a:lumMod val="25000"/>
                  </a:schemeClr>
                </a:solidFill>
              </a:rPr>
              <a:t>....; không để lẫn ......(7)...</a:t>
            </a:r>
            <a:r>
              <a:rPr lang="en-US" sz="2000" b="1" dirty="0">
                <a:solidFill>
                  <a:schemeClr val="bg2">
                    <a:lumMod val="25000"/>
                  </a:schemeClr>
                </a:solidFill>
              </a:rPr>
              <a:t>.................</a:t>
            </a:r>
            <a:r>
              <a:rPr lang="vi-VN" sz="2000" b="1" dirty="0">
                <a:solidFill>
                  <a:schemeClr val="bg2">
                    <a:lumMod val="25000"/>
                  </a:schemeClr>
                </a:solidFill>
              </a:rPr>
              <a:t>... với  thực phẩm cần nấu chín (thịt, cá); thực phẩm sau khi chế biến cần được ......(8)....</a:t>
            </a:r>
            <a:r>
              <a:rPr lang="en-US" sz="2000" b="1" dirty="0">
                <a:solidFill>
                  <a:schemeClr val="bg2">
                    <a:lumMod val="25000"/>
                  </a:schemeClr>
                </a:solidFill>
              </a:rPr>
              <a:t>...</a:t>
            </a:r>
            <a:r>
              <a:rPr lang="vi-VN" sz="2000" b="1" dirty="0">
                <a:solidFill>
                  <a:schemeClr val="bg2">
                    <a:lumMod val="25000"/>
                  </a:schemeClr>
                </a:solidFill>
              </a:rPr>
              <a:t>.. cẩn thận;....</a:t>
            </a:r>
            <a:endParaRPr sz="2000" b="1" dirty="0">
              <a:solidFill>
                <a:schemeClr val="bg2">
                  <a:lumMod val="25000"/>
                </a:schemeClr>
              </a:solidFill>
            </a:endParaRPr>
          </a:p>
        </p:txBody>
      </p:sp>
      <p:sp>
        <p:nvSpPr>
          <p:cNvPr id="2426" name="Google Shape;2426;p43">
            <a:extLst>
              <a:ext uri="{FF2B5EF4-FFF2-40B4-BE49-F238E27FC236}">
                <a16:creationId xmlns:a16="http://schemas.microsoft.com/office/drawing/2014/main" id="{74CA86B2-9C21-45ED-AD4F-9767C8CB8A1C}"/>
              </a:ext>
            </a:extLst>
          </p:cNvPr>
          <p:cNvSpPr/>
          <p:nvPr/>
        </p:nvSpPr>
        <p:spPr>
          <a:xfrm>
            <a:off x="8872765" y="3699830"/>
            <a:ext cx="191403" cy="214337"/>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C00000"/>
              </a:solidFill>
            </a:endParaRPr>
          </a:p>
        </p:txBody>
      </p:sp>
      <p:sp>
        <p:nvSpPr>
          <p:cNvPr id="2427" name="Google Shape;2427;p43">
            <a:extLst>
              <a:ext uri="{FF2B5EF4-FFF2-40B4-BE49-F238E27FC236}">
                <a16:creationId xmlns:a16="http://schemas.microsoft.com/office/drawing/2014/main" id="{9A196679-5C53-EE22-4C20-E6463A2CC338}"/>
              </a:ext>
            </a:extLst>
          </p:cNvPr>
          <p:cNvSpPr/>
          <p:nvPr/>
        </p:nvSpPr>
        <p:spPr>
          <a:xfrm>
            <a:off x="8628149" y="1743959"/>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43">
            <a:extLst>
              <a:ext uri="{FF2B5EF4-FFF2-40B4-BE49-F238E27FC236}">
                <a16:creationId xmlns:a16="http://schemas.microsoft.com/office/drawing/2014/main" id="{E2971509-80EF-F53E-0D99-FF71969124B2}"/>
              </a:ext>
            </a:extLst>
          </p:cNvPr>
          <p:cNvSpPr/>
          <p:nvPr/>
        </p:nvSpPr>
        <p:spPr>
          <a:xfrm>
            <a:off x="1094241" y="4213099"/>
            <a:ext cx="234948"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solidFill>
                <a:schemeClr val="accent2">
                  <a:lumMod val="50000"/>
                </a:schemeClr>
              </a:solidFill>
            </a:endParaRPr>
          </a:p>
        </p:txBody>
      </p:sp>
      <p:sp>
        <p:nvSpPr>
          <p:cNvPr id="3" name="Rectangle: Rounded Corners 2">
            <a:extLst>
              <a:ext uri="{FF2B5EF4-FFF2-40B4-BE49-F238E27FC236}">
                <a16:creationId xmlns:a16="http://schemas.microsoft.com/office/drawing/2014/main" id="{A49D40B0-FE0A-1E6C-D389-12CC4975F56C}"/>
              </a:ext>
            </a:extLst>
          </p:cNvPr>
          <p:cNvSpPr/>
          <p:nvPr/>
        </p:nvSpPr>
        <p:spPr>
          <a:xfrm>
            <a:off x="4857751" y="3726809"/>
            <a:ext cx="2030504" cy="422285"/>
          </a:xfrm>
          <a:prstGeom prst="roundRect">
            <a:avLst/>
          </a:prstGeom>
          <a:no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kumimoji="0" lang="vi-VN" sz="1800" b="1" i="0" u="none" strike="noStrike" kern="0" cap="none" spc="0" normalizeH="0" baseline="0" noProof="0" dirty="0">
                <a:ln>
                  <a:noFill/>
                </a:ln>
                <a:solidFill>
                  <a:srgbClr val="C00000"/>
                </a:solidFill>
                <a:effectLst/>
                <a:uLnTx/>
                <a:uFillTx/>
                <a:latin typeface="Varela Round"/>
                <a:cs typeface="Varela Round"/>
                <a:sym typeface="Varela Round"/>
              </a:rPr>
              <a:t>đảm bảo vệ sinh</a:t>
            </a:r>
            <a:endParaRPr lang="en-US" sz="1600" dirty="0">
              <a:solidFill>
                <a:srgbClr val="C00000"/>
              </a:solidFill>
            </a:endParaRPr>
          </a:p>
        </p:txBody>
      </p:sp>
      <p:sp>
        <p:nvSpPr>
          <p:cNvPr id="4" name="Rectangle: Rounded Corners 3">
            <a:extLst>
              <a:ext uri="{FF2B5EF4-FFF2-40B4-BE49-F238E27FC236}">
                <a16:creationId xmlns:a16="http://schemas.microsoft.com/office/drawing/2014/main" id="{DDBAB509-660F-FC32-576E-9E9448114643}"/>
              </a:ext>
            </a:extLst>
          </p:cNvPr>
          <p:cNvSpPr/>
          <p:nvPr/>
        </p:nvSpPr>
        <p:spPr>
          <a:xfrm>
            <a:off x="6760846" y="4252263"/>
            <a:ext cx="1870726" cy="422285"/>
          </a:xfrm>
          <a:prstGeom prst="roundRect">
            <a:avLst/>
          </a:prstGeom>
          <a:no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kumimoji="0" lang="vi-VN" sz="1800" b="1" i="0" u="none" strike="noStrike" kern="0" cap="none" spc="0" normalizeH="0" baseline="0" noProof="0" dirty="0">
                <a:ln>
                  <a:noFill/>
                </a:ln>
                <a:solidFill>
                  <a:srgbClr val="C00000"/>
                </a:solidFill>
                <a:effectLst/>
                <a:uLnTx/>
                <a:uFillTx/>
                <a:latin typeface="Varela Round"/>
                <a:cs typeface="Varela Round"/>
                <a:sym typeface="Varela Round"/>
              </a:rPr>
              <a:t>bảo quản</a:t>
            </a:r>
            <a:endParaRPr lang="en-US" sz="1600" dirty="0">
              <a:solidFill>
                <a:srgbClr val="C00000"/>
              </a:solidFill>
            </a:endParaRPr>
          </a:p>
        </p:txBody>
      </p:sp>
      <p:sp>
        <p:nvSpPr>
          <p:cNvPr id="5" name="Rectangle: Rounded Corners 4">
            <a:extLst>
              <a:ext uri="{FF2B5EF4-FFF2-40B4-BE49-F238E27FC236}">
                <a16:creationId xmlns:a16="http://schemas.microsoft.com/office/drawing/2014/main" id="{D51230BC-01EB-518C-ED78-575C7DEC8D6E}"/>
              </a:ext>
            </a:extLst>
          </p:cNvPr>
          <p:cNvSpPr/>
          <p:nvPr/>
        </p:nvSpPr>
        <p:spPr>
          <a:xfrm>
            <a:off x="7040848" y="3732162"/>
            <a:ext cx="1870726" cy="422285"/>
          </a:xfrm>
          <a:prstGeom prst="roundRect">
            <a:avLst/>
          </a:prstGeom>
          <a:no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kumimoji="0" lang="vi-VN" sz="1800" b="1" i="0" u="none" strike="noStrike" kern="0" cap="none" spc="0" normalizeH="0" baseline="0" noProof="0" dirty="0">
                <a:ln>
                  <a:noFill/>
                </a:ln>
                <a:solidFill>
                  <a:srgbClr val="C00000"/>
                </a:solidFill>
                <a:effectLst/>
                <a:uLnTx/>
                <a:uFillTx/>
                <a:latin typeface="Varela Round"/>
                <a:cs typeface="Varela Round"/>
                <a:sym typeface="Varela Round"/>
              </a:rPr>
              <a:t>hạn sử dụng</a:t>
            </a:r>
            <a:endParaRPr lang="en-US" sz="1600" dirty="0">
              <a:solidFill>
                <a:srgbClr val="C00000"/>
              </a:solidFill>
            </a:endParaRPr>
          </a:p>
        </p:txBody>
      </p:sp>
      <p:sp>
        <p:nvSpPr>
          <p:cNvPr id="6" name="Rectangle: Rounded Corners 5">
            <a:extLst>
              <a:ext uri="{FF2B5EF4-FFF2-40B4-BE49-F238E27FC236}">
                <a16:creationId xmlns:a16="http://schemas.microsoft.com/office/drawing/2014/main" id="{33B0FC35-2133-ACD3-166F-E829FE064952}"/>
              </a:ext>
            </a:extLst>
          </p:cNvPr>
          <p:cNvSpPr/>
          <p:nvPr/>
        </p:nvSpPr>
        <p:spPr>
          <a:xfrm>
            <a:off x="475162" y="3726809"/>
            <a:ext cx="1870726" cy="422285"/>
          </a:xfrm>
          <a:prstGeom prst="roundRect">
            <a:avLst/>
          </a:prstGeom>
          <a:no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kumimoji="0" lang="vi-VN" sz="1800" b="1" i="0" u="none" strike="noStrike" kern="0" cap="none" spc="0" normalizeH="0" baseline="0" noProof="0" dirty="0">
                <a:ln>
                  <a:noFill/>
                </a:ln>
                <a:solidFill>
                  <a:srgbClr val="C00000"/>
                </a:solidFill>
                <a:effectLst/>
                <a:uLnTx/>
                <a:uFillTx/>
                <a:latin typeface="Varela Round"/>
                <a:cs typeface="Varela Round"/>
                <a:sym typeface="Varela Round"/>
              </a:rPr>
              <a:t>bảo quản lạnh</a:t>
            </a:r>
            <a:endParaRPr lang="en-US" sz="1600" dirty="0">
              <a:solidFill>
                <a:srgbClr val="C00000"/>
              </a:solidFill>
            </a:endParaRPr>
          </a:p>
        </p:txBody>
      </p:sp>
      <p:sp>
        <p:nvSpPr>
          <p:cNvPr id="7" name="Rectangle: Rounded Corners 6">
            <a:extLst>
              <a:ext uri="{FF2B5EF4-FFF2-40B4-BE49-F238E27FC236}">
                <a16:creationId xmlns:a16="http://schemas.microsoft.com/office/drawing/2014/main" id="{C86BE47F-DA02-9CD5-0B3C-C0B9DFA00D14}"/>
              </a:ext>
            </a:extLst>
          </p:cNvPr>
          <p:cNvSpPr/>
          <p:nvPr/>
        </p:nvSpPr>
        <p:spPr>
          <a:xfrm>
            <a:off x="2383713" y="4269116"/>
            <a:ext cx="1870726" cy="422285"/>
          </a:xfrm>
          <a:prstGeom prst="roundRect">
            <a:avLst/>
          </a:prstGeom>
          <a:no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kumimoji="0" lang="vi-VN" sz="1800" b="1" i="0" u="none" strike="noStrike" kern="0" cap="none" spc="0" normalizeH="0" baseline="0" noProof="0" dirty="0">
                <a:ln>
                  <a:noFill/>
                </a:ln>
                <a:solidFill>
                  <a:srgbClr val="C00000"/>
                </a:solidFill>
                <a:effectLst/>
                <a:uLnTx/>
                <a:uFillTx/>
                <a:latin typeface="Varela Round"/>
                <a:cs typeface="Varela Round"/>
                <a:sym typeface="Varela Round"/>
              </a:rPr>
              <a:t>nấu chín</a:t>
            </a:r>
            <a:endParaRPr lang="en-US" sz="1600" dirty="0">
              <a:solidFill>
                <a:srgbClr val="C00000"/>
              </a:solidFill>
            </a:endParaRPr>
          </a:p>
        </p:txBody>
      </p:sp>
      <p:sp>
        <p:nvSpPr>
          <p:cNvPr id="8" name="Rectangle: Rounded Corners 7">
            <a:extLst>
              <a:ext uri="{FF2B5EF4-FFF2-40B4-BE49-F238E27FC236}">
                <a16:creationId xmlns:a16="http://schemas.microsoft.com/office/drawing/2014/main" id="{6709E585-FBED-2E19-F18B-D5B95077E9D0}"/>
              </a:ext>
            </a:extLst>
          </p:cNvPr>
          <p:cNvSpPr/>
          <p:nvPr/>
        </p:nvSpPr>
        <p:spPr>
          <a:xfrm>
            <a:off x="483054" y="4250005"/>
            <a:ext cx="1870726" cy="422285"/>
          </a:xfrm>
          <a:prstGeom prst="roundRect">
            <a:avLst/>
          </a:prstGeom>
          <a:no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kumimoji="0" lang="vi-VN" sz="1800" b="1" i="0" u="none" strike="noStrike" kern="0" cap="none" spc="0" normalizeH="0" baseline="0" noProof="0" dirty="0">
                <a:ln>
                  <a:noFill/>
                </a:ln>
                <a:solidFill>
                  <a:srgbClr val="C00000"/>
                </a:solidFill>
                <a:effectLst/>
                <a:uLnTx/>
                <a:uFillTx/>
                <a:latin typeface="Varela Round"/>
                <a:cs typeface="Varela Round"/>
                <a:sym typeface="Varela Round"/>
              </a:rPr>
              <a:t>sơ chế thật kĩ</a:t>
            </a:r>
            <a:endParaRPr lang="en-US" sz="1600" dirty="0">
              <a:solidFill>
                <a:srgbClr val="C00000"/>
              </a:solidFill>
            </a:endParaRPr>
          </a:p>
        </p:txBody>
      </p:sp>
      <p:sp>
        <p:nvSpPr>
          <p:cNvPr id="9" name="Rectangle: Rounded Corners 8">
            <a:extLst>
              <a:ext uri="{FF2B5EF4-FFF2-40B4-BE49-F238E27FC236}">
                <a16:creationId xmlns:a16="http://schemas.microsoft.com/office/drawing/2014/main" id="{50EE7922-0CD7-320C-D9EC-F962CA2D60F1}"/>
              </a:ext>
            </a:extLst>
          </p:cNvPr>
          <p:cNvSpPr/>
          <p:nvPr/>
        </p:nvSpPr>
        <p:spPr>
          <a:xfrm>
            <a:off x="2383713" y="3726809"/>
            <a:ext cx="2385952" cy="422285"/>
          </a:xfrm>
          <a:prstGeom prst="roundRect">
            <a:avLst/>
          </a:prstGeom>
          <a:no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kumimoji="0" lang="vi-VN" sz="1800" b="1" i="0" u="none" strike="noStrike" kern="0" cap="none" spc="0" normalizeH="0" baseline="0" noProof="0" dirty="0">
                <a:ln>
                  <a:noFill/>
                </a:ln>
                <a:solidFill>
                  <a:srgbClr val="C00000"/>
                </a:solidFill>
                <a:effectLst/>
                <a:uLnTx/>
                <a:uFillTx/>
                <a:latin typeface="Varela Round"/>
                <a:cs typeface="Varela Round"/>
                <a:sym typeface="Varela Round"/>
              </a:rPr>
              <a:t>thực phẩm ăn sống</a:t>
            </a:r>
            <a:endParaRPr lang="en-US" sz="1600" dirty="0">
              <a:solidFill>
                <a:srgbClr val="C00000"/>
              </a:solidFill>
            </a:endParaRPr>
          </a:p>
        </p:txBody>
      </p:sp>
      <p:sp>
        <p:nvSpPr>
          <p:cNvPr id="10" name="Rectangle: Rounded Corners 9">
            <a:extLst>
              <a:ext uri="{FF2B5EF4-FFF2-40B4-BE49-F238E27FC236}">
                <a16:creationId xmlns:a16="http://schemas.microsoft.com/office/drawing/2014/main" id="{55F9E9A4-5CB8-9CF6-E13D-9F60F76B61C5}"/>
              </a:ext>
            </a:extLst>
          </p:cNvPr>
          <p:cNvSpPr/>
          <p:nvPr/>
        </p:nvSpPr>
        <p:spPr>
          <a:xfrm>
            <a:off x="4292265" y="4268045"/>
            <a:ext cx="2385952" cy="422285"/>
          </a:xfrm>
          <a:prstGeom prst="roundRect">
            <a:avLst/>
          </a:prstGeom>
          <a:no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kumimoji="0" lang="vi-VN" sz="1800" b="1" i="0" u="none" strike="noStrike" kern="0" cap="none" spc="0" normalizeH="0" baseline="0" noProof="0" dirty="0">
                <a:ln>
                  <a:noFill/>
                </a:ln>
                <a:solidFill>
                  <a:srgbClr val="C00000"/>
                </a:solidFill>
                <a:effectLst/>
                <a:uLnTx/>
                <a:uFillTx/>
                <a:latin typeface="Varela Round"/>
                <a:cs typeface="Varela Round"/>
                <a:sym typeface="Varela Round"/>
              </a:rPr>
              <a:t>che đậy</a:t>
            </a:r>
            <a:endParaRPr lang="en-US" sz="1600" dirty="0">
              <a:solidFill>
                <a:srgbClr val="C00000"/>
              </a:solidFill>
            </a:endParaRPr>
          </a:p>
        </p:txBody>
      </p:sp>
      <p:sp>
        <p:nvSpPr>
          <p:cNvPr id="13" name="Rectangle: Rounded Corners 12">
            <a:extLst>
              <a:ext uri="{FF2B5EF4-FFF2-40B4-BE49-F238E27FC236}">
                <a16:creationId xmlns:a16="http://schemas.microsoft.com/office/drawing/2014/main" id="{5B18E55E-D058-9C1F-B9A1-9D7EE4B34745}"/>
              </a:ext>
            </a:extLst>
          </p:cNvPr>
          <p:cNvSpPr/>
          <p:nvPr/>
        </p:nvSpPr>
        <p:spPr>
          <a:xfrm>
            <a:off x="44772" y="774590"/>
            <a:ext cx="2030504" cy="422285"/>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0" lang="vi-VN" sz="1800" b="1" i="0" u="none" strike="noStrike" kern="0" cap="none" spc="0" normalizeH="0" baseline="0" noProof="0" dirty="0">
                <a:ln>
                  <a:noFill/>
                </a:ln>
                <a:solidFill>
                  <a:srgbClr val="C00000"/>
                </a:solidFill>
                <a:effectLst/>
                <a:uLnTx/>
                <a:uFillTx/>
                <a:latin typeface="Varela Round"/>
                <a:cs typeface="Varela Round"/>
                <a:sym typeface="Varela Round"/>
              </a:rPr>
              <a:t>đảm bảo vệ sinh</a:t>
            </a:r>
            <a:endParaRPr lang="en-US" sz="1600" dirty="0">
              <a:solidFill>
                <a:srgbClr val="C00000"/>
              </a:solidFill>
            </a:endParaRPr>
          </a:p>
        </p:txBody>
      </p:sp>
      <p:sp>
        <p:nvSpPr>
          <p:cNvPr id="14" name="Rectangle: Rounded Corners 13">
            <a:extLst>
              <a:ext uri="{FF2B5EF4-FFF2-40B4-BE49-F238E27FC236}">
                <a16:creationId xmlns:a16="http://schemas.microsoft.com/office/drawing/2014/main" id="{E69F598E-DF43-5CB4-24BC-06C996003EB3}"/>
              </a:ext>
            </a:extLst>
          </p:cNvPr>
          <p:cNvSpPr/>
          <p:nvPr/>
        </p:nvSpPr>
        <p:spPr>
          <a:xfrm>
            <a:off x="5873003" y="774590"/>
            <a:ext cx="1417873" cy="422285"/>
          </a:xfrm>
          <a:prstGeom prst="roundRect">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kumimoji="0" lang="vi-VN" sz="1800" b="1" i="0" u="none" strike="noStrike" kern="0" cap="none" spc="0" normalizeH="0" baseline="0" noProof="0" dirty="0">
                <a:ln>
                  <a:noFill/>
                </a:ln>
                <a:solidFill>
                  <a:srgbClr val="C00000"/>
                </a:solidFill>
                <a:effectLst/>
                <a:uLnTx/>
                <a:uFillTx/>
                <a:latin typeface="Varela Round"/>
                <a:cs typeface="Varela Round"/>
                <a:sym typeface="Varela Round"/>
              </a:rPr>
              <a:t>bảo quản</a:t>
            </a:r>
            <a:endParaRPr lang="en-US" sz="1600" dirty="0">
              <a:solidFill>
                <a:srgbClr val="C00000"/>
              </a:solidFill>
            </a:endParaRPr>
          </a:p>
        </p:txBody>
      </p:sp>
      <p:sp>
        <p:nvSpPr>
          <p:cNvPr id="15" name="Rectangle: Rounded Corners 14">
            <a:extLst>
              <a:ext uri="{FF2B5EF4-FFF2-40B4-BE49-F238E27FC236}">
                <a16:creationId xmlns:a16="http://schemas.microsoft.com/office/drawing/2014/main" id="{01290098-A7F4-57DA-13BD-DCBAD6AA2713}"/>
              </a:ext>
            </a:extLst>
          </p:cNvPr>
          <p:cNvSpPr/>
          <p:nvPr/>
        </p:nvSpPr>
        <p:spPr>
          <a:xfrm>
            <a:off x="158878" y="1444841"/>
            <a:ext cx="1870726" cy="422285"/>
          </a:xfrm>
          <a:prstGeom prst="roundRect">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kumimoji="0" lang="vi-VN" sz="1800" b="1" i="0" u="none" strike="noStrike" kern="0" cap="none" spc="0" normalizeH="0" baseline="0" noProof="0" dirty="0">
                <a:ln>
                  <a:noFill/>
                </a:ln>
                <a:solidFill>
                  <a:srgbClr val="C00000"/>
                </a:solidFill>
                <a:effectLst/>
                <a:uLnTx/>
                <a:uFillTx/>
                <a:latin typeface="Varela Round"/>
                <a:cs typeface="Varela Round"/>
                <a:sym typeface="Varela Round"/>
              </a:rPr>
              <a:t>hạn sử dụng</a:t>
            </a:r>
            <a:endParaRPr lang="en-US" sz="1600" dirty="0">
              <a:solidFill>
                <a:srgbClr val="C00000"/>
              </a:solidFill>
            </a:endParaRPr>
          </a:p>
        </p:txBody>
      </p:sp>
      <p:sp>
        <p:nvSpPr>
          <p:cNvPr id="16" name="Rectangle: Rounded Corners 15">
            <a:extLst>
              <a:ext uri="{FF2B5EF4-FFF2-40B4-BE49-F238E27FC236}">
                <a16:creationId xmlns:a16="http://schemas.microsoft.com/office/drawing/2014/main" id="{23AB11D7-3F06-E21F-BF99-F5073AE88952}"/>
              </a:ext>
            </a:extLst>
          </p:cNvPr>
          <p:cNvSpPr/>
          <p:nvPr/>
        </p:nvSpPr>
        <p:spPr>
          <a:xfrm>
            <a:off x="937805" y="2169549"/>
            <a:ext cx="1780902" cy="422285"/>
          </a:xfrm>
          <a:prstGeom prst="roundRect">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kumimoji="0" lang="vi-VN" sz="1800" b="1" i="0" u="none" strike="noStrike" kern="0" cap="none" spc="0" normalizeH="0" baseline="0" noProof="0" dirty="0">
                <a:ln>
                  <a:noFill/>
                </a:ln>
                <a:solidFill>
                  <a:srgbClr val="C00000"/>
                </a:solidFill>
                <a:effectLst/>
                <a:uLnTx/>
                <a:uFillTx/>
                <a:latin typeface="Varela Round"/>
                <a:cs typeface="Varela Round"/>
                <a:sym typeface="Varela Round"/>
              </a:rPr>
              <a:t>bảo quản lạnh</a:t>
            </a:r>
            <a:endParaRPr lang="en-US" sz="1600" dirty="0">
              <a:solidFill>
                <a:srgbClr val="C00000"/>
              </a:solidFill>
            </a:endParaRPr>
          </a:p>
        </p:txBody>
      </p:sp>
      <p:sp>
        <p:nvSpPr>
          <p:cNvPr id="17" name="Rectangle: Rounded Corners 16">
            <a:extLst>
              <a:ext uri="{FF2B5EF4-FFF2-40B4-BE49-F238E27FC236}">
                <a16:creationId xmlns:a16="http://schemas.microsoft.com/office/drawing/2014/main" id="{F7BF8030-3945-347E-67EF-1B9BD6C738E9}"/>
              </a:ext>
            </a:extLst>
          </p:cNvPr>
          <p:cNvSpPr/>
          <p:nvPr/>
        </p:nvSpPr>
        <p:spPr>
          <a:xfrm>
            <a:off x="5184321" y="2149465"/>
            <a:ext cx="1240974" cy="422285"/>
          </a:xfrm>
          <a:prstGeom prst="roundRect">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kumimoji="0" lang="vi-VN" sz="1800" b="1" i="0" u="none" strike="noStrike" kern="0" cap="none" spc="0" normalizeH="0" baseline="0" noProof="0" dirty="0">
                <a:ln>
                  <a:noFill/>
                </a:ln>
                <a:solidFill>
                  <a:srgbClr val="C00000"/>
                </a:solidFill>
                <a:effectLst/>
                <a:uLnTx/>
                <a:uFillTx/>
                <a:latin typeface="Varela Round"/>
                <a:cs typeface="Varela Round"/>
                <a:sym typeface="Varela Round"/>
              </a:rPr>
              <a:t>nấu chín</a:t>
            </a:r>
            <a:endParaRPr lang="en-US" sz="1600" dirty="0">
              <a:solidFill>
                <a:srgbClr val="C00000"/>
              </a:solidFill>
            </a:endParaRPr>
          </a:p>
        </p:txBody>
      </p:sp>
      <p:sp>
        <p:nvSpPr>
          <p:cNvPr id="18" name="Rectangle: Rounded Corners 17">
            <a:extLst>
              <a:ext uri="{FF2B5EF4-FFF2-40B4-BE49-F238E27FC236}">
                <a16:creationId xmlns:a16="http://schemas.microsoft.com/office/drawing/2014/main" id="{0AA80411-B42D-0F95-DCF5-95927A5650F0}"/>
              </a:ext>
            </a:extLst>
          </p:cNvPr>
          <p:cNvSpPr/>
          <p:nvPr/>
        </p:nvSpPr>
        <p:spPr>
          <a:xfrm>
            <a:off x="5568043" y="2515412"/>
            <a:ext cx="1681672" cy="422285"/>
          </a:xfrm>
          <a:prstGeom prst="roundRect">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kumimoji="0" lang="vi-VN" sz="1800" b="1" i="0" u="none" strike="noStrike" kern="0" cap="none" spc="0" normalizeH="0" baseline="0" noProof="0" dirty="0">
                <a:ln>
                  <a:noFill/>
                </a:ln>
                <a:solidFill>
                  <a:srgbClr val="C00000"/>
                </a:solidFill>
                <a:effectLst/>
                <a:uLnTx/>
                <a:uFillTx/>
                <a:latin typeface="Varela Round"/>
                <a:cs typeface="Varela Round"/>
                <a:sym typeface="Varela Round"/>
              </a:rPr>
              <a:t>sơ chế thật kĩ</a:t>
            </a:r>
            <a:endParaRPr lang="en-US" sz="1600" dirty="0">
              <a:solidFill>
                <a:srgbClr val="C00000"/>
              </a:solidFill>
            </a:endParaRPr>
          </a:p>
        </p:txBody>
      </p:sp>
      <p:sp>
        <p:nvSpPr>
          <p:cNvPr id="19" name="Rectangle: Rounded Corners 18">
            <a:extLst>
              <a:ext uri="{FF2B5EF4-FFF2-40B4-BE49-F238E27FC236}">
                <a16:creationId xmlns:a16="http://schemas.microsoft.com/office/drawing/2014/main" id="{F3F12163-3326-E603-C94A-06A6DF2795A5}"/>
              </a:ext>
            </a:extLst>
          </p:cNvPr>
          <p:cNvSpPr/>
          <p:nvPr/>
        </p:nvSpPr>
        <p:spPr>
          <a:xfrm>
            <a:off x="276483" y="2878551"/>
            <a:ext cx="2385952" cy="422285"/>
          </a:xfrm>
          <a:prstGeom prst="roundRect">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kumimoji="0" lang="vi-VN" sz="1800" b="1" i="0" u="none" strike="noStrike" kern="0" cap="none" spc="0" normalizeH="0" baseline="0" noProof="0" dirty="0">
                <a:ln>
                  <a:noFill/>
                </a:ln>
                <a:solidFill>
                  <a:srgbClr val="C00000"/>
                </a:solidFill>
                <a:effectLst/>
                <a:uLnTx/>
                <a:uFillTx/>
                <a:latin typeface="Varela Round"/>
                <a:cs typeface="Varela Round"/>
                <a:sym typeface="Varela Round"/>
              </a:rPr>
              <a:t>thực phẩm ăn sống</a:t>
            </a:r>
            <a:endParaRPr lang="en-US" sz="1600" dirty="0">
              <a:solidFill>
                <a:srgbClr val="C00000"/>
              </a:solidFill>
            </a:endParaRPr>
          </a:p>
        </p:txBody>
      </p:sp>
      <p:sp>
        <p:nvSpPr>
          <p:cNvPr id="20" name="Rectangle: Rounded Corners 19">
            <a:extLst>
              <a:ext uri="{FF2B5EF4-FFF2-40B4-BE49-F238E27FC236}">
                <a16:creationId xmlns:a16="http://schemas.microsoft.com/office/drawing/2014/main" id="{710C4ECF-77B9-568C-C268-BB6B8BEEAD30}"/>
              </a:ext>
            </a:extLst>
          </p:cNvPr>
          <p:cNvSpPr/>
          <p:nvPr/>
        </p:nvSpPr>
        <p:spPr>
          <a:xfrm>
            <a:off x="3450353" y="3244513"/>
            <a:ext cx="1472711" cy="422285"/>
          </a:xfrm>
          <a:prstGeom prst="roundRect">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kumimoji="0" lang="vi-VN" sz="1800" b="1" i="0" u="none" strike="noStrike" kern="0" cap="none" spc="0" normalizeH="0" baseline="0" noProof="0" dirty="0">
                <a:ln>
                  <a:noFill/>
                </a:ln>
                <a:solidFill>
                  <a:srgbClr val="C00000"/>
                </a:solidFill>
                <a:effectLst/>
                <a:uLnTx/>
                <a:uFillTx/>
                <a:latin typeface="Varela Round"/>
                <a:cs typeface="Varela Round"/>
                <a:sym typeface="Varela Round"/>
              </a:rPr>
              <a:t>che đậy</a:t>
            </a:r>
            <a:endParaRPr lang="en-US" sz="1600" dirty="0">
              <a:solidFill>
                <a:srgbClr val="C00000"/>
              </a:solidFill>
            </a:endParaRPr>
          </a:p>
        </p:txBody>
      </p:sp>
    </p:spTree>
    <p:extLst>
      <p:ext uri="{BB962C8B-B14F-4D97-AF65-F5344CB8AC3E}">
        <p14:creationId xmlns:p14="http://schemas.microsoft.com/office/powerpoint/2010/main" val="232018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32" fill="hold" grpId="0" nodeType="clickEffect">
                                  <p:stCondLst>
                                    <p:cond delay="0"/>
                                  </p:stCondLst>
                                  <p:childTnLst>
                                    <p:animEffect transition="out" filter="diamond(out)">
                                      <p:cBhvr>
                                        <p:cTn id="11" dur="900"/>
                                        <p:tgtEl>
                                          <p:spTgt spid="3"/>
                                        </p:tgtEl>
                                      </p:cBhvr>
                                    </p:animEffect>
                                    <p:set>
                                      <p:cBhvr>
                                        <p:cTn id="12" dur="1" fill="hold">
                                          <p:stCondLst>
                                            <p:cond delay="8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xit" presetSubtype="32" fill="hold" grpId="0" nodeType="clickEffect">
                                  <p:stCondLst>
                                    <p:cond delay="0"/>
                                  </p:stCondLst>
                                  <p:childTnLst>
                                    <p:animEffect transition="out" filter="diamond(out)">
                                      <p:cBhvr>
                                        <p:cTn id="21" dur="900"/>
                                        <p:tgtEl>
                                          <p:spTgt spid="4"/>
                                        </p:tgtEl>
                                      </p:cBhvr>
                                    </p:animEffect>
                                    <p:set>
                                      <p:cBhvr>
                                        <p:cTn id="22" dur="1" fill="hold">
                                          <p:stCondLst>
                                            <p:cond delay="8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xit" presetSubtype="32" fill="hold" grpId="0" nodeType="clickEffect">
                                  <p:stCondLst>
                                    <p:cond delay="0"/>
                                  </p:stCondLst>
                                  <p:childTnLst>
                                    <p:animEffect transition="out" filter="diamond(out)">
                                      <p:cBhvr>
                                        <p:cTn id="31" dur="800"/>
                                        <p:tgtEl>
                                          <p:spTgt spid="5"/>
                                        </p:tgtEl>
                                      </p:cBhvr>
                                    </p:animEffect>
                                    <p:set>
                                      <p:cBhvr>
                                        <p:cTn id="32" dur="1" fill="hold">
                                          <p:stCondLst>
                                            <p:cond delay="799"/>
                                          </p:stCondLst>
                                        </p:cTn>
                                        <p:tgtEl>
                                          <p:spTgt spid="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grpId="0" nodeType="clickEffect">
                                  <p:stCondLst>
                                    <p:cond delay="0"/>
                                  </p:stCondLst>
                                  <p:childTnLst>
                                    <p:animEffect transition="out" filter="diamond(out)">
                                      <p:cBhvr>
                                        <p:cTn id="41" dur="900"/>
                                        <p:tgtEl>
                                          <p:spTgt spid="6"/>
                                        </p:tgtEl>
                                      </p:cBhvr>
                                    </p:animEffect>
                                    <p:set>
                                      <p:cBhvr>
                                        <p:cTn id="42" dur="1" fill="hold">
                                          <p:stCondLst>
                                            <p:cond delay="899"/>
                                          </p:stCondLst>
                                        </p:cTn>
                                        <p:tgtEl>
                                          <p:spTgt spid="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xit" presetSubtype="32" fill="hold" grpId="0" nodeType="clickEffect">
                                  <p:stCondLst>
                                    <p:cond delay="0"/>
                                  </p:stCondLst>
                                  <p:childTnLst>
                                    <p:animEffect transition="out" filter="diamond(out)">
                                      <p:cBhvr>
                                        <p:cTn id="51" dur="1100"/>
                                        <p:tgtEl>
                                          <p:spTgt spid="7"/>
                                        </p:tgtEl>
                                      </p:cBhvr>
                                    </p:animEffect>
                                    <p:set>
                                      <p:cBhvr>
                                        <p:cTn id="52" dur="1" fill="hold">
                                          <p:stCondLst>
                                            <p:cond delay="1099"/>
                                          </p:stCondLst>
                                        </p:cTn>
                                        <p:tgtEl>
                                          <p:spTgt spid="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8" presetClass="exit" presetSubtype="32" fill="hold" grpId="0" nodeType="clickEffect">
                                  <p:stCondLst>
                                    <p:cond delay="0"/>
                                  </p:stCondLst>
                                  <p:childTnLst>
                                    <p:animEffect transition="out" filter="diamond(out)">
                                      <p:cBhvr>
                                        <p:cTn id="61" dur="900"/>
                                        <p:tgtEl>
                                          <p:spTgt spid="8"/>
                                        </p:tgtEl>
                                      </p:cBhvr>
                                    </p:animEffect>
                                    <p:set>
                                      <p:cBhvr>
                                        <p:cTn id="62" dur="1" fill="hold">
                                          <p:stCondLst>
                                            <p:cond delay="899"/>
                                          </p:stCondLst>
                                        </p:cTn>
                                        <p:tgtEl>
                                          <p:spTgt spid="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8" presetClass="exit" presetSubtype="32" fill="hold" grpId="0" nodeType="clickEffect">
                                  <p:stCondLst>
                                    <p:cond delay="0"/>
                                  </p:stCondLst>
                                  <p:childTnLst>
                                    <p:animEffect transition="out" filter="diamond(out)">
                                      <p:cBhvr>
                                        <p:cTn id="71" dur="900"/>
                                        <p:tgtEl>
                                          <p:spTgt spid="9"/>
                                        </p:tgtEl>
                                      </p:cBhvr>
                                    </p:animEffect>
                                    <p:set>
                                      <p:cBhvr>
                                        <p:cTn id="72" dur="1" fill="hold">
                                          <p:stCondLst>
                                            <p:cond delay="899"/>
                                          </p:stCondLst>
                                        </p:cTn>
                                        <p:tgtEl>
                                          <p:spTgt spid="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500"/>
                                        <p:tgtEl>
                                          <p:spTgt spid="20"/>
                                        </p:tgtEl>
                                      </p:cBhvr>
                                    </p:animEffect>
                                  </p:childTnLst>
                                </p:cTn>
                              </p:par>
                            </p:childTnLst>
                          </p:cTn>
                        </p:par>
                      </p:childTnLst>
                    </p:cTn>
                  </p:par>
                  <p:par>
                    <p:cTn id="78" fill="hold">
                      <p:stCondLst>
                        <p:cond delay="indefinite"/>
                      </p:stCondLst>
                      <p:childTnLst>
                        <p:par>
                          <p:cTn id="79" fill="hold">
                            <p:stCondLst>
                              <p:cond delay="0"/>
                            </p:stCondLst>
                            <p:childTnLst>
                              <p:par>
                                <p:cTn id="80" presetID="8" presetClass="exit" presetSubtype="32" fill="hold" grpId="0" nodeType="clickEffect">
                                  <p:stCondLst>
                                    <p:cond delay="0"/>
                                  </p:stCondLst>
                                  <p:childTnLst>
                                    <p:animEffect transition="out" filter="diamond(out)">
                                      <p:cBhvr>
                                        <p:cTn id="81" dur="900"/>
                                        <p:tgtEl>
                                          <p:spTgt spid="10"/>
                                        </p:tgtEl>
                                      </p:cBhvr>
                                    </p:animEffect>
                                    <p:set>
                                      <p:cBhvr>
                                        <p:cTn id="82" dur="1" fill="hold">
                                          <p:stCondLst>
                                            <p:cond delay="8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76A17-85B6-B931-6005-0E927F1C0BBE}"/>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4ED5DA1B-C7C5-1C8D-F344-F124C4727BD5}"/>
              </a:ext>
            </a:extLst>
          </p:cNvPr>
          <p:cNvPicPr>
            <a:picLocks noChangeAspect="1"/>
          </p:cNvPicPr>
          <p:nvPr/>
        </p:nvPicPr>
        <p:blipFill>
          <a:blip r:embed="rId2"/>
          <a:stretch>
            <a:fillRect/>
          </a:stretch>
        </p:blipFill>
        <p:spPr>
          <a:xfrm>
            <a:off x="2036989" y="-269420"/>
            <a:ext cx="5070021" cy="5739492"/>
          </a:xfrm>
          <a:prstGeom prst="rect">
            <a:avLst/>
          </a:prstGeom>
        </p:spPr>
      </p:pic>
    </p:spTree>
    <p:extLst>
      <p:ext uri="{BB962C8B-B14F-4D97-AF65-F5344CB8AC3E}">
        <p14:creationId xmlns:p14="http://schemas.microsoft.com/office/powerpoint/2010/main" val="352883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12">
          <a:extLst>
            <a:ext uri="{FF2B5EF4-FFF2-40B4-BE49-F238E27FC236}">
              <a16:creationId xmlns:a16="http://schemas.microsoft.com/office/drawing/2014/main" id="{DB5DF717-06B8-A15D-EC92-F93D0829B4BC}"/>
            </a:ext>
          </a:extLst>
        </p:cNvPr>
        <p:cNvGrpSpPr/>
        <p:nvPr/>
      </p:nvGrpSpPr>
      <p:grpSpPr>
        <a:xfrm>
          <a:off x="0" y="0"/>
          <a:ext cx="0" cy="0"/>
          <a:chOff x="0" y="0"/>
          <a:chExt cx="0" cy="0"/>
        </a:xfrm>
      </p:grpSpPr>
      <p:sp>
        <p:nvSpPr>
          <p:cNvPr id="2414" name="Google Shape;2414;p43">
            <a:extLst>
              <a:ext uri="{FF2B5EF4-FFF2-40B4-BE49-F238E27FC236}">
                <a16:creationId xmlns:a16="http://schemas.microsoft.com/office/drawing/2014/main" id="{72A559A8-4CB1-A637-06A6-970A32D39F9E}"/>
              </a:ext>
            </a:extLst>
          </p:cNvPr>
          <p:cNvSpPr txBox="1">
            <a:spLocks noGrp="1"/>
          </p:cNvSpPr>
          <p:nvPr>
            <p:ph type="subTitle" idx="1"/>
          </p:nvPr>
        </p:nvSpPr>
        <p:spPr>
          <a:xfrm>
            <a:off x="0" y="20370"/>
            <a:ext cx="9144000" cy="744459"/>
          </a:xfrm>
          <a:prstGeom prst="rect">
            <a:avLst/>
          </a:prstGeom>
          <a:solidFill>
            <a:schemeClr val="bg1"/>
          </a:solidFill>
          <a:ln>
            <a:solidFill>
              <a:schemeClr val="bg1"/>
            </a:solid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US" sz="2400" b="1" dirty="0" err="1">
                <a:solidFill>
                  <a:srgbClr val="C00000"/>
                </a:solidFill>
              </a:rPr>
              <a:t>Mở</a:t>
            </a:r>
            <a:r>
              <a:rPr lang="en-US" sz="2400" b="1" dirty="0">
                <a:solidFill>
                  <a:srgbClr val="C00000"/>
                </a:solidFill>
              </a:rPr>
              <a:t> </a:t>
            </a:r>
            <a:r>
              <a:rPr lang="en-US" sz="2400" b="1" dirty="0" err="1">
                <a:solidFill>
                  <a:srgbClr val="C00000"/>
                </a:solidFill>
              </a:rPr>
              <a:t>rộng</a:t>
            </a:r>
            <a:r>
              <a:rPr lang="en-US" sz="2400" b="1" dirty="0">
                <a:solidFill>
                  <a:srgbClr val="C00000"/>
                </a:solidFill>
              </a:rPr>
              <a:t>: </a:t>
            </a:r>
            <a:r>
              <a:rPr lang="vi-VN" sz="2400" b="1" dirty="0">
                <a:solidFill>
                  <a:srgbClr val="C00000"/>
                </a:solidFill>
              </a:rPr>
              <a:t>Cho biết ý nghĩa của thông tin trên bao bì </a:t>
            </a:r>
            <a:r>
              <a:rPr lang="en-US" sz="2400" b="1" dirty="0" err="1">
                <a:solidFill>
                  <a:srgbClr val="C00000"/>
                </a:solidFill>
              </a:rPr>
              <a:t>của</a:t>
            </a:r>
            <a:r>
              <a:rPr lang="en-US" sz="2400" b="1" dirty="0">
                <a:solidFill>
                  <a:srgbClr val="C00000"/>
                </a:solidFill>
              </a:rPr>
              <a:t> </a:t>
            </a:r>
            <a:r>
              <a:rPr lang="vi-VN" sz="2400" b="1" dirty="0">
                <a:solidFill>
                  <a:srgbClr val="C00000"/>
                </a:solidFill>
              </a:rPr>
              <a:t>thực phẩm đóng gói.</a:t>
            </a:r>
          </a:p>
          <a:p>
            <a:pPr marL="0" lvl="0" indent="0" algn="just" rtl="0">
              <a:spcBef>
                <a:spcPts val="0"/>
              </a:spcBef>
              <a:spcAft>
                <a:spcPts val="0"/>
              </a:spcAft>
              <a:buClr>
                <a:schemeClr val="dk1"/>
              </a:buClr>
              <a:buSzPts val="1100"/>
              <a:buFont typeface="Arial"/>
              <a:buNone/>
            </a:pPr>
            <a:endParaRPr lang="vi-VN" sz="2400" b="1" dirty="0">
              <a:solidFill>
                <a:srgbClr val="C00000"/>
              </a:solidFill>
            </a:endParaRPr>
          </a:p>
        </p:txBody>
      </p:sp>
      <p:sp>
        <p:nvSpPr>
          <p:cNvPr id="2427" name="Google Shape;2427;p43">
            <a:extLst>
              <a:ext uri="{FF2B5EF4-FFF2-40B4-BE49-F238E27FC236}">
                <a16:creationId xmlns:a16="http://schemas.microsoft.com/office/drawing/2014/main" id="{E581E175-4CB1-ADCE-09D4-9039F90B83CC}"/>
              </a:ext>
            </a:extLst>
          </p:cNvPr>
          <p:cNvSpPr/>
          <p:nvPr/>
        </p:nvSpPr>
        <p:spPr>
          <a:xfrm>
            <a:off x="8647938" y="2607142"/>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43">
            <a:extLst>
              <a:ext uri="{FF2B5EF4-FFF2-40B4-BE49-F238E27FC236}">
                <a16:creationId xmlns:a16="http://schemas.microsoft.com/office/drawing/2014/main" id="{A58C500F-3E7C-57FF-DDC3-409D532BA309}"/>
              </a:ext>
            </a:extLst>
          </p:cNvPr>
          <p:cNvSpPr/>
          <p:nvPr/>
        </p:nvSpPr>
        <p:spPr>
          <a:xfrm>
            <a:off x="7352930" y="-901622"/>
            <a:ext cx="1236835" cy="489612"/>
          </a:xfrm>
          <a:custGeom>
            <a:avLst/>
            <a:gdLst/>
            <a:ahLst/>
            <a:cxnLst/>
            <a:rect l="l" t="t" r="r" b="b"/>
            <a:pathLst>
              <a:path w="36083" h="14031" extrusionOk="0">
                <a:moveTo>
                  <a:pt x="18007" y="0"/>
                </a:moveTo>
                <a:cubicBezTo>
                  <a:pt x="15994" y="0"/>
                  <a:pt x="14021" y="912"/>
                  <a:pt x="12749" y="2604"/>
                </a:cubicBezTo>
                <a:cubicBezTo>
                  <a:pt x="12302" y="3196"/>
                  <a:pt x="11957" y="3864"/>
                  <a:pt x="11732" y="4571"/>
                </a:cubicBezTo>
                <a:cubicBezTo>
                  <a:pt x="11672" y="4757"/>
                  <a:pt x="11622" y="4945"/>
                  <a:pt x="11581" y="5134"/>
                </a:cubicBezTo>
                <a:cubicBezTo>
                  <a:pt x="11547" y="5292"/>
                  <a:pt x="11570" y="5420"/>
                  <a:pt x="11435" y="5420"/>
                </a:cubicBezTo>
                <a:cubicBezTo>
                  <a:pt x="11415" y="5420"/>
                  <a:pt x="11391" y="5417"/>
                  <a:pt x="11363" y="5411"/>
                </a:cubicBezTo>
                <a:cubicBezTo>
                  <a:pt x="11163" y="5370"/>
                  <a:pt x="10965" y="5248"/>
                  <a:pt x="10766" y="5189"/>
                </a:cubicBezTo>
                <a:cubicBezTo>
                  <a:pt x="10552" y="5127"/>
                  <a:pt x="10335" y="5083"/>
                  <a:pt x="10116" y="5053"/>
                </a:cubicBezTo>
                <a:cubicBezTo>
                  <a:pt x="9899" y="5022"/>
                  <a:pt x="9681" y="5007"/>
                  <a:pt x="9464" y="5007"/>
                </a:cubicBezTo>
                <a:cubicBezTo>
                  <a:pt x="8125" y="5007"/>
                  <a:pt x="6822" y="5578"/>
                  <a:pt x="5937" y="6609"/>
                </a:cubicBezTo>
                <a:cubicBezTo>
                  <a:pt x="5452" y="7174"/>
                  <a:pt x="5202" y="7782"/>
                  <a:pt x="4945" y="8468"/>
                </a:cubicBezTo>
                <a:cubicBezTo>
                  <a:pt x="4808" y="8829"/>
                  <a:pt x="4418" y="8774"/>
                  <a:pt x="4092" y="8842"/>
                </a:cubicBezTo>
                <a:cubicBezTo>
                  <a:pt x="3738" y="8914"/>
                  <a:pt x="3396" y="9036"/>
                  <a:pt x="3068" y="9191"/>
                </a:cubicBezTo>
                <a:cubicBezTo>
                  <a:pt x="1829" y="9775"/>
                  <a:pt x="851" y="10920"/>
                  <a:pt x="456" y="12232"/>
                </a:cubicBezTo>
                <a:cubicBezTo>
                  <a:pt x="312" y="12705"/>
                  <a:pt x="1" y="13789"/>
                  <a:pt x="681" y="13988"/>
                </a:cubicBezTo>
                <a:cubicBezTo>
                  <a:pt x="727" y="14014"/>
                  <a:pt x="782" y="14030"/>
                  <a:pt x="848" y="14030"/>
                </a:cubicBezTo>
                <a:lnTo>
                  <a:pt x="35235" y="14030"/>
                </a:lnTo>
                <a:cubicBezTo>
                  <a:pt x="35301" y="14030"/>
                  <a:pt x="35357" y="14014"/>
                  <a:pt x="35402" y="13988"/>
                </a:cubicBezTo>
                <a:cubicBezTo>
                  <a:pt x="36082" y="13789"/>
                  <a:pt x="35770" y="12705"/>
                  <a:pt x="35627" y="12232"/>
                </a:cubicBezTo>
                <a:cubicBezTo>
                  <a:pt x="35232" y="10920"/>
                  <a:pt x="34255" y="9775"/>
                  <a:pt x="33015" y="9191"/>
                </a:cubicBezTo>
                <a:cubicBezTo>
                  <a:pt x="32687" y="9036"/>
                  <a:pt x="32345" y="8914"/>
                  <a:pt x="31990" y="8842"/>
                </a:cubicBezTo>
                <a:cubicBezTo>
                  <a:pt x="31664" y="8774"/>
                  <a:pt x="31274" y="8829"/>
                  <a:pt x="31138" y="8468"/>
                </a:cubicBezTo>
                <a:cubicBezTo>
                  <a:pt x="30881" y="7782"/>
                  <a:pt x="30631" y="7174"/>
                  <a:pt x="30146" y="6609"/>
                </a:cubicBezTo>
                <a:cubicBezTo>
                  <a:pt x="29263" y="5578"/>
                  <a:pt x="27958" y="5007"/>
                  <a:pt x="26619" y="5007"/>
                </a:cubicBezTo>
                <a:cubicBezTo>
                  <a:pt x="26402" y="5007"/>
                  <a:pt x="26184" y="5022"/>
                  <a:pt x="25967" y="5053"/>
                </a:cubicBezTo>
                <a:cubicBezTo>
                  <a:pt x="25747" y="5083"/>
                  <a:pt x="25531" y="5127"/>
                  <a:pt x="25317" y="5189"/>
                </a:cubicBezTo>
                <a:cubicBezTo>
                  <a:pt x="25118" y="5248"/>
                  <a:pt x="24920" y="5370"/>
                  <a:pt x="24720" y="5411"/>
                </a:cubicBezTo>
                <a:cubicBezTo>
                  <a:pt x="24692" y="5417"/>
                  <a:pt x="24668" y="5420"/>
                  <a:pt x="24648" y="5420"/>
                </a:cubicBezTo>
                <a:cubicBezTo>
                  <a:pt x="24513" y="5420"/>
                  <a:pt x="24535" y="5292"/>
                  <a:pt x="24502" y="5134"/>
                </a:cubicBezTo>
                <a:cubicBezTo>
                  <a:pt x="24461" y="4945"/>
                  <a:pt x="24411" y="4757"/>
                  <a:pt x="24353" y="4571"/>
                </a:cubicBezTo>
                <a:cubicBezTo>
                  <a:pt x="24126" y="3864"/>
                  <a:pt x="23780" y="3196"/>
                  <a:pt x="23334" y="2604"/>
                </a:cubicBezTo>
                <a:cubicBezTo>
                  <a:pt x="22062" y="912"/>
                  <a:pt x="20089" y="0"/>
                  <a:pt x="18077" y="0"/>
                </a:cubicBezTo>
                <a:cubicBezTo>
                  <a:pt x="18066" y="0"/>
                  <a:pt x="18054" y="1"/>
                  <a:pt x="18042" y="1"/>
                </a:cubicBezTo>
                <a:cubicBezTo>
                  <a:pt x="18031" y="1"/>
                  <a:pt x="18019" y="0"/>
                  <a:pt x="18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43">
            <a:extLst>
              <a:ext uri="{FF2B5EF4-FFF2-40B4-BE49-F238E27FC236}">
                <a16:creationId xmlns:a16="http://schemas.microsoft.com/office/drawing/2014/main" id="{C655116E-0C5F-AAB5-79E8-E99C1B8FDCB6}"/>
              </a:ext>
            </a:extLst>
          </p:cNvPr>
          <p:cNvSpPr/>
          <p:nvPr/>
        </p:nvSpPr>
        <p:spPr>
          <a:xfrm>
            <a:off x="1037769" y="2001652"/>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414;p43">
            <a:extLst>
              <a:ext uri="{FF2B5EF4-FFF2-40B4-BE49-F238E27FC236}">
                <a16:creationId xmlns:a16="http://schemas.microsoft.com/office/drawing/2014/main" id="{FFFAA32D-C9F0-01F8-6CCF-F6DEDBF86760}"/>
              </a:ext>
            </a:extLst>
          </p:cNvPr>
          <p:cNvSpPr txBox="1">
            <a:spLocks/>
          </p:cNvSpPr>
          <p:nvPr/>
        </p:nvSpPr>
        <p:spPr>
          <a:xfrm>
            <a:off x="540975" y="3860550"/>
            <a:ext cx="8062050" cy="7444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600"/>
              <a:buFont typeface="Nunito Light"/>
              <a:buChar char="●"/>
              <a:defRPr sz="1400" b="0" i="0" u="none" strike="noStrike" cap="none">
                <a:solidFill>
                  <a:schemeClr val="dk1"/>
                </a:solidFill>
                <a:latin typeface="Varela Round"/>
                <a:ea typeface="Varela Round"/>
                <a:cs typeface="Varela Round"/>
                <a:sym typeface="Varela Round"/>
              </a:defRPr>
            </a:lvl1pPr>
            <a:lvl2pPr marL="914400" marR="0" lvl="1" indent="-317500" algn="ctr" rtl="0">
              <a:lnSpc>
                <a:spcPct val="100000"/>
              </a:lnSpc>
              <a:spcBef>
                <a:spcPts val="0"/>
              </a:spcBef>
              <a:spcAft>
                <a:spcPts val="0"/>
              </a:spcAft>
              <a:buClr>
                <a:srgbClr val="E76A28"/>
              </a:buClr>
              <a:buSzPts val="1600"/>
              <a:buFont typeface="Nunito Light"/>
              <a:buChar char="○"/>
              <a:defRPr sz="1400" b="0" i="0" u="none" strike="noStrike" cap="none">
                <a:solidFill>
                  <a:schemeClr val="dk1"/>
                </a:solidFill>
                <a:latin typeface="Varela Round"/>
                <a:ea typeface="Varela Round"/>
                <a:cs typeface="Varela Round"/>
                <a:sym typeface="Varela Round"/>
              </a:defRPr>
            </a:lvl2pPr>
            <a:lvl3pPr marL="1371600" marR="0" lvl="2"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Varela Round"/>
                <a:ea typeface="Varela Round"/>
                <a:cs typeface="Varela Round"/>
                <a:sym typeface="Varela Round"/>
              </a:defRPr>
            </a:lvl3pPr>
            <a:lvl4pPr marL="1828800" marR="0" lvl="3"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Varela Round"/>
                <a:ea typeface="Varela Round"/>
                <a:cs typeface="Varela Round"/>
                <a:sym typeface="Varela Round"/>
              </a:defRPr>
            </a:lvl4pPr>
            <a:lvl5pPr marL="2286000" marR="0" lvl="4" indent="-317500" algn="ctr" rtl="0">
              <a:lnSpc>
                <a:spcPct val="100000"/>
              </a:lnSpc>
              <a:spcBef>
                <a:spcPts val="0"/>
              </a:spcBef>
              <a:spcAft>
                <a:spcPts val="0"/>
              </a:spcAft>
              <a:buClr>
                <a:srgbClr val="E76A28"/>
              </a:buClr>
              <a:buSzPts val="1400"/>
              <a:buFont typeface="Nunito Light"/>
              <a:buChar char="○"/>
              <a:defRPr sz="1400" b="0" i="0" u="none" strike="noStrike" cap="none">
                <a:solidFill>
                  <a:schemeClr val="dk1"/>
                </a:solidFill>
                <a:latin typeface="Varela Round"/>
                <a:ea typeface="Varela Round"/>
                <a:cs typeface="Varela Round"/>
                <a:sym typeface="Varela Round"/>
              </a:defRPr>
            </a:lvl5pPr>
            <a:lvl6pPr marL="2743200" marR="0" lvl="5"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Varela Round"/>
                <a:ea typeface="Varela Round"/>
                <a:cs typeface="Varela Round"/>
                <a:sym typeface="Varela Round"/>
              </a:defRPr>
            </a:lvl6pPr>
            <a:lvl7pPr marL="3200400" marR="0" lvl="6"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Varela Round"/>
                <a:ea typeface="Varela Round"/>
                <a:cs typeface="Varela Round"/>
                <a:sym typeface="Varela Round"/>
              </a:defRPr>
            </a:lvl7pPr>
            <a:lvl8pPr marL="3657600" marR="0" lvl="7"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Varela Round"/>
                <a:ea typeface="Varela Round"/>
                <a:cs typeface="Varela Round"/>
                <a:sym typeface="Varela Round"/>
              </a:defRPr>
            </a:lvl8pPr>
            <a:lvl9pPr marL="4114800" marR="0" lvl="8"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Varela Round"/>
                <a:ea typeface="Varela Round"/>
                <a:cs typeface="Varela Round"/>
                <a:sym typeface="Varela Round"/>
              </a:defRPr>
            </a:lvl9pPr>
          </a:lstStyle>
          <a:p>
            <a:pPr marL="0" indent="0" algn="just">
              <a:buSzPts val="1100"/>
              <a:buFont typeface="Arial"/>
              <a:buNone/>
            </a:pPr>
            <a:r>
              <a:rPr lang="vi-VN" sz="2400" b="1" dirty="0">
                <a:solidFill>
                  <a:schemeClr val="bg2">
                    <a:lumMod val="25000"/>
                  </a:schemeClr>
                </a:solidFill>
              </a:rPr>
              <a:t>- Hạn sử dụng: Giúp người tiêu dùng biết được thời gian sản phẩm có thể giữ được giá trị dinh dưỡng</a:t>
            </a:r>
          </a:p>
        </p:txBody>
      </p:sp>
      <p:pic>
        <p:nvPicPr>
          <p:cNvPr id="11" name="Picture 10">
            <a:extLst>
              <a:ext uri="{FF2B5EF4-FFF2-40B4-BE49-F238E27FC236}">
                <a16:creationId xmlns:a16="http://schemas.microsoft.com/office/drawing/2014/main" id="{D54D4867-C64E-4E16-4524-D0CBD75F2018}"/>
              </a:ext>
            </a:extLst>
          </p:cNvPr>
          <p:cNvPicPr>
            <a:picLocks noChangeAspect="1"/>
          </p:cNvPicPr>
          <p:nvPr/>
        </p:nvPicPr>
        <p:blipFill>
          <a:blip r:embed="rId3"/>
          <a:stretch>
            <a:fillRect/>
          </a:stretch>
        </p:blipFill>
        <p:spPr>
          <a:xfrm>
            <a:off x="-31979" y="910720"/>
            <a:ext cx="3333437" cy="2940992"/>
          </a:xfrm>
          <a:prstGeom prst="rect">
            <a:avLst/>
          </a:prstGeom>
        </p:spPr>
      </p:pic>
      <p:pic>
        <p:nvPicPr>
          <p:cNvPr id="9221" name="Picture 5" descr="Hướng dẫn cách ghi hạn sử dụng trên nhãn của thực phẩm">
            <a:extLst>
              <a:ext uri="{FF2B5EF4-FFF2-40B4-BE49-F238E27FC236}">
                <a16:creationId xmlns:a16="http://schemas.microsoft.com/office/drawing/2014/main" id="{F71D3247-B418-2420-7F26-93D8142E7E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1207" y="991559"/>
            <a:ext cx="3140849" cy="2860153"/>
          </a:xfrm>
          <a:prstGeom prst="rect">
            <a:avLst/>
          </a:prstGeom>
          <a:noFill/>
          <a:extLst>
            <a:ext uri="{909E8E84-426E-40DD-AFC4-6F175D3DCCD1}">
              <a14:hiddenFill xmlns:a14="http://schemas.microsoft.com/office/drawing/2010/main">
                <a:solidFill>
                  <a:srgbClr val="FFFFFF"/>
                </a:solidFill>
              </a14:hiddenFill>
            </a:ext>
          </a:extLst>
        </p:spPr>
      </p:pic>
      <p:pic>
        <p:nvPicPr>
          <p:cNvPr id="9223" name="Picture 7" descr="In Tem Hạn Sử Dụng, Tem Date Giá Rẻ In Sắc Màu">
            <a:extLst>
              <a:ext uri="{FF2B5EF4-FFF2-40B4-BE49-F238E27FC236}">
                <a16:creationId xmlns:a16="http://schemas.microsoft.com/office/drawing/2014/main" id="{FFDCC6EE-9CEE-16E9-4DFA-9626582CB4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8385" y="1078755"/>
            <a:ext cx="2995615" cy="2772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32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12">
          <a:extLst>
            <a:ext uri="{FF2B5EF4-FFF2-40B4-BE49-F238E27FC236}">
              <a16:creationId xmlns:a16="http://schemas.microsoft.com/office/drawing/2014/main" id="{4E15C067-6AB9-3CD0-C60D-D5E83E582979}"/>
            </a:ext>
          </a:extLst>
        </p:cNvPr>
        <p:cNvGrpSpPr/>
        <p:nvPr/>
      </p:nvGrpSpPr>
      <p:grpSpPr>
        <a:xfrm>
          <a:off x="0" y="0"/>
          <a:ext cx="0" cy="0"/>
          <a:chOff x="0" y="0"/>
          <a:chExt cx="0" cy="0"/>
        </a:xfrm>
      </p:grpSpPr>
      <p:sp>
        <p:nvSpPr>
          <p:cNvPr id="2414" name="Google Shape;2414;p43">
            <a:extLst>
              <a:ext uri="{FF2B5EF4-FFF2-40B4-BE49-F238E27FC236}">
                <a16:creationId xmlns:a16="http://schemas.microsoft.com/office/drawing/2014/main" id="{36507233-1257-8127-7746-CA933C5DE514}"/>
              </a:ext>
            </a:extLst>
          </p:cNvPr>
          <p:cNvSpPr txBox="1">
            <a:spLocks noGrp="1"/>
          </p:cNvSpPr>
          <p:nvPr>
            <p:ph type="subTitle" idx="1"/>
          </p:nvPr>
        </p:nvSpPr>
        <p:spPr>
          <a:xfrm>
            <a:off x="617867" y="335411"/>
            <a:ext cx="8062050" cy="744459"/>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endParaRPr lang="vi-VN" sz="2000" b="1" dirty="0">
              <a:solidFill>
                <a:schemeClr val="bg2">
                  <a:lumMod val="25000"/>
                </a:schemeClr>
              </a:solidFill>
            </a:endParaRPr>
          </a:p>
        </p:txBody>
      </p:sp>
      <p:sp>
        <p:nvSpPr>
          <p:cNvPr id="2427" name="Google Shape;2427;p43">
            <a:extLst>
              <a:ext uri="{FF2B5EF4-FFF2-40B4-BE49-F238E27FC236}">
                <a16:creationId xmlns:a16="http://schemas.microsoft.com/office/drawing/2014/main" id="{3875409D-976F-FA58-DA8D-DF1BAC33C48F}"/>
              </a:ext>
            </a:extLst>
          </p:cNvPr>
          <p:cNvSpPr/>
          <p:nvPr/>
        </p:nvSpPr>
        <p:spPr>
          <a:xfrm>
            <a:off x="7455273" y="328236"/>
            <a:ext cx="282773" cy="366536"/>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43">
            <a:extLst>
              <a:ext uri="{FF2B5EF4-FFF2-40B4-BE49-F238E27FC236}">
                <a16:creationId xmlns:a16="http://schemas.microsoft.com/office/drawing/2014/main" id="{758C04B8-EEA5-D523-42C0-A943B750BC8B}"/>
              </a:ext>
            </a:extLst>
          </p:cNvPr>
          <p:cNvSpPr/>
          <p:nvPr/>
        </p:nvSpPr>
        <p:spPr>
          <a:xfrm>
            <a:off x="7352930" y="-901622"/>
            <a:ext cx="1236835" cy="489612"/>
          </a:xfrm>
          <a:custGeom>
            <a:avLst/>
            <a:gdLst/>
            <a:ahLst/>
            <a:cxnLst/>
            <a:rect l="l" t="t" r="r" b="b"/>
            <a:pathLst>
              <a:path w="36083" h="14031" extrusionOk="0">
                <a:moveTo>
                  <a:pt x="18007" y="0"/>
                </a:moveTo>
                <a:cubicBezTo>
                  <a:pt x="15994" y="0"/>
                  <a:pt x="14021" y="912"/>
                  <a:pt x="12749" y="2604"/>
                </a:cubicBezTo>
                <a:cubicBezTo>
                  <a:pt x="12302" y="3196"/>
                  <a:pt x="11957" y="3864"/>
                  <a:pt x="11732" y="4571"/>
                </a:cubicBezTo>
                <a:cubicBezTo>
                  <a:pt x="11672" y="4757"/>
                  <a:pt x="11622" y="4945"/>
                  <a:pt x="11581" y="5134"/>
                </a:cubicBezTo>
                <a:cubicBezTo>
                  <a:pt x="11547" y="5292"/>
                  <a:pt x="11570" y="5420"/>
                  <a:pt x="11435" y="5420"/>
                </a:cubicBezTo>
                <a:cubicBezTo>
                  <a:pt x="11415" y="5420"/>
                  <a:pt x="11391" y="5417"/>
                  <a:pt x="11363" y="5411"/>
                </a:cubicBezTo>
                <a:cubicBezTo>
                  <a:pt x="11163" y="5370"/>
                  <a:pt x="10965" y="5248"/>
                  <a:pt x="10766" y="5189"/>
                </a:cubicBezTo>
                <a:cubicBezTo>
                  <a:pt x="10552" y="5127"/>
                  <a:pt x="10335" y="5083"/>
                  <a:pt x="10116" y="5053"/>
                </a:cubicBezTo>
                <a:cubicBezTo>
                  <a:pt x="9899" y="5022"/>
                  <a:pt x="9681" y="5007"/>
                  <a:pt x="9464" y="5007"/>
                </a:cubicBezTo>
                <a:cubicBezTo>
                  <a:pt x="8125" y="5007"/>
                  <a:pt x="6822" y="5578"/>
                  <a:pt x="5937" y="6609"/>
                </a:cubicBezTo>
                <a:cubicBezTo>
                  <a:pt x="5452" y="7174"/>
                  <a:pt x="5202" y="7782"/>
                  <a:pt x="4945" y="8468"/>
                </a:cubicBezTo>
                <a:cubicBezTo>
                  <a:pt x="4808" y="8829"/>
                  <a:pt x="4418" y="8774"/>
                  <a:pt x="4092" y="8842"/>
                </a:cubicBezTo>
                <a:cubicBezTo>
                  <a:pt x="3738" y="8914"/>
                  <a:pt x="3396" y="9036"/>
                  <a:pt x="3068" y="9191"/>
                </a:cubicBezTo>
                <a:cubicBezTo>
                  <a:pt x="1829" y="9775"/>
                  <a:pt x="851" y="10920"/>
                  <a:pt x="456" y="12232"/>
                </a:cubicBezTo>
                <a:cubicBezTo>
                  <a:pt x="312" y="12705"/>
                  <a:pt x="1" y="13789"/>
                  <a:pt x="681" y="13988"/>
                </a:cubicBezTo>
                <a:cubicBezTo>
                  <a:pt x="727" y="14014"/>
                  <a:pt x="782" y="14030"/>
                  <a:pt x="848" y="14030"/>
                </a:cubicBezTo>
                <a:lnTo>
                  <a:pt x="35235" y="14030"/>
                </a:lnTo>
                <a:cubicBezTo>
                  <a:pt x="35301" y="14030"/>
                  <a:pt x="35357" y="14014"/>
                  <a:pt x="35402" y="13988"/>
                </a:cubicBezTo>
                <a:cubicBezTo>
                  <a:pt x="36082" y="13789"/>
                  <a:pt x="35770" y="12705"/>
                  <a:pt x="35627" y="12232"/>
                </a:cubicBezTo>
                <a:cubicBezTo>
                  <a:pt x="35232" y="10920"/>
                  <a:pt x="34255" y="9775"/>
                  <a:pt x="33015" y="9191"/>
                </a:cubicBezTo>
                <a:cubicBezTo>
                  <a:pt x="32687" y="9036"/>
                  <a:pt x="32345" y="8914"/>
                  <a:pt x="31990" y="8842"/>
                </a:cubicBezTo>
                <a:cubicBezTo>
                  <a:pt x="31664" y="8774"/>
                  <a:pt x="31274" y="8829"/>
                  <a:pt x="31138" y="8468"/>
                </a:cubicBezTo>
                <a:cubicBezTo>
                  <a:pt x="30881" y="7782"/>
                  <a:pt x="30631" y="7174"/>
                  <a:pt x="30146" y="6609"/>
                </a:cubicBezTo>
                <a:cubicBezTo>
                  <a:pt x="29263" y="5578"/>
                  <a:pt x="27958" y="5007"/>
                  <a:pt x="26619" y="5007"/>
                </a:cubicBezTo>
                <a:cubicBezTo>
                  <a:pt x="26402" y="5007"/>
                  <a:pt x="26184" y="5022"/>
                  <a:pt x="25967" y="5053"/>
                </a:cubicBezTo>
                <a:cubicBezTo>
                  <a:pt x="25747" y="5083"/>
                  <a:pt x="25531" y="5127"/>
                  <a:pt x="25317" y="5189"/>
                </a:cubicBezTo>
                <a:cubicBezTo>
                  <a:pt x="25118" y="5248"/>
                  <a:pt x="24920" y="5370"/>
                  <a:pt x="24720" y="5411"/>
                </a:cubicBezTo>
                <a:cubicBezTo>
                  <a:pt x="24692" y="5417"/>
                  <a:pt x="24668" y="5420"/>
                  <a:pt x="24648" y="5420"/>
                </a:cubicBezTo>
                <a:cubicBezTo>
                  <a:pt x="24513" y="5420"/>
                  <a:pt x="24535" y="5292"/>
                  <a:pt x="24502" y="5134"/>
                </a:cubicBezTo>
                <a:cubicBezTo>
                  <a:pt x="24461" y="4945"/>
                  <a:pt x="24411" y="4757"/>
                  <a:pt x="24353" y="4571"/>
                </a:cubicBezTo>
                <a:cubicBezTo>
                  <a:pt x="24126" y="3864"/>
                  <a:pt x="23780" y="3196"/>
                  <a:pt x="23334" y="2604"/>
                </a:cubicBezTo>
                <a:cubicBezTo>
                  <a:pt x="22062" y="912"/>
                  <a:pt x="20089" y="0"/>
                  <a:pt x="18077" y="0"/>
                </a:cubicBezTo>
                <a:cubicBezTo>
                  <a:pt x="18066" y="0"/>
                  <a:pt x="18054" y="1"/>
                  <a:pt x="18042" y="1"/>
                </a:cubicBezTo>
                <a:cubicBezTo>
                  <a:pt x="18031" y="1"/>
                  <a:pt x="18019" y="0"/>
                  <a:pt x="18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43">
            <a:extLst>
              <a:ext uri="{FF2B5EF4-FFF2-40B4-BE49-F238E27FC236}">
                <a16:creationId xmlns:a16="http://schemas.microsoft.com/office/drawing/2014/main" id="{74C88023-7D7D-57AE-62FB-55BFF5B100EE}"/>
              </a:ext>
            </a:extLst>
          </p:cNvPr>
          <p:cNvSpPr/>
          <p:nvPr/>
        </p:nvSpPr>
        <p:spPr>
          <a:xfrm>
            <a:off x="-416153" y="1845460"/>
            <a:ext cx="282773" cy="366536"/>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414;p43">
            <a:extLst>
              <a:ext uri="{FF2B5EF4-FFF2-40B4-BE49-F238E27FC236}">
                <a16:creationId xmlns:a16="http://schemas.microsoft.com/office/drawing/2014/main" id="{0C7B3324-5745-3E9F-B056-908C6401F233}"/>
              </a:ext>
            </a:extLst>
          </p:cNvPr>
          <p:cNvSpPr txBox="1">
            <a:spLocks/>
          </p:cNvSpPr>
          <p:nvPr/>
        </p:nvSpPr>
        <p:spPr>
          <a:xfrm>
            <a:off x="232041" y="3591295"/>
            <a:ext cx="8679917" cy="7444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600"/>
              <a:buFont typeface="Nunito Light"/>
              <a:buChar char="●"/>
              <a:defRPr sz="1400" b="0" i="0" u="none" strike="noStrike" cap="none">
                <a:solidFill>
                  <a:schemeClr val="dk1"/>
                </a:solidFill>
                <a:latin typeface="Varela Round"/>
                <a:ea typeface="Varela Round"/>
                <a:cs typeface="Varela Round"/>
                <a:sym typeface="Varela Round"/>
              </a:defRPr>
            </a:lvl1pPr>
            <a:lvl2pPr marL="914400" marR="0" lvl="1" indent="-317500" algn="ctr" rtl="0">
              <a:lnSpc>
                <a:spcPct val="100000"/>
              </a:lnSpc>
              <a:spcBef>
                <a:spcPts val="0"/>
              </a:spcBef>
              <a:spcAft>
                <a:spcPts val="0"/>
              </a:spcAft>
              <a:buClr>
                <a:srgbClr val="E76A28"/>
              </a:buClr>
              <a:buSzPts val="1600"/>
              <a:buFont typeface="Nunito Light"/>
              <a:buChar char="○"/>
              <a:defRPr sz="1400" b="0" i="0" u="none" strike="noStrike" cap="none">
                <a:solidFill>
                  <a:schemeClr val="dk1"/>
                </a:solidFill>
                <a:latin typeface="Varela Round"/>
                <a:ea typeface="Varela Round"/>
                <a:cs typeface="Varela Round"/>
                <a:sym typeface="Varela Round"/>
              </a:defRPr>
            </a:lvl2pPr>
            <a:lvl3pPr marL="1371600" marR="0" lvl="2"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Varela Round"/>
                <a:ea typeface="Varela Round"/>
                <a:cs typeface="Varela Round"/>
                <a:sym typeface="Varela Round"/>
              </a:defRPr>
            </a:lvl3pPr>
            <a:lvl4pPr marL="1828800" marR="0" lvl="3"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Varela Round"/>
                <a:ea typeface="Varela Round"/>
                <a:cs typeface="Varela Round"/>
                <a:sym typeface="Varela Round"/>
              </a:defRPr>
            </a:lvl4pPr>
            <a:lvl5pPr marL="2286000" marR="0" lvl="4" indent="-317500" algn="ctr" rtl="0">
              <a:lnSpc>
                <a:spcPct val="100000"/>
              </a:lnSpc>
              <a:spcBef>
                <a:spcPts val="0"/>
              </a:spcBef>
              <a:spcAft>
                <a:spcPts val="0"/>
              </a:spcAft>
              <a:buClr>
                <a:srgbClr val="E76A28"/>
              </a:buClr>
              <a:buSzPts val="1400"/>
              <a:buFont typeface="Nunito Light"/>
              <a:buChar char="○"/>
              <a:defRPr sz="1400" b="0" i="0" u="none" strike="noStrike" cap="none">
                <a:solidFill>
                  <a:schemeClr val="dk1"/>
                </a:solidFill>
                <a:latin typeface="Varela Round"/>
                <a:ea typeface="Varela Round"/>
                <a:cs typeface="Varela Round"/>
                <a:sym typeface="Varela Round"/>
              </a:defRPr>
            </a:lvl5pPr>
            <a:lvl6pPr marL="2743200" marR="0" lvl="5"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Varela Round"/>
                <a:ea typeface="Varela Round"/>
                <a:cs typeface="Varela Round"/>
                <a:sym typeface="Varela Round"/>
              </a:defRPr>
            </a:lvl6pPr>
            <a:lvl7pPr marL="3200400" marR="0" lvl="6"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Varela Round"/>
                <a:ea typeface="Varela Round"/>
                <a:cs typeface="Varela Round"/>
                <a:sym typeface="Varela Round"/>
              </a:defRPr>
            </a:lvl7pPr>
            <a:lvl8pPr marL="3657600" marR="0" lvl="7"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Varela Round"/>
                <a:ea typeface="Varela Round"/>
                <a:cs typeface="Varela Round"/>
                <a:sym typeface="Varela Round"/>
              </a:defRPr>
            </a:lvl8pPr>
            <a:lvl9pPr marL="4114800" marR="0" lvl="8"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Varela Round"/>
                <a:ea typeface="Varela Round"/>
                <a:cs typeface="Varela Round"/>
                <a:sym typeface="Varela Round"/>
              </a:defRPr>
            </a:lvl9pPr>
          </a:lstStyle>
          <a:p>
            <a:pPr marL="0" indent="0" algn="just">
              <a:buSzPts val="1100"/>
              <a:buFont typeface="Arial"/>
              <a:buNone/>
            </a:pPr>
            <a:r>
              <a:rPr lang="vi-VN" sz="2400" b="1" dirty="0">
                <a:solidFill>
                  <a:schemeClr val="bg2">
                    <a:lumMod val="25000"/>
                  </a:schemeClr>
                </a:solidFill>
              </a:rPr>
              <a:t>- Giá trị dinh dưỡng: Giúp người tiêu dùng xác định được hàm lượng, giá trị dinh dưỡng của sản phẩm để lựa chọn đúng nhu cầu.</a:t>
            </a:r>
          </a:p>
        </p:txBody>
      </p:sp>
      <p:pic>
        <p:nvPicPr>
          <p:cNvPr id="15362" name="Picture 2" descr="Quy định mới về ghi thành phần dinh dưỡng trên nhãn thực phẩm">
            <a:extLst>
              <a:ext uri="{FF2B5EF4-FFF2-40B4-BE49-F238E27FC236}">
                <a16:creationId xmlns:a16="http://schemas.microsoft.com/office/drawing/2014/main" id="{71F6A623-6C3E-95B4-C9D0-A924ABA82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471" y="-1"/>
            <a:ext cx="4361752" cy="3584121"/>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Nguyên tắc ghi thành phần dinh dưỡng, giá trị dinh dưỡng trên nhãn thực phẩm">
            <a:extLst>
              <a:ext uri="{FF2B5EF4-FFF2-40B4-BE49-F238E27FC236}">
                <a16:creationId xmlns:a16="http://schemas.microsoft.com/office/drawing/2014/main" id="{44283712-428D-D029-0193-77AA6358B0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9406" y="53399"/>
            <a:ext cx="5734594" cy="3584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93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12">
          <a:extLst>
            <a:ext uri="{FF2B5EF4-FFF2-40B4-BE49-F238E27FC236}">
              <a16:creationId xmlns:a16="http://schemas.microsoft.com/office/drawing/2014/main" id="{A3DB89BC-56FC-AE70-3170-55061CEEFC04}"/>
            </a:ext>
          </a:extLst>
        </p:cNvPr>
        <p:cNvGrpSpPr/>
        <p:nvPr/>
      </p:nvGrpSpPr>
      <p:grpSpPr>
        <a:xfrm>
          <a:off x="0" y="0"/>
          <a:ext cx="0" cy="0"/>
          <a:chOff x="0" y="0"/>
          <a:chExt cx="0" cy="0"/>
        </a:xfrm>
      </p:grpSpPr>
      <p:sp>
        <p:nvSpPr>
          <p:cNvPr id="2427" name="Google Shape;2427;p43">
            <a:extLst>
              <a:ext uri="{FF2B5EF4-FFF2-40B4-BE49-F238E27FC236}">
                <a16:creationId xmlns:a16="http://schemas.microsoft.com/office/drawing/2014/main" id="{C4F7CD08-EDB4-EF1F-6213-7952E4CD0F8E}"/>
              </a:ext>
            </a:extLst>
          </p:cNvPr>
          <p:cNvSpPr/>
          <p:nvPr/>
        </p:nvSpPr>
        <p:spPr>
          <a:xfrm>
            <a:off x="8497037" y="2598235"/>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p>
        </p:txBody>
      </p:sp>
      <p:sp>
        <p:nvSpPr>
          <p:cNvPr id="2428" name="Google Shape;2428;p43">
            <a:extLst>
              <a:ext uri="{FF2B5EF4-FFF2-40B4-BE49-F238E27FC236}">
                <a16:creationId xmlns:a16="http://schemas.microsoft.com/office/drawing/2014/main" id="{28C5DDA1-ABF4-0D13-DF93-CFFD41650740}"/>
              </a:ext>
            </a:extLst>
          </p:cNvPr>
          <p:cNvSpPr/>
          <p:nvPr/>
        </p:nvSpPr>
        <p:spPr>
          <a:xfrm>
            <a:off x="7352930" y="-901622"/>
            <a:ext cx="1236835" cy="489612"/>
          </a:xfrm>
          <a:custGeom>
            <a:avLst/>
            <a:gdLst/>
            <a:ahLst/>
            <a:cxnLst/>
            <a:rect l="l" t="t" r="r" b="b"/>
            <a:pathLst>
              <a:path w="36083" h="14031" extrusionOk="0">
                <a:moveTo>
                  <a:pt x="18007" y="0"/>
                </a:moveTo>
                <a:cubicBezTo>
                  <a:pt x="15994" y="0"/>
                  <a:pt x="14021" y="912"/>
                  <a:pt x="12749" y="2604"/>
                </a:cubicBezTo>
                <a:cubicBezTo>
                  <a:pt x="12302" y="3196"/>
                  <a:pt x="11957" y="3864"/>
                  <a:pt x="11732" y="4571"/>
                </a:cubicBezTo>
                <a:cubicBezTo>
                  <a:pt x="11672" y="4757"/>
                  <a:pt x="11622" y="4945"/>
                  <a:pt x="11581" y="5134"/>
                </a:cubicBezTo>
                <a:cubicBezTo>
                  <a:pt x="11547" y="5292"/>
                  <a:pt x="11570" y="5420"/>
                  <a:pt x="11435" y="5420"/>
                </a:cubicBezTo>
                <a:cubicBezTo>
                  <a:pt x="11415" y="5420"/>
                  <a:pt x="11391" y="5417"/>
                  <a:pt x="11363" y="5411"/>
                </a:cubicBezTo>
                <a:cubicBezTo>
                  <a:pt x="11163" y="5370"/>
                  <a:pt x="10965" y="5248"/>
                  <a:pt x="10766" y="5189"/>
                </a:cubicBezTo>
                <a:cubicBezTo>
                  <a:pt x="10552" y="5127"/>
                  <a:pt x="10335" y="5083"/>
                  <a:pt x="10116" y="5053"/>
                </a:cubicBezTo>
                <a:cubicBezTo>
                  <a:pt x="9899" y="5022"/>
                  <a:pt x="9681" y="5007"/>
                  <a:pt x="9464" y="5007"/>
                </a:cubicBezTo>
                <a:cubicBezTo>
                  <a:pt x="8125" y="5007"/>
                  <a:pt x="6822" y="5578"/>
                  <a:pt x="5937" y="6609"/>
                </a:cubicBezTo>
                <a:cubicBezTo>
                  <a:pt x="5452" y="7174"/>
                  <a:pt x="5202" y="7782"/>
                  <a:pt x="4945" y="8468"/>
                </a:cubicBezTo>
                <a:cubicBezTo>
                  <a:pt x="4808" y="8829"/>
                  <a:pt x="4418" y="8774"/>
                  <a:pt x="4092" y="8842"/>
                </a:cubicBezTo>
                <a:cubicBezTo>
                  <a:pt x="3738" y="8914"/>
                  <a:pt x="3396" y="9036"/>
                  <a:pt x="3068" y="9191"/>
                </a:cubicBezTo>
                <a:cubicBezTo>
                  <a:pt x="1829" y="9775"/>
                  <a:pt x="851" y="10920"/>
                  <a:pt x="456" y="12232"/>
                </a:cubicBezTo>
                <a:cubicBezTo>
                  <a:pt x="312" y="12705"/>
                  <a:pt x="1" y="13789"/>
                  <a:pt x="681" y="13988"/>
                </a:cubicBezTo>
                <a:cubicBezTo>
                  <a:pt x="727" y="14014"/>
                  <a:pt x="782" y="14030"/>
                  <a:pt x="848" y="14030"/>
                </a:cubicBezTo>
                <a:lnTo>
                  <a:pt x="35235" y="14030"/>
                </a:lnTo>
                <a:cubicBezTo>
                  <a:pt x="35301" y="14030"/>
                  <a:pt x="35357" y="14014"/>
                  <a:pt x="35402" y="13988"/>
                </a:cubicBezTo>
                <a:cubicBezTo>
                  <a:pt x="36082" y="13789"/>
                  <a:pt x="35770" y="12705"/>
                  <a:pt x="35627" y="12232"/>
                </a:cubicBezTo>
                <a:cubicBezTo>
                  <a:pt x="35232" y="10920"/>
                  <a:pt x="34255" y="9775"/>
                  <a:pt x="33015" y="9191"/>
                </a:cubicBezTo>
                <a:cubicBezTo>
                  <a:pt x="32687" y="9036"/>
                  <a:pt x="32345" y="8914"/>
                  <a:pt x="31990" y="8842"/>
                </a:cubicBezTo>
                <a:cubicBezTo>
                  <a:pt x="31664" y="8774"/>
                  <a:pt x="31274" y="8829"/>
                  <a:pt x="31138" y="8468"/>
                </a:cubicBezTo>
                <a:cubicBezTo>
                  <a:pt x="30881" y="7782"/>
                  <a:pt x="30631" y="7174"/>
                  <a:pt x="30146" y="6609"/>
                </a:cubicBezTo>
                <a:cubicBezTo>
                  <a:pt x="29263" y="5578"/>
                  <a:pt x="27958" y="5007"/>
                  <a:pt x="26619" y="5007"/>
                </a:cubicBezTo>
                <a:cubicBezTo>
                  <a:pt x="26402" y="5007"/>
                  <a:pt x="26184" y="5022"/>
                  <a:pt x="25967" y="5053"/>
                </a:cubicBezTo>
                <a:cubicBezTo>
                  <a:pt x="25747" y="5083"/>
                  <a:pt x="25531" y="5127"/>
                  <a:pt x="25317" y="5189"/>
                </a:cubicBezTo>
                <a:cubicBezTo>
                  <a:pt x="25118" y="5248"/>
                  <a:pt x="24920" y="5370"/>
                  <a:pt x="24720" y="5411"/>
                </a:cubicBezTo>
                <a:cubicBezTo>
                  <a:pt x="24692" y="5417"/>
                  <a:pt x="24668" y="5420"/>
                  <a:pt x="24648" y="5420"/>
                </a:cubicBezTo>
                <a:cubicBezTo>
                  <a:pt x="24513" y="5420"/>
                  <a:pt x="24535" y="5292"/>
                  <a:pt x="24502" y="5134"/>
                </a:cubicBezTo>
                <a:cubicBezTo>
                  <a:pt x="24461" y="4945"/>
                  <a:pt x="24411" y="4757"/>
                  <a:pt x="24353" y="4571"/>
                </a:cubicBezTo>
                <a:cubicBezTo>
                  <a:pt x="24126" y="3864"/>
                  <a:pt x="23780" y="3196"/>
                  <a:pt x="23334" y="2604"/>
                </a:cubicBezTo>
                <a:cubicBezTo>
                  <a:pt x="22062" y="912"/>
                  <a:pt x="20089" y="0"/>
                  <a:pt x="18077" y="0"/>
                </a:cubicBezTo>
                <a:cubicBezTo>
                  <a:pt x="18066" y="0"/>
                  <a:pt x="18054" y="1"/>
                  <a:pt x="18042" y="1"/>
                </a:cubicBezTo>
                <a:cubicBezTo>
                  <a:pt x="18031" y="1"/>
                  <a:pt x="18019" y="0"/>
                  <a:pt x="18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43">
            <a:extLst>
              <a:ext uri="{FF2B5EF4-FFF2-40B4-BE49-F238E27FC236}">
                <a16:creationId xmlns:a16="http://schemas.microsoft.com/office/drawing/2014/main" id="{8318AC4F-4B8F-C9ED-F8E4-338927E1FE92}"/>
              </a:ext>
            </a:extLst>
          </p:cNvPr>
          <p:cNvSpPr/>
          <p:nvPr/>
        </p:nvSpPr>
        <p:spPr>
          <a:xfrm>
            <a:off x="625611" y="4115459"/>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p>
        </p:txBody>
      </p:sp>
      <p:sp>
        <p:nvSpPr>
          <p:cNvPr id="8" name="Google Shape;2414;p43">
            <a:extLst>
              <a:ext uri="{FF2B5EF4-FFF2-40B4-BE49-F238E27FC236}">
                <a16:creationId xmlns:a16="http://schemas.microsoft.com/office/drawing/2014/main" id="{C5F3502D-47A3-FECF-A73A-CD38AA72402C}"/>
              </a:ext>
            </a:extLst>
          </p:cNvPr>
          <p:cNvSpPr txBox="1">
            <a:spLocks/>
          </p:cNvSpPr>
          <p:nvPr/>
        </p:nvSpPr>
        <p:spPr>
          <a:xfrm>
            <a:off x="434987" y="781080"/>
            <a:ext cx="8062050" cy="7444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600"/>
              <a:buFont typeface="Nunito Light"/>
              <a:buChar char="●"/>
              <a:defRPr sz="1400" b="0" i="0" u="none" strike="noStrike" cap="none">
                <a:solidFill>
                  <a:schemeClr val="dk1"/>
                </a:solidFill>
                <a:latin typeface="Varela Round"/>
                <a:ea typeface="Varela Round"/>
                <a:cs typeface="Varela Round"/>
                <a:sym typeface="Varela Round"/>
              </a:defRPr>
            </a:lvl1pPr>
            <a:lvl2pPr marL="914400" marR="0" lvl="1" indent="-317500" algn="ctr" rtl="0">
              <a:lnSpc>
                <a:spcPct val="100000"/>
              </a:lnSpc>
              <a:spcBef>
                <a:spcPts val="0"/>
              </a:spcBef>
              <a:spcAft>
                <a:spcPts val="0"/>
              </a:spcAft>
              <a:buClr>
                <a:srgbClr val="E76A28"/>
              </a:buClr>
              <a:buSzPts val="1600"/>
              <a:buFont typeface="Nunito Light"/>
              <a:buChar char="○"/>
              <a:defRPr sz="1400" b="0" i="0" u="none" strike="noStrike" cap="none">
                <a:solidFill>
                  <a:schemeClr val="dk1"/>
                </a:solidFill>
                <a:latin typeface="Varela Round"/>
                <a:ea typeface="Varela Round"/>
                <a:cs typeface="Varela Round"/>
                <a:sym typeface="Varela Round"/>
              </a:defRPr>
            </a:lvl2pPr>
            <a:lvl3pPr marL="1371600" marR="0" lvl="2"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Varela Round"/>
                <a:ea typeface="Varela Round"/>
                <a:cs typeface="Varela Round"/>
                <a:sym typeface="Varela Round"/>
              </a:defRPr>
            </a:lvl3pPr>
            <a:lvl4pPr marL="1828800" marR="0" lvl="3"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Varela Round"/>
                <a:ea typeface="Varela Round"/>
                <a:cs typeface="Varela Round"/>
                <a:sym typeface="Varela Round"/>
              </a:defRPr>
            </a:lvl4pPr>
            <a:lvl5pPr marL="2286000" marR="0" lvl="4" indent="-317500" algn="ctr" rtl="0">
              <a:lnSpc>
                <a:spcPct val="100000"/>
              </a:lnSpc>
              <a:spcBef>
                <a:spcPts val="0"/>
              </a:spcBef>
              <a:spcAft>
                <a:spcPts val="0"/>
              </a:spcAft>
              <a:buClr>
                <a:srgbClr val="E76A28"/>
              </a:buClr>
              <a:buSzPts val="1400"/>
              <a:buFont typeface="Nunito Light"/>
              <a:buChar char="○"/>
              <a:defRPr sz="1400" b="0" i="0" u="none" strike="noStrike" cap="none">
                <a:solidFill>
                  <a:schemeClr val="dk1"/>
                </a:solidFill>
                <a:latin typeface="Varela Round"/>
                <a:ea typeface="Varela Round"/>
                <a:cs typeface="Varela Round"/>
                <a:sym typeface="Varela Round"/>
              </a:defRPr>
            </a:lvl5pPr>
            <a:lvl6pPr marL="2743200" marR="0" lvl="5"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Varela Round"/>
                <a:ea typeface="Varela Round"/>
                <a:cs typeface="Varela Round"/>
                <a:sym typeface="Varela Round"/>
              </a:defRPr>
            </a:lvl6pPr>
            <a:lvl7pPr marL="3200400" marR="0" lvl="6"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Varela Round"/>
                <a:ea typeface="Varela Round"/>
                <a:cs typeface="Varela Round"/>
                <a:sym typeface="Varela Round"/>
              </a:defRPr>
            </a:lvl7pPr>
            <a:lvl8pPr marL="3657600" marR="0" lvl="7"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Varela Round"/>
                <a:ea typeface="Varela Round"/>
                <a:cs typeface="Varela Round"/>
                <a:sym typeface="Varela Round"/>
              </a:defRPr>
            </a:lvl8pPr>
            <a:lvl9pPr marL="4114800" marR="0" lvl="8"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Varela Round"/>
                <a:ea typeface="Varela Round"/>
                <a:cs typeface="Varela Round"/>
                <a:sym typeface="Varela Round"/>
              </a:defRPr>
            </a:lvl9pPr>
          </a:lstStyle>
          <a:p>
            <a:pPr indent="-457200" algn="just">
              <a:buSzPts val="1100"/>
              <a:buFontTx/>
              <a:buChar char="-"/>
            </a:pPr>
            <a:r>
              <a:rPr lang="vi-VN" sz="2800" b="1" dirty="0">
                <a:solidFill>
                  <a:srgbClr val="C00000"/>
                </a:solidFill>
              </a:rPr>
              <a:t>Thông tin nhà sản xuất, </a:t>
            </a:r>
            <a:r>
              <a:rPr lang="vi-VN" sz="2800" b="1" dirty="0">
                <a:solidFill>
                  <a:schemeClr val="bg2">
                    <a:lumMod val="25000"/>
                  </a:schemeClr>
                </a:solidFill>
              </a:rPr>
              <a:t>nguồn gốc xuất xứ: Giúp người tiêu dùng xác định rõ nguồn gốc</a:t>
            </a:r>
            <a:endParaRPr lang="en-US" sz="2800" b="1" dirty="0">
              <a:solidFill>
                <a:schemeClr val="bg2">
                  <a:lumMod val="25000"/>
                </a:schemeClr>
              </a:solidFill>
            </a:endParaRPr>
          </a:p>
          <a:p>
            <a:pPr indent="-457200" algn="just">
              <a:buSzPts val="1100"/>
              <a:buFontTx/>
              <a:buChar char="-"/>
            </a:pPr>
            <a:r>
              <a:rPr lang="vi-VN" sz="2800" b="1" dirty="0">
                <a:solidFill>
                  <a:schemeClr val="bg2">
                    <a:lumMod val="25000"/>
                  </a:schemeClr>
                </a:solidFill>
              </a:rPr>
              <a:t>- </a:t>
            </a:r>
            <a:r>
              <a:rPr lang="vi-VN" sz="2800" b="1" dirty="0">
                <a:solidFill>
                  <a:srgbClr val="C00000"/>
                </a:solidFill>
              </a:rPr>
              <a:t>Hướng dẫn sử dụng: </a:t>
            </a:r>
            <a:r>
              <a:rPr lang="vi-VN" sz="2800" b="1" dirty="0">
                <a:solidFill>
                  <a:schemeClr val="bg2">
                    <a:lumMod val="25000"/>
                  </a:schemeClr>
                </a:solidFill>
              </a:rPr>
              <a:t>Giúp người tiêu dùng bảo quản và chế biến đúng cách</a:t>
            </a:r>
          </a:p>
        </p:txBody>
      </p:sp>
    </p:spTree>
    <p:extLst>
      <p:ext uri="{BB962C8B-B14F-4D97-AF65-F5344CB8AC3E}">
        <p14:creationId xmlns:p14="http://schemas.microsoft.com/office/powerpoint/2010/main" val="3797670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a:extLst>
              <a:ext uri="{FF2B5EF4-FFF2-40B4-BE49-F238E27FC236}">
                <a16:creationId xmlns:a16="http://schemas.microsoft.com/office/drawing/2014/main" id="{B33FD604-C8FF-1D4B-98F0-EA9B11C5C85B}"/>
              </a:ext>
            </a:extLst>
          </p:cNvPr>
          <p:cNvSpPr txBox="1"/>
          <p:nvPr/>
        </p:nvSpPr>
        <p:spPr>
          <a:xfrm>
            <a:off x="1415750" y="-139926"/>
            <a:ext cx="5844497" cy="725391"/>
          </a:xfrm>
          <a:prstGeom prst="rect">
            <a:avLst/>
          </a:prstGeom>
        </p:spPr>
        <p:txBody>
          <a:bodyPr lIns="0" tIns="0" rIns="0" bIns="0" rtlCol="0" anchor="t">
            <a:spAutoFit/>
          </a:bodyPr>
          <a:lstStyle/>
          <a:p>
            <a:pPr algn="ctr" defTabSz="457200">
              <a:lnSpc>
                <a:spcPts val="5858"/>
              </a:lnSpc>
              <a:buClrTx/>
            </a:pPr>
            <a:r>
              <a:rPr lang="en-US" sz="4000" kern="1200" dirty="0" err="1">
                <a:solidFill>
                  <a:srgbClr val="C00000"/>
                </a:solidFill>
                <a:latin typeface="Britannic Bold" panose="020B0903060703020204" pitchFamily="34" charset="0"/>
                <a:ea typeface="Archicoco"/>
                <a:cs typeface="Archicoco"/>
                <a:sym typeface="Archicoco"/>
              </a:rPr>
              <a:t>Tình</a:t>
            </a:r>
            <a:r>
              <a:rPr lang="en-US" sz="4000" kern="1200" dirty="0">
                <a:solidFill>
                  <a:srgbClr val="C00000"/>
                </a:solidFill>
                <a:latin typeface="Britannic Bold" panose="020B0903060703020204" pitchFamily="34" charset="0"/>
                <a:ea typeface="Archicoco"/>
                <a:cs typeface="Archicoco"/>
                <a:sym typeface="Archicoco"/>
              </a:rPr>
              <a:t> </a:t>
            </a:r>
            <a:r>
              <a:rPr lang="en-US" sz="4000" kern="1200" dirty="0" err="1">
                <a:solidFill>
                  <a:srgbClr val="C00000"/>
                </a:solidFill>
                <a:latin typeface="Britannic Bold" panose="020B0903060703020204" pitchFamily="34" charset="0"/>
                <a:ea typeface="Archicoco"/>
                <a:cs typeface="Archicoco"/>
                <a:sym typeface="Archicoco"/>
              </a:rPr>
              <a:t>huống</a:t>
            </a:r>
            <a:r>
              <a:rPr lang="en-US" sz="4000" kern="1200" dirty="0">
                <a:solidFill>
                  <a:srgbClr val="C00000"/>
                </a:solidFill>
                <a:latin typeface="Britannic Bold" panose="020B0903060703020204" pitchFamily="34" charset="0"/>
                <a:ea typeface="Archicoco"/>
                <a:cs typeface="Archicoco"/>
                <a:sym typeface="Archicoco"/>
              </a:rPr>
              <a:t> </a:t>
            </a:r>
            <a:r>
              <a:rPr lang="en-US" sz="4000" kern="1200" dirty="0" err="1">
                <a:solidFill>
                  <a:srgbClr val="C00000"/>
                </a:solidFill>
                <a:latin typeface="Britannic Bold" panose="020B0903060703020204" pitchFamily="34" charset="0"/>
                <a:ea typeface="Archicoco"/>
                <a:cs typeface="Archicoco"/>
                <a:sym typeface="Archicoco"/>
              </a:rPr>
              <a:t>thực</a:t>
            </a:r>
            <a:r>
              <a:rPr lang="en-US" sz="4000" kern="1200" dirty="0">
                <a:solidFill>
                  <a:srgbClr val="C00000"/>
                </a:solidFill>
                <a:latin typeface="Britannic Bold" panose="020B0903060703020204" pitchFamily="34" charset="0"/>
                <a:ea typeface="Archicoco"/>
                <a:cs typeface="Archicoco"/>
                <a:sym typeface="Archicoco"/>
              </a:rPr>
              <a:t> </a:t>
            </a:r>
            <a:r>
              <a:rPr lang="en-US" sz="4000" kern="1200" dirty="0" err="1">
                <a:solidFill>
                  <a:srgbClr val="C00000"/>
                </a:solidFill>
                <a:latin typeface="Britannic Bold" panose="020B0903060703020204" pitchFamily="34" charset="0"/>
                <a:ea typeface="Archicoco"/>
                <a:cs typeface="Archicoco"/>
                <a:sym typeface="Archicoco"/>
              </a:rPr>
              <a:t>tế</a:t>
            </a:r>
            <a:endParaRPr lang="en-US" sz="4000" kern="1200" dirty="0">
              <a:solidFill>
                <a:srgbClr val="C00000"/>
              </a:solidFill>
              <a:latin typeface="Britannic Bold" panose="020B0903060703020204" pitchFamily="34" charset="0"/>
              <a:ea typeface="Archicoco"/>
              <a:cs typeface="Archicoco"/>
              <a:sym typeface="Archicoco"/>
            </a:endParaRPr>
          </a:p>
        </p:txBody>
      </p:sp>
      <p:sp>
        <p:nvSpPr>
          <p:cNvPr id="4" name="TextBox 3">
            <a:extLst>
              <a:ext uri="{FF2B5EF4-FFF2-40B4-BE49-F238E27FC236}">
                <a16:creationId xmlns:a16="http://schemas.microsoft.com/office/drawing/2014/main" id="{FA9A7449-B07C-F372-1E84-BC80E6570ECF}"/>
              </a:ext>
            </a:extLst>
          </p:cNvPr>
          <p:cNvSpPr txBox="1"/>
          <p:nvPr/>
        </p:nvSpPr>
        <p:spPr>
          <a:xfrm>
            <a:off x="383721" y="593629"/>
            <a:ext cx="8376558" cy="4651979"/>
          </a:xfrm>
          <a:prstGeom prst="rect">
            <a:avLst/>
          </a:prstGeom>
          <a:noFill/>
        </p:spPr>
        <p:txBody>
          <a:bodyPr wrap="square">
            <a:spAutoFit/>
          </a:bodyPr>
          <a:lstStyle/>
          <a:p>
            <a:pPr>
              <a:lnSpc>
                <a:spcPct val="150000"/>
              </a:lnSpc>
            </a:pPr>
            <a:r>
              <a:rPr lang="vi-VN" sz="2000" b="1" i="0" dirty="0">
                <a:solidFill>
                  <a:srgbClr val="333333"/>
                </a:solidFill>
                <a:effectLst/>
                <a:latin typeface="Arial" panose="020B0604020202020204" pitchFamily="34" charset="0"/>
              </a:rPr>
              <a:t> </a:t>
            </a:r>
            <a:r>
              <a:rPr lang="en-US" sz="2000" b="1" i="0" dirty="0">
                <a:solidFill>
                  <a:srgbClr val="333333"/>
                </a:solidFill>
                <a:effectLst/>
                <a:latin typeface="Arial" panose="020B0604020202020204" pitchFamily="34" charset="0"/>
              </a:rPr>
              <a:t>        </a:t>
            </a:r>
            <a:r>
              <a:rPr lang="en-US" sz="2000" b="1" i="0" dirty="0" err="1">
                <a:solidFill>
                  <a:srgbClr val="C00000"/>
                </a:solidFill>
                <a:effectLst/>
                <a:latin typeface="Arial" panose="020B0604020202020204" pitchFamily="34" charset="0"/>
              </a:rPr>
              <a:t>Tình</a:t>
            </a:r>
            <a:r>
              <a:rPr lang="en-US" sz="2000" b="1" i="0" dirty="0">
                <a:solidFill>
                  <a:srgbClr val="C00000"/>
                </a:solidFill>
                <a:effectLst/>
                <a:latin typeface="Arial" panose="020B0604020202020204" pitchFamily="34" charset="0"/>
              </a:rPr>
              <a:t> </a:t>
            </a:r>
            <a:r>
              <a:rPr lang="en-US" sz="2000" b="1" i="0" dirty="0" err="1">
                <a:solidFill>
                  <a:srgbClr val="C00000"/>
                </a:solidFill>
                <a:effectLst/>
                <a:latin typeface="Arial" panose="020B0604020202020204" pitchFamily="34" charset="0"/>
              </a:rPr>
              <a:t>huống</a:t>
            </a:r>
            <a:r>
              <a:rPr lang="en-US" sz="2000" b="1" i="0" dirty="0">
                <a:solidFill>
                  <a:srgbClr val="C00000"/>
                </a:solidFill>
                <a:effectLst/>
                <a:latin typeface="Arial" panose="020B0604020202020204" pitchFamily="34" charset="0"/>
              </a:rPr>
              <a:t> 1: </a:t>
            </a:r>
            <a:r>
              <a:rPr lang="vi-VN" sz="2000" b="1" i="0" dirty="0">
                <a:solidFill>
                  <a:srgbClr val="333333"/>
                </a:solidFill>
                <a:effectLst/>
                <a:latin typeface="Arial" panose="020B0604020202020204" pitchFamily="34" charset="0"/>
              </a:rPr>
              <a:t>Buôn bán trứng gà được một thời gian khá lâu, nhưng khi được khách hàng hỏi chị G nhập trứng từ đâu thì chị G lúng túng, không trả lời được. Vì chị cũng chỉ lấy mối hàng từ người đưa trứng và không quan tâm đến nguồn gốc của trứng lấy từ đâu. Chị cho rằng người bán hàng chỉ cần quan tâm chất lượng của sản phẩm ở cửa h</a:t>
            </a:r>
            <a:r>
              <a:rPr lang="en-US" sz="2000" b="1" i="0" dirty="0">
                <a:solidFill>
                  <a:srgbClr val="333333"/>
                </a:solidFill>
                <a:effectLst/>
                <a:latin typeface="Arial" panose="020B0604020202020204" pitchFamily="34" charset="0"/>
              </a:rPr>
              <a:t>à</a:t>
            </a:r>
            <a:r>
              <a:rPr lang="vi-VN" sz="2000" b="1" i="0" dirty="0">
                <a:solidFill>
                  <a:srgbClr val="333333"/>
                </a:solidFill>
                <a:effectLst/>
                <a:latin typeface="Arial" panose="020B0604020202020204" pitchFamily="34" charset="0"/>
              </a:rPr>
              <a:t>ng</a:t>
            </a:r>
            <a:r>
              <a:rPr lang="en-US" sz="2000" b="1" i="0" dirty="0">
                <a:solidFill>
                  <a:srgbClr val="333333"/>
                </a:solidFill>
                <a:effectLst/>
                <a:latin typeface="Arial" panose="020B0604020202020204" pitchFamily="34" charset="0"/>
              </a:rPr>
              <a:t>, </a:t>
            </a:r>
            <a:r>
              <a:rPr lang="en-US" sz="2000" b="1" i="0" dirty="0" err="1">
                <a:solidFill>
                  <a:srgbClr val="333333"/>
                </a:solidFill>
                <a:effectLst/>
                <a:latin typeface="Arial" panose="020B0604020202020204" pitchFamily="34" charset="0"/>
              </a:rPr>
              <a:t>khách</a:t>
            </a:r>
            <a:r>
              <a:rPr lang="en-US" sz="2000" b="1" i="0" dirty="0">
                <a:solidFill>
                  <a:srgbClr val="333333"/>
                </a:solidFill>
                <a:effectLst/>
                <a:latin typeface="Arial" panose="020B0604020202020204" pitchFamily="34" charset="0"/>
              </a:rPr>
              <a:t> </a:t>
            </a:r>
            <a:r>
              <a:rPr lang="en-US" sz="2000" b="1" i="0" dirty="0" err="1">
                <a:solidFill>
                  <a:srgbClr val="333333"/>
                </a:solidFill>
                <a:effectLst/>
                <a:latin typeface="Arial" panose="020B0604020202020204" pitchFamily="34" charset="0"/>
              </a:rPr>
              <a:t>hàn</a:t>
            </a:r>
            <a:r>
              <a:rPr lang="en-US" sz="2000" b="1" dirty="0" err="1">
                <a:solidFill>
                  <a:srgbClr val="333333"/>
                </a:solidFill>
                <a:latin typeface="Arial" panose="020B0604020202020204" pitchFamily="34" charset="0"/>
              </a:rPr>
              <a:t>g</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vẫn</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khen</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ngon</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và</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không</a:t>
            </a:r>
            <a:r>
              <a:rPr lang="en-US" sz="2000" b="1" dirty="0">
                <a:solidFill>
                  <a:srgbClr val="333333"/>
                </a:solidFill>
                <a:latin typeface="Arial" panose="020B0604020202020204" pitchFamily="34" charset="0"/>
              </a:rPr>
              <a:t> ai </a:t>
            </a:r>
            <a:r>
              <a:rPr lang="en-US" sz="2000" b="1" dirty="0" err="1">
                <a:solidFill>
                  <a:srgbClr val="333333"/>
                </a:solidFill>
                <a:latin typeface="Arial" panose="020B0604020202020204" pitchFamily="34" charset="0"/>
              </a:rPr>
              <a:t>bị</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ngộ</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độc</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khi</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ăn</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sản</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phẩm</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là</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được</a:t>
            </a:r>
            <a:r>
              <a:rPr lang="vi-VN" sz="2000" b="1" i="0" dirty="0">
                <a:solidFill>
                  <a:srgbClr val="333333"/>
                </a:solidFill>
                <a:effectLst/>
                <a:latin typeface="Arial" panose="020B0604020202020204" pitchFamily="34" charset="0"/>
              </a:rPr>
              <a:t> mà không cần biết đến nguồn gốc</a:t>
            </a:r>
            <a:r>
              <a:rPr lang="en-US" sz="2000" b="1" i="0" dirty="0">
                <a:solidFill>
                  <a:srgbClr val="333333"/>
                </a:solidFill>
                <a:effectLst/>
                <a:latin typeface="Arial" panose="020B0604020202020204" pitchFamily="34" charset="0"/>
              </a:rPr>
              <a:t> </a:t>
            </a:r>
            <a:r>
              <a:rPr lang="en-US" sz="2000" b="1" i="0" dirty="0" err="1">
                <a:solidFill>
                  <a:srgbClr val="333333"/>
                </a:solidFill>
                <a:effectLst/>
                <a:latin typeface="Arial" panose="020B0604020202020204" pitchFamily="34" charset="0"/>
              </a:rPr>
              <a:t>sản</a:t>
            </a:r>
            <a:r>
              <a:rPr lang="en-US" sz="2000" b="1" i="0" dirty="0">
                <a:solidFill>
                  <a:srgbClr val="333333"/>
                </a:solidFill>
                <a:effectLst/>
                <a:latin typeface="Arial" panose="020B0604020202020204" pitchFamily="34" charset="0"/>
              </a:rPr>
              <a:t> </a:t>
            </a:r>
            <a:r>
              <a:rPr lang="en-US" sz="2000" b="1" i="0" dirty="0" err="1">
                <a:solidFill>
                  <a:srgbClr val="333333"/>
                </a:solidFill>
                <a:effectLst/>
                <a:latin typeface="Arial" panose="020B0604020202020204" pitchFamily="34" charset="0"/>
              </a:rPr>
              <a:t>phẩm</a:t>
            </a:r>
            <a:r>
              <a:rPr lang="en-US" sz="2000" b="1" i="0" dirty="0">
                <a:solidFill>
                  <a:srgbClr val="333333"/>
                </a:solidFill>
                <a:effectLst/>
                <a:latin typeface="Arial" panose="020B0604020202020204" pitchFamily="34" charset="0"/>
              </a:rPr>
              <a:t>. </a:t>
            </a:r>
          </a:p>
          <a:p>
            <a:pPr>
              <a:lnSpc>
                <a:spcPct val="150000"/>
              </a:lnSpc>
            </a:pPr>
            <a:r>
              <a:rPr lang="en-US" sz="2000" b="1" dirty="0">
                <a:solidFill>
                  <a:srgbClr val="333333"/>
                </a:solidFill>
                <a:latin typeface="Arial" panose="020B0604020202020204" pitchFamily="34" charset="0"/>
              </a:rPr>
              <a:t>Quan </a:t>
            </a:r>
            <a:r>
              <a:rPr lang="en-US" sz="2000" b="1" dirty="0" err="1">
                <a:solidFill>
                  <a:srgbClr val="333333"/>
                </a:solidFill>
                <a:latin typeface="Arial" panose="020B0604020202020204" pitchFamily="34" charset="0"/>
              </a:rPr>
              <a:t>điểm</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của</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em</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về</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hành</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động</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của</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chị</a:t>
            </a:r>
            <a:r>
              <a:rPr lang="en-US" sz="2000" b="1" dirty="0">
                <a:solidFill>
                  <a:srgbClr val="333333"/>
                </a:solidFill>
                <a:latin typeface="Arial" panose="020B0604020202020204" pitchFamily="34" charset="0"/>
              </a:rPr>
              <a:t> G </a:t>
            </a:r>
            <a:r>
              <a:rPr lang="en-US" sz="2000" b="1" dirty="0" err="1">
                <a:solidFill>
                  <a:srgbClr val="333333"/>
                </a:solidFill>
                <a:latin typeface="Arial" panose="020B0604020202020204" pitchFamily="34" charset="0"/>
              </a:rPr>
              <a:t>trong</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tình</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huống</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trên</a:t>
            </a:r>
            <a:r>
              <a:rPr lang="en-US" sz="2000" b="1" dirty="0">
                <a:solidFill>
                  <a:srgbClr val="333333"/>
                </a:solidFill>
                <a:latin typeface="Arial" panose="020B0604020202020204" pitchFamily="34" charset="0"/>
              </a:rPr>
              <a:t>?</a:t>
            </a:r>
            <a:endParaRPr lang="en-US" sz="2000" b="1" i="0" dirty="0">
              <a:solidFill>
                <a:srgbClr val="333333"/>
              </a:solidFill>
              <a:effectLst/>
              <a:latin typeface="Arial" panose="020B0604020202020204" pitchFamily="34" charset="0"/>
            </a:endParaRPr>
          </a:p>
          <a:p>
            <a:pPr>
              <a:lnSpc>
                <a:spcPct val="150000"/>
              </a:lnSpc>
            </a:pPr>
            <a:endParaRPr lang="en-US" sz="2000" dirty="0"/>
          </a:p>
        </p:txBody>
      </p:sp>
    </p:spTree>
    <p:extLst>
      <p:ext uri="{BB962C8B-B14F-4D97-AF65-F5344CB8AC3E}">
        <p14:creationId xmlns:p14="http://schemas.microsoft.com/office/powerpoint/2010/main" val="3124759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9A557-AB7F-09D7-09FF-822CBC9DDE6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5AF0D7E-BF2C-EB59-C652-B9A4F0685631}"/>
              </a:ext>
            </a:extLst>
          </p:cNvPr>
          <p:cNvSpPr txBox="1"/>
          <p:nvPr/>
        </p:nvSpPr>
        <p:spPr>
          <a:xfrm>
            <a:off x="395968" y="179742"/>
            <a:ext cx="8352064" cy="4369851"/>
          </a:xfrm>
          <a:prstGeom prst="rect">
            <a:avLst/>
          </a:prstGeom>
          <a:noFill/>
        </p:spPr>
        <p:txBody>
          <a:bodyPr wrap="square">
            <a:spAutoFit/>
          </a:bodyPr>
          <a:lstStyle/>
          <a:p>
            <a:pPr algn="just">
              <a:lnSpc>
                <a:spcPct val="150000"/>
              </a:lnSpc>
              <a:spcBef>
                <a:spcPts val="600"/>
              </a:spcBef>
              <a:spcAft>
                <a:spcPts val="750"/>
              </a:spcAft>
            </a:pPr>
            <a:r>
              <a:rPr lang="en-US" sz="2000" b="1" i="0" dirty="0">
                <a:solidFill>
                  <a:srgbClr val="333333"/>
                </a:solidFill>
                <a:effectLst/>
                <a:latin typeface="Arial" panose="020B0604020202020204" pitchFamily="34" charset="0"/>
              </a:rPr>
              <a:t>         T</a:t>
            </a:r>
            <a:r>
              <a:rPr lang="vi-VN" sz="2000" b="1" i="0" dirty="0">
                <a:solidFill>
                  <a:srgbClr val="333333"/>
                </a:solidFill>
                <a:effectLst/>
                <a:latin typeface="Arial" panose="020B0604020202020204" pitchFamily="34" charset="0"/>
              </a:rPr>
              <a:t>heo Điểm e Khoản 1 Điều 23 Luật an toàn thực phẩm về điều kiện bảo đảm an toàn thực phẩm đối với cơ sở sản xuất thực phẩm tươi sống, một trong những trách nhiệm của cơ sở sản xu</a:t>
            </a:r>
            <a:r>
              <a:rPr lang="en-US" sz="2000" b="1" i="0" dirty="0">
                <a:solidFill>
                  <a:srgbClr val="333333"/>
                </a:solidFill>
                <a:effectLst/>
                <a:latin typeface="Arial" panose="020B0604020202020204" pitchFamily="34" charset="0"/>
              </a:rPr>
              <a:t>ấ</a:t>
            </a:r>
            <a:r>
              <a:rPr lang="vi-VN" sz="2000" b="1" i="0" dirty="0">
                <a:solidFill>
                  <a:srgbClr val="333333"/>
                </a:solidFill>
                <a:effectLst/>
                <a:latin typeface="Arial" panose="020B0604020202020204" pitchFamily="34" charset="0"/>
              </a:rPr>
              <a:t>t kinh doanh thực phẩm tươi sống là phải duy trì các điều kiện bảo đảm an toàn thực phẩm, lưu giữ hồ sơ về nguồn gốc, xuất xứ nguyên liệu thực phẩm và các tài liệu khác về toàn bộ quá trình sản xuất thực phẩm tươi sống.</a:t>
            </a:r>
          </a:p>
          <a:p>
            <a:pPr algn="just">
              <a:lnSpc>
                <a:spcPct val="150000"/>
              </a:lnSpc>
              <a:spcBef>
                <a:spcPts val="600"/>
              </a:spcBef>
              <a:spcAft>
                <a:spcPts val="750"/>
              </a:spcAft>
            </a:pPr>
            <a:r>
              <a:rPr lang="vi-VN" sz="2000" b="1" i="0" dirty="0">
                <a:solidFill>
                  <a:srgbClr val="333333"/>
                </a:solidFill>
                <a:effectLst/>
                <a:latin typeface="Arial" panose="020B0604020202020204" pitchFamily="34" charset="0"/>
              </a:rPr>
              <a:t>Do vậy, chị G phải có trách nhiệm biết rõ nguồn gốc và xuất xứ nguồn thu mua trứng gà của cửa hàng mình.</a:t>
            </a:r>
          </a:p>
        </p:txBody>
      </p:sp>
    </p:spTree>
    <p:extLst>
      <p:ext uri="{BB962C8B-B14F-4D97-AF65-F5344CB8AC3E}">
        <p14:creationId xmlns:p14="http://schemas.microsoft.com/office/powerpoint/2010/main" val="2594556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FEED8-7E2C-3943-8DE4-90A152EF2F8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288F1B1-8451-345D-0A7F-07EF46807963}"/>
              </a:ext>
            </a:extLst>
          </p:cNvPr>
          <p:cNvSpPr txBox="1"/>
          <p:nvPr/>
        </p:nvSpPr>
        <p:spPr>
          <a:xfrm>
            <a:off x="302079" y="576373"/>
            <a:ext cx="8923563" cy="3728649"/>
          </a:xfrm>
          <a:prstGeom prst="rect">
            <a:avLst/>
          </a:prstGeom>
          <a:noFill/>
        </p:spPr>
        <p:txBody>
          <a:bodyPr wrap="square">
            <a:spAutoFit/>
          </a:bodyPr>
          <a:lstStyle/>
          <a:p>
            <a:pPr>
              <a:lnSpc>
                <a:spcPct val="150000"/>
              </a:lnSpc>
            </a:pPr>
            <a:r>
              <a:rPr lang="en-US" sz="2000" b="1" i="0" dirty="0">
                <a:solidFill>
                  <a:srgbClr val="333333"/>
                </a:solidFill>
                <a:effectLst/>
                <a:latin typeface="Arial" panose="020B0604020202020204" pitchFamily="34" charset="0"/>
              </a:rPr>
              <a:t>      </a:t>
            </a:r>
            <a:r>
              <a:rPr lang="en-US" sz="2000" b="1" i="0" dirty="0" err="1">
                <a:solidFill>
                  <a:srgbClr val="C00000"/>
                </a:solidFill>
                <a:effectLst/>
                <a:latin typeface="Arial" panose="020B0604020202020204" pitchFamily="34" charset="0"/>
              </a:rPr>
              <a:t>Tình</a:t>
            </a:r>
            <a:r>
              <a:rPr lang="en-US" sz="2000" b="1" i="0" dirty="0">
                <a:solidFill>
                  <a:srgbClr val="C00000"/>
                </a:solidFill>
                <a:effectLst/>
                <a:latin typeface="Arial" panose="020B0604020202020204" pitchFamily="34" charset="0"/>
              </a:rPr>
              <a:t> </a:t>
            </a:r>
            <a:r>
              <a:rPr lang="en-US" sz="2000" b="1" i="0" dirty="0" err="1">
                <a:solidFill>
                  <a:srgbClr val="C00000"/>
                </a:solidFill>
                <a:effectLst/>
                <a:latin typeface="Arial" panose="020B0604020202020204" pitchFamily="34" charset="0"/>
              </a:rPr>
              <a:t>huống</a:t>
            </a:r>
            <a:r>
              <a:rPr lang="en-US" sz="2000" b="1" i="0" dirty="0">
                <a:solidFill>
                  <a:srgbClr val="C00000"/>
                </a:solidFill>
                <a:effectLst/>
                <a:latin typeface="Arial" panose="020B0604020202020204" pitchFamily="34" charset="0"/>
              </a:rPr>
              <a:t> 2: </a:t>
            </a:r>
            <a:r>
              <a:rPr lang="vi-VN" sz="2000" b="1" i="0" dirty="0">
                <a:solidFill>
                  <a:srgbClr val="333333"/>
                </a:solidFill>
                <a:effectLst/>
                <a:latin typeface="Arial" panose="020B0604020202020204" pitchFamily="34" charset="0"/>
              </a:rPr>
              <a:t>Trong quá trình vận chuyển các hộp cá đông lạnh từ kho ra cửa hàng, do sơ ý, anh K chủ cửa hàng làm rơi các hộp cá xuống đất. Hộp cá bị bật nắp, đồng thời bao bì bị rách và bung ra. </a:t>
            </a:r>
            <a:r>
              <a:rPr lang="en-US" sz="2000" b="1" dirty="0">
                <a:solidFill>
                  <a:srgbClr val="333333"/>
                </a:solidFill>
                <a:latin typeface="Arial" panose="020B0604020202020204" pitchFamily="34" charset="0"/>
              </a:rPr>
              <a:t>V</a:t>
            </a:r>
            <a:r>
              <a:rPr lang="vi-VN" sz="2000" b="1" i="0" dirty="0">
                <a:solidFill>
                  <a:srgbClr val="333333"/>
                </a:solidFill>
                <a:effectLst/>
                <a:latin typeface="Arial" panose="020B0604020202020204" pitchFamily="34" charset="0"/>
              </a:rPr>
              <a:t>ợ anh K cho rằng chỉ cần thay các vỏ hộp và bao bì khác là có thể tiếp tục bày bán ở cửa hàng. Song anh K không đồng ý với ý kiến của vợ, anh cho rằng số cá đã không bảo đảm vệ sinh do mất nắp, nên không thể đem bán</a:t>
            </a:r>
            <a:r>
              <a:rPr lang="en-US" sz="2000" b="1" i="0" dirty="0">
                <a:solidFill>
                  <a:srgbClr val="333333"/>
                </a:solidFill>
                <a:effectLst/>
                <a:latin typeface="Arial" panose="020B0604020202020204" pitchFamily="34" charset="0"/>
              </a:rPr>
              <a:t>.</a:t>
            </a:r>
          </a:p>
          <a:p>
            <a:pPr>
              <a:lnSpc>
                <a:spcPct val="150000"/>
              </a:lnSpc>
            </a:pPr>
            <a:r>
              <a:rPr lang="en-US" sz="2000" b="1" dirty="0">
                <a:solidFill>
                  <a:srgbClr val="333333"/>
                </a:solidFill>
                <a:latin typeface="Arial" panose="020B0604020202020204" pitchFamily="34" charset="0"/>
              </a:rPr>
              <a:t>Quan </a:t>
            </a:r>
            <a:r>
              <a:rPr lang="en-US" sz="2000" b="1" dirty="0" err="1">
                <a:solidFill>
                  <a:srgbClr val="333333"/>
                </a:solidFill>
                <a:latin typeface="Arial" panose="020B0604020202020204" pitchFamily="34" charset="0"/>
              </a:rPr>
              <a:t>điểm</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của</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em</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về</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hành</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động</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của</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vợ</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chồng</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anh</a:t>
            </a:r>
            <a:r>
              <a:rPr lang="en-US" sz="2000" b="1" dirty="0">
                <a:solidFill>
                  <a:srgbClr val="333333"/>
                </a:solidFill>
                <a:latin typeface="Arial" panose="020B0604020202020204" pitchFamily="34" charset="0"/>
              </a:rPr>
              <a:t> K?</a:t>
            </a:r>
            <a:endParaRPr lang="en-US" sz="2000" dirty="0"/>
          </a:p>
        </p:txBody>
      </p:sp>
    </p:spTree>
    <p:extLst>
      <p:ext uri="{BB962C8B-B14F-4D97-AF65-F5344CB8AC3E}">
        <p14:creationId xmlns:p14="http://schemas.microsoft.com/office/powerpoint/2010/main" val="4149485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52">
          <a:extLst>
            <a:ext uri="{FF2B5EF4-FFF2-40B4-BE49-F238E27FC236}">
              <a16:creationId xmlns:a16="http://schemas.microsoft.com/office/drawing/2014/main" id="{AD99EEC7-7A2F-F30F-BBF6-278758BB34A2}"/>
            </a:ext>
          </a:extLst>
        </p:cNvPr>
        <p:cNvGrpSpPr/>
        <p:nvPr/>
      </p:nvGrpSpPr>
      <p:grpSpPr>
        <a:xfrm>
          <a:off x="0" y="0"/>
          <a:ext cx="0" cy="0"/>
          <a:chOff x="0" y="0"/>
          <a:chExt cx="0" cy="0"/>
        </a:xfrm>
      </p:grpSpPr>
      <p:sp>
        <p:nvSpPr>
          <p:cNvPr id="2253" name="Google Shape;2253;p39">
            <a:extLst>
              <a:ext uri="{FF2B5EF4-FFF2-40B4-BE49-F238E27FC236}">
                <a16:creationId xmlns:a16="http://schemas.microsoft.com/office/drawing/2014/main" id="{9CA237D2-692D-10C8-2E2B-766CFA46FD85}"/>
              </a:ext>
            </a:extLst>
          </p:cNvPr>
          <p:cNvSpPr/>
          <p:nvPr/>
        </p:nvSpPr>
        <p:spPr>
          <a:xfrm>
            <a:off x="3912540" y="963661"/>
            <a:ext cx="1245895" cy="1148568"/>
          </a:xfrm>
          <a:custGeom>
            <a:avLst/>
            <a:gdLst/>
            <a:ahLst/>
            <a:cxnLst/>
            <a:rect l="l" t="t" r="r" b="b"/>
            <a:pathLst>
              <a:path w="21493" h="19814" extrusionOk="0">
                <a:moveTo>
                  <a:pt x="15473" y="1"/>
                </a:moveTo>
                <a:cubicBezTo>
                  <a:pt x="14968" y="1"/>
                  <a:pt x="14459" y="79"/>
                  <a:pt x="13954" y="241"/>
                </a:cubicBezTo>
                <a:cubicBezTo>
                  <a:pt x="12920" y="574"/>
                  <a:pt x="11997" y="1152"/>
                  <a:pt x="11015" y="1600"/>
                </a:cubicBezTo>
                <a:cubicBezTo>
                  <a:pt x="10454" y="1816"/>
                  <a:pt x="9874" y="1951"/>
                  <a:pt x="9279" y="2041"/>
                </a:cubicBezTo>
                <a:cubicBezTo>
                  <a:pt x="7450" y="2261"/>
                  <a:pt x="5580" y="2270"/>
                  <a:pt x="3913" y="3160"/>
                </a:cubicBezTo>
                <a:cubicBezTo>
                  <a:pt x="2185" y="4081"/>
                  <a:pt x="1007" y="5885"/>
                  <a:pt x="489" y="7735"/>
                </a:cubicBezTo>
                <a:cubicBezTo>
                  <a:pt x="0" y="9482"/>
                  <a:pt x="46" y="11457"/>
                  <a:pt x="684" y="13160"/>
                </a:cubicBezTo>
                <a:cubicBezTo>
                  <a:pt x="746" y="13326"/>
                  <a:pt x="814" y="13489"/>
                  <a:pt x="884" y="13650"/>
                </a:cubicBezTo>
                <a:cubicBezTo>
                  <a:pt x="1462" y="15173"/>
                  <a:pt x="2479" y="16548"/>
                  <a:pt x="3737" y="17553"/>
                </a:cubicBezTo>
                <a:cubicBezTo>
                  <a:pt x="5549" y="18999"/>
                  <a:pt x="7723" y="19800"/>
                  <a:pt x="10051" y="19814"/>
                </a:cubicBezTo>
                <a:cubicBezTo>
                  <a:pt x="10073" y="19814"/>
                  <a:pt x="10095" y="19814"/>
                  <a:pt x="10117" y="19814"/>
                </a:cubicBezTo>
                <a:cubicBezTo>
                  <a:pt x="14792" y="19814"/>
                  <a:pt x="19404" y="16777"/>
                  <a:pt x="20856" y="12270"/>
                </a:cubicBezTo>
                <a:cubicBezTo>
                  <a:pt x="21260" y="11015"/>
                  <a:pt x="21492" y="9633"/>
                  <a:pt x="21473" y="8313"/>
                </a:cubicBezTo>
                <a:cubicBezTo>
                  <a:pt x="21467" y="7987"/>
                  <a:pt x="21444" y="7655"/>
                  <a:pt x="21403" y="7328"/>
                </a:cubicBezTo>
                <a:cubicBezTo>
                  <a:pt x="21340" y="6580"/>
                  <a:pt x="21207" y="5839"/>
                  <a:pt x="21005" y="5121"/>
                </a:cubicBezTo>
                <a:cubicBezTo>
                  <a:pt x="20971" y="5001"/>
                  <a:pt x="20934" y="4880"/>
                  <a:pt x="20895" y="4762"/>
                </a:cubicBezTo>
                <a:cubicBezTo>
                  <a:pt x="20727" y="3980"/>
                  <a:pt x="20448" y="3227"/>
                  <a:pt x="19991" y="2559"/>
                </a:cubicBezTo>
                <a:cubicBezTo>
                  <a:pt x="19406" y="1707"/>
                  <a:pt x="18634" y="936"/>
                  <a:pt x="17682" y="500"/>
                </a:cubicBezTo>
                <a:cubicBezTo>
                  <a:pt x="16971" y="174"/>
                  <a:pt x="16226" y="1"/>
                  <a:pt x="154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4" name="Google Shape;2254;p39">
            <a:extLst>
              <a:ext uri="{FF2B5EF4-FFF2-40B4-BE49-F238E27FC236}">
                <a16:creationId xmlns:a16="http://schemas.microsoft.com/office/drawing/2014/main" id="{88ABFCCF-5CA4-C0E6-C07D-0468A68E13DC}"/>
              </a:ext>
            </a:extLst>
          </p:cNvPr>
          <p:cNvSpPr txBox="1">
            <a:spLocks noGrp="1"/>
          </p:cNvSpPr>
          <p:nvPr>
            <p:ph type="title"/>
          </p:nvPr>
        </p:nvSpPr>
        <p:spPr>
          <a:xfrm>
            <a:off x="1082082" y="2571750"/>
            <a:ext cx="6979836" cy="166300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dirty="0">
                <a:solidFill>
                  <a:srgbClr val="C00000"/>
                </a:solidFill>
              </a:rPr>
              <a:t>D</a:t>
            </a:r>
            <a:r>
              <a:rPr lang="vi-VN" sz="3600" dirty="0">
                <a:solidFill>
                  <a:srgbClr val="C00000"/>
                </a:solidFill>
              </a:rPr>
              <a:t>ự án: Điều tra một số bệnh đường tiêu hóa và vấn đề vệ sinh an toàn thực phẩm</a:t>
            </a:r>
          </a:p>
        </p:txBody>
      </p:sp>
      <p:sp>
        <p:nvSpPr>
          <p:cNvPr id="2255" name="Google Shape;2255;p39">
            <a:extLst>
              <a:ext uri="{FF2B5EF4-FFF2-40B4-BE49-F238E27FC236}">
                <a16:creationId xmlns:a16="http://schemas.microsoft.com/office/drawing/2014/main" id="{51F1FE8F-6C75-889E-FA23-196FA28FE3FE}"/>
              </a:ext>
            </a:extLst>
          </p:cNvPr>
          <p:cNvSpPr txBox="1">
            <a:spLocks noGrp="1"/>
          </p:cNvSpPr>
          <p:nvPr>
            <p:ph type="title" idx="2"/>
          </p:nvPr>
        </p:nvSpPr>
        <p:spPr>
          <a:xfrm>
            <a:off x="3932664" y="1072985"/>
            <a:ext cx="1285283"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t>VI</a:t>
            </a:r>
            <a:endParaRPr dirty="0"/>
          </a:p>
        </p:txBody>
      </p:sp>
      <p:sp>
        <p:nvSpPr>
          <p:cNvPr id="2270" name="Google Shape;2270;p39">
            <a:extLst>
              <a:ext uri="{FF2B5EF4-FFF2-40B4-BE49-F238E27FC236}">
                <a16:creationId xmlns:a16="http://schemas.microsoft.com/office/drawing/2014/main" id="{BFF3C069-D921-9987-81B2-B8BA3EF7ECD9}"/>
              </a:ext>
            </a:extLst>
          </p:cNvPr>
          <p:cNvSpPr/>
          <p:nvPr/>
        </p:nvSpPr>
        <p:spPr>
          <a:xfrm>
            <a:off x="5879353" y="167478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9">
            <a:extLst>
              <a:ext uri="{FF2B5EF4-FFF2-40B4-BE49-F238E27FC236}">
                <a16:creationId xmlns:a16="http://schemas.microsoft.com/office/drawing/2014/main" id="{19BE3549-06BA-1765-DA54-BAFBACB75E52}"/>
              </a:ext>
            </a:extLst>
          </p:cNvPr>
          <p:cNvSpPr/>
          <p:nvPr/>
        </p:nvSpPr>
        <p:spPr>
          <a:xfrm>
            <a:off x="7405091" y="96366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9">
            <a:extLst>
              <a:ext uri="{FF2B5EF4-FFF2-40B4-BE49-F238E27FC236}">
                <a16:creationId xmlns:a16="http://schemas.microsoft.com/office/drawing/2014/main" id="{79D0E19E-2005-CEDA-9943-1C4B0E05C390}"/>
              </a:ext>
            </a:extLst>
          </p:cNvPr>
          <p:cNvSpPr/>
          <p:nvPr/>
        </p:nvSpPr>
        <p:spPr>
          <a:xfrm>
            <a:off x="8043791" y="396263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9">
            <a:extLst>
              <a:ext uri="{FF2B5EF4-FFF2-40B4-BE49-F238E27FC236}">
                <a16:creationId xmlns:a16="http://schemas.microsoft.com/office/drawing/2014/main" id="{40A8890D-9888-BACF-EF22-B78056AB3A32}"/>
              </a:ext>
            </a:extLst>
          </p:cNvPr>
          <p:cNvSpPr/>
          <p:nvPr/>
        </p:nvSpPr>
        <p:spPr>
          <a:xfrm>
            <a:off x="8" y="-7"/>
            <a:ext cx="1190838" cy="333300"/>
          </a:xfrm>
          <a:custGeom>
            <a:avLst/>
            <a:gdLst/>
            <a:ahLst/>
            <a:cxnLst/>
            <a:rect l="l" t="t" r="r" b="b"/>
            <a:pathLst>
              <a:path w="13056" h="3654" extrusionOk="0">
                <a:moveTo>
                  <a:pt x="12825" y="0"/>
                </a:moveTo>
                <a:cubicBezTo>
                  <a:pt x="12738" y="0"/>
                  <a:pt x="12656" y="56"/>
                  <a:pt x="12627" y="144"/>
                </a:cubicBezTo>
                <a:cubicBezTo>
                  <a:pt x="12627" y="146"/>
                  <a:pt x="12522" y="458"/>
                  <a:pt x="12244" y="880"/>
                </a:cubicBezTo>
                <a:cubicBezTo>
                  <a:pt x="12180" y="974"/>
                  <a:pt x="12207" y="1103"/>
                  <a:pt x="12301" y="1165"/>
                </a:cubicBezTo>
                <a:cubicBezTo>
                  <a:pt x="12336" y="1190"/>
                  <a:pt x="12377" y="1201"/>
                  <a:pt x="12416" y="1201"/>
                </a:cubicBezTo>
                <a:cubicBezTo>
                  <a:pt x="12483" y="1201"/>
                  <a:pt x="12549" y="1169"/>
                  <a:pt x="12588" y="1108"/>
                </a:cubicBezTo>
                <a:cubicBezTo>
                  <a:pt x="12902" y="635"/>
                  <a:pt x="13017" y="284"/>
                  <a:pt x="13020" y="270"/>
                </a:cubicBezTo>
                <a:cubicBezTo>
                  <a:pt x="13056" y="162"/>
                  <a:pt x="12996" y="45"/>
                  <a:pt x="12888" y="10"/>
                </a:cubicBezTo>
                <a:cubicBezTo>
                  <a:pt x="12867" y="3"/>
                  <a:pt x="12846" y="0"/>
                  <a:pt x="12825" y="0"/>
                </a:cubicBezTo>
                <a:close/>
                <a:moveTo>
                  <a:pt x="238" y="806"/>
                </a:moveTo>
                <a:cubicBezTo>
                  <a:pt x="169" y="806"/>
                  <a:pt x="102" y="840"/>
                  <a:pt x="63" y="903"/>
                </a:cubicBezTo>
                <a:cubicBezTo>
                  <a:pt x="1" y="999"/>
                  <a:pt x="29" y="1126"/>
                  <a:pt x="127" y="1188"/>
                </a:cubicBezTo>
                <a:cubicBezTo>
                  <a:pt x="128" y="1188"/>
                  <a:pt x="180" y="1222"/>
                  <a:pt x="276" y="1279"/>
                </a:cubicBezTo>
                <a:cubicBezTo>
                  <a:pt x="309" y="1298"/>
                  <a:pt x="345" y="1309"/>
                  <a:pt x="382" y="1309"/>
                </a:cubicBezTo>
                <a:cubicBezTo>
                  <a:pt x="451" y="1309"/>
                  <a:pt x="520" y="1273"/>
                  <a:pt x="559" y="1208"/>
                </a:cubicBezTo>
                <a:cubicBezTo>
                  <a:pt x="618" y="1110"/>
                  <a:pt x="586" y="983"/>
                  <a:pt x="488" y="924"/>
                </a:cubicBezTo>
                <a:cubicBezTo>
                  <a:pt x="398" y="869"/>
                  <a:pt x="348" y="839"/>
                  <a:pt x="348" y="837"/>
                </a:cubicBezTo>
                <a:cubicBezTo>
                  <a:pt x="314" y="816"/>
                  <a:pt x="275" y="806"/>
                  <a:pt x="238" y="806"/>
                </a:cubicBezTo>
                <a:close/>
                <a:moveTo>
                  <a:pt x="1155" y="1332"/>
                </a:moveTo>
                <a:cubicBezTo>
                  <a:pt x="1082" y="1332"/>
                  <a:pt x="1010" y="1372"/>
                  <a:pt x="972" y="1442"/>
                </a:cubicBezTo>
                <a:cubicBezTo>
                  <a:pt x="919" y="1541"/>
                  <a:pt x="956" y="1667"/>
                  <a:pt x="1057" y="1720"/>
                </a:cubicBezTo>
                <a:cubicBezTo>
                  <a:pt x="1319" y="1860"/>
                  <a:pt x="1587" y="1998"/>
                  <a:pt x="1856" y="2127"/>
                </a:cubicBezTo>
                <a:cubicBezTo>
                  <a:pt x="1885" y="2142"/>
                  <a:pt x="1916" y="2147"/>
                  <a:pt x="1947" y="2147"/>
                </a:cubicBezTo>
                <a:cubicBezTo>
                  <a:pt x="2023" y="2147"/>
                  <a:pt x="2097" y="2104"/>
                  <a:pt x="2133" y="2030"/>
                </a:cubicBezTo>
                <a:cubicBezTo>
                  <a:pt x="2182" y="1927"/>
                  <a:pt x="2138" y="1805"/>
                  <a:pt x="2035" y="1755"/>
                </a:cubicBezTo>
                <a:cubicBezTo>
                  <a:pt x="1773" y="1628"/>
                  <a:pt x="1509" y="1493"/>
                  <a:pt x="1252" y="1357"/>
                </a:cubicBezTo>
                <a:cubicBezTo>
                  <a:pt x="1221" y="1340"/>
                  <a:pt x="1188" y="1332"/>
                  <a:pt x="1155" y="1332"/>
                </a:cubicBezTo>
                <a:close/>
                <a:moveTo>
                  <a:pt x="11860" y="1477"/>
                </a:moveTo>
                <a:cubicBezTo>
                  <a:pt x="11806" y="1477"/>
                  <a:pt x="11752" y="1497"/>
                  <a:pt x="11713" y="1539"/>
                </a:cubicBezTo>
                <a:cubicBezTo>
                  <a:pt x="11518" y="1741"/>
                  <a:pt x="11303" y="1931"/>
                  <a:pt x="11073" y="2099"/>
                </a:cubicBezTo>
                <a:cubicBezTo>
                  <a:pt x="10981" y="2168"/>
                  <a:pt x="10961" y="2298"/>
                  <a:pt x="11029" y="2390"/>
                </a:cubicBezTo>
                <a:cubicBezTo>
                  <a:pt x="11069" y="2445"/>
                  <a:pt x="11131" y="2473"/>
                  <a:pt x="11195" y="2473"/>
                </a:cubicBezTo>
                <a:cubicBezTo>
                  <a:pt x="11238" y="2473"/>
                  <a:pt x="11280" y="2461"/>
                  <a:pt x="11317" y="2432"/>
                </a:cubicBezTo>
                <a:cubicBezTo>
                  <a:pt x="11567" y="2250"/>
                  <a:pt x="11799" y="2046"/>
                  <a:pt x="12010" y="1826"/>
                </a:cubicBezTo>
                <a:cubicBezTo>
                  <a:pt x="12088" y="1745"/>
                  <a:pt x="12087" y="1614"/>
                  <a:pt x="12005" y="1534"/>
                </a:cubicBezTo>
                <a:cubicBezTo>
                  <a:pt x="11964" y="1496"/>
                  <a:pt x="11912" y="1477"/>
                  <a:pt x="11860" y="1477"/>
                </a:cubicBezTo>
                <a:close/>
                <a:moveTo>
                  <a:pt x="2752" y="2103"/>
                </a:moveTo>
                <a:cubicBezTo>
                  <a:pt x="2672" y="2103"/>
                  <a:pt x="2596" y="2150"/>
                  <a:pt x="2563" y="2228"/>
                </a:cubicBezTo>
                <a:cubicBezTo>
                  <a:pt x="2517" y="2333"/>
                  <a:pt x="2567" y="2453"/>
                  <a:pt x="2671" y="2500"/>
                </a:cubicBezTo>
                <a:cubicBezTo>
                  <a:pt x="2950" y="2620"/>
                  <a:pt x="3230" y="2732"/>
                  <a:pt x="3503" y="2834"/>
                </a:cubicBezTo>
                <a:cubicBezTo>
                  <a:pt x="3527" y="2843"/>
                  <a:pt x="3550" y="2849"/>
                  <a:pt x="3575" y="2849"/>
                </a:cubicBezTo>
                <a:cubicBezTo>
                  <a:pt x="3658" y="2849"/>
                  <a:pt x="3738" y="2797"/>
                  <a:pt x="3768" y="2714"/>
                </a:cubicBezTo>
                <a:cubicBezTo>
                  <a:pt x="3809" y="2608"/>
                  <a:pt x="3754" y="2489"/>
                  <a:pt x="3648" y="2448"/>
                </a:cubicBezTo>
                <a:cubicBezTo>
                  <a:pt x="3382" y="2347"/>
                  <a:pt x="3107" y="2237"/>
                  <a:pt x="2834" y="2120"/>
                </a:cubicBezTo>
                <a:cubicBezTo>
                  <a:pt x="2807" y="2108"/>
                  <a:pt x="2779" y="2103"/>
                  <a:pt x="2752" y="2103"/>
                </a:cubicBezTo>
                <a:close/>
                <a:moveTo>
                  <a:pt x="10443" y="2526"/>
                </a:moveTo>
                <a:cubicBezTo>
                  <a:pt x="10411" y="2526"/>
                  <a:pt x="10378" y="2533"/>
                  <a:pt x="10348" y="2549"/>
                </a:cubicBezTo>
                <a:cubicBezTo>
                  <a:pt x="10100" y="2677"/>
                  <a:pt x="9836" y="2790"/>
                  <a:pt x="9563" y="2886"/>
                </a:cubicBezTo>
                <a:cubicBezTo>
                  <a:pt x="9455" y="2923"/>
                  <a:pt x="9398" y="3042"/>
                  <a:pt x="9435" y="3150"/>
                </a:cubicBezTo>
                <a:cubicBezTo>
                  <a:pt x="9464" y="3235"/>
                  <a:pt x="9545" y="3288"/>
                  <a:pt x="9630" y="3288"/>
                </a:cubicBezTo>
                <a:cubicBezTo>
                  <a:pt x="9653" y="3288"/>
                  <a:pt x="9676" y="3285"/>
                  <a:pt x="9698" y="3276"/>
                </a:cubicBezTo>
                <a:cubicBezTo>
                  <a:pt x="9990" y="3175"/>
                  <a:pt x="10274" y="3054"/>
                  <a:pt x="10538" y="2916"/>
                </a:cubicBezTo>
                <a:cubicBezTo>
                  <a:pt x="10640" y="2865"/>
                  <a:pt x="10679" y="2739"/>
                  <a:pt x="10626" y="2638"/>
                </a:cubicBezTo>
                <a:cubicBezTo>
                  <a:pt x="10590" y="2567"/>
                  <a:pt x="10518" y="2526"/>
                  <a:pt x="10443" y="2526"/>
                </a:cubicBezTo>
                <a:close/>
                <a:moveTo>
                  <a:pt x="4414" y="2724"/>
                </a:moveTo>
                <a:cubicBezTo>
                  <a:pt x="4326" y="2724"/>
                  <a:pt x="4244" y="2781"/>
                  <a:pt x="4217" y="2870"/>
                </a:cubicBezTo>
                <a:cubicBezTo>
                  <a:pt x="4181" y="2978"/>
                  <a:pt x="4243" y="3095"/>
                  <a:pt x="4351" y="3129"/>
                </a:cubicBezTo>
                <a:cubicBezTo>
                  <a:pt x="4646" y="3221"/>
                  <a:pt x="4936" y="3302"/>
                  <a:pt x="5218" y="3371"/>
                </a:cubicBezTo>
                <a:cubicBezTo>
                  <a:pt x="5234" y="3375"/>
                  <a:pt x="5252" y="3377"/>
                  <a:pt x="5268" y="3377"/>
                </a:cubicBezTo>
                <a:cubicBezTo>
                  <a:pt x="5360" y="3377"/>
                  <a:pt x="5445" y="3315"/>
                  <a:pt x="5468" y="3219"/>
                </a:cubicBezTo>
                <a:cubicBezTo>
                  <a:pt x="5494" y="3109"/>
                  <a:pt x="5427" y="2998"/>
                  <a:pt x="5315" y="2969"/>
                </a:cubicBezTo>
                <a:cubicBezTo>
                  <a:pt x="5044" y="2904"/>
                  <a:pt x="4761" y="2824"/>
                  <a:pt x="4475" y="2733"/>
                </a:cubicBezTo>
                <a:cubicBezTo>
                  <a:pt x="4455" y="2727"/>
                  <a:pt x="4435" y="2724"/>
                  <a:pt x="4414" y="2724"/>
                </a:cubicBezTo>
                <a:close/>
                <a:moveTo>
                  <a:pt x="8778" y="3111"/>
                </a:moveTo>
                <a:cubicBezTo>
                  <a:pt x="8764" y="3111"/>
                  <a:pt x="8749" y="3113"/>
                  <a:pt x="8734" y="3116"/>
                </a:cubicBezTo>
                <a:cubicBezTo>
                  <a:pt x="8633" y="3138"/>
                  <a:pt x="8530" y="3157"/>
                  <a:pt x="8425" y="3175"/>
                </a:cubicBezTo>
                <a:cubicBezTo>
                  <a:pt x="8253" y="3205"/>
                  <a:pt x="8071" y="3226"/>
                  <a:pt x="7887" y="3239"/>
                </a:cubicBezTo>
                <a:cubicBezTo>
                  <a:pt x="7773" y="3247"/>
                  <a:pt x="7688" y="3345"/>
                  <a:pt x="7695" y="3460"/>
                </a:cubicBezTo>
                <a:cubicBezTo>
                  <a:pt x="7702" y="3568"/>
                  <a:pt x="7795" y="3651"/>
                  <a:pt x="7901" y="3651"/>
                </a:cubicBezTo>
                <a:lnTo>
                  <a:pt x="7915" y="3651"/>
                </a:lnTo>
                <a:cubicBezTo>
                  <a:pt x="8113" y="3637"/>
                  <a:pt x="8308" y="3614"/>
                  <a:pt x="8494" y="3582"/>
                </a:cubicBezTo>
                <a:cubicBezTo>
                  <a:pt x="8604" y="3565"/>
                  <a:pt x="8714" y="3543"/>
                  <a:pt x="8821" y="3520"/>
                </a:cubicBezTo>
                <a:cubicBezTo>
                  <a:pt x="8932" y="3497"/>
                  <a:pt x="9003" y="3387"/>
                  <a:pt x="8980" y="3276"/>
                </a:cubicBezTo>
                <a:cubicBezTo>
                  <a:pt x="8959" y="3179"/>
                  <a:pt x="8874" y="3111"/>
                  <a:pt x="8778" y="3111"/>
                </a:cubicBezTo>
                <a:close/>
                <a:moveTo>
                  <a:pt x="6135" y="3142"/>
                </a:moveTo>
                <a:cubicBezTo>
                  <a:pt x="6035" y="3142"/>
                  <a:pt x="5948" y="3215"/>
                  <a:pt x="5932" y="3315"/>
                </a:cubicBezTo>
                <a:cubicBezTo>
                  <a:pt x="5914" y="3428"/>
                  <a:pt x="5991" y="3534"/>
                  <a:pt x="6104" y="3552"/>
                </a:cubicBezTo>
                <a:cubicBezTo>
                  <a:pt x="6412" y="3602"/>
                  <a:pt x="6715" y="3635"/>
                  <a:pt x="7004" y="3653"/>
                </a:cubicBezTo>
                <a:lnTo>
                  <a:pt x="7017" y="3653"/>
                </a:lnTo>
                <a:cubicBezTo>
                  <a:pt x="7125" y="3653"/>
                  <a:pt x="7215" y="3570"/>
                  <a:pt x="7222" y="3460"/>
                </a:cubicBezTo>
                <a:cubicBezTo>
                  <a:pt x="7229" y="3345"/>
                  <a:pt x="7142" y="3247"/>
                  <a:pt x="7029" y="3240"/>
                </a:cubicBezTo>
                <a:cubicBezTo>
                  <a:pt x="6753" y="3224"/>
                  <a:pt x="6464" y="3192"/>
                  <a:pt x="6170" y="3145"/>
                </a:cubicBezTo>
                <a:cubicBezTo>
                  <a:pt x="6158" y="3143"/>
                  <a:pt x="6146" y="3142"/>
                  <a:pt x="6135" y="3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1313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704E18-3938-DE0E-9C1E-2905445D92D5}"/>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187848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86"/>
        <p:cNvGrpSpPr/>
        <p:nvPr/>
      </p:nvGrpSpPr>
      <p:grpSpPr>
        <a:xfrm>
          <a:off x="0" y="0"/>
          <a:ext cx="0" cy="0"/>
          <a:chOff x="0" y="0"/>
          <a:chExt cx="0" cy="0"/>
        </a:xfrm>
      </p:grpSpPr>
      <p:sp>
        <p:nvSpPr>
          <p:cNvPr id="2387" name="Google Shape;2387;p4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dirty="0">
                <a:solidFill>
                  <a:schemeClr val="bg2">
                    <a:lumMod val="25000"/>
                  </a:schemeClr>
                </a:solidFill>
              </a:rPr>
              <a:t>Mục tiêu</a:t>
            </a:r>
            <a:endParaRPr dirty="0">
              <a:solidFill>
                <a:schemeClr val="bg2">
                  <a:lumMod val="25000"/>
                </a:schemeClr>
              </a:solidFill>
              <a:highlight>
                <a:schemeClr val="dk2"/>
              </a:highlight>
            </a:endParaRPr>
          </a:p>
        </p:txBody>
      </p:sp>
      <p:sp>
        <p:nvSpPr>
          <p:cNvPr id="2389" name="Google Shape;2389;p42"/>
          <p:cNvSpPr txBox="1">
            <a:spLocks noGrp="1"/>
          </p:cNvSpPr>
          <p:nvPr>
            <p:ph type="subTitle" idx="2"/>
          </p:nvPr>
        </p:nvSpPr>
        <p:spPr>
          <a:xfrm>
            <a:off x="292608" y="1120481"/>
            <a:ext cx="8631936" cy="20355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Font typeface="Arial" panose="020B0604020202020204" pitchFamily="34" charset="0"/>
              <a:buChar char="•"/>
            </a:pPr>
            <a:r>
              <a:rPr lang="vi-VN" sz="2800" dirty="0">
                <a:solidFill>
                  <a:schemeClr val="bg2">
                    <a:lumMod val="25000"/>
                  </a:schemeClr>
                </a:solidFill>
              </a:rPr>
              <a:t>Điều tra được một số bệnh đường tiêu hóa trong </a:t>
            </a:r>
            <a:r>
              <a:rPr lang="en-US" sz="2800" dirty="0" err="1">
                <a:solidFill>
                  <a:schemeClr val="bg2">
                    <a:lumMod val="25000"/>
                  </a:schemeClr>
                </a:solidFill>
              </a:rPr>
              <a:t>gia</a:t>
            </a:r>
            <a:r>
              <a:rPr lang="en-US" sz="2800" dirty="0">
                <a:solidFill>
                  <a:schemeClr val="bg2">
                    <a:lumMod val="25000"/>
                  </a:schemeClr>
                </a:solidFill>
              </a:rPr>
              <a:t> </a:t>
            </a:r>
            <a:r>
              <a:rPr lang="en-US" sz="2800" dirty="0" err="1">
                <a:solidFill>
                  <a:schemeClr val="bg2">
                    <a:lumMod val="25000"/>
                  </a:schemeClr>
                </a:solidFill>
              </a:rPr>
              <a:t>đình</a:t>
            </a:r>
            <a:endParaRPr lang="vi-VN" sz="2800" dirty="0">
              <a:solidFill>
                <a:schemeClr val="bg2">
                  <a:lumMod val="25000"/>
                </a:schemeClr>
              </a:solidFill>
            </a:endParaRPr>
          </a:p>
          <a:p>
            <a:pPr marL="285750" lvl="0" indent="-285750" algn="l" rtl="0">
              <a:spcBef>
                <a:spcPts val="0"/>
              </a:spcBef>
              <a:spcAft>
                <a:spcPts val="0"/>
              </a:spcAft>
              <a:buFont typeface="Arial" panose="020B0604020202020204" pitchFamily="34" charset="0"/>
              <a:buChar char="•"/>
            </a:pPr>
            <a:r>
              <a:rPr lang="vi-VN" sz="2800" dirty="0">
                <a:solidFill>
                  <a:schemeClr val="bg2">
                    <a:lumMod val="25000"/>
                  </a:schemeClr>
                </a:solidFill>
              </a:rPr>
              <a:t>Điều tra được vấn đề vệ sinh an toàn thực phẩm tại </a:t>
            </a:r>
            <a:r>
              <a:rPr lang="en-US" sz="2800" dirty="0" err="1">
                <a:solidFill>
                  <a:schemeClr val="bg2">
                    <a:lumMod val="25000"/>
                  </a:schemeClr>
                </a:solidFill>
              </a:rPr>
              <a:t>khu</a:t>
            </a:r>
            <a:r>
              <a:rPr lang="en-US" sz="2800" dirty="0">
                <a:solidFill>
                  <a:schemeClr val="bg2">
                    <a:lumMod val="25000"/>
                  </a:schemeClr>
                </a:solidFill>
              </a:rPr>
              <a:t> </a:t>
            </a:r>
            <a:r>
              <a:rPr lang="en-US" sz="2800" dirty="0" err="1">
                <a:solidFill>
                  <a:schemeClr val="bg2">
                    <a:lumMod val="25000"/>
                  </a:schemeClr>
                </a:solidFill>
              </a:rPr>
              <a:t>vực</a:t>
            </a:r>
            <a:r>
              <a:rPr lang="en-US" sz="2800" dirty="0">
                <a:solidFill>
                  <a:schemeClr val="bg2">
                    <a:lumMod val="25000"/>
                  </a:schemeClr>
                </a:solidFill>
              </a:rPr>
              <a:t> </a:t>
            </a:r>
            <a:r>
              <a:rPr lang="en-US" sz="2800" dirty="0" err="1">
                <a:solidFill>
                  <a:schemeClr val="bg2">
                    <a:lumMod val="25000"/>
                  </a:schemeClr>
                </a:solidFill>
              </a:rPr>
              <a:t>cổng</a:t>
            </a:r>
            <a:r>
              <a:rPr lang="en-US" sz="2800" dirty="0">
                <a:solidFill>
                  <a:schemeClr val="bg2">
                    <a:lumMod val="25000"/>
                  </a:schemeClr>
                </a:solidFill>
              </a:rPr>
              <a:t> </a:t>
            </a:r>
            <a:r>
              <a:rPr lang="en-US" sz="2800" dirty="0" err="1">
                <a:solidFill>
                  <a:schemeClr val="bg2">
                    <a:lumMod val="25000"/>
                  </a:schemeClr>
                </a:solidFill>
              </a:rPr>
              <a:t>trường</a:t>
            </a:r>
            <a:r>
              <a:rPr lang="en-US" sz="2800" dirty="0">
                <a:solidFill>
                  <a:schemeClr val="bg2">
                    <a:lumMod val="25000"/>
                  </a:schemeClr>
                </a:solidFill>
              </a:rPr>
              <a:t> </a:t>
            </a:r>
            <a:r>
              <a:rPr lang="en-US" sz="2800" dirty="0" err="1">
                <a:solidFill>
                  <a:schemeClr val="bg2">
                    <a:lumMod val="25000"/>
                  </a:schemeClr>
                </a:solidFill>
              </a:rPr>
              <a:t>học</a:t>
            </a:r>
            <a:r>
              <a:rPr lang="en-US" sz="2800" dirty="0">
                <a:solidFill>
                  <a:schemeClr val="bg2">
                    <a:lumMod val="25000"/>
                  </a:schemeClr>
                </a:solidFill>
              </a:rPr>
              <a:t>.</a:t>
            </a:r>
            <a:endParaRPr lang="vi-VN" sz="2800" dirty="0">
              <a:solidFill>
                <a:schemeClr val="bg2">
                  <a:lumMod val="25000"/>
                </a:schemeClr>
              </a:solidFill>
            </a:endParaRPr>
          </a:p>
        </p:txBody>
      </p:sp>
      <p:grpSp>
        <p:nvGrpSpPr>
          <p:cNvPr id="2390" name="Google Shape;2390;p42"/>
          <p:cNvGrpSpPr/>
          <p:nvPr/>
        </p:nvGrpSpPr>
        <p:grpSpPr>
          <a:xfrm rot="-1837553" flipH="1">
            <a:off x="5826213" y="3189929"/>
            <a:ext cx="1513811" cy="2029860"/>
            <a:chOff x="1400935" y="1333409"/>
            <a:chExt cx="760984" cy="1020399"/>
          </a:xfrm>
        </p:grpSpPr>
        <p:sp>
          <p:nvSpPr>
            <p:cNvPr id="2391" name="Google Shape;2391;p42"/>
            <p:cNvSpPr/>
            <p:nvPr/>
          </p:nvSpPr>
          <p:spPr>
            <a:xfrm>
              <a:off x="1400935" y="1333409"/>
              <a:ext cx="760984" cy="1005685"/>
            </a:xfrm>
            <a:custGeom>
              <a:avLst/>
              <a:gdLst/>
              <a:ahLst/>
              <a:cxnLst/>
              <a:rect l="l" t="t" r="r" b="b"/>
              <a:pathLst>
                <a:path w="14268" h="18856" extrusionOk="0">
                  <a:moveTo>
                    <a:pt x="14054" y="0"/>
                  </a:moveTo>
                  <a:cubicBezTo>
                    <a:pt x="14038" y="0"/>
                    <a:pt x="14023" y="2"/>
                    <a:pt x="14009" y="5"/>
                  </a:cubicBezTo>
                  <a:cubicBezTo>
                    <a:pt x="13998" y="7"/>
                    <a:pt x="13986" y="9"/>
                    <a:pt x="13975" y="14"/>
                  </a:cubicBezTo>
                  <a:cubicBezTo>
                    <a:pt x="13421" y="273"/>
                    <a:pt x="12939" y="429"/>
                    <a:pt x="12386" y="686"/>
                  </a:cubicBezTo>
                  <a:cubicBezTo>
                    <a:pt x="12370" y="693"/>
                    <a:pt x="12354" y="700"/>
                    <a:pt x="12338" y="709"/>
                  </a:cubicBezTo>
                  <a:cubicBezTo>
                    <a:pt x="12224" y="757"/>
                    <a:pt x="12111" y="805"/>
                    <a:pt x="12001" y="860"/>
                  </a:cubicBezTo>
                  <a:cubicBezTo>
                    <a:pt x="11909" y="906"/>
                    <a:pt x="11819" y="962"/>
                    <a:pt x="11744" y="1035"/>
                  </a:cubicBezTo>
                  <a:cubicBezTo>
                    <a:pt x="11723" y="1056"/>
                    <a:pt x="11703" y="1079"/>
                    <a:pt x="11684" y="1104"/>
                  </a:cubicBezTo>
                  <a:cubicBezTo>
                    <a:pt x="11684" y="1104"/>
                    <a:pt x="11684" y="1102"/>
                    <a:pt x="11684" y="1102"/>
                  </a:cubicBezTo>
                  <a:lnTo>
                    <a:pt x="10759" y="2371"/>
                  </a:lnTo>
                  <a:cubicBezTo>
                    <a:pt x="8436" y="5485"/>
                    <a:pt x="4036" y="11421"/>
                    <a:pt x="2841" y="13062"/>
                  </a:cubicBezTo>
                  <a:cubicBezTo>
                    <a:pt x="2629" y="13355"/>
                    <a:pt x="2311" y="13784"/>
                    <a:pt x="1994" y="14214"/>
                  </a:cubicBezTo>
                  <a:cubicBezTo>
                    <a:pt x="1891" y="14351"/>
                    <a:pt x="1790" y="14489"/>
                    <a:pt x="1691" y="14622"/>
                  </a:cubicBezTo>
                  <a:cubicBezTo>
                    <a:pt x="1613" y="14730"/>
                    <a:pt x="1535" y="14834"/>
                    <a:pt x="1461" y="14934"/>
                  </a:cubicBezTo>
                  <a:cubicBezTo>
                    <a:pt x="1401" y="15017"/>
                    <a:pt x="1342" y="15097"/>
                    <a:pt x="1287" y="15171"/>
                  </a:cubicBezTo>
                  <a:cubicBezTo>
                    <a:pt x="1255" y="15214"/>
                    <a:pt x="1225" y="15254"/>
                    <a:pt x="1197" y="15293"/>
                  </a:cubicBezTo>
                  <a:lnTo>
                    <a:pt x="977" y="15596"/>
                  </a:lnTo>
                  <a:cubicBezTo>
                    <a:pt x="958" y="15623"/>
                    <a:pt x="938" y="15648"/>
                    <a:pt x="919" y="15674"/>
                  </a:cubicBezTo>
                  <a:cubicBezTo>
                    <a:pt x="291" y="16536"/>
                    <a:pt x="1" y="17076"/>
                    <a:pt x="63" y="17512"/>
                  </a:cubicBezTo>
                  <a:cubicBezTo>
                    <a:pt x="107" y="17808"/>
                    <a:pt x="311" y="18056"/>
                    <a:pt x="683" y="18327"/>
                  </a:cubicBezTo>
                  <a:cubicBezTo>
                    <a:pt x="725" y="18357"/>
                    <a:pt x="766" y="18387"/>
                    <a:pt x="809" y="18414"/>
                  </a:cubicBezTo>
                  <a:cubicBezTo>
                    <a:pt x="846" y="18444"/>
                    <a:pt x="887" y="18474"/>
                    <a:pt x="929" y="18506"/>
                  </a:cubicBezTo>
                  <a:cubicBezTo>
                    <a:pt x="1115" y="18641"/>
                    <a:pt x="1282" y="18738"/>
                    <a:pt x="1441" y="18795"/>
                  </a:cubicBezTo>
                  <a:cubicBezTo>
                    <a:pt x="1552" y="18835"/>
                    <a:pt x="1659" y="18856"/>
                    <a:pt x="1764" y="18856"/>
                  </a:cubicBezTo>
                  <a:cubicBezTo>
                    <a:pt x="1808" y="18856"/>
                    <a:pt x="1852" y="18852"/>
                    <a:pt x="1895" y="18845"/>
                  </a:cubicBezTo>
                  <a:cubicBezTo>
                    <a:pt x="2326" y="18772"/>
                    <a:pt x="2746" y="18336"/>
                    <a:pt x="3364" y="17489"/>
                  </a:cubicBezTo>
                  <a:cubicBezTo>
                    <a:pt x="3387" y="17455"/>
                    <a:pt x="3412" y="17422"/>
                    <a:pt x="3437" y="17386"/>
                  </a:cubicBezTo>
                  <a:cubicBezTo>
                    <a:pt x="3469" y="17342"/>
                    <a:pt x="3508" y="17290"/>
                    <a:pt x="3550" y="17232"/>
                  </a:cubicBezTo>
                  <a:cubicBezTo>
                    <a:pt x="3582" y="17189"/>
                    <a:pt x="3614" y="17143"/>
                    <a:pt x="3651" y="17094"/>
                  </a:cubicBezTo>
                  <a:cubicBezTo>
                    <a:pt x="3731" y="16982"/>
                    <a:pt x="3821" y="16858"/>
                    <a:pt x="3919" y="16722"/>
                  </a:cubicBezTo>
                  <a:cubicBezTo>
                    <a:pt x="3990" y="16624"/>
                    <a:pt x="4062" y="16520"/>
                    <a:pt x="4138" y="16413"/>
                  </a:cubicBezTo>
                  <a:cubicBezTo>
                    <a:pt x="4234" y="16282"/>
                    <a:pt x="4332" y="16146"/>
                    <a:pt x="4429" y="16009"/>
                  </a:cubicBezTo>
                  <a:cubicBezTo>
                    <a:pt x="4744" y="15570"/>
                    <a:pt x="5060" y="15129"/>
                    <a:pt x="5274" y="14834"/>
                  </a:cubicBezTo>
                  <a:cubicBezTo>
                    <a:pt x="6469" y="13192"/>
                    <a:pt x="10764" y="7181"/>
                    <a:pt x="13011" y="4010"/>
                  </a:cubicBezTo>
                  <a:lnTo>
                    <a:pt x="13935" y="2742"/>
                  </a:lnTo>
                  <a:lnTo>
                    <a:pt x="13933" y="2742"/>
                  </a:lnTo>
                  <a:cubicBezTo>
                    <a:pt x="14011" y="2630"/>
                    <a:pt x="14048" y="2497"/>
                    <a:pt x="14069" y="2364"/>
                  </a:cubicBezTo>
                  <a:cubicBezTo>
                    <a:pt x="14089" y="2242"/>
                    <a:pt x="14098" y="2120"/>
                    <a:pt x="14110" y="1997"/>
                  </a:cubicBezTo>
                  <a:cubicBezTo>
                    <a:pt x="14112" y="1980"/>
                    <a:pt x="14114" y="1964"/>
                    <a:pt x="14115" y="1946"/>
                  </a:cubicBezTo>
                  <a:cubicBezTo>
                    <a:pt x="14191" y="1338"/>
                    <a:pt x="14191" y="833"/>
                    <a:pt x="14266" y="227"/>
                  </a:cubicBezTo>
                  <a:cubicBezTo>
                    <a:pt x="14268" y="216"/>
                    <a:pt x="14266" y="206"/>
                    <a:pt x="14266" y="197"/>
                  </a:cubicBezTo>
                  <a:cubicBezTo>
                    <a:pt x="14262" y="142"/>
                    <a:pt x="14236" y="87"/>
                    <a:pt x="14177" y="43"/>
                  </a:cubicBezTo>
                  <a:cubicBezTo>
                    <a:pt x="14136" y="13"/>
                    <a:pt x="14094" y="0"/>
                    <a:pt x="14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42"/>
            <p:cNvSpPr/>
            <p:nvPr/>
          </p:nvSpPr>
          <p:spPr>
            <a:xfrm>
              <a:off x="1429576" y="1335169"/>
              <a:ext cx="728876" cy="987391"/>
            </a:xfrm>
            <a:custGeom>
              <a:avLst/>
              <a:gdLst/>
              <a:ahLst/>
              <a:cxnLst/>
              <a:rect l="l" t="t" r="r" b="b"/>
              <a:pathLst>
                <a:path w="13666" h="18513" extrusionOk="0">
                  <a:moveTo>
                    <a:pt x="13612" y="1"/>
                  </a:moveTo>
                  <a:cubicBezTo>
                    <a:pt x="13592" y="1"/>
                    <a:pt x="13569" y="11"/>
                    <a:pt x="13545" y="27"/>
                  </a:cubicBezTo>
                  <a:cubicBezTo>
                    <a:pt x="13538" y="31"/>
                    <a:pt x="13530" y="35"/>
                    <a:pt x="13522" y="43"/>
                  </a:cubicBezTo>
                  <a:cubicBezTo>
                    <a:pt x="13107" y="401"/>
                    <a:pt x="12763" y="658"/>
                    <a:pt x="12348" y="1016"/>
                  </a:cubicBezTo>
                  <a:cubicBezTo>
                    <a:pt x="12336" y="1027"/>
                    <a:pt x="12324" y="1038"/>
                    <a:pt x="12311" y="1048"/>
                  </a:cubicBezTo>
                  <a:cubicBezTo>
                    <a:pt x="12228" y="1117"/>
                    <a:pt x="12145" y="1186"/>
                    <a:pt x="12061" y="1261"/>
                  </a:cubicBezTo>
                  <a:cubicBezTo>
                    <a:pt x="11969" y="1342"/>
                    <a:pt x="11877" y="1434"/>
                    <a:pt x="11796" y="1544"/>
                  </a:cubicBezTo>
                  <a:cubicBezTo>
                    <a:pt x="11796" y="1544"/>
                    <a:pt x="11796" y="1544"/>
                    <a:pt x="11796" y="1543"/>
                  </a:cubicBezTo>
                  <a:lnTo>
                    <a:pt x="10872" y="2811"/>
                  </a:lnTo>
                  <a:cubicBezTo>
                    <a:pt x="8570" y="5943"/>
                    <a:pt x="4202" y="11899"/>
                    <a:pt x="3006" y="13541"/>
                  </a:cubicBezTo>
                  <a:cubicBezTo>
                    <a:pt x="2671" y="14002"/>
                    <a:pt x="2081" y="14807"/>
                    <a:pt x="1634" y="15416"/>
                  </a:cubicBezTo>
                  <a:cubicBezTo>
                    <a:pt x="1572" y="15500"/>
                    <a:pt x="1514" y="15579"/>
                    <a:pt x="1459" y="15656"/>
                  </a:cubicBezTo>
                  <a:cubicBezTo>
                    <a:pt x="1424" y="15705"/>
                    <a:pt x="1388" y="15753"/>
                    <a:pt x="1356" y="15797"/>
                  </a:cubicBezTo>
                  <a:cubicBezTo>
                    <a:pt x="1323" y="15843"/>
                    <a:pt x="1292" y="15884"/>
                    <a:pt x="1264" y="15925"/>
                  </a:cubicBezTo>
                  <a:cubicBezTo>
                    <a:pt x="1220" y="15983"/>
                    <a:pt x="1183" y="16037"/>
                    <a:pt x="1151" y="16081"/>
                  </a:cubicBezTo>
                  <a:cubicBezTo>
                    <a:pt x="484" y="16990"/>
                    <a:pt x="139" y="17522"/>
                    <a:pt x="55" y="17864"/>
                  </a:cubicBezTo>
                  <a:cubicBezTo>
                    <a:pt x="1" y="18089"/>
                    <a:pt x="59" y="18232"/>
                    <a:pt x="217" y="18346"/>
                  </a:cubicBezTo>
                  <a:cubicBezTo>
                    <a:pt x="234" y="18360"/>
                    <a:pt x="252" y="18370"/>
                    <a:pt x="270" y="18381"/>
                  </a:cubicBezTo>
                  <a:cubicBezTo>
                    <a:pt x="286" y="18395"/>
                    <a:pt x="304" y="18408"/>
                    <a:pt x="321" y="18422"/>
                  </a:cubicBezTo>
                  <a:cubicBezTo>
                    <a:pt x="402" y="18481"/>
                    <a:pt x="483" y="18512"/>
                    <a:pt x="569" y="18512"/>
                  </a:cubicBezTo>
                  <a:cubicBezTo>
                    <a:pt x="649" y="18512"/>
                    <a:pt x="734" y="18485"/>
                    <a:pt x="830" y="18427"/>
                  </a:cubicBezTo>
                  <a:cubicBezTo>
                    <a:pt x="1129" y="18243"/>
                    <a:pt x="1528" y="17750"/>
                    <a:pt x="2189" y="16838"/>
                  </a:cubicBezTo>
                  <a:cubicBezTo>
                    <a:pt x="2221" y="16793"/>
                    <a:pt x="2260" y="16740"/>
                    <a:pt x="2302" y="16682"/>
                  </a:cubicBezTo>
                  <a:cubicBezTo>
                    <a:pt x="2403" y="16543"/>
                    <a:pt x="2531" y="16368"/>
                    <a:pt x="2671" y="16173"/>
                  </a:cubicBezTo>
                  <a:cubicBezTo>
                    <a:pt x="3116" y="15560"/>
                    <a:pt x="3699" y="14750"/>
                    <a:pt x="4036" y="14289"/>
                  </a:cubicBezTo>
                  <a:cubicBezTo>
                    <a:pt x="5230" y="12647"/>
                    <a:pt x="9554" y="6659"/>
                    <a:pt x="11824" y="3504"/>
                  </a:cubicBezTo>
                  <a:lnTo>
                    <a:pt x="12747" y="2235"/>
                  </a:lnTo>
                  <a:cubicBezTo>
                    <a:pt x="12827" y="2126"/>
                    <a:pt x="12885" y="2009"/>
                    <a:pt x="12935" y="1895"/>
                  </a:cubicBezTo>
                  <a:cubicBezTo>
                    <a:pt x="12979" y="1794"/>
                    <a:pt x="13020" y="1693"/>
                    <a:pt x="13061" y="1592"/>
                  </a:cubicBezTo>
                  <a:cubicBezTo>
                    <a:pt x="13066" y="1578"/>
                    <a:pt x="13073" y="1564"/>
                    <a:pt x="13079" y="1550"/>
                  </a:cubicBezTo>
                  <a:cubicBezTo>
                    <a:pt x="13293" y="1043"/>
                    <a:pt x="13431" y="639"/>
                    <a:pt x="13646" y="132"/>
                  </a:cubicBezTo>
                  <a:cubicBezTo>
                    <a:pt x="13649" y="123"/>
                    <a:pt x="13651" y="116"/>
                    <a:pt x="13653" y="109"/>
                  </a:cubicBezTo>
                  <a:cubicBezTo>
                    <a:pt x="13665" y="66"/>
                    <a:pt x="13665" y="29"/>
                    <a:pt x="13640" y="10"/>
                  </a:cubicBezTo>
                  <a:cubicBezTo>
                    <a:pt x="13632" y="4"/>
                    <a:pt x="13622" y="1"/>
                    <a:pt x="13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42"/>
            <p:cNvSpPr/>
            <p:nvPr/>
          </p:nvSpPr>
          <p:spPr>
            <a:xfrm>
              <a:off x="1400935" y="2169375"/>
              <a:ext cx="179472" cy="169712"/>
            </a:xfrm>
            <a:custGeom>
              <a:avLst/>
              <a:gdLst/>
              <a:ahLst/>
              <a:cxnLst/>
              <a:rect l="l" t="t" r="r" b="b"/>
              <a:pathLst>
                <a:path w="3365" h="3182" extrusionOk="0">
                  <a:moveTo>
                    <a:pt x="919" y="0"/>
                  </a:moveTo>
                  <a:cubicBezTo>
                    <a:pt x="291" y="862"/>
                    <a:pt x="1" y="1402"/>
                    <a:pt x="63" y="1838"/>
                  </a:cubicBezTo>
                  <a:cubicBezTo>
                    <a:pt x="107" y="2134"/>
                    <a:pt x="311" y="2382"/>
                    <a:pt x="683" y="2653"/>
                  </a:cubicBezTo>
                  <a:cubicBezTo>
                    <a:pt x="725" y="2683"/>
                    <a:pt x="766" y="2713"/>
                    <a:pt x="809" y="2740"/>
                  </a:cubicBezTo>
                  <a:cubicBezTo>
                    <a:pt x="846" y="2770"/>
                    <a:pt x="887" y="2800"/>
                    <a:pt x="929" y="2832"/>
                  </a:cubicBezTo>
                  <a:cubicBezTo>
                    <a:pt x="1115" y="2967"/>
                    <a:pt x="1282" y="3064"/>
                    <a:pt x="1441" y="3121"/>
                  </a:cubicBezTo>
                  <a:cubicBezTo>
                    <a:pt x="1552" y="3161"/>
                    <a:pt x="1659" y="3182"/>
                    <a:pt x="1764" y="3182"/>
                  </a:cubicBezTo>
                  <a:cubicBezTo>
                    <a:pt x="1808" y="3182"/>
                    <a:pt x="1852" y="3178"/>
                    <a:pt x="1895" y="3171"/>
                  </a:cubicBezTo>
                  <a:cubicBezTo>
                    <a:pt x="2326" y="3098"/>
                    <a:pt x="2746" y="2662"/>
                    <a:pt x="3364" y="1815"/>
                  </a:cubicBezTo>
                  <a:cubicBezTo>
                    <a:pt x="2487" y="1299"/>
                    <a:pt x="1688" y="672"/>
                    <a:pt x="9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42"/>
            <p:cNvSpPr/>
            <p:nvPr/>
          </p:nvSpPr>
          <p:spPr>
            <a:xfrm>
              <a:off x="1449896" y="2091507"/>
              <a:ext cx="187313" cy="174672"/>
            </a:xfrm>
            <a:custGeom>
              <a:avLst/>
              <a:gdLst/>
              <a:ahLst/>
              <a:cxnLst/>
              <a:rect l="l" t="t" r="r" b="b"/>
              <a:pathLst>
                <a:path w="3512" h="3275" extrusionOk="0">
                  <a:moveTo>
                    <a:pt x="1076" y="0"/>
                  </a:moveTo>
                  <a:cubicBezTo>
                    <a:pt x="973" y="137"/>
                    <a:pt x="872" y="275"/>
                    <a:pt x="773" y="408"/>
                  </a:cubicBezTo>
                  <a:cubicBezTo>
                    <a:pt x="693" y="516"/>
                    <a:pt x="617" y="620"/>
                    <a:pt x="543" y="720"/>
                  </a:cubicBezTo>
                  <a:cubicBezTo>
                    <a:pt x="483" y="803"/>
                    <a:pt x="424" y="883"/>
                    <a:pt x="369" y="957"/>
                  </a:cubicBezTo>
                  <a:cubicBezTo>
                    <a:pt x="337" y="1000"/>
                    <a:pt x="307" y="1040"/>
                    <a:pt x="279" y="1079"/>
                  </a:cubicBezTo>
                  <a:lnTo>
                    <a:pt x="59" y="1382"/>
                  </a:lnTo>
                  <a:cubicBezTo>
                    <a:pt x="40" y="1409"/>
                    <a:pt x="20" y="1434"/>
                    <a:pt x="1" y="1460"/>
                  </a:cubicBezTo>
                  <a:cubicBezTo>
                    <a:pt x="770" y="2132"/>
                    <a:pt x="1569" y="2759"/>
                    <a:pt x="2446" y="3275"/>
                  </a:cubicBezTo>
                  <a:cubicBezTo>
                    <a:pt x="2469" y="3241"/>
                    <a:pt x="2494" y="3208"/>
                    <a:pt x="2519" y="3172"/>
                  </a:cubicBezTo>
                  <a:cubicBezTo>
                    <a:pt x="2551" y="3128"/>
                    <a:pt x="2590" y="3076"/>
                    <a:pt x="2632" y="3018"/>
                  </a:cubicBezTo>
                  <a:cubicBezTo>
                    <a:pt x="2664" y="2975"/>
                    <a:pt x="2696" y="2929"/>
                    <a:pt x="2733" y="2880"/>
                  </a:cubicBezTo>
                  <a:cubicBezTo>
                    <a:pt x="2813" y="2770"/>
                    <a:pt x="2903" y="2644"/>
                    <a:pt x="3001" y="2508"/>
                  </a:cubicBezTo>
                  <a:cubicBezTo>
                    <a:pt x="3070" y="2410"/>
                    <a:pt x="3144" y="2306"/>
                    <a:pt x="3220" y="2199"/>
                  </a:cubicBezTo>
                  <a:cubicBezTo>
                    <a:pt x="3316" y="2068"/>
                    <a:pt x="3414" y="1932"/>
                    <a:pt x="3511" y="1795"/>
                  </a:cubicBezTo>
                  <a:cubicBezTo>
                    <a:pt x="2629" y="1308"/>
                    <a:pt x="1835" y="674"/>
                    <a:pt x="1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42"/>
            <p:cNvSpPr/>
            <p:nvPr/>
          </p:nvSpPr>
          <p:spPr>
            <a:xfrm>
              <a:off x="1464723" y="2113214"/>
              <a:ext cx="156965" cy="131897"/>
            </a:xfrm>
            <a:custGeom>
              <a:avLst/>
              <a:gdLst/>
              <a:ahLst/>
              <a:cxnLst/>
              <a:rect l="l" t="t" r="r" b="b"/>
              <a:pathLst>
                <a:path w="2943" h="2473" extrusionOk="0">
                  <a:moveTo>
                    <a:pt x="495" y="1"/>
                  </a:moveTo>
                  <a:cubicBezTo>
                    <a:pt x="415" y="109"/>
                    <a:pt x="339" y="213"/>
                    <a:pt x="265" y="313"/>
                  </a:cubicBezTo>
                  <a:cubicBezTo>
                    <a:pt x="205" y="396"/>
                    <a:pt x="146" y="476"/>
                    <a:pt x="91" y="550"/>
                  </a:cubicBezTo>
                  <a:cubicBezTo>
                    <a:pt x="59" y="593"/>
                    <a:pt x="29" y="633"/>
                    <a:pt x="1" y="672"/>
                  </a:cubicBezTo>
                  <a:cubicBezTo>
                    <a:pt x="798" y="1303"/>
                    <a:pt x="1610" y="1915"/>
                    <a:pt x="2455" y="2473"/>
                  </a:cubicBezTo>
                  <a:cubicBezTo>
                    <a:pt x="2535" y="2361"/>
                    <a:pt x="2625" y="2237"/>
                    <a:pt x="2723" y="2101"/>
                  </a:cubicBezTo>
                  <a:cubicBezTo>
                    <a:pt x="2792" y="2003"/>
                    <a:pt x="2866" y="1899"/>
                    <a:pt x="2942" y="1792"/>
                  </a:cubicBezTo>
                  <a:cubicBezTo>
                    <a:pt x="2099" y="1248"/>
                    <a:pt x="1286" y="633"/>
                    <a:pt x="4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42"/>
            <p:cNvSpPr/>
            <p:nvPr/>
          </p:nvSpPr>
          <p:spPr>
            <a:xfrm>
              <a:off x="2027403" y="1333409"/>
              <a:ext cx="134511" cy="146991"/>
            </a:xfrm>
            <a:custGeom>
              <a:avLst/>
              <a:gdLst/>
              <a:ahLst/>
              <a:cxnLst/>
              <a:rect l="l" t="t" r="r" b="b"/>
              <a:pathLst>
                <a:path w="2522" h="2756" extrusionOk="0">
                  <a:moveTo>
                    <a:pt x="2308" y="0"/>
                  </a:moveTo>
                  <a:cubicBezTo>
                    <a:pt x="2292" y="0"/>
                    <a:pt x="2277" y="2"/>
                    <a:pt x="2263" y="5"/>
                  </a:cubicBezTo>
                  <a:cubicBezTo>
                    <a:pt x="2252" y="7"/>
                    <a:pt x="2240" y="9"/>
                    <a:pt x="2229" y="14"/>
                  </a:cubicBezTo>
                  <a:cubicBezTo>
                    <a:pt x="2064" y="91"/>
                    <a:pt x="1910" y="154"/>
                    <a:pt x="1761" y="211"/>
                  </a:cubicBezTo>
                  <a:cubicBezTo>
                    <a:pt x="1402" y="348"/>
                    <a:pt x="1030" y="505"/>
                    <a:pt x="640" y="686"/>
                  </a:cubicBezTo>
                  <a:cubicBezTo>
                    <a:pt x="624" y="693"/>
                    <a:pt x="608" y="700"/>
                    <a:pt x="592" y="707"/>
                  </a:cubicBezTo>
                  <a:cubicBezTo>
                    <a:pt x="478" y="757"/>
                    <a:pt x="365" y="805"/>
                    <a:pt x="255" y="860"/>
                  </a:cubicBezTo>
                  <a:cubicBezTo>
                    <a:pt x="163" y="906"/>
                    <a:pt x="73" y="962"/>
                    <a:pt x="0" y="1035"/>
                  </a:cubicBezTo>
                  <a:cubicBezTo>
                    <a:pt x="99" y="1212"/>
                    <a:pt x="200" y="1391"/>
                    <a:pt x="299" y="1568"/>
                  </a:cubicBezTo>
                  <a:cubicBezTo>
                    <a:pt x="346" y="1652"/>
                    <a:pt x="385" y="1749"/>
                    <a:pt x="489" y="1772"/>
                  </a:cubicBezTo>
                  <a:cubicBezTo>
                    <a:pt x="510" y="1777"/>
                    <a:pt x="532" y="1779"/>
                    <a:pt x="554" y="1779"/>
                  </a:cubicBezTo>
                  <a:cubicBezTo>
                    <a:pt x="630" y="1779"/>
                    <a:pt x="712" y="1755"/>
                    <a:pt x="785" y="1746"/>
                  </a:cubicBezTo>
                  <a:cubicBezTo>
                    <a:pt x="888" y="1730"/>
                    <a:pt x="991" y="1719"/>
                    <a:pt x="1095" y="1710"/>
                  </a:cubicBezTo>
                  <a:cubicBezTo>
                    <a:pt x="1118" y="1708"/>
                    <a:pt x="1148" y="1704"/>
                    <a:pt x="1177" y="1704"/>
                  </a:cubicBezTo>
                  <a:cubicBezTo>
                    <a:pt x="1204" y="1704"/>
                    <a:pt x="1229" y="1707"/>
                    <a:pt x="1248" y="1721"/>
                  </a:cubicBezTo>
                  <a:cubicBezTo>
                    <a:pt x="1285" y="1747"/>
                    <a:pt x="1295" y="1822"/>
                    <a:pt x="1306" y="1863"/>
                  </a:cubicBezTo>
                  <a:cubicBezTo>
                    <a:pt x="1359" y="2061"/>
                    <a:pt x="1389" y="2268"/>
                    <a:pt x="1391" y="2476"/>
                  </a:cubicBezTo>
                  <a:cubicBezTo>
                    <a:pt x="1393" y="2513"/>
                    <a:pt x="1409" y="2563"/>
                    <a:pt x="1451" y="2573"/>
                  </a:cubicBezTo>
                  <a:cubicBezTo>
                    <a:pt x="1694" y="2634"/>
                    <a:pt x="1937" y="2696"/>
                    <a:pt x="2180" y="2756"/>
                  </a:cubicBezTo>
                  <a:lnTo>
                    <a:pt x="2189" y="2742"/>
                  </a:lnTo>
                  <a:lnTo>
                    <a:pt x="2187" y="2742"/>
                  </a:lnTo>
                  <a:cubicBezTo>
                    <a:pt x="2265" y="2630"/>
                    <a:pt x="2302" y="2497"/>
                    <a:pt x="2323" y="2364"/>
                  </a:cubicBezTo>
                  <a:cubicBezTo>
                    <a:pt x="2343" y="2242"/>
                    <a:pt x="2352" y="2120"/>
                    <a:pt x="2364" y="1997"/>
                  </a:cubicBezTo>
                  <a:cubicBezTo>
                    <a:pt x="2366" y="1980"/>
                    <a:pt x="2368" y="1964"/>
                    <a:pt x="2369" y="1946"/>
                  </a:cubicBezTo>
                  <a:cubicBezTo>
                    <a:pt x="2422" y="1521"/>
                    <a:pt x="2458" y="1122"/>
                    <a:pt x="2477" y="743"/>
                  </a:cubicBezTo>
                  <a:cubicBezTo>
                    <a:pt x="2484" y="578"/>
                    <a:pt x="2497" y="410"/>
                    <a:pt x="2520" y="227"/>
                  </a:cubicBezTo>
                  <a:cubicBezTo>
                    <a:pt x="2522" y="216"/>
                    <a:pt x="2520" y="206"/>
                    <a:pt x="2520" y="197"/>
                  </a:cubicBezTo>
                  <a:cubicBezTo>
                    <a:pt x="2516" y="142"/>
                    <a:pt x="2490" y="87"/>
                    <a:pt x="2431" y="43"/>
                  </a:cubicBezTo>
                  <a:cubicBezTo>
                    <a:pt x="2390" y="13"/>
                    <a:pt x="2348" y="0"/>
                    <a:pt x="2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42"/>
            <p:cNvSpPr/>
            <p:nvPr/>
          </p:nvSpPr>
          <p:spPr>
            <a:xfrm>
              <a:off x="2120845" y="1333409"/>
              <a:ext cx="41068" cy="41228"/>
            </a:xfrm>
            <a:custGeom>
              <a:avLst/>
              <a:gdLst/>
              <a:ahLst/>
              <a:cxnLst/>
              <a:rect l="l" t="t" r="r" b="b"/>
              <a:pathLst>
                <a:path w="770" h="773" extrusionOk="0">
                  <a:moveTo>
                    <a:pt x="555" y="0"/>
                  </a:moveTo>
                  <a:cubicBezTo>
                    <a:pt x="540" y="0"/>
                    <a:pt x="525" y="2"/>
                    <a:pt x="511" y="5"/>
                  </a:cubicBezTo>
                  <a:cubicBezTo>
                    <a:pt x="500" y="7"/>
                    <a:pt x="488" y="9"/>
                    <a:pt x="477" y="14"/>
                  </a:cubicBezTo>
                  <a:cubicBezTo>
                    <a:pt x="312" y="91"/>
                    <a:pt x="158" y="154"/>
                    <a:pt x="9" y="211"/>
                  </a:cubicBezTo>
                  <a:cubicBezTo>
                    <a:pt x="1" y="372"/>
                    <a:pt x="64" y="537"/>
                    <a:pt x="235" y="661"/>
                  </a:cubicBezTo>
                  <a:cubicBezTo>
                    <a:pt x="342" y="739"/>
                    <a:pt x="451" y="773"/>
                    <a:pt x="555" y="773"/>
                  </a:cubicBezTo>
                  <a:cubicBezTo>
                    <a:pt x="613" y="773"/>
                    <a:pt x="670" y="762"/>
                    <a:pt x="724" y="743"/>
                  </a:cubicBezTo>
                  <a:cubicBezTo>
                    <a:pt x="732" y="578"/>
                    <a:pt x="745" y="410"/>
                    <a:pt x="768" y="227"/>
                  </a:cubicBezTo>
                  <a:cubicBezTo>
                    <a:pt x="770" y="216"/>
                    <a:pt x="768" y="206"/>
                    <a:pt x="768" y="197"/>
                  </a:cubicBezTo>
                  <a:cubicBezTo>
                    <a:pt x="764" y="142"/>
                    <a:pt x="738" y="87"/>
                    <a:pt x="679" y="43"/>
                  </a:cubicBezTo>
                  <a:cubicBezTo>
                    <a:pt x="638" y="13"/>
                    <a:pt x="595" y="0"/>
                    <a:pt x="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42"/>
            <p:cNvSpPr/>
            <p:nvPr/>
          </p:nvSpPr>
          <p:spPr>
            <a:xfrm>
              <a:off x="1468937" y="2146068"/>
              <a:ext cx="204700" cy="207740"/>
            </a:xfrm>
            <a:custGeom>
              <a:avLst/>
              <a:gdLst/>
              <a:ahLst/>
              <a:cxnLst/>
              <a:rect l="l" t="t" r="r" b="b"/>
              <a:pathLst>
                <a:path w="3838" h="3895" extrusionOk="0">
                  <a:moveTo>
                    <a:pt x="3616" y="0"/>
                  </a:moveTo>
                  <a:cubicBezTo>
                    <a:pt x="3574" y="0"/>
                    <a:pt x="3532" y="19"/>
                    <a:pt x="3500" y="63"/>
                  </a:cubicBezTo>
                  <a:cubicBezTo>
                    <a:pt x="3090" y="632"/>
                    <a:pt x="2679" y="1199"/>
                    <a:pt x="2268" y="1766"/>
                  </a:cubicBezTo>
                  <a:cubicBezTo>
                    <a:pt x="2062" y="2046"/>
                    <a:pt x="1859" y="2328"/>
                    <a:pt x="1653" y="2610"/>
                  </a:cubicBezTo>
                  <a:cubicBezTo>
                    <a:pt x="1552" y="2748"/>
                    <a:pt x="1449" y="2890"/>
                    <a:pt x="1347" y="3028"/>
                  </a:cubicBezTo>
                  <a:cubicBezTo>
                    <a:pt x="1258" y="3149"/>
                    <a:pt x="1166" y="3271"/>
                    <a:pt x="1052" y="3372"/>
                  </a:cubicBezTo>
                  <a:cubicBezTo>
                    <a:pt x="924" y="3488"/>
                    <a:pt x="744" y="3584"/>
                    <a:pt x="569" y="3584"/>
                  </a:cubicBezTo>
                  <a:cubicBezTo>
                    <a:pt x="482" y="3584"/>
                    <a:pt x="395" y="3560"/>
                    <a:pt x="317" y="3501"/>
                  </a:cubicBezTo>
                  <a:cubicBezTo>
                    <a:pt x="287" y="3480"/>
                    <a:pt x="257" y="3470"/>
                    <a:pt x="228" y="3470"/>
                  </a:cubicBezTo>
                  <a:cubicBezTo>
                    <a:pt x="100" y="3470"/>
                    <a:pt x="1" y="3656"/>
                    <a:pt x="133" y="3755"/>
                  </a:cubicBezTo>
                  <a:cubicBezTo>
                    <a:pt x="262" y="3851"/>
                    <a:pt x="417" y="3894"/>
                    <a:pt x="574" y="3894"/>
                  </a:cubicBezTo>
                  <a:cubicBezTo>
                    <a:pt x="712" y="3894"/>
                    <a:pt x="852" y="3860"/>
                    <a:pt x="976" y="3799"/>
                  </a:cubicBezTo>
                  <a:cubicBezTo>
                    <a:pt x="1284" y="3650"/>
                    <a:pt x="1488" y="3363"/>
                    <a:pt x="1685" y="3094"/>
                  </a:cubicBezTo>
                  <a:cubicBezTo>
                    <a:pt x="2126" y="2491"/>
                    <a:pt x="2566" y="1887"/>
                    <a:pt x="3003" y="1281"/>
                  </a:cubicBezTo>
                  <a:cubicBezTo>
                    <a:pt x="3253" y="937"/>
                    <a:pt x="3503" y="592"/>
                    <a:pt x="3751" y="248"/>
                  </a:cubicBezTo>
                  <a:cubicBezTo>
                    <a:pt x="3837" y="129"/>
                    <a:pt x="3728"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42"/>
            <p:cNvSpPr/>
            <p:nvPr/>
          </p:nvSpPr>
          <p:spPr>
            <a:xfrm>
              <a:off x="1519498" y="1962651"/>
              <a:ext cx="88856" cy="100856"/>
            </a:xfrm>
            <a:custGeom>
              <a:avLst/>
              <a:gdLst/>
              <a:ahLst/>
              <a:cxnLst/>
              <a:rect l="l" t="t" r="r" b="b"/>
              <a:pathLst>
                <a:path w="1666" h="1891" extrusionOk="0">
                  <a:moveTo>
                    <a:pt x="1439" y="1"/>
                  </a:moveTo>
                  <a:cubicBezTo>
                    <a:pt x="1397" y="1"/>
                    <a:pt x="1354" y="18"/>
                    <a:pt x="1320" y="59"/>
                  </a:cubicBezTo>
                  <a:cubicBezTo>
                    <a:pt x="896" y="577"/>
                    <a:pt x="485" y="1107"/>
                    <a:pt x="87" y="1644"/>
                  </a:cubicBezTo>
                  <a:cubicBezTo>
                    <a:pt x="0" y="1761"/>
                    <a:pt x="110" y="1890"/>
                    <a:pt x="222" y="1890"/>
                  </a:cubicBezTo>
                  <a:cubicBezTo>
                    <a:pt x="264" y="1890"/>
                    <a:pt x="307" y="1872"/>
                    <a:pt x="340" y="1828"/>
                  </a:cubicBezTo>
                  <a:cubicBezTo>
                    <a:pt x="737" y="1289"/>
                    <a:pt x="1148" y="761"/>
                    <a:pt x="1572" y="244"/>
                  </a:cubicBezTo>
                  <a:cubicBezTo>
                    <a:pt x="1665" y="129"/>
                    <a:pt x="1555" y="1"/>
                    <a:pt x="1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42"/>
            <p:cNvSpPr/>
            <p:nvPr/>
          </p:nvSpPr>
          <p:spPr>
            <a:xfrm>
              <a:off x="2022763" y="1464452"/>
              <a:ext cx="136698" cy="178939"/>
            </a:xfrm>
            <a:custGeom>
              <a:avLst/>
              <a:gdLst/>
              <a:ahLst/>
              <a:cxnLst/>
              <a:rect l="l" t="t" r="r" b="b"/>
              <a:pathLst>
                <a:path w="2563" h="3355" extrusionOk="0">
                  <a:moveTo>
                    <a:pt x="2337" y="0"/>
                  </a:moveTo>
                  <a:cubicBezTo>
                    <a:pt x="2294" y="0"/>
                    <a:pt x="2251" y="18"/>
                    <a:pt x="2217" y="60"/>
                  </a:cubicBezTo>
                  <a:cubicBezTo>
                    <a:pt x="1428" y="1020"/>
                    <a:pt x="853" y="2129"/>
                    <a:pt x="91" y="3111"/>
                  </a:cubicBezTo>
                  <a:cubicBezTo>
                    <a:pt x="0" y="3226"/>
                    <a:pt x="110" y="3355"/>
                    <a:pt x="224" y="3355"/>
                  </a:cubicBezTo>
                  <a:cubicBezTo>
                    <a:pt x="266" y="3355"/>
                    <a:pt x="309" y="3337"/>
                    <a:pt x="342" y="3294"/>
                  </a:cubicBezTo>
                  <a:cubicBezTo>
                    <a:pt x="1104" y="2314"/>
                    <a:pt x="1682" y="1203"/>
                    <a:pt x="2470" y="242"/>
                  </a:cubicBezTo>
                  <a:cubicBezTo>
                    <a:pt x="2563" y="129"/>
                    <a:pt x="2453" y="0"/>
                    <a:pt x="2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42"/>
            <p:cNvSpPr/>
            <p:nvPr/>
          </p:nvSpPr>
          <p:spPr>
            <a:xfrm>
              <a:off x="1791024" y="1775766"/>
              <a:ext cx="90616" cy="109977"/>
            </a:xfrm>
            <a:custGeom>
              <a:avLst/>
              <a:gdLst/>
              <a:ahLst/>
              <a:cxnLst/>
              <a:rect l="l" t="t" r="r" b="b"/>
              <a:pathLst>
                <a:path w="1699" h="2062" extrusionOk="0">
                  <a:moveTo>
                    <a:pt x="1478" y="0"/>
                  </a:moveTo>
                  <a:cubicBezTo>
                    <a:pt x="1436" y="0"/>
                    <a:pt x="1394" y="19"/>
                    <a:pt x="1361" y="63"/>
                  </a:cubicBezTo>
                  <a:lnTo>
                    <a:pt x="87" y="1814"/>
                  </a:lnTo>
                  <a:cubicBezTo>
                    <a:pt x="1" y="1933"/>
                    <a:pt x="110" y="2061"/>
                    <a:pt x="221" y="2061"/>
                  </a:cubicBezTo>
                  <a:cubicBezTo>
                    <a:pt x="263" y="2061"/>
                    <a:pt x="306" y="2043"/>
                    <a:pt x="338" y="1998"/>
                  </a:cubicBezTo>
                  <a:lnTo>
                    <a:pt x="1613" y="248"/>
                  </a:lnTo>
                  <a:cubicBezTo>
                    <a:pt x="1699" y="129"/>
                    <a:pt x="1590"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42"/>
            <p:cNvSpPr/>
            <p:nvPr/>
          </p:nvSpPr>
          <p:spPr>
            <a:xfrm>
              <a:off x="1748196" y="1907023"/>
              <a:ext cx="36641" cy="41281"/>
            </a:xfrm>
            <a:custGeom>
              <a:avLst/>
              <a:gdLst/>
              <a:ahLst/>
              <a:cxnLst/>
              <a:rect l="l" t="t" r="r" b="b"/>
              <a:pathLst>
                <a:path w="687" h="774" extrusionOk="0">
                  <a:moveTo>
                    <a:pt x="510" y="1"/>
                  </a:moveTo>
                  <a:cubicBezTo>
                    <a:pt x="463" y="1"/>
                    <a:pt x="417" y="22"/>
                    <a:pt x="387" y="64"/>
                  </a:cubicBezTo>
                  <a:lnTo>
                    <a:pt x="48" y="528"/>
                  </a:lnTo>
                  <a:cubicBezTo>
                    <a:pt x="0" y="594"/>
                    <a:pt x="13" y="698"/>
                    <a:pt x="84" y="744"/>
                  </a:cubicBezTo>
                  <a:cubicBezTo>
                    <a:pt x="112" y="764"/>
                    <a:pt x="145" y="774"/>
                    <a:pt x="178" y="774"/>
                  </a:cubicBezTo>
                  <a:cubicBezTo>
                    <a:pt x="225" y="774"/>
                    <a:pt x="271" y="753"/>
                    <a:pt x="302" y="711"/>
                  </a:cubicBezTo>
                  <a:lnTo>
                    <a:pt x="638" y="248"/>
                  </a:lnTo>
                  <a:cubicBezTo>
                    <a:pt x="686" y="181"/>
                    <a:pt x="674" y="76"/>
                    <a:pt x="605" y="30"/>
                  </a:cubicBezTo>
                  <a:cubicBezTo>
                    <a:pt x="576" y="11"/>
                    <a:pt x="543"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42"/>
            <p:cNvSpPr/>
            <p:nvPr/>
          </p:nvSpPr>
          <p:spPr>
            <a:xfrm>
              <a:off x="1440616" y="2162655"/>
              <a:ext cx="38988" cy="36961"/>
            </a:xfrm>
            <a:custGeom>
              <a:avLst/>
              <a:gdLst/>
              <a:ahLst/>
              <a:cxnLst/>
              <a:rect l="l" t="t" r="r" b="b"/>
              <a:pathLst>
                <a:path w="731" h="693" extrusionOk="0">
                  <a:moveTo>
                    <a:pt x="172" y="1"/>
                  </a:moveTo>
                  <a:cubicBezTo>
                    <a:pt x="138" y="1"/>
                    <a:pt x="105" y="11"/>
                    <a:pt x="79" y="34"/>
                  </a:cubicBezTo>
                  <a:cubicBezTo>
                    <a:pt x="15" y="91"/>
                    <a:pt x="1" y="185"/>
                    <a:pt x="54" y="254"/>
                  </a:cubicBezTo>
                  <a:cubicBezTo>
                    <a:pt x="173" y="406"/>
                    <a:pt x="313" y="545"/>
                    <a:pt x="465" y="663"/>
                  </a:cubicBezTo>
                  <a:cubicBezTo>
                    <a:pt x="491" y="683"/>
                    <a:pt x="523" y="692"/>
                    <a:pt x="556" y="692"/>
                  </a:cubicBezTo>
                  <a:cubicBezTo>
                    <a:pt x="606" y="692"/>
                    <a:pt x="656" y="670"/>
                    <a:pt x="683" y="628"/>
                  </a:cubicBezTo>
                  <a:cubicBezTo>
                    <a:pt x="731" y="557"/>
                    <a:pt x="719" y="463"/>
                    <a:pt x="649" y="410"/>
                  </a:cubicBezTo>
                  <a:cubicBezTo>
                    <a:pt x="596" y="369"/>
                    <a:pt x="545" y="327"/>
                    <a:pt x="495" y="281"/>
                  </a:cubicBezTo>
                  <a:cubicBezTo>
                    <a:pt x="424" y="211"/>
                    <a:pt x="359" y="139"/>
                    <a:pt x="299" y="59"/>
                  </a:cubicBezTo>
                  <a:cubicBezTo>
                    <a:pt x="269" y="22"/>
                    <a:pt x="220"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42"/>
            <p:cNvSpPr/>
            <p:nvPr/>
          </p:nvSpPr>
          <p:spPr>
            <a:xfrm>
              <a:off x="1989535" y="1357463"/>
              <a:ext cx="92376" cy="73496"/>
            </a:xfrm>
            <a:custGeom>
              <a:avLst/>
              <a:gdLst/>
              <a:ahLst/>
              <a:cxnLst/>
              <a:rect l="l" t="t" r="r" b="b"/>
              <a:pathLst>
                <a:path w="1732" h="1378" extrusionOk="0">
                  <a:moveTo>
                    <a:pt x="1508" y="1"/>
                  </a:moveTo>
                  <a:cubicBezTo>
                    <a:pt x="1488" y="1"/>
                    <a:pt x="1466" y="5"/>
                    <a:pt x="1444" y="15"/>
                  </a:cubicBezTo>
                  <a:lnTo>
                    <a:pt x="1036" y="192"/>
                  </a:lnTo>
                  <a:cubicBezTo>
                    <a:pt x="900" y="253"/>
                    <a:pt x="761" y="311"/>
                    <a:pt x="650" y="412"/>
                  </a:cubicBezTo>
                  <a:cubicBezTo>
                    <a:pt x="426" y="614"/>
                    <a:pt x="244" y="878"/>
                    <a:pt x="79" y="1128"/>
                  </a:cubicBezTo>
                  <a:cubicBezTo>
                    <a:pt x="0" y="1248"/>
                    <a:pt x="108" y="1377"/>
                    <a:pt x="216" y="1377"/>
                  </a:cubicBezTo>
                  <a:cubicBezTo>
                    <a:pt x="258" y="1377"/>
                    <a:pt x="300" y="1358"/>
                    <a:pt x="331" y="1311"/>
                  </a:cubicBezTo>
                  <a:cubicBezTo>
                    <a:pt x="411" y="1192"/>
                    <a:pt x="494" y="1075"/>
                    <a:pt x="581" y="963"/>
                  </a:cubicBezTo>
                  <a:cubicBezTo>
                    <a:pt x="662" y="857"/>
                    <a:pt x="745" y="745"/>
                    <a:pt x="843" y="657"/>
                  </a:cubicBezTo>
                  <a:cubicBezTo>
                    <a:pt x="944" y="566"/>
                    <a:pt x="1068" y="520"/>
                    <a:pt x="1188" y="467"/>
                  </a:cubicBezTo>
                  <a:lnTo>
                    <a:pt x="1569" y="301"/>
                  </a:lnTo>
                  <a:cubicBezTo>
                    <a:pt x="1731" y="229"/>
                    <a:pt x="1654" y="1"/>
                    <a:pt x="1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5" name="Google Shape;2405;p42"/>
          <p:cNvSpPr/>
          <p:nvPr/>
        </p:nvSpPr>
        <p:spPr>
          <a:xfrm rot="144386">
            <a:off x="3451452" y="3419308"/>
            <a:ext cx="1770886" cy="1490097"/>
          </a:xfrm>
          <a:custGeom>
            <a:avLst/>
            <a:gdLst/>
            <a:ahLst/>
            <a:cxnLst/>
            <a:rect l="l" t="t" r="r" b="b"/>
            <a:pathLst>
              <a:path w="23947" h="20150" extrusionOk="0">
                <a:moveTo>
                  <a:pt x="6831" y="1"/>
                </a:moveTo>
                <a:cubicBezTo>
                  <a:pt x="6782" y="1"/>
                  <a:pt x="6732" y="1"/>
                  <a:pt x="6683" y="3"/>
                </a:cubicBezTo>
                <a:cubicBezTo>
                  <a:pt x="6612" y="3"/>
                  <a:pt x="6538" y="6"/>
                  <a:pt x="6467" y="10"/>
                </a:cubicBezTo>
                <a:cubicBezTo>
                  <a:pt x="6352" y="17"/>
                  <a:pt x="6265" y="112"/>
                  <a:pt x="6270" y="228"/>
                </a:cubicBezTo>
                <a:cubicBezTo>
                  <a:pt x="6277" y="337"/>
                  <a:pt x="6368" y="423"/>
                  <a:pt x="6475" y="423"/>
                </a:cubicBezTo>
                <a:cubicBezTo>
                  <a:pt x="6480" y="423"/>
                  <a:pt x="6484" y="423"/>
                  <a:pt x="6488" y="422"/>
                </a:cubicBezTo>
                <a:cubicBezTo>
                  <a:pt x="6555" y="419"/>
                  <a:pt x="6625" y="417"/>
                  <a:pt x="6692" y="415"/>
                </a:cubicBezTo>
                <a:cubicBezTo>
                  <a:pt x="6734" y="414"/>
                  <a:pt x="6777" y="414"/>
                  <a:pt x="6819" y="414"/>
                </a:cubicBezTo>
                <a:cubicBezTo>
                  <a:pt x="6995" y="414"/>
                  <a:pt x="7172" y="422"/>
                  <a:pt x="7346" y="437"/>
                </a:cubicBezTo>
                <a:cubicBezTo>
                  <a:pt x="7353" y="437"/>
                  <a:pt x="7358" y="438"/>
                  <a:pt x="7364" y="438"/>
                </a:cubicBezTo>
                <a:cubicBezTo>
                  <a:pt x="7470" y="438"/>
                  <a:pt x="7560" y="357"/>
                  <a:pt x="7569" y="249"/>
                </a:cubicBezTo>
                <a:cubicBezTo>
                  <a:pt x="7580" y="135"/>
                  <a:pt x="7496" y="34"/>
                  <a:pt x="7381" y="26"/>
                </a:cubicBezTo>
                <a:cubicBezTo>
                  <a:pt x="7200" y="9"/>
                  <a:pt x="7016" y="1"/>
                  <a:pt x="6831" y="1"/>
                </a:cubicBezTo>
                <a:close/>
                <a:moveTo>
                  <a:pt x="5596" y="114"/>
                </a:moveTo>
                <a:cubicBezTo>
                  <a:pt x="5583" y="114"/>
                  <a:pt x="5571" y="115"/>
                  <a:pt x="5558" y="118"/>
                </a:cubicBezTo>
                <a:cubicBezTo>
                  <a:pt x="5260" y="174"/>
                  <a:pt x="4962" y="249"/>
                  <a:pt x="4672" y="343"/>
                </a:cubicBezTo>
                <a:cubicBezTo>
                  <a:pt x="4564" y="378"/>
                  <a:pt x="4503" y="495"/>
                  <a:pt x="4539" y="603"/>
                </a:cubicBezTo>
                <a:cubicBezTo>
                  <a:pt x="4567" y="692"/>
                  <a:pt x="4649" y="747"/>
                  <a:pt x="4736" y="747"/>
                </a:cubicBezTo>
                <a:cubicBezTo>
                  <a:pt x="4757" y="747"/>
                  <a:pt x="4778" y="743"/>
                  <a:pt x="4799" y="736"/>
                </a:cubicBezTo>
                <a:cubicBezTo>
                  <a:pt x="5072" y="648"/>
                  <a:pt x="5352" y="577"/>
                  <a:pt x="5634" y="525"/>
                </a:cubicBezTo>
                <a:cubicBezTo>
                  <a:pt x="5746" y="504"/>
                  <a:pt x="5820" y="396"/>
                  <a:pt x="5799" y="284"/>
                </a:cubicBezTo>
                <a:cubicBezTo>
                  <a:pt x="5780" y="184"/>
                  <a:pt x="5693" y="114"/>
                  <a:pt x="5596" y="114"/>
                </a:cubicBezTo>
                <a:close/>
                <a:moveTo>
                  <a:pt x="8241" y="162"/>
                </a:moveTo>
                <a:cubicBezTo>
                  <a:pt x="8147" y="162"/>
                  <a:pt x="8062" y="227"/>
                  <a:pt x="8039" y="323"/>
                </a:cubicBezTo>
                <a:cubicBezTo>
                  <a:pt x="8014" y="435"/>
                  <a:pt x="8083" y="545"/>
                  <a:pt x="8195" y="571"/>
                </a:cubicBezTo>
                <a:cubicBezTo>
                  <a:pt x="8469" y="635"/>
                  <a:pt x="8746" y="718"/>
                  <a:pt x="9017" y="819"/>
                </a:cubicBezTo>
                <a:cubicBezTo>
                  <a:pt x="9040" y="828"/>
                  <a:pt x="9065" y="834"/>
                  <a:pt x="9090" y="834"/>
                </a:cubicBezTo>
                <a:cubicBezTo>
                  <a:pt x="9173" y="834"/>
                  <a:pt x="9251" y="782"/>
                  <a:pt x="9283" y="699"/>
                </a:cubicBezTo>
                <a:cubicBezTo>
                  <a:pt x="9323" y="593"/>
                  <a:pt x="9269" y="474"/>
                  <a:pt x="9162" y="433"/>
                </a:cubicBezTo>
                <a:cubicBezTo>
                  <a:pt x="8875" y="325"/>
                  <a:pt x="8581" y="236"/>
                  <a:pt x="8287" y="167"/>
                </a:cubicBezTo>
                <a:cubicBezTo>
                  <a:pt x="8271" y="164"/>
                  <a:pt x="8256" y="162"/>
                  <a:pt x="8241" y="162"/>
                </a:cubicBezTo>
                <a:close/>
                <a:moveTo>
                  <a:pt x="3910" y="660"/>
                </a:moveTo>
                <a:cubicBezTo>
                  <a:pt x="3881" y="660"/>
                  <a:pt x="3851" y="666"/>
                  <a:pt x="3823" y="679"/>
                </a:cubicBezTo>
                <a:cubicBezTo>
                  <a:pt x="3546" y="811"/>
                  <a:pt x="3277" y="959"/>
                  <a:pt x="3022" y="1122"/>
                </a:cubicBezTo>
                <a:cubicBezTo>
                  <a:pt x="2926" y="1184"/>
                  <a:pt x="2898" y="1312"/>
                  <a:pt x="2960" y="1408"/>
                </a:cubicBezTo>
                <a:cubicBezTo>
                  <a:pt x="3001" y="1470"/>
                  <a:pt x="3066" y="1503"/>
                  <a:pt x="3135" y="1503"/>
                </a:cubicBezTo>
                <a:cubicBezTo>
                  <a:pt x="3173" y="1503"/>
                  <a:pt x="3212" y="1493"/>
                  <a:pt x="3245" y="1470"/>
                </a:cubicBezTo>
                <a:cubicBezTo>
                  <a:pt x="3486" y="1316"/>
                  <a:pt x="3740" y="1176"/>
                  <a:pt x="3998" y="1053"/>
                </a:cubicBezTo>
                <a:cubicBezTo>
                  <a:pt x="4103" y="1006"/>
                  <a:pt x="4147" y="881"/>
                  <a:pt x="4098" y="779"/>
                </a:cubicBezTo>
                <a:cubicBezTo>
                  <a:pt x="4063" y="704"/>
                  <a:pt x="3988" y="660"/>
                  <a:pt x="3910" y="660"/>
                </a:cubicBezTo>
                <a:close/>
                <a:moveTo>
                  <a:pt x="9899" y="785"/>
                </a:moveTo>
                <a:cubicBezTo>
                  <a:pt x="9824" y="785"/>
                  <a:pt x="9752" y="825"/>
                  <a:pt x="9715" y="896"/>
                </a:cubicBezTo>
                <a:cubicBezTo>
                  <a:pt x="9662" y="997"/>
                  <a:pt x="9701" y="1121"/>
                  <a:pt x="9802" y="1174"/>
                </a:cubicBezTo>
                <a:cubicBezTo>
                  <a:pt x="10052" y="1307"/>
                  <a:pt x="10300" y="1457"/>
                  <a:pt x="10539" y="1622"/>
                </a:cubicBezTo>
                <a:cubicBezTo>
                  <a:pt x="10575" y="1647"/>
                  <a:pt x="10615" y="1658"/>
                  <a:pt x="10656" y="1658"/>
                </a:cubicBezTo>
                <a:cubicBezTo>
                  <a:pt x="10722" y="1658"/>
                  <a:pt x="10787" y="1628"/>
                  <a:pt x="10826" y="1569"/>
                </a:cubicBezTo>
                <a:cubicBezTo>
                  <a:pt x="10892" y="1475"/>
                  <a:pt x="10867" y="1346"/>
                  <a:pt x="10773" y="1282"/>
                </a:cubicBezTo>
                <a:cubicBezTo>
                  <a:pt x="10521" y="1107"/>
                  <a:pt x="10259" y="949"/>
                  <a:pt x="9995" y="809"/>
                </a:cubicBezTo>
                <a:cubicBezTo>
                  <a:pt x="9964" y="793"/>
                  <a:pt x="9932" y="785"/>
                  <a:pt x="9899" y="785"/>
                </a:cubicBezTo>
                <a:close/>
                <a:moveTo>
                  <a:pt x="2421" y="1617"/>
                </a:moveTo>
                <a:cubicBezTo>
                  <a:pt x="2374" y="1617"/>
                  <a:pt x="2326" y="1633"/>
                  <a:pt x="2287" y="1667"/>
                </a:cubicBezTo>
                <a:cubicBezTo>
                  <a:pt x="2054" y="1863"/>
                  <a:pt x="1833" y="2076"/>
                  <a:pt x="1629" y="2299"/>
                </a:cubicBezTo>
                <a:cubicBezTo>
                  <a:pt x="1551" y="2384"/>
                  <a:pt x="1556" y="2515"/>
                  <a:pt x="1641" y="2592"/>
                </a:cubicBezTo>
                <a:cubicBezTo>
                  <a:pt x="1680" y="2629"/>
                  <a:pt x="1732" y="2646"/>
                  <a:pt x="1781" y="2646"/>
                </a:cubicBezTo>
                <a:cubicBezTo>
                  <a:pt x="1836" y="2646"/>
                  <a:pt x="1893" y="2623"/>
                  <a:pt x="1934" y="2579"/>
                </a:cubicBezTo>
                <a:cubicBezTo>
                  <a:pt x="2127" y="2368"/>
                  <a:pt x="2336" y="2168"/>
                  <a:pt x="2554" y="1982"/>
                </a:cubicBezTo>
                <a:cubicBezTo>
                  <a:pt x="2641" y="1908"/>
                  <a:pt x="2653" y="1778"/>
                  <a:pt x="2579" y="1691"/>
                </a:cubicBezTo>
                <a:cubicBezTo>
                  <a:pt x="2538" y="1642"/>
                  <a:pt x="2480" y="1617"/>
                  <a:pt x="2421" y="1617"/>
                </a:cubicBezTo>
                <a:close/>
                <a:moveTo>
                  <a:pt x="11359" y="1786"/>
                </a:moveTo>
                <a:cubicBezTo>
                  <a:pt x="11301" y="1786"/>
                  <a:pt x="11243" y="1810"/>
                  <a:pt x="11202" y="1858"/>
                </a:cubicBezTo>
                <a:cubicBezTo>
                  <a:pt x="11129" y="1945"/>
                  <a:pt x="11138" y="2076"/>
                  <a:pt x="11225" y="2150"/>
                </a:cubicBezTo>
                <a:cubicBezTo>
                  <a:pt x="11441" y="2335"/>
                  <a:pt x="11654" y="2535"/>
                  <a:pt x="11854" y="2746"/>
                </a:cubicBezTo>
                <a:cubicBezTo>
                  <a:pt x="11895" y="2788"/>
                  <a:pt x="11950" y="2810"/>
                  <a:pt x="12005" y="2810"/>
                </a:cubicBezTo>
                <a:cubicBezTo>
                  <a:pt x="12056" y="2810"/>
                  <a:pt x="12107" y="2790"/>
                  <a:pt x="12146" y="2753"/>
                </a:cubicBezTo>
                <a:cubicBezTo>
                  <a:pt x="12230" y="2673"/>
                  <a:pt x="12231" y="2542"/>
                  <a:pt x="12154" y="2460"/>
                </a:cubicBezTo>
                <a:cubicBezTo>
                  <a:pt x="11943" y="2239"/>
                  <a:pt x="11721" y="2030"/>
                  <a:pt x="11494" y="1835"/>
                </a:cubicBezTo>
                <a:cubicBezTo>
                  <a:pt x="11455" y="1802"/>
                  <a:pt x="11407" y="1786"/>
                  <a:pt x="11359" y="1786"/>
                </a:cubicBezTo>
                <a:close/>
                <a:moveTo>
                  <a:pt x="23069" y="3254"/>
                </a:moveTo>
                <a:cubicBezTo>
                  <a:pt x="22994" y="3254"/>
                  <a:pt x="22918" y="3255"/>
                  <a:pt x="22843" y="3256"/>
                </a:cubicBezTo>
                <a:cubicBezTo>
                  <a:pt x="22729" y="3258"/>
                  <a:pt x="22637" y="3352"/>
                  <a:pt x="22641" y="3467"/>
                </a:cubicBezTo>
                <a:cubicBezTo>
                  <a:pt x="22643" y="3579"/>
                  <a:pt x="22735" y="3669"/>
                  <a:pt x="22847" y="3669"/>
                </a:cubicBezTo>
                <a:cubicBezTo>
                  <a:pt x="22848" y="3669"/>
                  <a:pt x="22849" y="3669"/>
                  <a:pt x="22850" y="3669"/>
                </a:cubicBezTo>
                <a:cubicBezTo>
                  <a:pt x="22923" y="3668"/>
                  <a:pt x="22996" y="3667"/>
                  <a:pt x="23069" y="3667"/>
                </a:cubicBezTo>
                <a:cubicBezTo>
                  <a:pt x="23288" y="3667"/>
                  <a:pt x="23507" y="3673"/>
                  <a:pt x="23724" y="3685"/>
                </a:cubicBezTo>
                <a:lnTo>
                  <a:pt x="23734" y="3685"/>
                </a:lnTo>
                <a:cubicBezTo>
                  <a:pt x="23844" y="3685"/>
                  <a:pt x="23934" y="3600"/>
                  <a:pt x="23941" y="3488"/>
                </a:cubicBezTo>
                <a:cubicBezTo>
                  <a:pt x="23947" y="3375"/>
                  <a:pt x="23860" y="3277"/>
                  <a:pt x="23745" y="3272"/>
                </a:cubicBezTo>
                <a:cubicBezTo>
                  <a:pt x="23521" y="3260"/>
                  <a:pt x="23295" y="3254"/>
                  <a:pt x="23069" y="3254"/>
                </a:cubicBezTo>
                <a:close/>
                <a:moveTo>
                  <a:pt x="21962" y="3303"/>
                </a:moveTo>
                <a:cubicBezTo>
                  <a:pt x="21955" y="3303"/>
                  <a:pt x="21949" y="3303"/>
                  <a:pt x="21943" y="3304"/>
                </a:cubicBezTo>
                <a:cubicBezTo>
                  <a:pt x="21643" y="3331"/>
                  <a:pt x="21342" y="3369"/>
                  <a:pt x="21046" y="3416"/>
                </a:cubicBezTo>
                <a:cubicBezTo>
                  <a:pt x="20934" y="3435"/>
                  <a:pt x="20856" y="3541"/>
                  <a:pt x="20876" y="3653"/>
                </a:cubicBezTo>
                <a:cubicBezTo>
                  <a:pt x="20892" y="3756"/>
                  <a:pt x="20979" y="3827"/>
                  <a:pt x="21080" y="3827"/>
                </a:cubicBezTo>
                <a:cubicBezTo>
                  <a:pt x="21090" y="3827"/>
                  <a:pt x="21101" y="3827"/>
                  <a:pt x="21111" y="3825"/>
                </a:cubicBezTo>
                <a:cubicBezTo>
                  <a:pt x="21399" y="3779"/>
                  <a:pt x="21689" y="3742"/>
                  <a:pt x="21978" y="3717"/>
                </a:cubicBezTo>
                <a:cubicBezTo>
                  <a:pt x="22093" y="3706"/>
                  <a:pt x="22176" y="3605"/>
                  <a:pt x="22166" y="3492"/>
                </a:cubicBezTo>
                <a:cubicBezTo>
                  <a:pt x="22156" y="3385"/>
                  <a:pt x="22067" y="3303"/>
                  <a:pt x="21962" y="3303"/>
                </a:cubicBezTo>
                <a:close/>
                <a:moveTo>
                  <a:pt x="1225" y="2925"/>
                </a:moveTo>
                <a:cubicBezTo>
                  <a:pt x="1160" y="2925"/>
                  <a:pt x="1095" y="2956"/>
                  <a:pt x="1055" y="3013"/>
                </a:cubicBezTo>
                <a:cubicBezTo>
                  <a:pt x="878" y="3267"/>
                  <a:pt x="720" y="3531"/>
                  <a:pt x="585" y="3798"/>
                </a:cubicBezTo>
                <a:cubicBezTo>
                  <a:pt x="534" y="3901"/>
                  <a:pt x="575" y="4025"/>
                  <a:pt x="676" y="4077"/>
                </a:cubicBezTo>
                <a:cubicBezTo>
                  <a:pt x="706" y="4093"/>
                  <a:pt x="738" y="4100"/>
                  <a:pt x="770" y="4100"/>
                </a:cubicBezTo>
                <a:cubicBezTo>
                  <a:pt x="844" y="4100"/>
                  <a:pt x="917" y="4057"/>
                  <a:pt x="954" y="3984"/>
                </a:cubicBezTo>
                <a:cubicBezTo>
                  <a:pt x="1080" y="3735"/>
                  <a:pt x="1229" y="3488"/>
                  <a:pt x="1395" y="3249"/>
                </a:cubicBezTo>
                <a:cubicBezTo>
                  <a:pt x="1461" y="3157"/>
                  <a:pt x="1438" y="3027"/>
                  <a:pt x="1344" y="2962"/>
                </a:cubicBezTo>
                <a:cubicBezTo>
                  <a:pt x="1308" y="2937"/>
                  <a:pt x="1266" y="2925"/>
                  <a:pt x="1225" y="2925"/>
                </a:cubicBezTo>
                <a:close/>
                <a:moveTo>
                  <a:pt x="12588" y="3065"/>
                </a:moveTo>
                <a:cubicBezTo>
                  <a:pt x="12542" y="3065"/>
                  <a:pt x="12497" y="3080"/>
                  <a:pt x="12458" y="3111"/>
                </a:cubicBezTo>
                <a:cubicBezTo>
                  <a:pt x="12370" y="3182"/>
                  <a:pt x="12356" y="3311"/>
                  <a:pt x="12426" y="3400"/>
                </a:cubicBezTo>
                <a:cubicBezTo>
                  <a:pt x="12604" y="3625"/>
                  <a:pt x="12776" y="3862"/>
                  <a:pt x="12937" y="4105"/>
                </a:cubicBezTo>
                <a:cubicBezTo>
                  <a:pt x="12976" y="4165"/>
                  <a:pt x="13041" y="4197"/>
                  <a:pt x="13109" y="4197"/>
                </a:cubicBezTo>
                <a:cubicBezTo>
                  <a:pt x="13148" y="4197"/>
                  <a:pt x="13188" y="4186"/>
                  <a:pt x="13224" y="4163"/>
                </a:cubicBezTo>
                <a:cubicBezTo>
                  <a:pt x="13318" y="4100"/>
                  <a:pt x="13344" y="3972"/>
                  <a:pt x="13281" y="3876"/>
                </a:cubicBezTo>
                <a:cubicBezTo>
                  <a:pt x="13114" y="3623"/>
                  <a:pt x="12935" y="3377"/>
                  <a:pt x="12749" y="3143"/>
                </a:cubicBezTo>
                <a:cubicBezTo>
                  <a:pt x="12708" y="3092"/>
                  <a:pt x="12648" y="3065"/>
                  <a:pt x="12588" y="3065"/>
                </a:cubicBezTo>
                <a:close/>
                <a:moveTo>
                  <a:pt x="20208" y="3586"/>
                </a:moveTo>
                <a:cubicBezTo>
                  <a:pt x="20192" y="3586"/>
                  <a:pt x="20177" y="3588"/>
                  <a:pt x="20162" y="3591"/>
                </a:cubicBezTo>
                <a:cubicBezTo>
                  <a:pt x="19869" y="3660"/>
                  <a:pt x="19575" y="3740"/>
                  <a:pt x="19290" y="3828"/>
                </a:cubicBezTo>
                <a:cubicBezTo>
                  <a:pt x="19182" y="3864"/>
                  <a:pt x="19120" y="3979"/>
                  <a:pt x="19155" y="4089"/>
                </a:cubicBezTo>
                <a:cubicBezTo>
                  <a:pt x="19182" y="4178"/>
                  <a:pt x="19263" y="4234"/>
                  <a:pt x="19352" y="4234"/>
                </a:cubicBezTo>
                <a:cubicBezTo>
                  <a:pt x="19373" y="4234"/>
                  <a:pt x="19393" y="4231"/>
                  <a:pt x="19414" y="4224"/>
                </a:cubicBezTo>
                <a:cubicBezTo>
                  <a:pt x="19690" y="4139"/>
                  <a:pt x="19974" y="4061"/>
                  <a:pt x="20256" y="3993"/>
                </a:cubicBezTo>
                <a:cubicBezTo>
                  <a:pt x="20367" y="3968"/>
                  <a:pt x="20436" y="3857"/>
                  <a:pt x="20410" y="3745"/>
                </a:cubicBezTo>
                <a:cubicBezTo>
                  <a:pt x="20387" y="3649"/>
                  <a:pt x="20301" y="3586"/>
                  <a:pt x="20208" y="3586"/>
                </a:cubicBezTo>
                <a:close/>
                <a:moveTo>
                  <a:pt x="18515" y="4115"/>
                </a:moveTo>
                <a:cubicBezTo>
                  <a:pt x="18490" y="4115"/>
                  <a:pt x="18464" y="4120"/>
                  <a:pt x="18439" y="4130"/>
                </a:cubicBezTo>
                <a:cubicBezTo>
                  <a:pt x="18297" y="4185"/>
                  <a:pt x="18154" y="4245"/>
                  <a:pt x="18016" y="4305"/>
                </a:cubicBezTo>
                <a:cubicBezTo>
                  <a:pt x="17881" y="4364"/>
                  <a:pt x="17746" y="4426"/>
                  <a:pt x="17612" y="4489"/>
                </a:cubicBezTo>
                <a:cubicBezTo>
                  <a:pt x="17509" y="4539"/>
                  <a:pt x="17464" y="4663"/>
                  <a:pt x="17514" y="4766"/>
                </a:cubicBezTo>
                <a:cubicBezTo>
                  <a:pt x="17550" y="4840"/>
                  <a:pt x="17624" y="4883"/>
                  <a:pt x="17700" y="4883"/>
                </a:cubicBezTo>
                <a:cubicBezTo>
                  <a:pt x="17730" y="4883"/>
                  <a:pt x="17760" y="4876"/>
                  <a:pt x="17791" y="4863"/>
                </a:cubicBezTo>
                <a:cubicBezTo>
                  <a:pt x="17920" y="4801"/>
                  <a:pt x="18051" y="4741"/>
                  <a:pt x="18180" y="4684"/>
                </a:cubicBezTo>
                <a:cubicBezTo>
                  <a:pt x="18315" y="4626"/>
                  <a:pt x="18453" y="4567"/>
                  <a:pt x="18590" y="4514"/>
                </a:cubicBezTo>
                <a:cubicBezTo>
                  <a:pt x="18696" y="4472"/>
                  <a:pt x="18749" y="4353"/>
                  <a:pt x="18707" y="4247"/>
                </a:cubicBezTo>
                <a:cubicBezTo>
                  <a:pt x="18674" y="4165"/>
                  <a:pt x="18597" y="4115"/>
                  <a:pt x="18515" y="4115"/>
                </a:cubicBezTo>
                <a:close/>
                <a:moveTo>
                  <a:pt x="16912" y="4877"/>
                </a:moveTo>
                <a:cubicBezTo>
                  <a:pt x="16878" y="4877"/>
                  <a:pt x="16844" y="4885"/>
                  <a:pt x="16812" y="4902"/>
                </a:cubicBezTo>
                <a:cubicBezTo>
                  <a:pt x="16562" y="5041"/>
                  <a:pt x="16302" y="5193"/>
                  <a:pt x="16038" y="5358"/>
                </a:cubicBezTo>
                <a:cubicBezTo>
                  <a:pt x="15940" y="5416"/>
                  <a:pt x="15910" y="5544"/>
                  <a:pt x="15971" y="5641"/>
                </a:cubicBezTo>
                <a:cubicBezTo>
                  <a:pt x="16010" y="5705"/>
                  <a:pt x="16077" y="5741"/>
                  <a:pt x="16146" y="5741"/>
                </a:cubicBezTo>
                <a:cubicBezTo>
                  <a:pt x="16183" y="5741"/>
                  <a:pt x="16220" y="5730"/>
                  <a:pt x="16254" y="5709"/>
                </a:cubicBezTo>
                <a:cubicBezTo>
                  <a:pt x="16513" y="5549"/>
                  <a:pt x="16768" y="5400"/>
                  <a:pt x="17013" y="5264"/>
                </a:cubicBezTo>
                <a:cubicBezTo>
                  <a:pt x="17112" y="5209"/>
                  <a:pt x="17147" y="5083"/>
                  <a:pt x="17092" y="4984"/>
                </a:cubicBezTo>
                <a:cubicBezTo>
                  <a:pt x="17055" y="4915"/>
                  <a:pt x="16984" y="4877"/>
                  <a:pt x="16912" y="4877"/>
                </a:cubicBezTo>
                <a:close/>
                <a:moveTo>
                  <a:pt x="13566" y="4544"/>
                </a:moveTo>
                <a:cubicBezTo>
                  <a:pt x="13533" y="4544"/>
                  <a:pt x="13500" y="4552"/>
                  <a:pt x="13468" y="4569"/>
                </a:cubicBezTo>
                <a:cubicBezTo>
                  <a:pt x="13367" y="4622"/>
                  <a:pt x="13330" y="4748"/>
                  <a:pt x="13383" y="4849"/>
                </a:cubicBezTo>
                <a:cubicBezTo>
                  <a:pt x="13516" y="5097"/>
                  <a:pt x="13637" y="5361"/>
                  <a:pt x="13740" y="5632"/>
                </a:cubicBezTo>
                <a:cubicBezTo>
                  <a:pt x="13771" y="5716"/>
                  <a:pt x="13849" y="5765"/>
                  <a:pt x="13933" y="5765"/>
                </a:cubicBezTo>
                <a:cubicBezTo>
                  <a:pt x="13958" y="5765"/>
                  <a:pt x="13982" y="5762"/>
                  <a:pt x="14007" y="5753"/>
                </a:cubicBezTo>
                <a:cubicBezTo>
                  <a:pt x="14113" y="5712"/>
                  <a:pt x="14167" y="5592"/>
                  <a:pt x="14126" y="5485"/>
                </a:cubicBezTo>
                <a:cubicBezTo>
                  <a:pt x="14016" y="5198"/>
                  <a:pt x="13890" y="4918"/>
                  <a:pt x="13748" y="4654"/>
                </a:cubicBezTo>
                <a:cubicBezTo>
                  <a:pt x="13712" y="4584"/>
                  <a:pt x="13640" y="4544"/>
                  <a:pt x="13566" y="4544"/>
                </a:cubicBezTo>
                <a:close/>
                <a:moveTo>
                  <a:pt x="434" y="4507"/>
                </a:moveTo>
                <a:cubicBezTo>
                  <a:pt x="346" y="4507"/>
                  <a:pt x="264" y="4563"/>
                  <a:pt x="236" y="4651"/>
                </a:cubicBezTo>
                <a:cubicBezTo>
                  <a:pt x="142" y="4948"/>
                  <a:pt x="75" y="5251"/>
                  <a:pt x="36" y="5553"/>
                </a:cubicBezTo>
                <a:cubicBezTo>
                  <a:pt x="22" y="5666"/>
                  <a:pt x="102" y="5769"/>
                  <a:pt x="215" y="5783"/>
                </a:cubicBezTo>
                <a:cubicBezTo>
                  <a:pt x="224" y="5785"/>
                  <a:pt x="233" y="5785"/>
                  <a:pt x="242" y="5785"/>
                </a:cubicBezTo>
                <a:cubicBezTo>
                  <a:pt x="344" y="5785"/>
                  <a:pt x="433" y="5709"/>
                  <a:pt x="447" y="5604"/>
                </a:cubicBezTo>
                <a:cubicBezTo>
                  <a:pt x="483" y="5329"/>
                  <a:pt x="543" y="5049"/>
                  <a:pt x="630" y="4775"/>
                </a:cubicBezTo>
                <a:cubicBezTo>
                  <a:pt x="665" y="4667"/>
                  <a:pt x="605" y="4550"/>
                  <a:pt x="495" y="4516"/>
                </a:cubicBezTo>
                <a:cubicBezTo>
                  <a:pt x="475" y="4510"/>
                  <a:pt x="454" y="4507"/>
                  <a:pt x="434" y="4507"/>
                </a:cubicBezTo>
                <a:close/>
                <a:moveTo>
                  <a:pt x="15399" y="5807"/>
                </a:moveTo>
                <a:cubicBezTo>
                  <a:pt x="15359" y="5807"/>
                  <a:pt x="15320" y="5818"/>
                  <a:pt x="15285" y="5842"/>
                </a:cubicBezTo>
                <a:cubicBezTo>
                  <a:pt x="15058" y="5992"/>
                  <a:pt x="14817" y="6159"/>
                  <a:pt x="14548" y="6347"/>
                </a:cubicBezTo>
                <a:cubicBezTo>
                  <a:pt x="14454" y="6412"/>
                  <a:pt x="14432" y="6540"/>
                  <a:pt x="14498" y="6634"/>
                </a:cubicBezTo>
                <a:cubicBezTo>
                  <a:pt x="14537" y="6692"/>
                  <a:pt x="14603" y="6722"/>
                  <a:pt x="14666" y="6722"/>
                </a:cubicBezTo>
                <a:cubicBezTo>
                  <a:pt x="14707" y="6722"/>
                  <a:pt x="14750" y="6710"/>
                  <a:pt x="14785" y="6685"/>
                </a:cubicBezTo>
                <a:cubicBezTo>
                  <a:pt x="15051" y="6499"/>
                  <a:pt x="15290" y="6336"/>
                  <a:pt x="15513" y="6185"/>
                </a:cubicBezTo>
                <a:cubicBezTo>
                  <a:pt x="15609" y="6122"/>
                  <a:pt x="15634" y="5994"/>
                  <a:pt x="15572" y="5898"/>
                </a:cubicBezTo>
                <a:cubicBezTo>
                  <a:pt x="15532" y="5839"/>
                  <a:pt x="15466" y="5807"/>
                  <a:pt x="15399" y="5807"/>
                </a:cubicBezTo>
                <a:close/>
                <a:moveTo>
                  <a:pt x="214" y="6258"/>
                </a:moveTo>
                <a:cubicBezTo>
                  <a:pt x="209" y="6258"/>
                  <a:pt x="205" y="6258"/>
                  <a:pt x="201" y="6258"/>
                </a:cubicBezTo>
                <a:cubicBezTo>
                  <a:pt x="87" y="6267"/>
                  <a:pt x="1" y="6364"/>
                  <a:pt x="8" y="6480"/>
                </a:cubicBezTo>
                <a:cubicBezTo>
                  <a:pt x="11" y="6513"/>
                  <a:pt x="13" y="6547"/>
                  <a:pt x="16" y="6582"/>
                </a:cubicBezTo>
                <a:cubicBezTo>
                  <a:pt x="41" y="6857"/>
                  <a:pt x="94" y="7132"/>
                  <a:pt x="178" y="7397"/>
                </a:cubicBezTo>
                <a:cubicBezTo>
                  <a:pt x="204" y="7486"/>
                  <a:pt x="286" y="7543"/>
                  <a:pt x="374" y="7543"/>
                </a:cubicBezTo>
                <a:cubicBezTo>
                  <a:pt x="394" y="7543"/>
                  <a:pt x="415" y="7539"/>
                  <a:pt x="435" y="7534"/>
                </a:cubicBezTo>
                <a:cubicBezTo>
                  <a:pt x="545" y="7500"/>
                  <a:pt x="607" y="7383"/>
                  <a:pt x="573" y="7275"/>
                </a:cubicBezTo>
                <a:cubicBezTo>
                  <a:pt x="498" y="7036"/>
                  <a:pt x="451" y="6791"/>
                  <a:pt x="428" y="6545"/>
                </a:cubicBezTo>
                <a:cubicBezTo>
                  <a:pt x="426" y="6513"/>
                  <a:pt x="422" y="6483"/>
                  <a:pt x="420" y="6451"/>
                </a:cubicBezTo>
                <a:cubicBezTo>
                  <a:pt x="414" y="6342"/>
                  <a:pt x="322" y="6258"/>
                  <a:pt x="214" y="6258"/>
                </a:cubicBezTo>
                <a:close/>
                <a:moveTo>
                  <a:pt x="14200" y="6198"/>
                </a:moveTo>
                <a:cubicBezTo>
                  <a:pt x="14183" y="6198"/>
                  <a:pt x="14166" y="6200"/>
                  <a:pt x="14149" y="6205"/>
                </a:cubicBezTo>
                <a:cubicBezTo>
                  <a:pt x="14039" y="6233"/>
                  <a:pt x="13972" y="6347"/>
                  <a:pt x="14000" y="6456"/>
                </a:cubicBezTo>
                <a:cubicBezTo>
                  <a:pt x="14037" y="6600"/>
                  <a:pt x="14071" y="6747"/>
                  <a:pt x="14099" y="6894"/>
                </a:cubicBezTo>
                <a:cubicBezTo>
                  <a:pt x="14059" y="6847"/>
                  <a:pt x="14000" y="6823"/>
                  <a:pt x="13942" y="6823"/>
                </a:cubicBezTo>
                <a:cubicBezTo>
                  <a:pt x="13900" y="6823"/>
                  <a:pt x="13859" y="6835"/>
                  <a:pt x="13823" y="6861"/>
                </a:cubicBezTo>
                <a:lnTo>
                  <a:pt x="13552" y="7055"/>
                </a:lnTo>
                <a:cubicBezTo>
                  <a:pt x="13401" y="7164"/>
                  <a:pt x="13250" y="7272"/>
                  <a:pt x="13100" y="7378"/>
                </a:cubicBezTo>
                <a:cubicBezTo>
                  <a:pt x="13008" y="7445"/>
                  <a:pt x="12986" y="7573"/>
                  <a:pt x="13052" y="7667"/>
                </a:cubicBezTo>
                <a:cubicBezTo>
                  <a:pt x="13093" y="7724"/>
                  <a:pt x="13157" y="7754"/>
                  <a:pt x="13220" y="7754"/>
                </a:cubicBezTo>
                <a:cubicBezTo>
                  <a:pt x="13263" y="7754"/>
                  <a:pt x="13304" y="7741"/>
                  <a:pt x="13341" y="7715"/>
                </a:cubicBezTo>
                <a:cubicBezTo>
                  <a:pt x="13491" y="7607"/>
                  <a:pt x="13642" y="7498"/>
                  <a:pt x="13793" y="7390"/>
                </a:cubicBezTo>
                <a:lnTo>
                  <a:pt x="14062" y="7197"/>
                </a:lnTo>
                <a:cubicBezTo>
                  <a:pt x="14097" y="7172"/>
                  <a:pt x="14124" y="7137"/>
                  <a:pt x="14136" y="7100"/>
                </a:cubicBezTo>
                <a:cubicBezTo>
                  <a:pt x="14149" y="7167"/>
                  <a:pt x="14160" y="7236"/>
                  <a:pt x="14170" y="7305"/>
                </a:cubicBezTo>
                <a:cubicBezTo>
                  <a:pt x="14185" y="7409"/>
                  <a:pt x="14273" y="7483"/>
                  <a:pt x="14375" y="7483"/>
                </a:cubicBezTo>
                <a:cubicBezTo>
                  <a:pt x="14384" y="7483"/>
                  <a:pt x="14394" y="7482"/>
                  <a:pt x="14404" y="7481"/>
                </a:cubicBezTo>
                <a:cubicBezTo>
                  <a:pt x="14517" y="7463"/>
                  <a:pt x="14595" y="7358"/>
                  <a:pt x="14580" y="7245"/>
                </a:cubicBezTo>
                <a:cubicBezTo>
                  <a:pt x="14535" y="6944"/>
                  <a:pt x="14475" y="6643"/>
                  <a:pt x="14401" y="6354"/>
                </a:cubicBezTo>
                <a:cubicBezTo>
                  <a:pt x="14377" y="6261"/>
                  <a:pt x="14293" y="6198"/>
                  <a:pt x="14200" y="6198"/>
                </a:cubicBezTo>
                <a:close/>
                <a:moveTo>
                  <a:pt x="12494" y="7851"/>
                </a:moveTo>
                <a:cubicBezTo>
                  <a:pt x="12454" y="7851"/>
                  <a:pt x="12413" y="7863"/>
                  <a:pt x="12377" y="7888"/>
                </a:cubicBezTo>
                <a:cubicBezTo>
                  <a:pt x="12208" y="8005"/>
                  <a:pt x="12054" y="8112"/>
                  <a:pt x="11902" y="8213"/>
                </a:cubicBezTo>
                <a:cubicBezTo>
                  <a:pt x="11817" y="8269"/>
                  <a:pt x="11732" y="8326"/>
                  <a:pt x="11647" y="8383"/>
                </a:cubicBezTo>
                <a:cubicBezTo>
                  <a:pt x="11551" y="8445"/>
                  <a:pt x="11524" y="8572"/>
                  <a:pt x="11586" y="8668"/>
                </a:cubicBezTo>
                <a:cubicBezTo>
                  <a:pt x="11625" y="8730"/>
                  <a:pt x="11693" y="8762"/>
                  <a:pt x="11760" y="8762"/>
                </a:cubicBezTo>
                <a:cubicBezTo>
                  <a:pt x="11799" y="8762"/>
                  <a:pt x="11838" y="8751"/>
                  <a:pt x="11872" y="8728"/>
                </a:cubicBezTo>
                <a:cubicBezTo>
                  <a:pt x="11960" y="8672"/>
                  <a:pt x="12047" y="8613"/>
                  <a:pt x="12132" y="8556"/>
                </a:cubicBezTo>
                <a:cubicBezTo>
                  <a:pt x="12286" y="8454"/>
                  <a:pt x="12442" y="8346"/>
                  <a:pt x="12612" y="8229"/>
                </a:cubicBezTo>
                <a:cubicBezTo>
                  <a:pt x="12706" y="8163"/>
                  <a:pt x="12729" y="8034"/>
                  <a:pt x="12664" y="7940"/>
                </a:cubicBezTo>
                <a:cubicBezTo>
                  <a:pt x="12624" y="7883"/>
                  <a:pt x="12560" y="7851"/>
                  <a:pt x="12494" y="7851"/>
                </a:cubicBezTo>
                <a:close/>
                <a:moveTo>
                  <a:pt x="729" y="7941"/>
                </a:moveTo>
                <a:cubicBezTo>
                  <a:pt x="694" y="7941"/>
                  <a:pt x="659" y="7949"/>
                  <a:pt x="626" y="7968"/>
                </a:cubicBezTo>
                <a:cubicBezTo>
                  <a:pt x="527" y="8025"/>
                  <a:pt x="493" y="8151"/>
                  <a:pt x="550" y="8250"/>
                </a:cubicBezTo>
                <a:cubicBezTo>
                  <a:pt x="700" y="8512"/>
                  <a:pt x="881" y="8767"/>
                  <a:pt x="1089" y="9005"/>
                </a:cubicBezTo>
                <a:cubicBezTo>
                  <a:pt x="1129" y="9051"/>
                  <a:pt x="1188" y="9076"/>
                  <a:pt x="1245" y="9076"/>
                </a:cubicBezTo>
                <a:cubicBezTo>
                  <a:pt x="1292" y="9076"/>
                  <a:pt x="1342" y="9058"/>
                  <a:pt x="1381" y="9024"/>
                </a:cubicBezTo>
                <a:cubicBezTo>
                  <a:pt x="1466" y="8948"/>
                  <a:pt x="1475" y="8819"/>
                  <a:pt x="1400" y="8732"/>
                </a:cubicBezTo>
                <a:cubicBezTo>
                  <a:pt x="1211" y="8516"/>
                  <a:pt x="1046" y="8284"/>
                  <a:pt x="908" y="8044"/>
                </a:cubicBezTo>
                <a:cubicBezTo>
                  <a:pt x="870" y="7978"/>
                  <a:pt x="801" y="7941"/>
                  <a:pt x="729" y="7941"/>
                </a:cubicBezTo>
                <a:close/>
                <a:moveTo>
                  <a:pt x="14457" y="7952"/>
                </a:moveTo>
                <a:cubicBezTo>
                  <a:pt x="14455" y="7952"/>
                  <a:pt x="14452" y="7952"/>
                  <a:pt x="14450" y="7952"/>
                </a:cubicBezTo>
                <a:cubicBezTo>
                  <a:pt x="14335" y="7959"/>
                  <a:pt x="14246" y="8055"/>
                  <a:pt x="14253" y="8170"/>
                </a:cubicBezTo>
                <a:cubicBezTo>
                  <a:pt x="14259" y="8291"/>
                  <a:pt x="14262" y="8413"/>
                  <a:pt x="14262" y="8535"/>
                </a:cubicBezTo>
                <a:cubicBezTo>
                  <a:pt x="14262" y="8562"/>
                  <a:pt x="14264" y="8588"/>
                  <a:pt x="14264" y="8615"/>
                </a:cubicBezTo>
                <a:cubicBezTo>
                  <a:pt x="14264" y="8755"/>
                  <a:pt x="14261" y="8897"/>
                  <a:pt x="14253" y="9038"/>
                </a:cubicBezTo>
                <a:cubicBezTo>
                  <a:pt x="14248" y="9152"/>
                  <a:pt x="14337" y="9249"/>
                  <a:pt x="14450" y="9255"/>
                </a:cubicBezTo>
                <a:lnTo>
                  <a:pt x="14461" y="9255"/>
                </a:lnTo>
                <a:cubicBezTo>
                  <a:pt x="14571" y="9255"/>
                  <a:pt x="14661" y="9168"/>
                  <a:pt x="14666" y="9056"/>
                </a:cubicBezTo>
                <a:cubicBezTo>
                  <a:pt x="14673" y="8909"/>
                  <a:pt x="14677" y="8760"/>
                  <a:pt x="14677" y="8615"/>
                </a:cubicBezTo>
                <a:cubicBezTo>
                  <a:pt x="14677" y="8587"/>
                  <a:pt x="14677" y="8560"/>
                  <a:pt x="14677" y="8532"/>
                </a:cubicBezTo>
                <a:cubicBezTo>
                  <a:pt x="14675" y="8404"/>
                  <a:pt x="14672" y="8276"/>
                  <a:pt x="14666" y="8149"/>
                </a:cubicBezTo>
                <a:cubicBezTo>
                  <a:pt x="14661" y="8038"/>
                  <a:pt x="14567" y="7952"/>
                  <a:pt x="14457" y="7952"/>
                </a:cubicBezTo>
                <a:close/>
                <a:moveTo>
                  <a:pt x="11007" y="8820"/>
                </a:moveTo>
                <a:cubicBezTo>
                  <a:pt x="10971" y="8820"/>
                  <a:pt x="10934" y="8830"/>
                  <a:pt x="10901" y="8851"/>
                </a:cubicBezTo>
                <a:cubicBezTo>
                  <a:pt x="10642" y="9005"/>
                  <a:pt x="10385" y="9150"/>
                  <a:pt x="10137" y="9283"/>
                </a:cubicBezTo>
                <a:cubicBezTo>
                  <a:pt x="10036" y="9336"/>
                  <a:pt x="9999" y="9462"/>
                  <a:pt x="10052" y="9561"/>
                </a:cubicBezTo>
                <a:cubicBezTo>
                  <a:pt x="10089" y="9632"/>
                  <a:pt x="10160" y="9671"/>
                  <a:pt x="10234" y="9671"/>
                </a:cubicBezTo>
                <a:cubicBezTo>
                  <a:pt x="10266" y="9671"/>
                  <a:pt x="10300" y="9664"/>
                  <a:pt x="10332" y="9648"/>
                </a:cubicBezTo>
                <a:cubicBezTo>
                  <a:pt x="10585" y="9512"/>
                  <a:pt x="10849" y="9363"/>
                  <a:pt x="11113" y="9205"/>
                </a:cubicBezTo>
                <a:cubicBezTo>
                  <a:pt x="11211" y="9147"/>
                  <a:pt x="11243" y="9019"/>
                  <a:pt x="11184" y="8921"/>
                </a:cubicBezTo>
                <a:cubicBezTo>
                  <a:pt x="11146" y="8856"/>
                  <a:pt x="11077" y="8820"/>
                  <a:pt x="11007" y="8820"/>
                </a:cubicBezTo>
                <a:close/>
                <a:moveTo>
                  <a:pt x="1885" y="9275"/>
                </a:moveTo>
                <a:cubicBezTo>
                  <a:pt x="1825" y="9275"/>
                  <a:pt x="1765" y="9302"/>
                  <a:pt x="1725" y="9352"/>
                </a:cubicBezTo>
                <a:cubicBezTo>
                  <a:pt x="1652" y="9441"/>
                  <a:pt x="1666" y="9572"/>
                  <a:pt x="1755" y="9643"/>
                </a:cubicBezTo>
                <a:cubicBezTo>
                  <a:pt x="1991" y="9832"/>
                  <a:pt x="2246" y="10008"/>
                  <a:pt x="2513" y="10162"/>
                </a:cubicBezTo>
                <a:cubicBezTo>
                  <a:pt x="2547" y="10181"/>
                  <a:pt x="2582" y="10190"/>
                  <a:pt x="2616" y="10190"/>
                </a:cubicBezTo>
                <a:cubicBezTo>
                  <a:pt x="2689" y="10190"/>
                  <a:pt x="2758" y="10153"/>
                  <a:pt x="2797" y="10087"/>
                </a:cubicBezTo>
                <a:cubicBezTo>
                  <a:pt x="2854" y="9988"/>
                  <a:pt x="2820" y="9862"/>
                  <a:pt x="2721" y="9804"/>
                </a:cubicBezTo>
                <a:cubicBezTo>
                  <a:pt x="2471" y="9660"/>
                  <a:pt x="2233" y="9497"/>
                  <a:pt x="2015" y="9322"/>
                </a:cubicBezTo>
                <a:cubicBezTo>
                  <a:pt x="1977" y="9291"/>
                  <a:pt x="1931" y="9275"/>
                  <a:pt x="1885" y="9275"/>
                </a:cubicBezTo>
                <a:close/>
                <a:moveTo>
                  <a:pt x="9438" y="9652"/>
                </a:moveTo>
                <a:cubicBezTo>
                  <a:pt x="9409" y="9652"/>
                  <a:pt x="9380" y="9658"/>
                  <a:pt x="9352" y="9671"/>
                </a:cubicBezTo>
                <a:cubicBezTo>
                  <a:pt x="9081" y="9795"/>
                  <a:pt x="8810" y="9909"/>
                  <a:pt x="8547" y="10006"/>
                </a:cubicBezTo>
                <a:cubicBezTo>
                  <a:pt x="8439" y="10047"/>
                  <a:pt x="8384" y="10165"/>
                  <a:pt x="8425" y="10272"/>
                </a:cubicBezTo>
                <a:cubicBezTo>
                  <a:pt x="8455" y="10355"/>
                  <a:pt x="8535" y="10406"/>
                  <a:pt x="8618" y="10406"/>
                </a:cubicBezTo>
                <a:cubicBezTo>
                  <a:pt x="8643" y="10406"/>
                  <a:pt x="8668" y="10403"/>
                  <a:pt x="8691" y="10394"/>
                </a:cubicBezTo>
                <a:cubicBezTo>
                  <a:pt x="8964" y="10291"/>
                  <a:pt x="9244" y="10176"/>
                  <a:pt x="9524" y="10047"/>
                </a:cubicBezTo>
                <a:cubicBezTo>
                  <a:pt x="9628" y="9999"/>
                  <a:pt x="9674" y="9877"/>
                  <a:pt x="9627" y="9774"/>
                </a:cubicBezTo>
                <a:cubicBezTo>
                  <a:pt x="9592" y="9697"/>
                  <a:pt x="9517" y="9652"/>
                  <a:pt x="9438" y="9652"/>
                </a:cubicBezTo>
                <a:close/>
                <a:moveTo>
                  <a:pt x="3417" y="10162"/>
                </a:moveTo>
                <a:cubicBezTo>
                  <a:pt x="3335" y="10162"/>
                  <a:pt x="3257" y="10211"/>
                  <a:pt x="3224" y="10293"/>
                </a:cubicBezTo>
                <a:cubicBezTo>
                  <a:pt x="3181" y="10399"/>
                  <a:pt x="3235" y="10520"/>
                  <a:pt x="3341" y="10561"/>
                </a:cubicBezTo>
                <a:cubicBezTo>
                  <a:pt x="3626" y="10674"/>
                  <a:pt x="3920" y="10766"/>
                  <a:pt x="4216" y="10835"/>
                </a:cubicBezTo>
                <a:cubicBezTo>
                  <a:pt x="4232" y="10839"/>
                  <a:pt x="4248" y="10841"/>
                  <a:pt x="4264" y="10841"/>
                </a:cubicBezTo>
                <a:cubicBezTo>
                  <a:pt x="4358" y="10841"/>
                  <a:pt x="4443" y="10775"/>
                  <a:pt x="4464" y="10681"/>
                </a:cubicBezTo>
                <a:cubicBezTo>
                  <a:pt x="4491" y="10570"/>
                  <a:pt x="4422" y="10458"/>
                  <a:pt x="4310" y="10433"/>
                </a:cubicBezTo>
                <a:cubicBezTo>
                  <a:pt x="4034" y="10367"/>
                  <a:pt x="3759" y="10282"/>
                  <a:pt x="3492" y="10176"/>
                </a:cubicBezTo>
                <a:cubicBezTo>
                  <a:pt x="3467" y="10167"/>
                  <a:pt x="3442" y="10162"/>
                  <a:pt x="3417" y="10162"/>
                </a:cubicBezTo>
                <a:close/>
                <a:moveTo>
                  <a:pt x="7775" y="10268"/>
                </a:moveTo>
                <a:cubicBezTo>
                  <a:pt x="7757" y="10268"/>
                  <a:pt x="7738" y="10270"/>
                  <a:pt x="7720" y="10275"/>
                </a:cubicBezTo>
                <a:cubicBezTo>
                  <a:pt x="7434" y="10355"/>
                  <a:pt x="7151" y="10419"/>
                  <a:pt x="6874" y="10467"/>
                </a:cubicBezTo>
                <a:cubicBezTo>
                  <a:pt x="6761" y="10486"/>
                  <a:pt x="6685" y="10593"/>
                  <a:pt x="6704" y="10706"/>
                </a:cubicBezTo>
                <a:cubicBezTo>
                  <a:pt x="6722" y="10805"/>
                  <a:pt x="6811" y="10878"/>
                  <a:pt x="6908" y="10878"/>
                </a:cubicBezTo>
                <a:cubicBezTo>
                  <a:pt x="6921" y="10878"/>
                  <a:pt x="6931" y="10876"/>
                  <a:pt x="6944" y="10874"/>
                </a:cubicBezTo>
                <a:cubicBezTo>
                  <a:pt x="7234" y="10825"/>
                  <a:pt x="7532" y="10757"/>
                  <a:pt x="7830" y="10674"/>
                </a:cubicBezTo>
                <a:cubicBezTo>
                  <a:pt x="7939" y="10644"/>
                  <a:pt x="8005" y="10529"/>
                  <a:pt x="7973" y="10419"/>
                </a:cubicBezTo>
                <a:cubicBezTo>
                  <a:pt x="7948" y="10327"/>
                  <a:pt x="7865" y="10268"/>
                  <a:pt x="7775" y="10268"/>
                </a:cubicBezTo>
                <a:close/>
                <a:moveTo>
                  <a:pt x="5139" y="10562"/>
                </a:moveTo>
                <a:cubicBezTo>
                  <a:pt x="5033" y="10562"/>
                  <a:pt x="4942" y="10644"/>
                  <a:pt x="4934" y="10752"/>
                </a:cubicBezTo>
                <a:cubicBezTo>
                  <a:pt x="4925" y="10867"/>
                  <a:pt x="5012" y="10966"/>
                  <a:pt x="5125" y="10974"/>
                </a:cubicBezTo>
                <a:cubicBezTo>
                  <a:pt x="5189" y="10979"/>
                  <a:pt x="5253" y="10982"/>
                  <a:pt x="5317" y="10986"/>
                </a:cubicBezTo>
                <a:cubicBezTo>
                  <a:pt x="5412" y="10989"/>
                  <a:pt x="5512" y="10991"/>
                  <a:pt x="5607" y="10991"/>
                </a:cubicBezTo>
                <a:lnTo>
                  <a:pt x="5609" y="10991"/>
                </a:lnTo>
                <a:cubicBezTo>
                  <a:pt x="5751" y="10991"/>
                  <a:pt x="5896" y="10988"/>
                  <a:pt x="6040" y="10979"/>
                </a:cubicBezTo>
                <a:cubicBezTo>
                  <a:pt x="6153" y="10972"/>
                  <a:pt x="6240" y="10874"/>
                  <a:pt x="6233" y="10761"/>
                </a:cubicBezTo>
                <a:cubicBezTo>
                  <a:pt x="6228" y="10650"/>
                  <a:pt x="6136" y="10566"/>
                  <a:pt x="6028" y="10566"/>
                </a:cubicBezTo>
                <a:cubicBezTo>
                  <a:pt x="6024" y="10566"/>
                  <a:pt x="6019" y="10566"/>
                  <a:pt x="6015" y="10566"/>
                </a:cubicBezTo>
                <a:cubicBezTo>
                  <a:pt x="5880" y="10573"/>
                  <a:pt x="5742" y="10578"/>
                  <a:pt x="5609" y="10578"/>
                </a:cubicBezTo>
                <a:lnTo>
                  <a:pt x="5607" y="10578"/>
                </a:lnTo>
                <a:cubicBezTo>
                  <a:pt x="5517" y="10578"/>
                  <a:pt x="5423" y="10577"/>
                  <a:pt x="5333" y="10571"/>
                </a:cubicBezTo>
                <a:cubicBezTo>
                  <a:pt x="5274" y="10570"/>
                  <a:pt x="5214" y="10566"/>
                  <a:pt x="5156" y="10562"/>
                </a:cubicBezTo>
                <a:cubicBezTo>
                  <a:pt x="5150" y="10562"/>
                  <a:pt x="5145" y="10562"/>
                  <a:pt x="5139" y="10562"/>
                </a:cubicBezTo>
                <a:close/>
                <a:moveTo>
                  <a:pt x="14381" y="9724"/>
                </a:moveTo>
                <a:cubicBezTo>
                  <a:pt x="14279" y="9724"/>
                  <a:pt x="14190" y="9799"/>
                  <a:pt x="14175" y="9903"/>
                </a:cubicBezTo>
                <a:cubicBezTo>
                  <a:pt x="14136" y="10189"/>
                  <a:pt x="14083" y="10476"/>
                  <a:pt x="14020" y="10759"/>
                </a:cubicBezTo>
                <a:cubicBezTo>
                  <a:pt x="13995" y="10871"/>
                  <a:pt x="14064" y="10981"/>
                  <a:pt x="14175" y="11007"/>
                </a:cubicBezTo>
                <a:cubicBezTo>
                  <a:pt x="14191" y="11009"/>
                  <a:pt x="14207" y="11011"/>
                  <a:pt x="14222" y="11011"/>
                </a:cubicBezTo>
                <a:cubicBezTo>
                  <a:pt x="14315" y="11011"/>
                  <a:pt x="14402" y="10947"/>
                  <a:pt x="14424" y="10851"/>
                </a:cubicBezTo>
                <a:cubicBezTo>
                  <a:pt x="14491" y="10555"/>
                  <a:pt x="14544" y="10256"/>
                  <a:pt x="14585" y="9960"/>
                </a:cubicBezTo>
                <a:cubicBezTo>
                  <a:pt x="14601" y="9846"/>
                  <a:pt x="14521" y="9742"/>
                  <a:pt x="14408" y="9726"/>
                </a:cubicBezTo>
                <a:cubicBezTo>
                  <a:pt x="14399" y="9725"/>
                  <a:pt x="14390" y="9724"/>
                  <a:pt x="14381" y="9724"/>
                </a:cubicBezTo>
                <a:close/>
                <a:moveTo>
                  <a:pt x="13988" y="11454"/>
                </a:moveTo>
                <a:cubicBezTo>
                  <a:pt x="13901" y="11454"/>
                  <a:pt x="13819" y="11511"/>
                  <a:pt x="13791" y="11599"/>
                </a:cubicBezTo>
                <a:cubicBezTo>
                  <a:pt x="13704" y="11872"/>
                  <a:pt x="13605" y="12148"/>
                  <a:pt x="13495" y="12418"/>
                </a:cubicBezTo>
                <a:cubicBezTo>
                  <a:pt x="13451" y="12522"/>
                  <a:pt x="13502" y="12643"/>
                  <a:pt x="13608" y="12687"/>
                </a:cubicBezTo>
                <a:cubicBezTo>
                  <a:pt x="13633" y="12698"/>
                  <a:pt x="13660" y="12703"/>
                  <a:pt x="13686" y="12703"/>
                </a:cubicBezTo>
                <a:cubicBezTo>
                  <a:pt x="13768" y="12703"/>
                  <a:pt x="13844" y="12653"/>
                  <a:pt x="13878" y="12574"/>
                </a:cubicBezTo>
                <a:cubicBezTo>
                  <a:pt x="13991" y="12294"/>
                  <a:pt x="14096" y="12008"/>
                  <a:pt x="14186" y="11723"/>
                </a:cubicBezTo>
                <a:cubicBezTo>
                  <a:pt x="14220" y="11615"/>
                  <a:pt x="14160" y="11498"/>
                  <a:pt x="14051" y="11464"/>
                </a:cubicBezTo>
                <a:cubicBezTo>
                  <a:pt x="14030" y="11458"/>
                  <a:pt x="14009" y="11454"/>
                  <a:pt x="13988" y="11454"/>
                </a:cubicBezTo>
                <a:close/>
                <a:moveTo>
                  <a:pt x="13317" y="13096"/>
                </a:moveTo>
                <a:cubicBezTo>
                  <a:pt x="13242" y="13096"/>
                  <a:pt x="13168" y="13137"/>
                  <a:pt x="13132" y="13210"/>
                </a:cubicBezTo>
                <a:cubicBezTo>
                  <a:pt x="13002" y="13467"/>
                  <a:pt x="12861" y="13724"/>
                  <a:pt x="12710" y="13972"/>
                </a:cubicBezTo>
                <a:cubicBezTo>
                  <a:pt x="12650" y="14069"/>
                  <a:pt x="12682" y="14197"/>
                  <a:pt x="12779" y="14255"/>
                </a:cubicBezTo>
                <a:cubicBezTo>
                  <a:pt x="12813" y="14277"/>
                  <a:pt x="12850" y="14286"/>
                  <a:pt x="12885" y="14286"/>
                </a:cubicBezTo>
                <a:cubicBezTo>
                  <a:pt x="12956" y="14286"/>
                  <a:pt x="13024" y="14250"/>
                  <a:pt x="13063" y="14186"/>
                </a:cubicBezTo>
                <a:cubicBezTo>
                  <a:pt x="13219" y="13929"/>
                  <a:pt x="13367" y="13664"/>
                  <a:pt x="13502" y="13396"/>
                </a:cubicBezTo>
                <a:cubicBezTo>
                  <a:pt x="13553" y="13295"/>
                  <a:pt x="13513" y="13169"/>
                  <a:pt x="13410" y="13118"/>
                </a:cubicBezTo>
                <a:cubicBezTo>
                  <a:pt x="13380" y="13103"/>
                  <a:pt x="13349" y="13096"/>
                  <a:pt x="13317" y="13096"/>
                </a:cubicBezTo>
                <a:close/>
                <a:moveTo>
                  <a:pt x="12397" y="14613"/>
                </a:moveTo>
                <a:cubicBezTo>
                  <a:pt x="12333" y="14613"/>
                  <a:pt x="12269" y="14643"/>
                  <a:pt x="12230" y="14700"/>
                </a:cubicBezTo>
                <a:cubicBezTo>
                  <a:pt x="12061" y="14936"/>
                  <a:pt x="11881" y="15168"/>
                  <a:pt x="11695" y="15390"/>
                </a:cubicBezTo>
                <a:cubicBezTo>
                  <a:pt x="11622" y="15476"/>
                  <a:pt x="11633" y="15608"/>
                  <a:pt x="11721" y="15680"/>
                </a:cubicBezTo>
                <a:cubicBezTo>
                  <a:pt x="11760" y="15714"/>
                  <a:pt x="11806" y="15728"/>
                  <a:pt x="11854" y="15728"/>
                </a:cubicBezTo>
                <a:cubicBezTo>
                  <a:pt x="11913" y="15728"/>
                  <a:pt x="11971" y="15703"/>
                  <a:pt x="12012" y="15655"/>
                </a:cubicBezTo>
                <a:cubicBezTo>
                  <a:pt x="12205" y="15425"/>
                  <a:pt x="12391" y="15184"/>
                  <a:pt x="12565" y="14941"/>
                </a:cubicBezTo>
                <a:cubicBezTo>
                  <a:pt x="12632" y="14847"/>
                  <a:pt x="12611" y="14718"/>
                  <a:pt x="12517" y="14652"/>
                </a:cubicBezTo>
                <a:cubicBezTo>
                  <a:pt x="12480" y="14626"/>
                  <a:pt x="12438" y="14613"/>
                  <a:pt x="12397" y="14613"/>
                </a:cubicBezTo>
                <a:close/>
                <a:moveTo>
                  <a:pt x="11258" y="15974"/>
                </a:moveTo>
                <a:cubicBezTo>
                  <a:pt x="11204" y="15974"/>
                  <a:pt x="11150" y="15995"/>
                  <a:pt x="11110" y="16036"/>
                </a:cubicBezTo>
                <a:cubicBezTo>
                  <a:pt x="10908" y="16246"/>
                  <a:pt x="10695" y="16448"/>
                  <a:pt x="10479" y="16639"/>
                </a:cubicBezTo>
                <a:cubicBezTo>
                  <a:pt x="10394" y="16713"/>
                  <a:pt x="10385" y="16844"/>
                  <a:pt x="10461" y="16930"/>
                </a:cubicBezTo>
                <a:cubicBezTo>
                  <a:pt x="10502" y="16977"/>
                  <a:pt x="10559" y="17000"/>
                  <a:pt x="10615" y="17000"/>
                </a:cubicBezTo>
                <a:cubicBezTo>
                  <a:pt x="10665" y="17000"/>
                  <a:pt x="10713" y="16983"/>
                  <a:pt x="10752" y="16949"/>
                </a:cubicBezTo>
                <a:cubicBezTo>
                  <a:pt x="10977" y="16751"/>
                  <a:pt x="11197" y="16541"/>
                  <a:pt x="11407" y="16325"/>
                </a:cubicBezTo>
                <a:cubicBezTo>
                  <a:pt x="11487" y="16244"/>
                  <a:pt x="11485" y="16113"/>
                  <a:pt x="11402" y="16033"/>
                </a:cubicBezTo>
                <a:cubicBezTo>
                  <a:pt x="11362" y="15994"/>
                  <a:pt x="11310" y="15974"/>
                  <a:pt x="11258" y="15974"/>
                </a:cubicBezTo>
                <a:close/>
                <a:moveTo>
                  <a:pt x="9928" y="17148"/>
                </a:moveTo>
                <a:cubicBezTo>
                  <a:pt x="9884" y="17148"/>
                  <a:pt x="9841" y="17162"/>
                  <a:pt x="9804" y="17190"/>
                </a:cubicBezTo>
                <a:cubicBezTo>
                  <a:pt x="9697" y="17270"/>
                  <a:pt x="9588" y="17350"/>
                  <a:pt x="9478" y="17426"/>
                </a:cubicBezTo>
                <a:cubicBezTo>
                  <a:pt x="9350" y="17514"/>
                  <a:pt x="9219" y="17603"/>
                  <a:pt x="9088" y="17688"/>
                </a:cubicBezTo>
                <a:cubicBezTo>
                  <a:pt x="8990" y="17748"/>
                  <a:pt x="8964" y="17876"/>
                  <a:pt x="9024" y="17973"/>
                </a:cubicBezTo>
                <a:cubicBezTo>
                  <a:pt x="9065" y="18034"/>
                  <a:pt x="9130" y="18067"/>
                  <a:pt x="9199" y="18067"/>
                </a:cubicBezTo>
                <a:cubicBezTo>
                  <a:pt x="9237" y="18067"/>
                  <a:pt x="9276" y="18057"/>
                  <a:pt x="9309" y="18035"/>
                </a:cubicBezTo>
                <a:cubicBezTo>
                  <a:pt x="9446" y="17948"/>
                  <a:pt x="9582" y="17856"/>
                  <a:pt x="9715" y="17764"/>
                </a:cubicBezTo>
                <a:cubicBezTo>
                  <a:pt x="9829" y="17686"/>
                  <a:pt x="9942" y="17603"/>
                  <a:pt x="10052" y="17520"/>
                </a:cubicBezTo>
                <a:cubicBezTo>
                  <a:pt x="10144" y="17451"/>
                  <a:pt x="10162" y="17321"/>
                  <a:pt x="10093" y="17231"/>
                </a:cubicBezTo>
                <a:cubicBezTo>
                  <a:pt x="10052" y="17176"/>
                  <a:pt x="9990" y="17148"/>
                  <a:pt x="9928" y="17148"/>
                </a:cubicBezTo>
                <a:close/>
                <a:moveTo>
                  <a:pt x="8434" y="18106"/>
                </a:moveTo>
                <a:cubicBezTo>
                  <a:pt x="8400" y="18106"/>
                  <a:pt x="8366" y="18114"/>
                  <a:pt x="8335" y="18131"/>
                </a:cubicBezTo>
                <a:cubicBezTo>
                  <a:pt x="8081" y="18269"/>
                  <a:pt x="7819" y="18399"/>
                  <a:pt x="7553" y="18521"/>
                </a:cubicBezTo>
                <a:cubicBezTo>
                  <a:pt x="7450" y="18567"/>
                  <a:pt x="7404" y="18691"/>
                  <a:pt x="7450" y="18794"/>
                </a:cubicBezTo>
                <a:cubicBezTo>
                  <a:pt x="7486" y="18870"/>
                  <a:pt x="7560" y="18916"/>
                  <a:pt x="7640" y="18916"/>
                </a:cubicBezTo>
                <a:cubicBezTo>
                  <a:pt x="7668" y="18916"/>
                  <a:pt x="7697" y="18909"/>
                  <a:pt x="7725" y="18897"/>
                </a:cubicBezTo>
                <a:cubicBezTo>
                  <a:pt x="8000" y="18773"/>
                  <a:pt x="8271" y="18636"/>
                  <a:pt x="8533" y="18494"/>
                </a:cubicBezTo>
                <a:cubicBezTo>
                  <a:pt x="8632" y="18439"/>
                  <a:pt x="8670" y="18314"/>
                  <a:pt x="8616" y="18214"/>
                </a:cubicBezTo>
                <a:cubicBezTo>
                  <a:pt x="8579" y="18145"/>
                  <a:pt x="8508" y="18106"/>
                  <a:pt x="8434" y="18106"/>
                </a:cubicBezTo>
                <a:close/>
                <a:moveTo>
                  <a:pt x="6820" y="18842"/>
                </a:moveTo>
                <a:cubicBezTo>
                  <a:pt x="6796" y="18842"/>
                  <a:pt x="6771" y="18847"/>
                  <a:pt x="6747" y="18856"/>
                </a:cubicBezTo>
                <a:cubicBezTo>
                  <a:pt x="6476" y="18957"/>
                  <a:pt x="6198" y="19051"/>
                  <a:pt x="5919" y="19136"/>
                </a:cubicBezTo>
                <a:cubicBezTo>
                  <a:pt x="5809" y="19168"/>
                  <a:pt x="5747" y="19283"/>
                  <a:pt x="5781" y="19393"/>
                </a:cubicBezTo>
                <a:cubicBezTo>
                  <a:pt x="5808" y="19483"/>
                  <a:pt x="5889" y="19540"/>
                  <a:pt x="5978" y="19540"/>
                </a:cubicBezTo>
                <a:cubicBezTo>
                  <a:pt x="5997" y="19540"/>
                  <a:pt x="6019" y="19536"/>
                  <a:pt x="6038" y="19531"/>
                </a:cubicBezTo>
                <a:cubicBezTo>
                  <a:pt x="6327" y="19444"/>
                  <a:pt x="6614" y="19347"/>
                  <a:pt x="6892" y="19242"/>
                </a:cubicBezTo>
                <a:cubicBezTo>
                  <a:pt x="6998" y="19201"/>
                  <a:pt x="7053" y="19083"/>
                  <a:pt x="7013" y="18976"/>
                </a:cubicBezTo>
                <a:cubicBezTo>
                  <a:pt x="6981" y="18893"/>
                  <a:pt x="6903" y="18842"/>
                  <a:pt x="6820" y="18842"/>
                </a:cubicBezTo>
                <a:close/>
                <a:moveTo>
                  <a:pt x="5120" y="19356"/>
                </a:moveTo>
                <a:cubicBezTo>
                  <a:pt x="5105" y="19356"/>
                  <a:pt x="5089" y="19357"/>
                  <a:pt x="5074" y="19361"/>
                </a:cubicBezTo>
                <a:cubicBezTo>
                  <a:pt x="4792" y="19426"/>
                  <a:pt x="4503" y="19485"/>
                  <a:pt x="4216" y="19535"/>
                </a:cubicBezTo>
                <a:cubicBezTo>
                  <a:pt x="4103" y="19552"/>
                  <a:pt x="4027" y="19660"/>
                  <a:pt x="4046" y="19772"/>
                </a:cubicBezTo>
                <a:cubicBezTo>
                  <a:pt x="4064" y="19873"/>
                  <a:pt x="4151" y="19944"/>
                  <a:pt x="4250" y="19944"/>
                </a:cubicBezTo>
                <a:cubicBezTo>
                  <a:pt x="4262" y="19944"/>
                  <a:pt x="4273" y="19944"/>
                  <a:pt x="4285" y="19942"/>
                </a:cubicBezTo>
                <a:cubicBezTo>
                  <a:pt x="4581" y="19892"/>
                  <a:pt x="4877" y="19832"/>
                  <a:pt x="5168" y="19765"/>
                </a:cubicBezTo>
                <a:cubicBezTo>
                  <a:pt x="5280" y="19738"/>
                  <a:pt x="5349" y="19627"/>
                  <a:pt x="5322" y="19515"/>
                </a:cubicBezTo>
                <a:cubicBezTo>
                  <a:pt x="5299" y="19420"/>
                  <a:pt x="5214" y="19356"/>
                  <a:pt x="5120" y="19356"/>
                </a:cubicBezTo>
                <a:close/>
                <a:moveTo>
                  <a:pt x="3371" y="19652"/>
                </a:moveTo>
                <a:cubicBezTo>
                  <a:pt x="3363" y="19652"/>
                  <a:pt x="3356" y="19652"/>
                  <a:pt x="3348" y="19653"/>
                </a:cubicBezTo>
                <a:cubicBezTo>
                  <a:pt x="3061" y="19685"/>
                  <a:pt x="2767" y="19706"/>
                  <a:pt x="2476" y="19721"/>
                </a:cubicBezTo>
                <a:cubicBezTo>
                  <a:pt x="2361" y="19726"/>
                  <a:pt x="2274" y="19823"/>
                  <a:pt x="2279" y="19937"/>
                </a:cubicBezTo>
                <a:cubicBezTo>
                  <a:pt x="2285" y="20048"/>
                  <a:pt x="2375" y="20133"/>
                  <a:pt x="2485" y="20133"/>
                </a:cubicBezTo>
                <a:lnTo>
                  <a:pt x="2496" y="20133"/>
                </a:lnTo>
                <a:cubicBezTo>
                  <a:pt x="2795" y="20119"/>
                  <a:pt x="3096" y="20096"/>
                  <a:pt x="3392" y="20064"/>
                </a:cubicBezTo>
                <a:cubicBezTo>
                  <a:pt x="3506" y="20052"/>
                  <a:pt x="3589" y="19951"/>
                  <a:pt x="3577" y="19838"/>
                </a:cubicBezTo>
                <a:cubicBezTo>
                  <a:pt x="3565" y="19732"/>
                  <a:pt x="3476" y="19652"/>
                  <a:pt x="3371" y="19652"/>
                </a:cubicBezTo>
                <a:close/>
                <a:moveTo>
                  <a:pt x="712" y="19699"/>
                </a:moveTo>
                <a:cubicBezTo>
                  <a:pt x="604" y="19699"/>
                  <a:pt x="512" y="19782"/>
                  <a:pt x="504" y="19891"/>
                </a:cubicBezTo>
                <a:cubicBezTo>
                  <a:pt x="497" y="20006"/>
                  <a:pt x="582" y="20103"/>
                  <a:pt x="697" y="20112"/>
                </a:cubicBezTo>
                <a:cubicBezTo>
                  <a:pt x="995" y="20133"/>
                  <a:pt x="1296" y="20146"/>
                  <a:pt x="1595" y="20149"/>
                </a:cubicBezTo>
                <a:lnTo>
                  <a:pt x="1597" y="20149"/>
                </a:lnTo>
                <a:cubicBezTo>
                  <a:pt x="1711" y="20149"/>
                  <a:pt x="1803" y="20059"/>
                  <a:pt x="1804" y="19946"/>
                </a:cubicBezTo>
                <a:cubicBezTo>
                  <a:pt x="1806" y="19830"/>
                  <a:pt x="1714" y="19737"/>
                  <a:pt x="1601" y="19737"/>
                </a:cubicBezTo>
                <a:cubicBezTo>
                  <a:pt x="1310" y="19733"/>
                  <a:pt x="1016" y="19721"/>
                  <a:pt x="725" y="19699"/>
                </a:cubicBezTo>
                <a:cubicBezTo>
                  <a:pt x="721" y="19699"/>
                  <a:pt x="716" y="19699"/>
                  <a:pt x="712" y="1969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42"/>
          <p:cNvSpPr/>
          <p:nvPr/>
        </p:nvSpPr>
        <p:spPr>
          <a:xfrm>
            <a:off x="7878766" y="44611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25000"/>
                </a:schemeClr>
              </a:solidFill>
            </a:endParaRPr>
          </a:p>
        </p:txBody>
      </p:sp>
      <p:sp>
        <p:nvSpPr>
          <p:cNvPr id="2407" name="Google Shape;2407;p42"/>
          <p:cNvSpPr/>
          <p:nvPr/>
        </p:nvSpPr>
        <p:spPr>
          <a:xfrm>
            <a:off x="8327066" y="88176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25000"/>
                </a:schemeClr>
              </a:solidFill>
            </a:endParaRPr>
          </a:p>
        </p:txBody>
      </p:sp>
      <p:sp>
        <p:nvSpPr>
          <p:cNvPr id="2408" name="Google Shape;2408;p42"/>
          <p:cNvSpPr/>
          <p:nvPr/>
        </p:nvSpPr>
        <p:spPr>
          <a:xfrm>
            <a:off x="5142166" y="416771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379BD-A3C6-D55C-F2F2-CBF6305F6E42}"/>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E360490B-B923-C971-A3C9-AE44DBC3A608}"/>
              </a:ext>
            </a:extLst>
          </p:cNvPr>
          <p:cNvSpPr>
            <a:spLocks noGrp="1"/>
          </p:cNvSpPr>
          <p:nvPr>
            <p:ph type="subTitle" idx="1"/>
          </p:nvPr>
        </p:nvSpPr>
        <p:spPr/>
        <p:txBody>
          <a:bodyPr/>
          <a:lstStyle/>
          <a:p>
            <a:endParaRPr lang="en-US"/>
          </a:p>
        </p:txBody>
      </p:sp>
      <p:sp>
        <p:nvSpPr>
          <p:cNvPr id="4" name="Subtitle 3">
            <a:extLst>
              <a:ext uri="{FF2B5EF4-FFF2-40B4-BE49-F238E27FC236}">
                <a16:creationId xmlns:a16="http://schemas.microsoft.com/office/drawing/2014/main" id="{A28F1E63-317E-F685-6B4C-AADD03A051A1}"/>
              </a:ext>
            </a:extLst>
          </p:cNvPr>
          <p:cNvSpPr>
            <a:spLocks noGrp="1"/>
          </p:cNvSpPr>
          <p:nvPr>
            <p:ph type="subTitle" idx="2"/>
          </p:nvPr>
        </p:nvSpPr>
        <p:spPr/>
        <p:txBody>
          <a:bodyPr/>
          <a:lstStyle/>
          <a:p>
            <a:endParaRPr lang="en-US"/>
          </a:p>
        </p:txBody>
      </p:sp>
      <p:pic>
        <p:nvPicPr>
          <p:cNvPr id="5" name="Picture 4">
            <a:extLst>
              <a:ext uri="{FF2B5EF4-FFF2-40B4-BE49-F238E27FC236}">
                <a16:creationId xmlns:a16="http://schemas.microsoft.com/office/drawing/2014/main" id="{C57D964B-7B33-5E66-930C-28B4799C5B89}"/>
              </a:ext>
            </a:extLst>
          </p:cNvPr>
          <p:cNvPicPr>
            <a:picLocks noChangeAspect="1"/>
          </p:cNvPicPr>
          <p:nvPr/>
        </p:nvPicPr>
        <p:blipFill>
          <a:blip r:embed="rId2"/>
          <a:stretch>
            <a:fillRect/>
          </a:stretch>
        </p:blipFill>
        <p:spPr>
          <a:xfrm>
            <a:off x="0" y="0"/>
            <a:ext cx="9143999" cy="5143500"/>
          </a:xfrm>
          <a:prstGeom prst="rect">
            <a:avLst/>
          </a:prstGeom>
        </p:spPr>
      </p:pic>
    </p:spTree>
    <p:extLst>
      <p:ext uri="{BB962C8B-B14F-4D97-AF65-F5344CB8AC3E}">
        <p14:creationId xmlns:p14="http://schemas.microsoft.com/office/powerpoint/2010/main" val="1163351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86">
          <a:extLst>
            <a:ext uri="{FF2B5EF4-FFF2-40B4-BE49-F238E27FC236}">
              <a16:creationId xmlns:a16="http://schemas.microsoft.com/office/drawing/2014/main" id="{57BD2F3B-0481-516F-6DF5-CF00173CE4ED}"/>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DECCCDC1-26A2-81BB-FDBC-52D073CFD0D0}"/>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320681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66518" y="4391044"/>
            <a:ext cx="7838403" cy="1067796"/>
          </a:xfrm>
          <a:prstGeom prst="rect">
            <a:avLst/>
          </a:prstGeom>
          <a:solidFill>
            <a:srgbClr val="EDECED"/>
          </a:solidFill>
        </p:spPr>
      </p:sp>
      <p:sp>
        <p:nvSpPr>
          <p:cNvPr id="3" name="Freeform 3"/>
          <p:cNvSpPr/>
          <p:nvPr/>
        </p:nvSpPr>
        <p:spPr>
          <a:xfrm>
            <a:off x="1676616" y="2482633"/>
            <a:ext cx="1440011" cy="2163951"/>
          </a:xfrm>
          <a:custGeom>
            <a:avLst/>
            <a:gdLst/>
            <a:ahLst/>
            <a:cxnLst/>
            <a:rect l="l" t="t" r="r" b="b"/>
            <a:pathLst>
              <a:path w="2880022" h="4327902">
                <a:moveTo>
                  <a:pt x="0" y="0"/>
                </a:moveTo>
                <a:lnTo>
                  <a:pt x="2880022" y="0"/>
                </a:lnTo>
                <a:lnTo>
                  <a:pt x="2880022" y="4327902"/>
                </a:lnTo>
                <a:lnTo>
                  <a:pt x="0" y="4327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60497" y="1660535"/>
            <a:ext cx="1516119" cy="2417002"/>
          </a:xfrm>
          <a:custGeom>
            <a:avLst/>
            <a:gdLst/>
            <a:ahLst/>
            <a:cxnLst/>
            <a:rect l="l" t="t" r="r" b="b"/>
            <a:pathLst>
              <a:path w="3032238" h="4834003">
                <a:moveTo>
                  <a:pt x="0" y="0"/>
                </a:moveTo>
                <a:lnTo>
                  <a:pt x="3032238" y="0"/>
                </a:lnTo>
                <a:lnTo>
                  <a:pt x="3032238" y="4834003"/>
                </a:lnTo>
                <a:lnTo>
                  <a:pt x="0" y="48340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83332" y="3152898"/>
            <a:ext cx="2455613" cy="1977885"/>
          </a:xfrm>
          <a:custGeom>
            <a:avLst/>
            <a:gdLst/>
            <a:ahLst/>
            <a:cxnLst/>
            <a:rect l="l" t="t" r="r" b="b"/>
            <a:pathLst>
              <a:path w="4911226" h="3955769">
                <a:moveTo>
                  <a:pt x="0" y="0"/>
                </a:moveTo>
                <a:lnTo>
                  <a:pt x="4911226" y="0"/>
                </a:lnTo>
                <a:lnTo>
                  <a:pt x="4911226" y="3955769"/>
                </a:lnTo>
                <a:lnTo>
                  <a:pt x="0" y="39557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1318342">
            <a:off x="1333353" y="187498"/>
            <a:ext cx="1313020" cy="429716"/>
          </a:xfrm>
          <a:custGeom>
            <a:avLst/>
            <a:gdLst/>
            <a:ahLst/>
            <a:cxnLst/>
            <a:rect l="l" t="t" r="r" b="b"/>
            <a:pathLst>
              <a:path w="2626039" h="859431">
                <a:moveTo>
                  <a:pt x="0" y="0"/>
                </a:moveTo>
                <a:lnTo>
                  <a:pt x="2626040" y="0"/>
                </a:lnTo>
                <a:lnTo>
                  <a:pt x="2626040" y="859431"/>
                </a:lnTo>
                <a:lnTo>
                  <a:pt x="0" y="8594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6822183">
            <a:off x="7992229" y="3459766"/>
            <a:ext cx="1796511" cy="682674"/>
          </a:xfrm>
          <a:custGeom>
            <a:avLst/>
            <a:gdLst/>
            <a:ahLst/>
            <a:cxnLst/>
            <a:rect l="l" t="t" r="r" b="b"/>
            <a:pathLst>
              <a:path w="3593022" h="1365348">
                <a:moveTo>
                  <a:pt x="0" y="0"/>
                </a:moveTo>
                <a:lnTo>
                  <a:pt x="3593022" y="0"/>
                </a:lnTo>
                <a:lnTo>
                  <a:pt x="3593022" y="1365348"/>
                </a:lnTo>
                <a:lnTo>
                  <a:pt x="0" y="13653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8" name="Group 8"/>
          <p:cNvGrpSpPr/>
          <p:nvPr/>
        </p:nvGrpSpPr>
        <p:grpSpPr>
          <a:xfrm>
            <a:off x="1989863" y="-172161"/>
            <a:ext cx="5844497" cy="1107259"/>
            <a:chOff x="0" y="-59569"/>
            <a:chExt cx="15585325" cy="2952687"/>
          </a:xfrm>
        </p:grpSpPr>
        <p:sp>
          <p:nvSpPr>
            <p:cNvPr id="9" name="TextBox 9"/>
            <p:cNvSpPr txBox="1"/>
            <p:nvPr/>
          </p:nvSpPr>
          <p:spPr>
            <a:xfrm>
              <a:off x="0" y="875475"/>
              <a:ext cx="15585325" cy="2017643"/>
            </a:xfrm>
            <a:prstGeom prst="rect">
              <a:avLst/>
            </a:prstGeom>
          </p:spPr>
          <p:txBody>
            <a:bodyPr lIns="0" tIns="0" rIns="0" bIns="0" rtlCol="0" anchor="t">
              <a:spAutoFit/>
            </a:bodyPr>
            <a:lstStyle/>
            <a:p>
              <a:pPr algn="ctr" defTabSz="457200">
                <a:lnSpc>
                  <a:spcPts val="5858"/>
                </a:lnSpc>
                <a:buClrTx/>
              </a:pPr>
              <a:r>
                <a:rPr lang="en-US" sz="5325" kern="1200" dirty="0" err="1">
                  <a:solidFill>
                    <a:srgbClr val="C00000"/>
                  </a:solidFill>
                  <a:latin typeface="Britannic Bold" panose="020B0903060703020204" pitchFamily="34" charset="0"/>
                  <a:ea typeface="Archicoco"/>
                  <a:cs typeface="Archicoco"/>
                  <a:sym typeface="Archicoco"/>
                </a:rPr>
                <a:t>Dự</a:t>
              </a:r>
              <a:r>
                <a:rPr lang="en-US" sz="5325" kern="1200" dirty="0">
                  <a:solidFill>
                    <a:srgbClr val="C00000"/>
                  </a:solidFill>
                  <a:latin typeface="Britannic Bold" panose="020B0903060703020204" pitchFamily="34" charset="0"/>
                  <a:ea typeface="Archicoco"/>
                  <a:cs typeface="Archicoco"/>
                  <a:sym typeface="Archicoco"/>
                </a:rPr>
                <a:t> </a:t>
              </a:r>
              <a:r>
                <a:rPr lang="en-US" sz="5325" kern="1200" dirty="0" err="1">
                  <a:solidFill>
                    <a:srgbClr val="C00000"/>
                  </a:solidFill>
                  <a:latin typeface="Britannic Bold" panose="020B0903060703020204" pitchFamily="34" charset="0"/>
                  <a:ea typeface="Archicoco"/>
                  <a:cs typeface="Archicoco"/>
                  <a:sym typeface="Archicoco"/>
                </a:rPr>
                <a:t>án</a:t>
              </a:r>
              <a:r>
                <a:rPr lang="en-US" sz="5325" kern="1200" dirty="0">
                  <a:solidFill>
                    <a:srgbClr val="C00000"/>
                  </a:solidFill>
                  <a:latin typeface="Britannic Bold" panose="020B0903060703020204" pitchFamily="34" charset="0"/>
                  <a:ea typeface="Archicoco"/>
                  <a:cs typeface="Archicoco"/>
                  <a:sym typeface="Archicoco"/>
                </a:rPr>
                <a:t> </a:t>
              </a:r>
              <a:r>
                <a:rPr lang="en-US" sz="5325" kern="1200" dirty="0" err="1">
                  <a:solidFill>
                    <a:srgbClr val="C00000"/>
                  </a:solidFill>
                  <a:latin typeface="Britannic Bold" panose="020B0903060703020204" pitchFamily="34" charset="0"/>
                  <a:ea typeface="Archicoco"/>
                  <a:cs typeface="Archicoco"/>
                  <a:sym typeface="Archicoco"/>
                </a:rPr>
                <a:t>Nhóm</a:t>
              </a:r>
              <a:endParaRPr lang="en-US" sz="5325" kern="1200" dirty="0">
                <a:solidFill>
                  <a:srgbClr val="C00000"/>
                </a:solidFill>
                <a:latin typeface="Britannic Bold" panose="020B0903060703020204" pitchFamily="34" charset="0"/>
                <a:ea typeface="Archicoco"/>
                <a:cs typeface="Archicoco"/>
                <a:sym typeface="Archicoco"/>
              </a:endParaRPr>
            </a:p>
          </p:txBody>
        </p:sp>
        <p:sp>
          <p:nvSpPr>
            <p:cNvPr id="10" name="TextBox 10"/>
            <p:cNvSpPr txBox="1"/>
            <p:nvPr/>
          </p:nvSpPr>
          <p:spPr>
            <a:xfrm>
              <a:off x="0" y="-59569"/>
              <a:ext cx="15585325" cy="542885"/>
            </a:xfrm>
            <a:prstGeom prst="rect">
              <a:avLst/>
            </a:prstGeom>
          </p:spPr>
          <p:txBody>
            <a:bodyPr lIns="0" tIns="0" rIns="0" bIns="0" rtlCol="0" anchor="t">
              <a:spAutoFit/>
            </a:bodyPr>
            <a:lstStyle/>
            <a:p>
              <a:pPr defTabSz="457200">
                <a:lnSpc>
                  <a:spcPts val="1800"/>
                </a:lnSpc>
                <a:buClrTx/>
              </a:pPr>
              <a:endParaRPr sz="900" kern="1200">
                <a:solidFill>
                  <a:prstClr val="black"/>
                </a:solidFill>
                <a:latin typeface="Calibri"/>
                <a:ea typeface="+mn-ea"/>
                <a:cs typeface="+mn-cs"/>
              </a:endParaRPr>
            </a:p>
          </p:txBody>
        </p:sp>
      </p:grpSp>
      <p:sp>
        <p:nvSpPr>
          <p:cNvPr id="12" name="TextBox 11">
            <a:extLst>
              <a:ext uri="{FF2B5EF4-FFF2-40B4-BE49-F238E27FC236}">
                <a16:creationId xmlns:a16="http://schemas.microsoft.com/office/drawing/2014/main" id="{817C6F44-0E58-87CA-E863-915C8A12D75A}"/>
              </a:ext>
            </a:extLst>
          </p:cNvPr>
          <p:cNvSpPr txBox="1"/>
          <p:nvPr/>
        </p:nvSpPr>
        <p:spPr>
          <a:xfrm>
            <a:off x="1300647" y="994024"/>
            <a:ext cx="7498080" cy="954107"/>
          </a:xfrm>
          <a:prstGeom prst="rect">
            <a:avLst/>
          </a:prstGeom>
          <a:noFill/>
        </p:spPr>
        <p:txBody>
          <a:bodyPr wrap="square">
            <a:spAutoFit/>
          </a:bodyPr>
          <a:lstStyle/>
          <a:p>
            <a:pPr marL="0" lvl="0" indent="0" algn="just" rtl="0">
              <a:spcBef>
                <a:spcPts val="0"/>
              </a:spcBef>
              <a:spcAft>
                <a:spcPts val="0"/>
              </a:spcAft>
            </a:pPr>
            <a:r>
              <a:rPr lang="en-US" sz="2800" b="1" dirty="0">
                <a:latin typeface="Times New Roman" panose="02020603050405020304" pitchFamily="18" charset="0"/>
                <a:cs typeface="Times New Roman" panose="02020603050405020304" pitchFamily="18" charset="0"/>
              </a:rPr>
              <a:t>NHIỆM VỤ: </a:t>
            </a:r>
            <a:r>
              <a:rPr lang="vi-VN" sz="2800" b="1" dirty="0">
                <a:latin typeface="Times New Roman" panose="02020603050405020304" pitchFamily="18" charset="0"/>
                <a:cs typeface="Times New Roman" panose="02020603050405020304" pitchFamily="18" charset="0"/>
              </a:rPr>
              <a:t>Điều tra về vệ sinh an toàn thực phẩm tại </a:t>
            </a:r>
            <a:r>
              <a:rPr lang="en-US" sz="2800" b="1" dirty="0" err="1">
                <a:latin typeface="Times New Roman" panose="02020603050405020304" pitchFamily="18" charset="0"/>
                <a:cs typeface="Times New Roman" panose="02020603050405020304" pitchFamily="18" charset="0"/>
              </a:rPr>
              <a:t>khu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cổng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7C4AFA-479C-B361-9F15-335B0BE44CCA}"/>
              </a:ext>
            </a:extLst>
          </p:cNvPr>
          <p:cNvPicPr>
            <a:picLocks noChangeAspect="1"/>
          </p:cNvPicPr>
          <p:nvPr/>
        </p:nvPicPr>
        <p:blipFill>
          <a:blip r:embed="rId2"/>
          <a:stretch>
            <a:fillRect/>
          </a:stretch>
        </p:blipFill>
        <p:spPr>
          <a:xfrm>
            <a:off x="0" y="0"/>
            <a:ext cx="9143999" cy="5143500"/>
          </a:xfrm>
          <a:prstGeom prst="rect">
            <a:avLst/>
          </a:prstGeom>
        </p:spPr>
      </p:pic>
    </p:spTree>
    <p:extLst>
      <p:ext uri="{BB962C8B-B14F-4D97-AF65-F5344CB8AC3E}">
        <p14:creationId xmlns:p14="http://schemas.microsoft.com/office/powerpoint/2010/main" val="3964544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lip hs">
            <a:hlinkClick r:id="" action="ppaction://media"/>
            <a:extLst>
              <a:ext uri="{FF2B5EF4-FFF2-40B4-BE49-F238E27FC236}">
                <a16:creationId xmlns:a16="http://schemas.microsoft.com/office/drawing/2014/main" id="{99E9FFAC-196A-9488-8A7A-F38BFD96603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28769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5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A44047-AEC2-2F10-CE0F-5F226422C0B1}"/>
              </a:ext>
            </a:extLst>
          </p:cNvPr>
          <p:cNvPicPr>
            <a:picLocks noChangeAspect="1"/>
          </p:cNvPicPr>
          <p:nvPr/>
        </p:nvPicPr>
        <p:blipFill>
          <a:blip r:embed="rId2"/>
          <a:stretch>
            <a:fillRect/>
          </a:stretch>
        </p:blipFill>
        <p:spPr>
          <a:xfrm>
            <a:off x="0" y="0"/>
            <a:ext cx="9143999" cy="5143500"/>
          </a:xfrm>
          <a:prstGeom prst="rect">
            <a:avLst/>
          </a:prstGeom>
        </p:spPr>
      </p:pic>
    </p:spTree>
    <p:extLst>
      <p:ext uri="{BB962C8B-B14F-4D97-AF65-F5344CB8AC3E}">
        <p14:creationId xmlns:p14="http://schemas.microsoft.com/office/powerpoint/2010/main" val="42080829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8">
            <a:extLst>
              <a:ext uri="{FF2B5EF4-FFF2-40B4-BE49-F238E27FC236}">
                <a16:creationId xmlns:a16="http://schemas.microsoft.com/office/drawing/2014/main" id="{CB7676EE-39EF-C452-EC59-D59F0C66D584}"/>
              </a:ext>
            </a:extLst>
          </p:cNvPr>
          <p:cNvGrpSpPr/>
          <p:nvPr/>
        </p:nvGrpSpPr>
        <p:grpSpPr>
          <a:xfrm>
            <a:off x="1432079" y="-172161"/>
            <a:ext cx="5844497" cy="1076033"/>
            <a:chOff x="0" y="-59569"/>
            <a:chExt cx="15585325" cy="2869418"/>
          </a:xfrm>
        </p:grpSpPr>
        <p:sp>
          <p:nvSpPr>
            <p:cNvPr id="4" name="TextBox 9">
              <a:extLst>
                <a:ext uri="{FF2B5EF4-FFF2-40B4-BE49-F238E27FC236}">
                  <a16:creationId xmlns:a16="http://schemas.microsoft.com/office/drawing/2014/main" id="{E48B920A-0ED5-D18B-8603-031DA53C1834}"/>
                </a:ext>
              </a:extLst>
            </p:cNvPr>
            <p:cNvSpPr txBox="1"/>
            <p:nvPr/>
          </p:nvSpPr>
          <p:spPr>
            <a:xfrm>
              <a:off x="0" y="875475"/>
              <a:ext cx="15585325" cy="1934374"/>
            </a:xfrm>
            <a:prstGeom prst="rect">
              <a:avLst/>
            </a:prstGeom>
          </p:spPr>
          <p:txBody>
            <a:bodyPr lIns="0" tIns="0" rIns="0" bIns="0" rtlCol="0" anchor="t">
              <a:spAutoFit/>
            </a:bodyPr>
            <a:lstStyle/>
            <a:p>
              <a:pPr algn="ctr" defTabSz="457200">
                <a:lnSpc>
                  <a:spcPts val="5858"/>
                </a:lnSpc>
                <a:buClrTx/>
              </a:pPr>
              <a:r>
                <a:rPr lang="en-US" sz="4400" kern="1200" dirty="0" err="1">
                  <a:solidFill>
                    <a:srgbClr val="C00000"/>
                  </a:solidFill>
                  <a:latin typeface="Britannic Bold" panose="020B0903060703020204" pitchFamily="34" charset="0"/>
                  <a:ea typeface="Archicoco"/>
                  <a:cs typeface="Archicoco"/>
                  <a:sym typeface="Archicoco"/>
                </a:rPr>
                <a:t>Mở</a:t>
              </a:r>
              <a:r>
                <a:rPr lang="en-US" sz="4400" kern="1200" dirty="0">
                  <a:solidFill>
                    <a:srgbClr val="C00000"/>
                  </a:solidFill>
                  <a:latin typeface="Britannic Bold" panose="020B0903060703020204" pitchFamily="34" charset="0"/>
                  <a:ea typeface="Archicoco"/>
                  <a:cs typeface="Archicoco"/>
                  <a:sym typeface="Archicoco"/>
                </a:rPr>
                <a:t> </a:t>
              </a:r>
              <a:r>
                <a:rPr lang="en-US" sz="4400" kern="1200" dirty="0" err="1">
                  <a:solidFill>
                    <a:srgbClr val="C00000"/>
                  </a:solidFill>
                  <a:latin typeface="Britannic Bold" panose="020B0903060703020204" pitchFamily="34" charset="0"/>
                  <a:ea typeface="Archicoco"/>
                  <a:cs typeface="Archicoco"/>
                  <a:sym typeface="Archicoco"/>
                </a:rPr>
                <a:t>rộng</a:t>
              </a:r>
              <a:endParaRPr lang="en-US" sz="4400" kern="1200" dirty="0">
                <a:solidFill>
                  <a:srgbClr val="C00000"/>
                </a:solidFill>
                <a:latin typeface="Britannic Bold" panose="020B0903060703020204" pitchFamily="34" charset="0"/>
                <a:ea typeface="Archicoco"/>
                <a:cs typeface="Archicoco"/>
                <a:sym typeface="Archicoco"/>
              </a:endParaRPr>
            </a:p>
          </p:txBody>
        </p:sp>
        <p:sp>
          <p:nvSpPr>
            <p:cNvPr id="5" name="TextBox 10">
              <a:extLst>
                <a:ext uri="{FF2B5EF4-FFF2-40B4-BE49-F238E27FC236}">
                  <a16:creationId xmlns:a16="http://schemas.microsoft.com/office/drawing/2014/main" id="{D9F3259D-7EA1-DB1B-2CA9-8191E7033C59}"/>
                </a:ext>
              </a:extLst>
            </p:cNvPr>
            <p:cNvSpPr txBox="1"/>
            <p:nvPr/>
          </p:nvSpPr>
          <p:spPr>
            <a:xfrm>
              <a:off x="0" y="-59569"/>
              <a:ext cx="15585325" cy="542885"/>
            </a:xfrm>
            <a:prstGeom prst="rect">
              <a:avLst/>
            </a:prstGeom>
          </p:spPr>
          <p:txBody>
            <a:bodyPr lIns="0" tIns="0" rIns="0" bIns="0" rtlCol="0" anchor="t">
              <a:spAutoFit/>
            </a:bodyPr>
            <a:lstStyle/>
            <a:p>
              <a:pPr defTabSz="457200">
                <a:lnSpc>
                  <a:spcPts val="1800"/>
                </a:lnSpc>
                <a:buClrTx/>
              </a:pPr>
              <a:endParaRPr sz="900" kern="1200">
                <a:solidFill>
                  <a:prstClr val="black"/>
                </a:solidFill>
                <a:latin typeface="Calibri"/>
                <a:ea typeface="+mn-ea"/>
                <a:cs typeface="+mn-cs"/>
              </a:endParaRPr>
            </a:p>
          </p:txBody>
        </p:sp>
      </p:grpSp>
      <p:sp>
        <p:nvSpPr>
          <p:cNvPr id="7" name="TextBox 6">
            <a:extLst>
              <a:ext uri="{FF2B5EF4-FFF2-40B4-BE49-F238E27FC236}">
                <a16:creationId xmlns:a16="http://schemas.microsoft.com/office/drawing/2014/main" id="{DED380DF-1D3B-C600-3F1D-3624803B90CD}"/>
              </a:ext>
            </a:extLst>
          </p:cNvPr>
          <p:cNvSpPr txBox="1"/>
          <p:nvPr/>
        </p:nvSpPr>
        <p:spPr>
          <a:xfrm>
            <a:off x="365760" y="935098"/>
            <a:ext cx="8842248" cy="523220"/>
          </a:xfrm>
          <a:prstGeom prst="rect">
            <a:avLst/>
          </a:prstGeom>
          <a:noFill/>
        </p:spPr>
        <p:txBody>
          <a:bodyPr wrap="square">
            <a:spAutoFit/>
          </a:bodyPr>
          <a:lstStyle/>
          <a:p>
            <a:pPr algn="l" fontAlgn="base">
              <a:spcAft>
                <a:spcPts val="1125"/>
              </a:spcAft>
            </a:pPr>
            <a:r>
              <a:rPr lang="en-US" sz="2800" b="1" i="0" dirty="0" err="1">
                <a:solidFill>
                  <a:srgbClr val="333333"/>
                </a:solidFill>
                <a:effectLst/>
                <a:latin typeface="Times New Roman" panose="02020603050405020304" pitchFamily="18" charset="0"/>
                <a:cs typeface="Times New Roman" panose="02020603050405020304" pitchFamily="18" charset="0"/>
              </a:rPr>
              <a:t>Bệnh</a:t>
            </a:r>
            <a:r>
              <a:rPr lang="en-US" sz="2800" b="1" i="0" dirty="0">
                <a:solidFill>
                  <a:srgbClr val="333333"/>
                </a:solidFill>
                <a:effectLst/>
                <a:latin typeface="Times New Roman" panose="02020603050405020304" pitchFamily="18" charset="0"/>
                <a:cs typeface="Times New Roman" panose="02020603050405020304" pitchFamily="18" charset="0"/>
              </a:rPr>
              <a:t> “</a:t>
            </a:r>
            <a:r>
              <a:rPr lang="en-US" sz="2800" b="1" i="0" dirty="0" err="1">
                <a:solidFill>
                  <a:srgbClr val="333333"/>
                </a:solidFill>
                <a:effectLst/>
                <a:latin typeface="Times New Roman" panose="02020603050405020304" pitchFamily="18" charset="0"/>
                <a:cs typeface="Times New Roman" panose="02020603050405020304" pitchFamily="18" charset="0"/>
              </a:rPr>
              <a:t>tiêu</a:t>
            </a:r>
            <a:r>
              <a:rPr lang="en-US" sz="2800" b="1" i="0" dirty="0">
                <a:solidFill>
                  <a:srgbClr val="333333"/>
                </a:solidFill>
                <a:effectLst/>
                <a:latin typeface="Times New Roman" panose="02020603050405020304" pitchFamily="18" charset="0"/>
                <a:cs typeface="Times New Roman" panose="02020603050405020304" pitchFamily="18" charset="0"/>
              </a:rPr>
              <a:t> </a:t>
            </a:r>
            <a:r>
              <a:rPr lang="en-US" sz="2800" b="1" i="0" dirty="0" err="1">
                <a:solidFill>
                  <a:srgbClr val="333333"/>
                </a:solidFill>
                <a:effectLst/>
                <a:latin typeface="Times New Roman" panose="02020603050405020304" pitchFamily="18" charset="0"/>
                <a:cs typeface="Times New Roman" panose="02020603050405020304" pitchFamily="18" charset="0"/>
              </a:rPr>
              <a:t>chảy</a:t>
            </a:r>
            <a:r>
              <a:rPr lang="en-US" sz="2800" b="1" i="0" dirty="0">
                <a:solidFill>
                  <a:srgbClr val="333333"/>
                </a:solidFill>
                <a:effectLst/>
                <a:latin typeface="Times New Roman" panose="02020603050405020304" pitchFamily="18" charset="0"/>
                <a:cs typeface="Times New Roman" panose="02020603050405020304" pitchFamily="18" charset="0"/>
              </a:rPr>
              <a:t> du </a:t>
            </a:r>
            <a:r>
              <a:rPr lang="en-US" sz="2800" b="1" i="0" dirty="0" err="1">
                <a:solidFill>
                  <a:srgbClr val="333333"/>
                </a:solidFill>
                <a:effectLst/>
                <a:latin typeface="Times New Roman" panose="02020603050405020304" pitchFamily="18" charset="0"/>
                <a:cs typeface="Times New Roman" panose="02020603050405020304" pitchFamily="18" charset="0"/>
              </a:rPr>
              <a:t>lịch</a:t>
            </a:r>
            <a:r>
              <a:rPr lang="en-US" sz="2800" b="1" dirty="0">
                <a:solidFill>
                  <a:srgbClr val="333333"/>
                </a:solidFill>
                <a:latin typeface="Times New Roman" panose="02020603050405020304" pitchFamily="18" charset="0"/>
                <a:cs typeface="Times New Roman" panose="02020603050405020304" pitchFamily="18" charset="0"/>
              </a:rPr>
              <a:t>” </a:t>
            </a:r>
            <a:r>
              <a:rPr lang="en-US" sz="2800" b="1" i="0" dirty="0" err="1">
                <a:solidFill>
                  <a:srgbClr val="333333"/>
                </a:solidFill>
                <a:effectLst/>
                <a:latin typeface="Times New Roman" panose="02020603050405020304" pitchFamily="18" charset="0"/>
                <a:cs typeface="Times New Roman" panose="02020603050405020304" pitchFamily="18" charset="0"/>
              </a:rPr>
              <a:t>và</a:t>
            </a:r>
            <a:r>
              <a:rPr lang="en-US" sz="2800" b="1" i="0" dirty="0">
                <a:solidFill>
                  <a:srgbClr val="333333"/>
                </a:solidFill>
                <a:effectLst/>
                <a:latin typeface="Times New Roman" panose="02020603050405020304" pitchFamily="18" charset="0"/>
                <a:cs typeface="Times New Roman" panose="02020603050405020304" pitchFamily="18" charset="0"/>
              </a:rPr>
              <a:t> </a:t>
            </a:r>
            <a:r>
              <a:rPr lang="en-US" sz="2800" b="1" i="0" dirty="0" err="1">
                <a:solidFill>
                  <a:srgbClr val="333333"/>
                </a:solidFill>
                <a:effectLst/>
                <a:latin typeface="Times New Roman" panose="02020603050405020304" pitchFamily="18" charset="0"/>
                <a:cs typeface="Times New Roman" panose="02020603050405020304" pitchFamily="18" charset="0"/>
              </a:rPr>
              <a:t>những</a:t>
            </a:r>
            <a:r>
              <a:rPr lang="en-US" sz="2800" b="1" i="0" dirty="0">
                <a:solidFill>
                  <a:srgbClr val="333333"/>
                </a:solidFill>
                <a:effectLst/>
                <a:latin typeface="Times New Roman" panose="02020603050405020304" pitchFamily="18" charset="0"/>
                <a:cs typeface="Times New Roman" panose="02020603050405020304" pitchFamily="18" charset="0"/>
              </a:rPr>
              <a:t> </a:t>
            </a:r>
            <a:r>
              <a:rPr lang="en-US" sz="2800" b="1" i="0" dirty="0" err="1">
                <a:solidFill>
                  <a:srgbClr val="333333"/>
                </a:solidFill>
                <a:effectLst/>
                <a:latin typeface="Times New Roman" panose="02020603050405020304" pitchFamily="18" charset="0"/>
                <a:cs typeface="Times New Roman" panose="02020603050405020304" pitchFamily="18" charset="0"/>
              </a:rPr>
              <a:t>điều</a:t>
            </a:r>
            <a:r>
              <a:rPr lang="en-US" sz="2800" b="1" i="0" dirty="0">
                <a:solidFill>
                  <a:srgbClr val="333333"/>
                </a:solidFill>
                <a:effectLst/>
                <a:latin typeface="Times New Roman" panose="02020603050405020304" pitchFamily="18" charset="0"/>
                <a:cs typeface="Times New Roman" panose="02020603050405020304" pitchFamily="18" charset="0"/>
              </a:rPr>
              <a:t> </a:t>
            </a:r>
            <a:r>
              <a:rPr lang="en-US" sz="2800" b="1" i="0" dirty="0" err="1">
                <a:solidFill>
                  <a:srgbClr val="333333"/>
                </a:solidFill>
                <a:effectLst/>
                <a:latin typeface="Times New Roman" panose="02020603050405020304" pitchFamily="18" charset="0"/>
                <a:cs typeface="Times New Roman" panose="02020603050405020304" pitchFamily="18" charset="0"/>
              </a:rPr>
              <a:t>bạn</a:t>
            </a:r>
            <a:r>
              <a:rPr lang="en-US" sz="2800" b="1" i="0" dirty="0">
                <a:solidFill>
                  <a:srgbClr val="333333"/>
                </a:solidFill>
                <a:effectLst/>
                <a:latin typeface="Times New Roman" panose="02020603050405020304" pitchFamily="18" charset="0"/>
                <a:cs typeface="Times New Roman" panose="02020603050405020304" pitchFamily="18" charset="0"/>
              </a:rPr>
              <a:t> </a:t>
            </a:r>
            <a:r>
              <a:rPr lang="en-US" sz="2800" b="1" i="0" dirty="0" err="1">
                <a:solidFill>
                  <a:srgbClr val="333333"/>
                </a:solidFill>
                <a:effectLst/>
                <a:latin typeface="Times New Roman" panose="02020603050405020304" pitchFamily="18" charset="0"/>
                <a:cs typeface="Times New Roman" panose="02020603050405020304" pitchFamily="18" charset="0"/>
              </a:rPr>
              <a:t>cần</a:t>
            </a:r>
            <a:r>
              <a:rPr lang="en-US" sz="2800" b="1" i="0" dirty="0">
                <a:solidFill>
                  <a:srgbClr val="333333"/>
                </a:solidFill>
                <a:effectLst/>
                <a:latin typeface="Times New Roman" panose="02020603050405020304" pitchFamily="18" charset="0"/>
                <a:cs typeface="Times New Roman" panose="02020603050405020304" pitchFamily="18" charset="0"/>
              </a:rPr>
              <a:t> </a:t>
            </a:r>
            <a:r>
              <a:rPr lang="en-US" sz="2800" b="1" i="0" dirty="0" err="1">
                <a:solidFill>
                  <a:srgbClr val="333333"/>
                </a:solidFill>
                <a:effectLst/>
                <a:latin typeface="Times New Roman" panose="02020603050405020304" pitchFamily="18" charset="0"/>
                <a:cs typeface="Times New Roman" panose="02020603050405020304" pitchFamily="18" charset="0"/>
              </a:rPr>
              <a:t>biết</a:t>
            </a:r>
            <a:endParaRPr lang="en-US" sz="2800" b="1" i="0" dirty="0">
              <a:solidFill>
                <a:srgbClr val="333333"/>
              </a:solidFill>
              <a:effectLst/>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AB0F160B-2966-F0A4-6881-0EDC423B2F8A}"/>
              </a:ext>
            </a:extLst>
          </p:cNvPr>
          <p:cNvPicPr>
            <a:picLocks noChangeAspect="1"/>
          </p:cNvPicPr>
          <p:nvPr/>
        </p:nvPicPr>
        <p:blipFill>
          <a:blip r:embed="rId2"/>
          <a:stretch>
            <a:fillRect/>
          </a:stretch>
        </p:blipFill>
        <p:spPr>
          <a:xfrm rot="16200000">
            <a:off x="3039652" y="-1702871"/>
            <a:ext cx="3130011" cy="9354416"/>
          </a:xfrm>
          <a:prstGeom prst="rect">
            <a:avLst/>
          </a:prstGeom>
        </p:spPr>
      </p:pic>
    </p:spTree>
    <p:extLst>
      <p:ext uri="{BB962C8B-B14F-4D97-AF65-F5344CB8AC3E}">
        <p14:creationId xmlns:p14="http://schemas.microsoft.com/office/powerpoint/2010/main" val="2953025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FEE73-CF7B-2693-5000-1C9D429C9A21}"/>
            </a:ext>
          </a:extLst>
        </p:cNvPr>
        <p:cNvGrpSpPr/>
        <p:nvPr/>
      </p:nvGrpSpPr>
      <p:grpSpPr>
        <a:xfrm>
          <a:off x="0" y="0"/>
          <a:ext cx="0" cy="0"/>
          <a:chOff x="0" y="0"/>
          <a:chExt cx="0" cy="0"/>
        </a:xfrm>
      </p:grpSpPr>
      <p:sp>
        <p:nvSpPr>
          <p:cNvPr id="2" name="TextBox 9">
            <a:extLst>
              <a:ext uri="{FF2B5EF4-FFF2-40B4-BE49-F238E27FC236}">
                <a16:creationId xmlns:a16="http://schemas.microsoft.com/office/drawing/2014/main" id="{9211F904-2C59-D246-D7CF-E05C80FDF52D}"/>
              </a:ext>
            </a:extLst>
          </p:cNvPr>
          <p:cNvSpPr txBox="1"/>
          <p:nvPr/>
        </p:nvSpPr>
        <p:spPr>
          <a:xfrm>
            <a:off x="1415750" y="-139926"/>
            <a:ext cx="5844497" cy="725391"/>
          </a:xfrm>
          <a:prstGeom prst="rect">
            <a:avLst/>
          </a:prstGeom>
        </p:spPr>
        <p:txBody>
          <a:bodyPr lIns="0" tIns="0" rIns="0" bIns="0" rtlCol="0" anchor="t">
            <a:spAutoFit/>
          </a:bodyPr>
          <a:lstStyle/>
          <a:p>
            <a:pPr algn="ctr" defTabSz="457200">
              <a:lnSpc>
                <a:spcPts val="5858"/>
              </a:lnSpc>
              <a:buClrTx/>
            </a:pPr>
            <a:r>
              <a:rPr lang="en-US" sz="4000" kern="1200" dirty="0" err="1">
                <a:solidFill>
                  <a:srgbClr val="C00000"/>
                </a:solidFill>
                <a:latin typeface="Britannic Bold" panose="020B0903060703020204" pitchFamily="34" charset="0"/>
                <a:ea typeface="Archicoco"/>
                <a:cs typeface="Archicoco"/>
                <a:sym typeface="Archicoco"/>
              </a:rPr>
              <a:t>Tình</a:t>
            </a:r>
            <a:r>
              <a:rPr lang="en-US" sz="4000" kern="1200" dirty="0">
                <a:solidFill>
                  <a:srgbClr val="C00000"/>
                </a:solidFill>
                <a:latin typeface="Britannic Bold" panose="020B0903060703020204" pitchFamily="34" charset="0"/>
                <a:ea typeface="Archicoco"/>
                <a:cs typeface="Archicoco"/>
                <a:sym typeface="Archicoco"/>
              </a:rPr>
              <a:t> </a:t>
            </a:r>
            <a:r>
              <a:rPr lang="en-US" sz="4000" kern="1200" dirty="0" err="1">
                <a:solidFill>
                  <a:srgbClr val="C00000"/>
                </a:solidFill>
                <a:latin typeface="Britannic Bold" panose="020B0903060703020204" pitchFamily="34" charset="0"/>
                <a:ea typeface="Archicoco"/>
                <a:cs typeface="Archicoco"/>
                <a:sym typeface="Archicoco"/>
              </a:rPr>
              <a:t>huống</a:t>
            </a:r>
            <a:r>
              <a:rPr lang="en-US" sz="4000" kern="1200" dirty="0">
                <a:solidFill>
                  <a:srgbClr val="C00000"/>
                </a:solidFill>
                <a:latin typeface="Britannic Bold" panose="020B0903060703020204" pitchFamily="34" charset="0"/>
                <a:ea typeface="Archicoco"/>
                <a:cs typeface="Archicoco"/>
                <a:sym typeface="Archicoco"/>
              </a:rPr>
              <a:t> </a:t>
            </a:r>
            <a:r>
              <a:rPr lang="en-US" sz="4000" kern="1200" dirty="0" err="1">
                <a:solidFill>
                  <a:srgbClr val="C00000"/>
                </a:solidFill>
                <a:latin typeface="Britannic Bold" panose="020B0903060703020204" pitchFamily="34" charset="0"/>
                <a:ea typeface="Archicoco"/>
                <a:cs typeface="Archicoco"/>
                <a:sym typeface="Archicoco"/>
              </a:rPr>
              <a:t>thực</a:t>
            </a:r>
            <a:r>
              <a:rPr lang="en-US" sz="4000" kern="1200" dirty="0">
                <a:solidFill>
                  <a:srgbClr val="C00000"/>
                </a:solidFill>
                <a:latin typeface="Britannic Bold" panose="020B0903060703020204" pitchFamily="34" charset="0"/>
                <a:ea typeface="Archicoco"/>
                <a:cs typeface="Archicoco"/>
                <a:sym typeface="Archicoco"/>
              </a:rPr>
              <a:t> </a:t>
            </a:r>
            <a:r>
              <a:rPr lang="en-US" sz="4000" kern="1200" dirty="0" err="1">
                <a:solidFill>
                  <a:srgbClr val="C00000"/>
                </a:solidFill>
                <a:latin typeface="Britannic Bold" panose="020B0903060703020204" pitchFamily="34" charset="0"/>
                <a:ea typeface="Archicoco"/>
                <a:cs typeface="Archicoco"/>
                <a:sym typeface="Archicoco"/>
              </a:rPr>
              <a:t>tế</a:t>
            </a:r>
            <a:endParaRPr lang="en-US" sz="4000" kern="1200" dirty="0">
              <a:solidFill>
                <a:srgbClr val="C00000"/>
              </a:solidFill>
              <a:latin typeface="Britannic Bold" panose="020B0903060703020204" pitchFamily="34" charset="0"/>
              <a:ea typeface="Archicoco"/>
              <a:cs typeface="Archicoco"/>
              <a:sym typeface="Archicoco"/>
            </a:endParaRPr>
          </a:p>
        </p:txBody>
      </p:sp>
      <p:sp>
        <p:nvSpPr>
          <p:cNvPr id="4" name="TextBox 3">
            <a:extLst>
              <a:ext uri="{FF2B5EF4-FFF2-40B4-BE49-F238E27FC236}">
                <a16:creationId xmlns:a16="http://schemas.microsoft.com/office/drawing/2014/main" id="{CA235DFA-6F3E-075A-AC3E-DD2DE5C30666}"/>
              </a:ext>
            </a:extLst>
          </p:cNvPr>
          <p:cNvSpPr txBox="1"/>
          <p:nvPr/>
        </p:nvSpPr>
        <p:spPr>
          <a:xfrm>
            <a:off x="383721" y="593629"/>
            <a:ext cx="8376558" cy="4651979"/>
          </a:xfrm>
          <a:prstGeom prst="rect">
            <a:avLst/>
          </a:prstGeom>
          <a:noFill/>
        </p:spPr>
        <p:txBody>
          <a:bodyPr wrap="square">
            <a:spAutoFit/>
          </a:bodyPr>
          <a:lstStyle/>
          <a:p>
            <a:pPr>
              <a:lnSpc>
                <a:spcPct val="150000"/>
              </a:lnSpc>
            </a:pPr>
            <a:r>
              <a:rPr lang="vi-VN" sz="2000" b="1" i="0" dirty="0">
                <a:solidFill>
                  <a:srgbClr val="333333"/>
                </a:solidFill>
                <a:effectLst/>
                <a:latin typeface="Arial" panose="020B0604020202020204" pitchFamily="34" charset="0"/>
              </a:rPr>
              <a:t> </a:t>
            </a:r>
            <a:r>
              <a:rPr lang="en-US" sz="2000" b="1" i="0" dirty="0">
                <a:solidFill>
                  <a:srgbClr val="333333"/>
                </a:solidFill>
                <a:effectLst/>
                <a:latin typeface="Arial" panose="020B0604020202020204" pitchFamily="34" charset="0"/>
              </a:rPr>
              <a:t>        </a:t>
            </a:r>
            <a:r>
              <a:rPr lang="en-US" sz="2000" b="1" i="0" dirty="0" err="1">
                <a:solidFill>
                  <a:srgbClr val="C00000"/>
                </a:solidFill>
                <a:effectLst/>
                <a:latin typeface="Arial" panose="020B0604020202020204" pitchFamily="34" charset="0"/>
              </a:rPr>
              <a:t>Tình</a:t>
            </a:r>
            <a:r>
              <a:rPr lang="en-US" sz="2000" b="1" i="0" dirty="0">
                <a:solidFill>
                  <a:srgbClr val="C00000"/>
                </a:solidFill>
                <a:effectLst/>
                <a:latin typeface="Arial" panose="020B0604020202020204" pitchFamily="34" charset="0"/>
              </a:rPr>
              <a:t> </a:t>
            </a:r>
            <a:r>
              <a:rPr lang="en-US" sz="2000" b="1" i="0" dirty="0" err="1">
                <a:solidFill>
                  <a:srgbClr val="C00000"/>
                </a:solidFill>
                <a:effectLst/>
                <a:latin typeface="Arial" panose="020B0604020202020204" pitchFamily="34" charset="0"/>
              </a:rPr>
              <a:t>huống</a:t>
            </a:r>
            <a:r>
              <a:rPr lang="en-US" sz="2000" b="1" i="0" dirty="0">
                <a:solidFill>
                  <a:srgbClr val="C00000"/>
                </a:solidFill>
                <a:effectLst/>
                <a:latin typeface="Arial" panose="020B0604020202020204" pitchFamily="34" charset="0"/>
              </a:rPr>
              <a:t> 1: </a:t>
            </a:r>
            <a:r>
              <a:rPr lang="vi-VN" sz="2000" b="1" i="0" dirty="0">
                <a:solidFill>
                  <a:srgbClr val="333333"/>
                </a:solidFill>
                <a:effectLst/>
                <a:latin typeface="Arial" panose="020B0604020202020204" pitchFamily="34" charset="0"/>
              </a:rPr>
              <a:t>Buôn bán trứng gà được một thời gian khá lâu, nhưng khi được khách hàng hỏi chị G nhập trứng từ đâu thì chị G lúng túng, không trả lời được. Vì chị cũng chỉ lấy mối hàng từ người đưa trứng và không quan tâm đến nguồn gốc của trứng lấy từ đâu. Chị cho rằng người bán hàng chỉ cần quan tâm chất lượng của sản phẩm ở cửa h</a:t>
            </a:r>
            <a:r>
              <a:rPr lang="en-US" sz="2000" b="1" i="0" dirty="0">
                <a:solidFill>
                  <a:srgbClr val="333333"/>
                </a:solidFill>
                <a:effectLst/>
                <a:latin typeface="Arial" panose="020B0604020202020204" pitchFamily="34" charset="0"/>
              </a:rPr>
              <a:t>à</a:t>
            </a:r>
            <a:r>
              <a:rPr lang="vi-VN" sz="2000" b="1" i="0" dirty="0">
                <a:solidFill>
                  <a:srgbClr val="333333"/>
                </a:solidFill>
                <a:effectLst/>
                <a:latin typeface="Arial" panose="020B0604020202020204" pitchFamily="34" charset="0"/>
              </a:rPr>
              <a:t>ng</a:t>
            </a:r>
            <a:r>
              <a:rPr lang="en-US" sz="2000" b="1" i="0" dirty="0">
                <a:solidFill>
                  <a:srgbClr val="333333"/>
                </a:solidFill>
                <a:effectLst/>
                <a:latin typeface="Arial" panose="020B0604020202020204" pitchFamily="34" charset="0"/>
              </a:rPr>
              <a:t>, </a:t>
            </a:r>
            <a:r>
              <a:rPr lang="en-US" sz="2000" b="1" i="0" dirty="0" err="1">
                <a:solidFill>
                  <a:srgbClr val="333333"/>
                </a:solidFill>
                <a:effectLst/>
                <a:latin typeface="Arial" panose="020B0604020202020204" pitchFamily="34" charset="0"/>
              </a:rPr>
              <a:t>khách</a:t>
            </a:r>
            <a:r>
              <a:rPr lang="en-US" sz="2000" b="1" i="0" dirty="0">
                <a:solidFill>
                  <a:srgbClr val="333333"/>
                </a:solidFill>
                <a:effectLst/>
                <a:latin typeface="Arial" panose="020B0604020202020204" pitchFamily="34" charset="0"/>
              </a:rPr>
              <a:t> </a:t>
            </a:r>
            <a:r>
              <a:rPr lang="en-US" sz="2000" b="1" i="0" dirty="0" err="1">
                <a:solidFill>
                  <a:srgbClr val="333333"/>
                </a:solidFill>
                <a:effectLst/>
                <a:latin typeface="Arial" panose="020B0604020202020204" pitchFamily="34" charset="0"/>
              </a:rPr>
              <a:t>hàn</a:t>
            </a:r>
            <a:r>
              <a:rPr lang="en-US" sz="2000" b="1" dirty="0" err="1">
                <a:solidFill>
                  <a:srgbClr val="333333"/>
                </a:solidFill>
                <a:latin typeface="Arial" panose="020B0604020202020204" pitchFamily="34" charset="0"/>
              </a:rPr>
              <a:t>g</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vẫn</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khen</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ngon</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và</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không</a:t>
            </a:r>
            <a:r>
              <a:rPr lang="en-US" sz="2000" b="1" dirty="0">
                <a:solidFill>
                  <a:srgbClr val="333333"/>
                </a:solidFill>
                <a:latin typeface="Arial" panose="020B0604020202020204" pitchFamily="34" charset="0"/>
              </a:rPr>
              <a:t> ai </a:t>
            </a:r>
            <a:r>
              <a:rPr lang="en-US" sz="2000" b="1" dirty="0" err="1">
                <a:solidFill>
                  <a:srgbClr val="333333"/>
                </a:solidFill>
                <a:latin typeface="Arial" panose="020B0604020202020204" pitchFamily="34" charset="0"/>
              </a:rPr>
              <a:t>bị</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ngộ</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độc</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khi</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ăn</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sản</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phẩm</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là</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được</a:t>
            </a:r>
            <a:r>
              <a:rPr lang="vi-VN" sz="2000" b="1" i="0" dirty="0">
                <a:solidFill>
                  <a:srgbClr val="333333"/>
                </a:solidFill>
                <a:effectLst/>
                <a:latin typeface="Arial" panose="020B0604020202020204" pitchFamily="34" charset="0"/>
              </a:rPr>
              <a:t> mà không cần biết đến nguồn gốc</a:t>
            </a:r>
            <a:r>
              <a:rPr lang="en-US" sz="2000" b="1" i="0" dirty="0">
                <a:solidFill>
                  <a:srgbClr val="333333"/>
                </a:solidFill>
                <a:effectLst/>
                <a:latin typeface="Arial" panose="020B0604020202020204" pitchFamily="34" charset="0"/>
              </a:rPr>
              <a:t> </a:t>
            </a:r>
            <a:r>
              <a:rPr lang="en-US" sz="2000" b="1" i="0" dirty="0" err="1">
                <a:solidFill>
                  <a:srgbClr val="333333"/>
                </a:solidFill>
                <a:effectLst/>
                <a:latin typeface="Arial" panose="020B0604020202020204" pitchFamily="34" charset="0"/>
              </a:rPr>
              <a:t>sản</a:t>
            </a:r>
            <a:r>
              <a:rPr lang="en-US" sz="2000" b="1" i="0" dirty="0">
                <a:solidFill>
                  <a:srgbClr val="333333"/>
                </a:solidFill>
                <a:effectLst/>
                <a:latin typeface="Arial" panose="020B0604020202020204" pitchFamily="34" charset="0"/>
              </a:rPr>
              <a:t> </a:t>
            </a:r>
            <a:r>
              <a:rPr lang="en-US" sz="2000" b="1" i="0" dirty="0" err="1">
                <a:solidFill>
                  <a:srgbClr val="333333"/>
                </a:solidFill>
                <a:effectLst/>
                <a:latin typeface="Arial" panose="020B0604020202020204" pitchFamily="34" charset="0"/>
              </a:rPr>
              <a:t>phẩm</a:t>
            </a:r>
            <a:r>
              <a:rPr lang="en-US" sz="2000" b="1" i="0" dirty="0">
                <a:solidFill>
                  <a:srgbClr val="333333"/>
                </a:solidFill>
                <a:effectLst/>
                <a:latin typeface="Arial" panose="020B0604020202020204" pitchFamily="34" charset="0"/>
              </a:rPr>
              <a:t>. </a:t>
            </a:r>
          </a:p>
          <a:p>
            <a:pPr>
              <a:lnSpc>
                <a:spcPct val="150000"/>
              </a:lnSpc>
            </a:pPr>
            <a:r>
              <a:rPr lang="en-US" sz="2000" b="1" dirty="0">
                <a:solidFill>
                  <a:srgbClr val="333333"/>
                </a:solidFill>
                <a:latin typeface="Arial" panose="020B0604020202020204" pitchFamily="34" charset="0"/>
              </a:rPr>
              <a:t>Quan </a:t>
            </a:r>
            <a:r>
              <a:rPr lang="en-US" sz="2000" b="1" dirty="0" err="1">
                <a:solidFill>
                  <a:srgbClr val="333333"/>
                </a:solidFill>
                <a:latin typeface="Arial" panose="020B0604020202020204" pitchFamily="34" charset="0"/>
              </a:rPr>
              <a:t>điểm</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của</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em</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về</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hành</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động</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của</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chị</a:t>
            </a:r>
            <a:r>
              <a:rPr lang="en-US" sz="2000" b="1" dirty="0">
                <a:solidFill>
                  <a:srgbClr val="333333"/>
                </a:solidFill>
                <a:latin typeface="Arial" panose="020B0604020202020204" pitchFamily="34" charset="0"/>
              </a:rPr>
              <a:t> G </a:t>
            </a:r>
            <a:r>
              <a:rPr lang="en-US" sz="2000" b="1" dirty="0" err="1">
                <a:solidFill>
                  <a:srgbClr val="333333"/>
                </a:solidFill>
                <a:latin typeface="Arial" panose="020B0604020202020204" pitchFamily="34" charset="0"/>
              </a:rPr>
              <a:t>trong</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tình</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huống</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trên</a:t>
            </a:r>
            <a:r>
              <a:rPr lang="en-US" sz="2000" b="1" dirty="0">
                <a:solidFill>
                  <a:srgbClr val="333333"/>
                </a:solidFill>
                <a:latin typeface="Arial" panose="020B0604020202020204" pitchFamily="34" charset="0"/>
              </a:rPr>
              <a:t>?</a:t>
            </a:r>
            <a:endParaRPr lang="en-US" sz="2000" b="1" i="0" dirty="0">
              <a:solidFill>
                <a:srgbClr val="333333"/>
              </a:solidFill>
              <a:effectLst/>
              <a:latin typeface="Arial" panose="020B0604020202020204" pitchFamily="34" charset="0"/>
            </a:endParaRPr>
          </a:p>
          <a:p>
            <a:pPr>
              <a:lnSpc>
                <a:spcPct val="150000"/>
              </a:lnSpc>
            </a:pPr>
            <a:endParaRPr lang="en-US" sz="2000" dirty="0"/>
          </a:p>
        </p:txBody>
      </p:sp>
    </p:spTree>
    <p:extLst>
      <p:ext uri="{BB962C8B-B14F-4D97-AF65-F5344CB8AC3E}">
        <p14:creationId xmlns:p14="http://schemas.microsoft.com/office/powerpoint/2010/main" val="2343719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E66BAD-536B-4FCC-D77A-E96F685E8B73}"/>
              </a:ext>
            </a:extLst>
          </p:cNvPr>
          <p:cNvSpPr txBox="1"/>
          <p:nvPr/>
        </p:nvSpPr>
        <p:spPr>
          <a:xfrm>
            <a:off x="395968" y="179742"/>
            <a:ext cx="8352064" cy="4369851"/>
          </a:xfrm>
          <a:prstGeom prst="rect">
            <a:avLst/>
          </a:prstGeom>
          <a:noFill/>
        </p:spPr>
        <p:txBody>
          <a:bodyPr wrap="square">
            <a:spAutoFit/>
          </a:bodyPr>
          <a:lstStyle/>
          <a:p>
            <a:pPr algn="just">
              <a:lnSpc>
                <a:spcPct val="150000"/>
              </a:lnSpc>
              <a:spcBef>
                <a:spcPts val="600"/>
              </a:spcBef>
              <a:spcAft>
                <a:spcPts val="750"/>
              </a:spcAft>
            </a:pPr>
            <a:r>
              <a:rPr lang="en-US" sz="2000" b="1" i="0" dirty="0">
                <a:solidFill>
                  <a:srgbClr val="333333"/>
                </a:solidFill>
                <a:effectLst/>
                <a:latin typeface="Arial" panose="020B0604020202020204" pitchFamily="34" charset="0"/>
              </a:rPr>
              <a:t>         T</a:t>
            </a:r>
            <a:r>
              <a:rPr lang="vi-VN" sz="2000" b="1" i="0" dirty="0">
                <a:solidFill>
                  <a:srgbClr val="333333"/>
                </a:solidFill>
                <a:effectLst/>
                <a:latin typeface="Arial" panose="020B0604020202020204" pitchFamily="34" charset="0"/>
              </a:rPr>
              <a:t>heo Điểm e Khoản 1 Điều 23 Luật an toàn thực phẩm về điều kiện bảo đảm an toàn thực phẩm đối với cơ sở sản xuất thực phẩm tươi sống, một trong những trách nhiệm của cơ sở sản xu</a:t>
            </a:r>
            <a:r>
              <a:rPr lang="en-US" sz="2000" b="1" i="0" dirty="0">
                <a:solidFill>
                  <a:srgbClr val="333333"/>
                </a:solidFill>
                <a:effectLst/>
                <a:latin typeface="Arial" panose="020B0604020202020204" pitchFamily="34" charset="0"/>
              </a:rPr>
              <a:t>ấ</a:t>
            </a:r>
            <a:r>
              <a:rPr lang="vi-VN" sz="2000" b="1" i="0" dirty="0">
                <a:solidFill>
                  <a:srgbClr val="333333"/>
                </a:solidFill>
                <a:effectLst/>
                <a:latin typeface="Arial" panose="020B0604020202020204" pitchFamily="34" charset="0"/>
              </a:rPr>
              <a:t>t kinh doanh thực phẩm tươi sống là phải duy trì các điều kiện bảo đảm an toàn thực phẩm, lưu giữ hồ sơ về nguồn gốc, xuất xứ nguyên liệu thực phẩm và các tài liệu khác về toàn bộ quá trình sản xuất thực phẩm tươi sống.</a:t>
            </a:r>
          </a:p>
          <a:p>
            <a:pPr algn="just">
              <a:lnSpc>
                <a:spcPct val="150000"/>
              </a:lnSpc>
              <a:spcBef>
                <a:spcPts val="600"/>
              </a:spcBef>
              <a:spcAft>
                <a:spcPts val="750"/>
              </a:spcAft>
            </a:pPr>
            <a:r>
              <a:rPr lang="vi-VN" sz="2000" b="1" i="0" dirty="0">
                <a:solidFill>
                  <a:srgbClr val="333333"/>
                </a:solidFill>
                <a:effectLst/>
                <a:latin typeface="Arial" panose="020B0604020202020204" pitchFamily="34" charset="0"/>
              </a:rPr>
              <a:t>Do vậy, chị G phải có trách nhiệm biết rõ nguồn gốc và xuất xứ nguồn thu mua trứng gà của cửa hàng mình.</a:t>
            </a:r>
          </a:p>
        </p:txBody>
      </p:sp>
    </p:spTree>
    <p:extLst>
      <p:ext uri="{BB962C8B-B14F-4D97-AF65-F5344CB8AC3E}">
        <p14:creationId xmlns:p14="http://schemas.microsoft.com/office/powerpoint/2010/main" val="3000299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F28E82-6001-F0EE-CE6D-DD9572738399}"/>
              </a:ext>
            </a:extLst>
          </p:cNvPr>
          <p:cNvPicPr>
            <a:picLocks noChangeAspect="1"/>
          </p:cNvPicPr>
          <p:nvPr/>
        </p:nvPicPr>
        <p:blipFill>
          <a:blip r:embed="rId6"/>
          <a:stretch>
            <a:fillRect/>
          </a:stretch>
        </p:blipFill>
        <p:spPr>
          <a:xfrm>
            <a:off x="-261257" y="1298121"/>
            <a:ext cx="4933271" cy="4645479"/>
          </a:xfrm>
          <a:prstGeom prst="rect">
            <a:avLst/>
          </a:prstGeom>
        </p:spPr>
      </p:pic>
      <p:sp>
        <p:nvSpPr>
          <p:cNvPr id="7" name="Google Shape;1890;p45">
            <a:extLst>
              <a:ext uri="{FF2B5EF4-FFF2-40B4-BE49-F238E27FC236}">
                <a16:creationId xmlns:a16="http://schemas.microsoft.com/office/drawing/2014/main" id="{9204EF91-4A8E-B324-C797-27187DA736AC}"/>
              </a:ext>
            </a:extLst>
          </p:cNvPr>
          <p:cNvSpPr txBox="1">
            <a:spLocks/>
          </p:cNvSpPr>
          <p:nvPr/>
        </p:nvSpPr>
        <p:spPr>
          <a:xfrm>
            <a:off x="2041072" y="345054"/>
            <a:ext cx="5268493"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70000"/>
              </a:lnSpc>
              <a:spcBef>
                <a:spcPts val="0"/>
              </a:spcBef>
              <a:spcAft>
                <a:spcPts val="0"/>
              </a:spcAft>
              <a:buClr>
                <a:schemeClr val="dk1"/>
              </a:buClr>
              <a:buSzPts val="6000"/>
              <a:buFont typeface="Mali Medium"/>
              <a:buNone/>
              <a:defRPr sz="10000" b="0" i="0" u="none" strike="noStrike" cap="none">
                <a:solidFill>
                  <a:schemeClr val="lt1"/>
                </a:solidFill>
                <a:latin typeface="Mali Medium"/>
                <a:ea typeface="Mali Medium"/>
                <a:cs typeface="Mali Medium"/>
                <a:sym typeface="Mali Medium"/>
              </a:defRPr>
            </a:lvl1pPr>
            <a:lvl2pPr marR="0" lvl="1" algn="ctr" rtl="0">
              <a:lnSpc>
                <a:spcPct val="70000"/>
              </a:lnSpc>
              <a:spcBef>
                <a:spcPts val="0"/>
              </a:spcBef>
              <a:spcAft>
                <a:spcPts val="0"/>
              </a:spcAft>
              <a:buClr>
                <a:schemeClr val="dk1"/>
              </a:buClr>
              <a:buSzPts val="6000"/>
              <a:buFont typeface="Single Day"/>
              <a:buNone/>
              <a:defRPr sz="80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6000"/>
              <a:buFont typeface="Single Day"/>
              <a:buNone/>
              <a:defRPr sz="80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6000"/>
              <a:buFont typeface="Single Day"/>
              <a:buNone/>
              <a:defRPr sz="80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6000"/>
              <a:buFont typeface="Single Day"/>
              <a:buNone/>
              <a:defRPr sz="80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6000"/>
              <a:buFont typeface="Single Day"/>
              <a:buNone/>
              <a:defRPr sz="80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6000"/>
              <a:buFont typeface="Single Day"/>
              <a:buNone/>
              <a:defRPr sz="80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6000"/>
              <a:buFont typeface="Single Day"/>
              <a:buNone/>
              <a:defRPr sz="80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6000"/>
              <a:buFont typeface="Single Day"/>
              <a:buNone/>
              <a:defRPr sz="8000" b="1" i="0" u="none" strike="noStrike" cap="none">
                <a:solidFill>
                  <a:schemeClr val="dk1"/>
                </a:solidFill>
                <a:latin typeface="Single Day"/>
                <a:ea typeface="Single Day"/>
                <a:cs typeface="Single Day"/>
                <a:sym typeface="Single Day"/>
              </a:defRPr>
            </a:lvl9pPr>
          </a:lstStyle>
          <a:p>
            <a:pPr marL="0" marR="0" lvl="0" indent="0" algn="ctr" defTabSz="914400" rtl="0" eaLnBrk="1" fontAlgn="auto" latinLnBrk="0" hangingPunct="1">
              <a:lnSpc>
                <a:spcPct val="100000"/>
              </a:lnSpc>
              <a:spcBef>
                <a:spcPts val="0"/>
              </a:spcBef>
              <a:spcAft>
                <a:spcPts val="0"/>
              </a:spcAft>
              <a:buClr>
                <a:srgbClr val="263E68"/>
              </a:buClr>
              <a:buSzPts val="6000"/>
              <a:buFont typeface="Mali Medium"/>
              <a:buNone/>
              <a:tabLst/>
              <a:defRPr/>
            </a:pPr>
            <a:r>
              <a:rPr lang="en-US" sz="4800" dirty="0" err="1">
                <a:solidFill>
                  <a:srgbClr val="002060"/>
                </a:solidFill>
                <a:latin typeface="Segoe UI Black" panose="020B0A02040204020203" pitchFamily="34" charset="0"/>
                <a:ea typeface="Segoe UI Black" panose="020B0A02040204020203" pitchFamily="34" charset="0"/>
              </a:rPr>
              <a:t>Đi</a:t>
            </a:r>
            <a:r>
              <a:rPr lang="en-US" sz="4800" dirty="0">
                <a:solidFill>
                  <a:srgbClr val="002060"/>
                </a:solidFill>
                <a:latin typeface="Segoe UI Black" panose="020B0A02040204020203" pitchFamily="34" charset="0"/>
                <a:ea typeface="Segoe UI Black" panose="020B0A02040204020203" pitchFamily="34" charset="0"/>
              </a:rPr>
              <a:t> </a:t>
            </a:r>
            <a:r>
              <a:rPr lang="en-US" sz="4800" dirty="0" err="1">
                <a:solidFill>
                  <a:srgbClr val="002060"/>
                </a:solidFill>
                <a:latin typeface="Segoe UI Black" panose="020B0A02040204020203" pitchFamily="34" charset="0"/>
                <a:ea typeface="Segoe UI Black" panose="020B0A02040204020203" pitchFamily="34" charset="0"/>
              </a:rPr>
              <a:t>siêu</a:t>
            </a:r>
            <a:r>
              <a:rPr lang="en-US" sz="4800" dirty="0">
                <a:solidFill>
                  <a:srgbClr val="002060"/>
                </a:solidFill>
                <a:latin typeface="Segoe UI Black" panose="020B0A02040204020203" pitchFamily="34" charset="0"/>
                <a:ea typeface="Segoe UI Black" panose="020B0A02040204020203" pitchFamily="34" charset="0"/>
              </a:rPr>
              <a:t> </a:t>
            </a:r>
            <a:r>
              <a:rPr lang="en-US" sz="4800" dirty="0" err="1">
                <a:solidFill>
                  <a:srgbClr val="002060"/>
                </a:solidFill>
                <a:latin typeface="Segoe UI Black" panose="020B0A02040204020203" pitchFamily="34" charset="0"/>
                <a:ea typeface="Segoe UI Black" panose="020B0A02040204020203" pitchFamily="34" charset="0"/>
              </a:rPr>
              <a:t>thị</a:t>
            </a:r>
            <a:endParaRPr kumimoji="0" lang="en-US" sz="4800" b="0" i="0" u="none" strike="noStrike" kern="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sym typeface="Fredoka One"/>
            </a:endParaRPr>
          </a:p>
        </p:txBody>
      </p:sp>
      <p:sp>
        <p:nvSpPr>
          <p:cNvPr id="8" name="Google Shape;2179;p37">
            <a:extLst>
              <a:ext uri="{FF2B5EF4-FFF2-40B4-BE49-F238E27FC236}">
                <a16:creationId xmlns:a16="http://schemas.microsoft.com/office/drawing/2014/main" id="{B549BC4F-14FD-9055-BF8D-8C902C0AFBBB}"/>
              </a:ext>
            </a:extLst>
          </p:cNvPr>
          <p:cNvSpPr txBox="1">
            <a:spLocks noGrp="1"/>
          </p:cNvSpPr>
          <p:nvPr>
            <p:ph type="subTitle" idx="1"/>
          </p:nvPr>
        </p:nvSpPr>
        <p:spPr>
          <a:xfrm>
            <a:off x="4715896" y="2779792"/>
            <a:ext cx="4182932"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pPr>
            <a:r>
              <a:rPr lang="en-US" sz="2400" b="1" dirty="0">
                <a:solidFill>
                  <a:srgbClr val="002060"/>
                </a:solidFill>
                <a:latin typeface="Sitka Text Semibold" pitchFamily="2" charset="0"/>
              </a:rPr>
              <a:t>Mua </a:t>
            </a:r>
            <a:r>
              <a:rPr lang="en-US" sz="2400" b="1" dirty="0" err="1">
                <a:solidFill>
                  <a:srgbClr val="002060"/>
                </a:solidFill>
                <a:latin typeface="Sitka Text Semibold" pitchFamily="2" charset="0"/>
              </a:rPr>
              <a:t>đồ</a:t>
            </a:r>
            <a:r>
              <a:rPr lang="en-US" sz="2400" b="1" dirty="0">
                <a:solidFill>
                  <a:srgbClr val="002060"/>
                </a:solidFill>
                <a:latin typeface="Sitka Text Semibold" pitchFamily="2" charset="0"/>
              </a:rPr>
              <a:t> </a:t>
            </a:r>
            <a:r>
              <a:rPr lang="en-US" sz="2400" b="1" dirty="0" err="1">
                <a:solidFill>
                  <a:srgbClr val="002060"/>
                </a:solidFill>
                <a:latin typeface="Sitka Text Semibold" pitchFamily="2" charset="0"/>
              </a:rPr>
              <a:t>với</a:t>
            </a:r>
            <a:r>
              <a:rPr lang="en-US" sz="2400" b="1" dirty="0">
                <a:solidFill>
                  <a:srgbClr val="002060"/>
                </a:solidFill>
                <a:latin typeface="Sitka Text Semibold" pitchFamily="2" charset="0"/>
              </a:rPr>
              <a:t> 10.000đ</a:t>
            </a:r>
          </a:p>
          <a:p>
            <a:pPr marL="0" lvl="0" indent="0" algn="l" rtl="0">
              <a:spcBef>
                <a:spcPts val="0"/>
              </a:spcBef>
              <a:spcAft>
                <a:spcPts val="0"/>
              </a:spcAft>
            </a:pPr>
            <a:endParaRPr lang="en-US" sz="1050" b="1" dirty="0">
              <a:solidFill>
                <a:srgbClr val="002060"/>
              </a:solidFill>
              <a:latin typeface="Sitka Text Semibold" pitchFamily="2" charset="0"/>
            </a:endParaRPr>
          </a:p>
          <a:p>
            <a:pPr marL="0" lvl="0" indent="0" algn="l" rtl="0">
              <a:spcBef>
                <a:spcPts val="0"/>
              </a:spcBef>
              <a:spcAft>
                <a:spcPts val="0"/>
              </a:spcAft>
            </a:pPr>
            <a:r>
              <a:rPr lang="en-US" sz="2400" b="1" dirty="0">
                <a:solidFill>
                  <a:srgbClr val="002060"/>
                </a:solidFill>
                <a:latin typeface="Sitka Text Semibold" pitchFamily="2" charset="0"/>
              </a:rPr>
              <a:t>Mua </a:t>
            </a:r>
            <a:r>
              <a:rPr lang="en-US" sz="2400" b="1" dirty="0" err="1">
                <a:solidFill>
                  <a:srgbClr val="002060"/>
                </a:solidFill>
                <a:latin typeface="Sitka Text Semibold" pitchFamily="2" charset="0"/>
              </a:rPr>
              <a:t>đủ</a:t>
            </a:r>
            <a:r>
              <a:rPr lang="en-US" sz="2400" b="1" dirty="0">
                <a:solidFill>
                  <a:srgbClr val="002060"/>
                </a:solidFill>
                <a:latin typeface="Sitka Text Semibold" pitchFamily="2" charset="0"/>
              </a:rPr>
              <a:t> 3 </a:t>
            </a:r>
            <a:r>
              <a:rPr lang="en-US" sz="2400" b="1" dirty="0" err="1">
                <a:solidFill>
                  <a:srgbClr val="002060"/>
                </a:solidFill>
                <a:latin typeface="Sitka Text Semibold" pitchFamily="2" charset="0"/>
              </a:rPr>
              <a:t>loại</a:t>
            </a:r>
            <a:r>
              <a:rPr lang="en-US" sz="2400" b="1" dirty="0">
                <a:solidFill>
                  <a:srgbClr val="002060"/>
                </a:solidFill>
                <a:latin typeface="Sitka Text Semibold" pitchFamily="2" charset="0"/>
              </a:rPr>
              <a:t> </a:t>
            </a:r>
            <a:r>
              <a:rPr lang="en-US" sz="2400" b="1" dirty="0" err="1">
                <a:solidFill>
                  <a:srgbClr val="002060"/>
                </a:solidFill>
                <a:latin typeface="Sitka Text Semibold" pitchFamily="2" charset="0"/>
              </a:rPr>
              <a:t>thực</a:t>
            </a:r>
            <a:r>
              <a:rPr lang="en-US" sz="2400" b="1" dirty="0">
                <a:solidFill>
                  <a:srgbClr val="002060"/>
                </a:solidFill>
                <a:latin typeface="Sitka Text Semibold" pitchFamily="2" charset="0"/>
              </a:rPr>
              <a:t> </a:t>
            </a:r>
            <a:r>
              <a:rPr lang="en-US" sz="2400" b="1" dirty="0" err="1">
                <a:solidFill>
                  <a:srgbClr val="002060"/>
                </a:solidFill>
                <a:latin typeface="Sitka Text Semibold" pitchFamily="2" charset="0"/>
              </a:rPr>
              <a:t>phẩm</a:t>
            </a:r>
            <a:r>
              <a:rPr lang="en-US" sz="2400" b="1" dirty="0">
                <a:solidFill>
                  <a:srgbClr val="002060"/>
                </a:solidFill>
                <a:latin typeface="Sitka Text Semibold" pitchFamily="2" charset="0"/>
              </a:rPr>
              <a:t>: </a:t>
            </a:r>
            <a:r>
              <a:rPr lang="en-US" sz="2400" b="1" dirty="0" err="1">
                <a:solidFill>
                  <a:srgbClr val="002060"/>
                </a:solidFill>
                <a:latin typeface="Sitka Text Semibold" pitchFamily="2" charset="0"/>
              </a:rPr>
              <a:t>Quả</a:t>
            </a:r>
            <a:r>
              <a:rPr lang="en-US" sz="2400" b="1" dirty="0">
                <a:solidFill>
                  <a:srgbClr val="002060"/>
                </a:solidFill>
                <a:latin typeface="Sitka Text Semibold" pitchFamily="2" charset="0"/>
              </a:rPr>
              <a:t>, </a:t>
            </a:r>
            <a:r>
              <a:rPr lang="en-US" sz="2400" b="1" dirty="0" err="1">
                <a:solidFill>
                  <a:srgbClr val="002060"/>
                </a:solidFill>
                <a:latin typeface="Sitka Text Semibold" pitchFamily="2" charset="0"/>
              </a:rPr>
              <a:t>rau</a:t>
            </a:r>
            <a:r>
              <a:rPr lang="en-US" sz="2400" b="1" dirty="0">
                <a:solidFill>
                  <a:srgbClr val="002060"/>
                </a:solidFill>
                <a:latin typeface="Sitka Text Semibold" pitchFamily="2" charset="0"/>
              </a:rPr>
              <a:t> </a:t>
            </a:r>
            <a:r>
              <a:rPr lang="en-US" sz="2400" b="1" dirty="0" err="1">
                <a:solidFill>
                  <a:srgbClr val="002060"/>
                </a:solidFill>
                <a:latin typeface="Sitka Text Semibold" pitchFamily="2" charset="0"/>
              </a:rPr>
              <a:t>củ</a:t>
            </a:r>
            <a:r>
              <a:rPr lang="en-US" sz="2400" b="1" dirty="0">
                <a:solidFill>
                  <a:srgbClr val="002060"/>
                </a:solidFill>
                <a:latin typeface="Sitka Text Semibold" pitchFamily="2" charset="0"/>
              </a:rPr>
              <a:t> </a:t>
            </a:r>
            <a:r>
              <a:rPr lang="en-US" sz="2400" b="1" dirty="0" err="1">
                <a:solidFill>
                  <a:srgbClr val="002060"/>
                </a:solidFill>
                <a:latin typeface="Sitka Text Semibold" pitchFamily="2" charset="0"/>
              </a:rPr>
              <a:t>và</a:t>
            </a:r>
            <a:r>
              <a:rPr lang="en-US" sz="2400" b="1" dirty="0">
                <a:solidFill>
                  <a:srgbClr val="002060"/>
                </a:solidFill>
                <a:latin typeface="Sitka Text Semibold" pitchFamily="2" charset="0"/>
              </a:rPr>
              <a:t> bánh </a:t>
            </a:r>
            <a:r>
              <a:rPr lang="en-US" sz="2400" b="1" dirty="0" err="1">
                <a:solidFill>
                  <a:srgbClr val="002060"/>
                </a:solidFill>
                <a:latin typeface="Sitka Text Semibold" pitchFamily="2" charset="0"/>
              </a:rPr>
              <a:t>kẹo</a:t>
            </a:r>
            <a:endParaRPr lang="en-US" sz="2400" b="1" dirty="0">
              <a:solidFill>
                <a:srgbClr val="002060"/>
              </a:solidFill>
              <a:latin typeface="Sitka Text Semibold" pitchFamily="2" charset="0"/>
            </a:endParaRPr>
          </a:p>
          <a:p>
            <a:pPr marL="0" lvl="0" indent="0" algn="l" rtl="0">
              <a:spcBef>
                <a:spcPts val="0"/>
              </a:spcBef>
              <a:spcAft>
                <a:spcPts val="0"/>
              </a:spcAft>
            </a:pPr>
            <a:endParaRPr lang="en-US" sz="1100" b="1" dirty="0">
              <a:solidFill>
                <a:srgbClr val="002060"/>
              </a:solidFill>
              <a:latin typeface="Sitka Text Semibold" pitchFamily="2" charset="0"/>
            </a:endParaRPr>
          </a:p>
          <a:p>
            <a:pPr marL="0" lvl="0" indent="0" algn="l" rtl="0">
              <a:spcBef>
                <a:spcPts val="0"/>
              </a:spcBef>
              <a:spcAft>
                <a:spcPts val="0"/>
              </a:spcAft>
            </a:pPr>
            <a:r>
              <a:rPr lang="en-US" sz="2400" b="1" dirty="0" err="1">
                <a:solidFill>
                  <a:srgbClr val="002060"/>
                </a:solidFill>
                <a:latin typeface="Sitka Text Semibold" pitchFamily="2" charset="0"/>
              </a:rPr>
              <a:t>Thời</a:t>
            </a:r>
            <a:r>
              <a:rPr lang="en-US" sz="2400" b="1" dirty="0">
                <a:solidFill>
                  <a:srgbClr val="002060"/>
                </a:solidFill>
                <a:latin typeface="Sitka Text Semibold" pitchFamily="2" charset="0"/>
              </a:rPr>
              <a:t> </a:t>
            </a:r>
            <a:r>
              <a:rPr lang="en-US" sz="2400" b="1" dirty="0" err="1">
                <a:solidFill>
                  <a:srgbClr val="002060"/>
                </a:solidFill>
                <a:latin typeface="Sitka Text Semibold" pitchFamily="2" charset="0"/>
              </a:rPr>
              <a:t>gian</a:t>
            </a:r>
            <a:r>
              <a:rPr lang="en-US" sz="2400" b="1" dirty="0">
                <a:solidFill>
                  <a:srgbClr val="002060"/>
                </a:solidFill>
                <a:latin typeface="Sitka Text Semibold" pitchFamily="2" charset="0"/>
              </a:rPr>
              <a:t>: 60s</a:t>
            </a:r>
            <a:endParaRPr sz="2400" b="1" dirty="0">
              <a:solidFill>
                <a:srgbClr val="002060"/>
              </a:solidFill>
              <a:latin typeface="Sitka Text Semibold" pitchFamily="2" charset="0"/>
            </a:endParaRPr>
          </a:p>
        </p:txBody>
      </p:sp>
      <p:pic>
        <p:nvPicPr>
          <p:cNvPr id="9" name="Picture 8">
            <a:extLst>
              <a:ext uri="{FF2B5EF4-FFF2-40B4-BE49-F238E27FC236}">
                <a16:creationId xmlns:a16="http://schemas.microsoft.com/office/drawing/2014/main" id="{46123082-7271-0DA4-A88F-F649D6AC34E4}"/>
              </a:ext>
            </a:extLst>
          </p:cNvPr>
          <p:cNvPicPr>
            <a:picLocks noChangeAspect="1"/>
          </p:cNvPicPr>
          <p:nvPr/>
        </p:nvPicPr>
        <p:blipFill>
          <a:blip r:embed="rId7"/>
          <a:stretch>
            <a:fillRect/>
          </a:stretch>
        </p:blipFill>
        <p:spPr>
          <a:xfrm>
            <a:off x="4129088" y="1215139"/>
            <a:ext cx="630690" cy="630690"/>
          </a:xfrm>
          <a:prstGeom prst="rect">
            <a:avLst/>
          </a:prstGeom>
        </p:spPr>
      </p:pic>
      <p:pic>
        <p:nvPicPr>
          <p:cNvPr id="10" name="Picture 9">
            <a:extLst>
              <a:ext uri="{FF2B5EF4-FFF2-40B4-BE49-F238E27FC236}">
                <a16:creationId xmlns:a16="http://schemas.microsoft.com/office/drawing/2014/main" id="{2057EF4B-3351-4A41-B309-031F6C595245}"/>
              </a:ext>
            </a:extLst>
          </p:cNvPr>
          <p:cNvPicPr>
            <a:picLocks noChangeAspect="1"/>
          </p:cNvPicPr>
          <p:nvPr/>
        </p:nvPicPr>
        <p:blipFill>
          <a:blip r:embed="rId7"/>
          <a:stretch>
            <a:fillRect/>
          </a:stretch>
        </p:blipFill>
        <p:spPr>
          <a:xfrm>
            <a:off x="4085206" y="1960411"/>
            <a:ext cx="630690" cy="630690"/>
          </a:xfrm>
          <a:prstGeom prst="rect">
            <a:avLst/>
          </a:prstGeom>
        </p:spPr>
      </p:pic>
      <p:pic>
        <p:nvPicPr>
          <p:cNvPr id="11" name="Picture 10">
            <a:extLst>
              <a:ext uri="{FF2B5EF4-FFF2-40B4-BE49-F238E27FC236}">
                <a16:creationId xmlns:a16="http://schemas.microsoft.com/office/drawing/2014/main" id="{5185268B-52C0-7A65-8523-326554369F02}"/>
              </a:ext>
            </a:extLst>
          </p:cNvPr>
          <p:cNvPicPr>
            <a:picLocks noChangeAspect="1"/>
          </p:cNvPicPr>
          <p:nvPr/>
        </p:nvPicPr>
        <p:blipFill>
          <a:blip r:embed="rId7"/>
          <a:stretch>
            <a:fillRect/>
          </a:stretch>
        </p:blipFill>
        <p:spPr>
          <a:xfrm>
            <a:off x="4156642" y="2724156"/>
            <a:ext cx="630690" cy="630690"/>
          </a:xfrm>
          <a:prstGeom prst="rect">
            <a:avLst/>
          </a:prstGeom>
        </p:spPr>
      </p:pic>
      <p:pic>
        <p:nvPicPr>
          <p:cNvPr id="12" name="1 Minute Timer with Music for Kids! Countdown Videos HD!">
            <a:hlinkClick r:id="" action="ppaction://media"/>
            <a:extLst>
              <a:ext uri="{FF2B5EF4-FFF2-40B4-BE49-F238E27FC236}">
                <a16:creationId xmlns:a16="http://schemas.microsoft.com/office/drawing/2014/main" id="{AB91C572-19A0-51E9-F34B-7ED37EC036B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04700" y="3356540"/>
            <a:ext cx="2325849" cy="1308290"/>
          </a:xfrm>
          <a:prstGeom prst="rect">
            <a:avLst/>
          </a:prstGeom>
        </p:spPr>
      </p:pic>
      <p:pic>
        <p:nvPicPr>
          <p:cNvPr id="2" name="6000294033382">
            <a:hlinkClick r:id="" action="ppaction://media"/>
            <a:extLst>
              <a:ext uri="{FF2B5EF4-FFF2-40B4-BE49-F238E27FC236}">
                <a16:creationId xmlns:a16="http://schemas.microsoft.com/office/drawing/2014/main" id="{76A9D11C-F736-190D-4325-5378BCB01266}"/>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2857500" y="4897413"/>
            <a:ext cx="605745" cy="295144"/>
          </a:xfrm>
          <a:prstGeom prst="rect">
            <a:avLst/>
          </a:prstGeom>
        </p:spPr>
      </p:pic>
    </p:spTree>
    <p:extLst>
      <p:ext uri="{BB962C8B-B14F-4D97-AF65-F5344CB8AC3E}">
        <p14:creationId xmlns:p14="http://schemas.microsoft.com/office/powerpoint/2010/main" val="131241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9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262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2"/>
                </p:tgtEl>
              </p:cMediaNode>
            </p:video>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2"/>
                                        </p:tgtEl>
                                      </p:cBhvr>
                                    </p:cmd>
                                  </p:childTnLst>
                                </p:cTn>
                              </p:par>
                            </p:childTnLst>
                          </p:cTn>
                        </p:par>
                      </p:childTnLst>
                    </p:cTn>
                  </p:par>
                </p:childTnLst>
              </p:cTn>
              <p:nextCondLst>
                <p:cond evt="onClick" delay="0">
                  <p:tgtEl>
                    <p:spTgt spid="12"/>
                  </p:tgtEl>
                </p:cond>
              </p:nextCondLst>
            </p:seq>
            <p:video>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AE444E-924E-6CE8-3B2E-A73D08297E2C}"/>
              </a:ext>
            </a:extLst>
          </p:cNvPr>
          <p:cNvSpPr txBox="1"/>
          <p:nvPr/>
        </p:nvSpPr>
        <p:spPr>
          <a:xfrm>
            <a:off x="302079" y="576373"/>
            <a:ext cx="8923563" cy="3728649"/>
          </a:xfrm>
          <a:prstGeom prst="rect">
            <a:avLst/>
          </a:prstGeom>
          <a:noFill/>
        </p:spPr>
        <p:txBody>
          <a:bodyPr wrap="square">
            <a:spAutoFit/>
          </a:bodyPr>
          <a:lstStyle/>
          <a:p>
            <a:pPr>
              <a:lnSpc>
                <a:spcPct val="150000"/>
              </a:lnSpc>
            </a:pPr>
            <a:r>
              <a:rPr lang="en-US" sz="2000" b="1" i="0" dirty="0">
                <a:solidFill>
                  <a:srgbClr val="333333"/>
                </a:solidFill>
                <a:effectLst/>
                <a:latin typeface="Arial" panose="020B0604020202020204" pitchFamily="34" charset="0"/>
              </a:rPr>
              <a:t>      </a:t>
            </a:r>
            <a:r>
              <a:rPr lang="en-US" sz="2000" b="1" i="0" dirty="0" err="1">
                <a:solidFill>
                  <a:srgbClr val="C00000"/>
                </a:solidFill>
                <a:effectLst/>
                <a:latin typeface="Arial" panose="020B0604020202020204" pitchFamily="34" charset="0"/>
              </a:rPr>
              <a:t>Tình</a:t>
            </a:r>
            <a:r>
              <a:rPr lang="en-US" sz="2000" b="1" i="0" dirty="0">
                <a:solidFill>
                  <a:srgbClr val="C00000"/>
                </a:solidFill>
                <a:effectLst/>
                <a:latin typeface="Arial" panose="020B0604020202020204" pitchFamily="34" charset="0"/>
              </a:rPr>
              <a:t> </a:t>
            </a:r>
            <a:r>
              <a:rPr lang="en-US" sz="2000" b="1" i="0" dirty="0" err="1">
                <a:solidFill>
                  <a:srgbClr val="C00000"/>
                </a:solidFill>
                <a:effectLst/>
                <a:latin typeface="Arial" panose="020B0604020202020204" pitchFamily="34" charset="0"/>
              </a:rPr>
              <a:t>huống</a:t>
            </a:r>
            <a:r>
              <a:rPr lang="en-US" sz="2000" b="1" i="0" dirty="0">
                <a:solidFill>
                  <a:srgbClr val="C00000"/>
                </a:solidFill>
                <a:effectLst/>
                <a:latin typeface="Arial" panose="020B0604020202020204" pitchFamily="34" charset="0"/>
              </a:rPr>
              <a:t> 2: </a:t>
            </a:r>
            <a:r>
              <a:rPr lang="vi-VN" sz="2000" b="1" i="0" dirty="0">
                <a:solidFill>
                  <a:srgbClr val="333333"/>
                </a:solidFill>
                <a:effectLst/>
                <a:latin typeface="Arial" panose="020B0604020202020204" pitchFamily="34" charset="0"/>
              </a:rPr>
              <a:t>Trong quá trình vận chuyển các hộp cá đông lạnh từ kho ra cửa hàng, do sơ ý, anh K chủ cửa hàng làm rơi các hộp cá xuống đất. Hộp cá bị bật nắp, đồng thời bao bì bị rách và bung ra. </a:t>
            </a:r>
            <a:r>
              <a:rPr lang="en-US" sz="2000" b="1" dirty="0">
                <a:solidFill>
                  <a:srgbClr val="333333"/>
                </a:solidFill>
                <a:latin typeface="Arial" panose="020B0604020202020204" pitchFamily="34" charset="0"/>
              </a:rPr>
              <a:t>V</a:t>
            </a:r>
            <a:r>
              <a:rPr lang="vi-VN" sz="2000" b="1" i="0" dirty="0">
                <a:solidFill>
                  <a:srgbClr val="333333"/>
                </a:solidFill>
                <a:effectLst/>
                <a:latin typeface="Arial" panose="020B0604020202020204" pitchFamily="34" charset="0"/>
              </a:rPr>
              <a:t>ợ anh K cho rằng chỉ cần thay các vỏ hộp và bao bì khác là có thể tiếp tục bày bán ở cửa hàng. Song anh K không đồng ý với ý kiến của vợ, anh cho rằng số cá đã không bảo đảm vệ sinh do mất nắp, nên không thể đem bán</a:t>
            </a:r>
            <a:r>
              <a:rPr lang="en-US" sz="2000" b="1" i="0" dirty="0">
                <a:solidFill>
                  <a:srgbClr val="333333"/>
                </a:solidFill>
                <a:effectLst/>
                <a:latin typeface="Arial" panose="020B0604020202020204" pitchFamily="34" charset="0"/>
              </a:rPr>
              <a:t>.</a:t>
            </a:r>
          </a:p>
          <a:p>
            <a:pPr>
              <a:lnSpc>
                <a:spcPct val="150000"/>
              </a:lnSpc>
            </a:pPr>
            <a:r>
              <a:rPr lang="en-US" sz="2000" b="1" dirty="0">
                <a:solidFill>
                  <a:srgbClr val="333333"/>
                </a:solidFill>
                <a:latin typeface="Arial" panose="020B0604020202020204" pitchFamily="34" charset="0"/>
              </a:rPr>
              <a:t>Quan </a:t>
            </a:r>
            <a:r>
              <a:rPr lang="en-US" sz="2000" b="1" dirty="0" err="1">
                <a:solidFill>
                  <a:srgbClr val="333333"/>
                </a:solidFill>
                <a:latin typeface="Arial" panose="020B0604020202020204" pitchFamily="34" charset="0"/>
              </a:rPr>
              <a:t>điểm</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của</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em</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về</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hành</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động</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của</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vợ</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chồng</a:t>
            </a:r>
            <a:r>
              <a:rPr lang="en-US" sz="2000" b="1" dirty="0">
                <a:solidFill>
                  <a:srgbClr val="333333"/>
                </a:solidFill>
                <a:latin typeface="Arial" panose="020B0604020202020204" pitchFamily="34" charset="0"/>
              </a:rPr>
              <a:t> </a:t>
            </a:r>
            <a:r>
              <a:rPr lang="en-US" sz="2000" b="1" dirty="0" err="1">
                <a:solidFill>
                  <a:srgbClr val="333333"/>
                </a:solidFill>
                <a:latin typeface="Arial" panose="020B0604020202020204" pitchFamily="34" charset="0"/>
              </a:rPr>
              <a:t>anh</a:t>
            </a:r>
            <a:r>
              <a:rPr lang="en-US" sz="2000" b="1" dirty="0">
                <a:solidFill>
                  <a:srgbClr val="333333"/>
                </a:solidFill>
                <a:latin typeface="Arial" panose="020B0604020202020204" pitchFamily="34" charset="0"/>
              </a:rPr>
              <a:t> K?</a:t>
            </a:r>
            <a:endParaRPr lang="en-US" sz="2000" dirty="0"/>
          </a:p>
        </p:txBody>
      </p:sp>
    </p:spTree>
    <p:extLst>
      <p:ext uri="{BB962C8B-B14F-4D97-AF65-F5344CB8AC3E}">
        <p14:creationId xmlns:p14="http://schemas.microsoft.com/office/powerpoint/2010/main" val="2479006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94"/>
        <p:cNvGrpSpPr/>
        <p:nvPr/>
      </p:nvGrpSpPr>
      <p:grpSpPr>
        <a:xfrm>
          <a:off x="0" y="0"/>
          <a:ext cx="0" cy="0"/>
          <a:chOff x="0" y="0"/>
          <a:chExt cx="0" cy="0"/>
        </a:xfrm>
      </p:grpSpPr>
      <p:sp>
        <p:nvSpPr>
          <p:cNvPr id="2095" name="Google Shape;2095;p35"/>
          <p:cNvSpPr txBox="1">
            <a:spLocks noGrp="1"/>
          </p:cNvSpPr>
          <p:nvPr>
            <p:ph type="ctrTitle"/>
          </p:nvPr>
        </p:nvSpPr>
        <p:spPr>
          <a:xfrm>
            <a:off x="1589963" y="1731756"/>
            <a:ext cx="6519318" cy="180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3600" dirty="0">
                <a:solidFill>
                  <a:srgbClr val="C00000"/>
                </a:solidFill>
              </a:rPr>
              <a:t>DINH DƯỠNG VÀ TIÊU HÓA Ở NGƯỜI</a:t>
            </a:r>
            <a:br>
              <a:rPr lang="en-US" sz="3600" dirty="0">
                <a:solidFill>
                  <a:srgbClr val="C00000"/>
                </a:solidFill>
              </a:rPr>
            </a:br>
            <a:r>
              <a:rPr lang="en-US" sz="3600" dirty="0">
                <a:solidFill>
                  <a:srgbClr val="C00000"/>
                </a:solidFill>
              </a:rPr>
              <a:t>(</a:t>
            </a:r>
            <a:r>
              <a:rPr lang="en-US" sz="3600" dirty="0" err="1">
                <a:solidFill>
                  <a:srgbClr val="C00000"/>
                </a:solidFill>
              </a:rPr>
              <a:t>Tiết</a:t>
            </a:r>
            <a:r>
              <a:rPr lang="en-US" sz="3600" dirty="0">
                <a:solidFill>
                  <a:srgbClr val="C00000"/>
                </a:solidFill>
              </a:rPr>
              <a:t> 5)</a:t>
            </a:r>
            <a:endParaRPr sz="1600" dirty="0">
              <a:solidFill>
                <a:srgbClr val="C00000"/>
              </a:solidFill>
              <a:highlight>
                <a:schemeClr val="dk2"/>
              </a:highlight>
              <a:latin typeface="Varela Round"/>
              <a:ea typeface="Varela Round"/>
              <a:cs typeface="Varela Round"/>
              <a:sym typeface="Varela Round"/>
            </a:endParaRPr>
          </a:p>
        </p:txBody>
      </p:sp>
      <p:sp>
        <p:nvSpPr>
          <p:cNvPr id="2112" name="Google Shape;2112;p35"/>
          <p:cNvSpPr/>
          <p:nvPr/>
        </p:nvSpPr>
        <p:spPr>
          <a:xfrm>
            <a:off x="6830422" y="855823"/>
            <a:ext cx="1236835" cy="489612"/>
          </a:xfrm>
          <a:custGeom>
            <a:avLst/>
            <a:gdLst/>
            <a:ahLst/>
            <a:cxnLst/>
            <a:rect l="l" t="t" r="r" b="b"/>
            <a:pathLst>
              <a:path w="36083" h="14031" extrusionOk="0">
                <a:moveTo>
                  <a:pt x="18007" y="0"/>
                </a:moveTo>
                <a:cubicBezTo>
                  <a:pt x="15994" y="0"/>
                  <a:pt x="14021" y="912"/>
                  <a:pt x="12749" y="2604"/>
                </a:cubicBezTo>
                <a:cubicBezTo>
                  <a:pt x="12302" y="3196"/>
                  <a:pt x="11957" y="3864"/>
                  <a:pt x="11732" y="4571"/>
                </a:cubicBezTo>
                <a:cubicBezTo>
                  <a:pt x="11672" y="4757"/>
                  <a:pt x="11622" y="4945"/>
                  <a:pt x="11581" y="5134"/>
                </a:cubicBezTo>
                <a:cubicBezTo>
                  <a:pt x="11547" y="5292"/>
                  <a:pt x="11570" y="5420"/>
                  <a:pt x="11435" y="5420"/>
                </a:cubicBezTo>
                <a:cubicBezTo>
                  <a:pt x="11415" y="5420"/>
                  <a:pt x="11391" y="5417"/>
                  <a:pt x="11363" y="5411"/>
                </a:cubicBezTo>
                <a:cubicBezTo>
                  <a:pt x="11163" y="5370"/>
                  <a:pt x="10965" y="5248"/>
                  <a:pt x="10766" y="5189"/>
                </a:cubicBezTo>
                <a:cubicBezTo>
                  <a:pt x="10552" y="5127"/>
                  <a:pt x="10335" y="5083"/>
                  <a:pt x="10116" y="5053"/>
                </a:cubicBezTo>
                <a:cubicBezTo>
                  <a:pt x="9899" y="5022"/>
                  <a:pt x="9681" y="5007"/>
                  <a:pt x="9464" y="5007"/>
                </a:cubicBezTo>
                <a:cubicBezTo>
                  <a:pt x="8125" y="5007"/>
                  <a:pt x="6822" y="5578"/>
                  <a:pt x="5937" y="6609"/>
                </a:cubicBezTo>
                <a:cubicBezTo>
                  <a:pt x="5452" y="7174"/>
                  <a:pt x="5202" y="7782"/>
                  <a:pt x="4945" y="8468"/>
                </a:cubicBezTo>
                <a:cubicBezTo>
                  <a:pt x="4808" y="8829"/>
                  <a:pt x="4418" y="8774"/>
                  <a:pt x="4092" y="8842"/>
                </a:cubicBezTo>
                <a:cubicBezTo>
                  <a:pt x="3738" y="8914"/>
                  <a:pt x="3396" y="9036"/>
                  <a:pt x="3068" y="9191"/>
                </a:cubicBezTo>
                <a:cubicBezTo>
                  <a:pt x="1829" y="9775"/>
                  <a:pt x="851" y="10920"/>
                  <a:pt x="456" y="12232"/>
                </a:cubicBezTo>
                <a:cubicBezTo>
                  <a:pt x="312" y="12705"/>
                  <a:pt x="1" y="13789"/>
                  <a:pt x="681" y="13988"/>
                </a:cubicBezTo>
                <a:cubicBezTo>
                  <a:pt x="727" y="14014"/>
                  <a:pt x="782" y="14030"/>
                  <a:pt x="848" y="14030"/>
                </a:cubicBezTo>
                <a:lnTo>
                  <a:pt x="35235" y="14030"/>
                </a:lnTo>
                <a:cubicBezTo>
                  <a:pt x="35301" y="14030"/>
                  <a:pt x="35357" y="14014"/>
                  <a:pt x="35402" y="13988"/>
                </a:cubicBezTo>
                <a:cubicBezTo>
                  <a:pt x="36082" y="13789"/>
                  <a:pt x="35770" y="12705"/>
                  <a:pt x="35627" y="12232"/>
                </a:cubicBezTo>
                <a:cubicBezTo>
                  <a:pt x="35232" y="10920"/>
                  <a:pt x="34255" y="9775"/>
                  <a:pt x="33015" y="9191"/>
                </a:cubicBezTo>
                <a:cubicBezTo>
                  <a:pt x="32687" y="9036"/>
                  <a:pt x="32345" y="8914"/>
                  <a:pt x="31990" y="8842"/>
                </a:cubicBezTo>
                <a:cubicBezTo>
                  <a:pt x="31664" y="8774"/>
                  <a:pt x="31274" y="8829"/>
                  <a:pt x="31138" y="8468"/>
                </a:cubicBezTo>
                <a:cubicBezTo>
                  <a:pt x="30881" y="7782"/>
                  <a:pt x="30631" y="7174"/>
                  <a:pt x="30146" y="6609"/>
                </a:cubicBezTo>
                <a:cubicBezTo>
                  <a:pt x="29263" y="5578"/>
                  <a:pt x="27958" y="5007"/>
                  <a:pt x="26619" y="5007"/>
                </a:cubicBezTo>
                <a:cubicBezTo>
                  <a:pt x="26402" y="5007"/>
                  <a:pt x="26184" y="5022"/>
                  <a:pt x="25967" y="5053"/>
                </a:cubicBezTo>
                <a:cubicBezTo>
                  <a:pt x="25747" y="5083"/>
                  <a:pt x="25531" y="5127"/>
                  <a:pt x="25317" y="5189"/>
                </a:cubicBezTo>
                <a:cubicBezTo>
                  <a:pt x="25118" y="5248"/>
                  <a:pt x="24920" y="5370"/>
                  <a:pt x="24720" y="5411"/>
                </a:cubicBezTo>
                <a:cubicBezTo>
                  <a:pt x="24692" y="5417"/>
                  <a:pt x="24668" y="5420"/>
                  <a:pt x="24648" y="5420"/>
                </a:cubicBezTo>
                <a:cubicBezTo>
                  <a:pt x="24513" y="5420"/>
                  <a:pt x="24535" y="5292"/>
                  <a:pt x="24502" y="5134"/>
                </a:cubicBezTo>
                <a:cubicBezTo>
                  <a:pt x="24461" y="4945"/>
                  <a:pt x="24411" y="4757"/>
                  <a:pt x="24353" y="4571"/>
                </a:cubicBezTo>
                <a:cubicBezTo>
                  <a:pt x="24126" y="3864"/>
                  <a:pt x="23780" y="3196"/>
                  <a:pt x="23334" y="2604"/>
                </a:cubicBezTo>
                <a:cubicBezTo>
                  <a:pt x="22062" y="912"/>
                  <a:pt x="20089" y="0"/>
                  <a:pt x="18077" y="0"/>
                </a:cubicBezTo>
                <a:cubicBezTo>
                  <a:pt x="18066" y="0"/>
                  <a:pt x="18054" y="1"/>
                  <a:pt x="18042" y="1"/>
                </a:cubicBezTo>
                <a:cubicBezTo>
                  <a:pt x="18031" y="1"/>
                  <a:pt x="18019" y="0"/>
                  <a:pt x="180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5"/>
          <p:cNvSpPr/>
          <p:nvPr/>
        </p:nvSpPr>
        <p:spPr>
          <a:xfrm>
            <a:off x="1527241" y="417706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35"/>
          <p:cNvSpPr/>
          <p:nvPr/>
        </p:nvSpPr>
        <p:spPr>
          <a:xfrm>
            <a:off x="7988191" y="71406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0BA"/>
              </a:solidFill>
            </a:endParaRPr>
          </a:p>
        </p:txBody>
      </p:sp>
      <p:sp>
        <p:nvSpPr>
          <p:cNvPr id="2115" name="Google Shape;2115;p35"/>
          <p:cNvSpPr/>
          <p:nvPr/>
        </p:nvSpPr>
        <p:spPr>
          <a:xfrm>
            <a:off x="7727591" y="403948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6" name="Google Shape;2116;p35"/>
          <p:cNvGrpSpPr/>
          <p:nvPr/>
        </p:nvGrpSpPr>
        <p:grpSpPr>
          <a:xfrm rot="1315589">
            <a:off x="976505" y="459619"/>
            <a:ext cx="902596" cy="1584801"/>
            <a:chOff x="2332850" y="1508965"/>
            <a:chExt cx="495799" cy="870474"/>
          </a:xfrm>
        </p:grpSpPr>
        <p:sp>
          <p:nvSpPr>
            <p:cNvPr id="2117" name="Google Shape;2117;p35"/>
            <p:cNvSpPr/>
            <p:nvPr/>
          </p:nvSpPr>
          <p:spPr>
            <a:xfrm>
              <a:off x="2347410" y="1709183"/>
              <a:ext cx="467748" cy="569138"/>
            </a:xfrm>
            <a:custGeom>
              <a:avLst/>
              <a:gdLst/>
              <a:ahLst/>
              <a:cxnLst/>
              <a:rect l="l" t="t" r="r" b="b"/>
              <a:pathLst>
                <a:path w="8770" h="10671" extrusionOk="0">
                  <a:moveTo>
                    <a:pt x="4336" y="1"/>
                  </a:moveTo>
                  <a:cubicBezTo>
                    <a:pt x="4096" y="1"/>
                    <a:pt x="3869" y="8"/>
                    <a:pt x="3774" y="23"/>
                  </a:cubicBezTo>
                  <a:cubicBezTo>
                    <a:pt x="3116" y="126"/>
                    <a:pt x="2471" y="296"/>
                    <a:pt x="1881" y="622"/>
                  </a:cubicBezTo>
                  <a:cubicBezTo>
                    <a:pt x="1050" y="1081"/>
                    <a:pt x="456" y="1815"/>
                    <a:pt x="217" y="2738"/>
                  </a:cubicBezTo>
                  <a:cubicBezTo>
                    <a:pt x="95" y="3209"/>
                    <a:pt x="43" y="3707"/>
                    <a:pt x="20" y="4193"/>
                  </a:cubicBezTo>
                  <a:cubicBezTo>
                    <a:pt x="1" y="4646"/>
                    <a:pt x="18" y="5111"/>
                    <a:pt x="119" y="5555"/>
                  </a:cubicBezTo>
                  <a:cubicBezTo>
                    <a:pt x="226" y="6023"/>
                    <a:pt x="438" y="6457"/>
                    <a:pt x="759" y="6815"/>
                  </a:cubicBezTo>
                  <a:cubicBezTo>
                    <a:pt x="1053" y="7143"/>
                    <a:pt x="1424" y="7390"/>
                    <a:pt x="1768" y="7662"/>
                  </a:cubicBezTo>
                  <a:cubicBezTo>
                    <a:pt x="2542" y="8276"/>
                    <a:pt x="3029" y="9149"/>
                    <a:pt x="3040" y="10149"/>
                  </a:cubicBezTo>
                  <a:cubicBezTo>
                    <a:pt x="3040" y="10202"/>
                    <a:pt x="3052" y="10250"/>
                    <a:pt x="3070" y="10290"/>
                  </a:cubicBezTo>
                  <a:cubicBezTo>
                    <a:pt x="3070" y="10294"/>
                    <a:pt x="3068" y="10298"/>
                    <a:pt x="3068" y="10301"/>
                  </a:cubicBezTo>
                  <a:cubicBezTo>
                    <a:pt x="3072" y="10391"/>
                    <a:pt x="3102" y="10487"/>
                    <a:pt x="3171" y="10551"/>
                  </a:cubicBezTo>
                  <a:cubicBezTo>
                    <a:pt x="3234" y="10611"/>
                    <a:pt x="3321" y="10657"/>
                    <a:pt x="3409" y="10657"/>
                  </a:cubicBezTo>
                  <a:cubicBezTo>
                    <a:pt x="3413" y="10657"/>
                    <a:pt x="3416" y="10657"/>
                    <a:pt x="3419" y="10657"/>
                  </a:cubicBezTo>
                  <a:cubicBezTo>
                    <a:pt x="3726" y="10638"/>
                    <a:pt x="4030" y="10618"/>
                    <a:pt x="4335" y="10601"/>
                  </a:cubicBezTo>
                  <a:cubicBezTo>
                    <a:pt x="4339" y="10601"/>
                    <a:pt x="4342" y="10601"/>
                    <a:pt x="4346" y="10599"/>
                  </a:cubicBezTo>
                  <a:cubicBezTo>
                    <a:pt x="4348" y="10601"/>
                    <a:pt x="4353" y="10601"/>
                    <a:pt x="4355" y="10601"/>
                  </a:cubicBezTo>
                  <a:cubicBezTo>
                    <a:pt x="4661" y="10622"/>
                    <a:pt x="4964" y="10647"/>
                    <a:pt x="5269" y="10670"/>
                  </a:cubicBezTo>
                  <a:cubicBezTo>
                    <a:pt x="5274" y="10670"/>
                    <a:pt x="5279" y="10670"/>
                    <a:pt x="5284" y="10670"/>
                  </a:cubicBezTo>
                  <a:cubicBezTo>
                    <a:pt x="5372" y="10670"/>
                    <a:pt x="5457" y="10624"/>
                    <a:pt x="5521" y="10567"/>
                  </a:cubicBezTo>
                  <a:cubicBezTo>
                    <a:pt x="5590" y="10505"/>
                    <a:pt x="5622" y="10407"/>
                    <a:pt x="5625" y="10317"/>
                  </a:cubicBezTo>
                  <a:cubicBezTo>
                    <a:pt x="5627" y="10315"/>
                    <a:pt x="5625" y="10310"/>
                    <a:pt x="5625" y="10308"/>
                  </a:cubicBezTo>
                  <a:cubicBezTo>
                    <a:pt x="5645" y="10267"/>
                    <a:pt x="5655" y="10220"/>
                    <a:pt x="5655" y="10166"/>
                  </a:cubicBezTo>
                  <a:cubicBezTo>
                    <a:pt x="5682" y="9167"/>
                    <a:pt x="6180" y="8300"/>
                    <a:pt x="6962" y="7696"/>
                  </a:cubicBezTo>
                  <a:cubicBezTo>
                    <a:pt x="7309" y="7428"/>
                    <a:pt x="7683" y="7187"/>
                    <a:pt x="7980" y="6863"/>
                  </a:cubicBezTo>
                  <a:cubicBezTo>
                    <a:pt x="8308" y="6511"/>
                    <a:pt x="8526" y="6078"/>
                    <a:pt x="8640" y="5612"/>
                  </a:cubicBezTo>
                  <a:cubicBezTo>
                    <a:pt x="8746" y="5169"/>
                    <a:pt x="8769" y="4705"/>
                    <a:pt x="8755" y="4251"/>
                  </a:cubicBezTo>
                  <a:cubicBezTo>
                    <a:pt x="8739" y="3766"/>
                    <a:pt x="8696" y="3268"/>
                    <a:pt x="8579" y="2794"/>
                  </a:cubicBezTo>
                  <a:cubicBezTo>
                    <a:pt x="8353" y="1866"/>
                    <a:pt x="7768" y="1127"/>
                    <a:pt x="6942" y="656"/>
                  </a:cubicBezTo>
                  <a:cubicBezTo>
                    <a:pt x="6357" y="322"/>
                    <a:pt x="5714" y="143"/>
                    <a:pt x="5057" y="32"/>
                  </a:cubicBezTo>
                  <a:cubicBezTo>
                    <a:pt x="4941" y="11"/>
                    <a:pt x="4629" y="1"/>
                    <a:pt x="4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35"/>
            <p:cNvSpPr/>
            <p:nvPr/>
          </p:nvSpPr>
          <p:spPr>
            <a:xfrm>
              <a:off x="2516587" y="2272290"/>
              <a:ext cx="132964" cy="96323"/>
            </a:xfrm>
            <a:custGeom>
              <a:avLst/>
              <a:gdLst/>
              <a:ahLst/>
              <a:cxnLst/>
              <a:rect l="l" t="t" r="r" b="b"/>
              <a:pathLst>
                <a:path w="2493" h="1806" extrusionOk="0">
                  <a:moveTo>
                    <a:pt x="454" y="0"/>
                  </a:moveTo>
                  <a:cubicBezTo>
                    <a:pt x="244" y="0"/>
                    <a:pt x="1" y="191"/>
                    <a:pt x="26" y="422"/>
                  </a:cubicBezTo>
                  <a:cubicBezTo>
                    <a:pt x="31" y="459"/>
                    <a:pt x="36" y="496"/>
                    <a:pt x="42" y="535"/>
                  </a:cubicBezTo>
                  <a:cubicBezTo>
                    <a:pt x="19" y="604"/>
                    <a:pt x="15" y="684"/>
                    <a:pt x="42" y="774"/>
                  </a:cubicBezTo>
                  <a:cubicBezTo>
                    <a:pt x="82" y="918"/>
                    <a:pt x="144" y="1051"/>
                    <a:pt x="222" y="1173"/>
                  </a:cubicBezTo>
                  <a:cubicBezTo>
                    <a:pt x="380" y="1512"/>
                    <a:pt x="641" y="1777"/>
                    <a:pt x="1059" y="1802"/>
                  </a:cubicBezTo>
                  <a:cubicBezTo>
                    <a:pt x="1080" y="1803"/>
                    <a:pt x="1101" y="1804"/>
                    <a:pt x="1122" y="1804"/>
                  </a:cubicBezTo>
                  <a:cubicBezTo>
                    <a:pt x="1160" y="1804"/>
                    <a:pt x="1198" y="1802"/>
                    <a:pt x="1236" y="1799"/>
                  </a:cubicBezTo>
                  <a:cubicBezTo>
                    <a:pt x="1278" y="1803"/>
                    <a:pt x="1320" y="1805"/>
                    <a:pt x="1363" y="1805"/>
                  </a:cubicBezTo>
                  <a:cubicBezTo>
                    <a:pt x="1380" y="1805"/>
                    <a:pt x="1396" y="1805"/>
                    <a:pt x="1413" y="1804"/>
                  </a:cubicBezTo>
                  <a:cubicBezTo>
                    <a:pt x="1831" y="1786"/>
                    <a:pt x="2095" y="1522"/>
                    <a:pt x="2257" y="1186"/>
                  </a:cubicBezTo>
                  <a:cubicBezTo>
                    <a:pt x="2338" y="1065"/>
                    <a:pt x="2402" y="932"/>
                    <a:pt x="2445" y="790"/>
                  </a:cubicBezTo>
                  <a:cubicBezTo>
                    <a:pt x="2471" y="702"/>
                    <a:pt x="2469" y="620"/>
                    <a:pt x="2448" y="551"/>
                  </a:cubicBezTo>
                  <a:cubicBezTo>
                    <a:pt x="2453" y="514"/>
                    <a:pt x="2459" y="475"/>
                    <a:pt x="2464" y="438"/>
                  </a:cubicBezTo>
                  <a:cubicBezTo>
                    <a:pt x="2492" y="207"/>
                    <a:pt x="2253" y="14"/>
                    <a:pt x="2042" y="11"/>
                  </a:cubicBezTo>
                  <a:cubicBezTo>
                    <a:pt x="2039" y="11"/>
                    <a:pt x="2036" y="11"/>
                    <a:pt x="2033" y="11"/>
                  </a:cubicBezTo>
                  <a:cubicBezTo>
                    <a:pt x="1961" y="11"/>
                    <a:pt x="1900" y="30"/>
                    <a:pt x="1846" y="58"/>
                  </a:cubicBezTo>
                  <a:cubicBezTo>
                    <a:pt x="1804" y="44"/>
                    <a:pt x="1761" y="37"/>
                    <a:pt x="1717" y="37"/>
                  </a:cubicBezTo>
                  <a:cubicBezTo>
                    <a:pt x="1623" y="37"/>
                    <a:pt x="1525" y="73"/>
                    <a:pt x="1438" y="160"/>
                  </a:cubicBezTo>
                  <a:cubicBezTo>
                    <a:pt x="1383" y="216"/>
                    <a:pt x="1316" y="262"/>
                    <a:pt x="1247" y="296"/>
                  </a:cubicBezTo>
                  <a:cubicBezTo>
                    <a:pt x="1176" y="262"/>
                    <a:pt x="1110" y="214"/>
                    <a:pt x="1055" y="158"/>
                  </a:cubicBezTo>
                  <a:cubicBezTo>
                    <a:pt x="967" y="67"/>
                    <a:pt x="868" y="30"/>
                    <a:pt x="772" y="30"/>
                  </a:cubicBezTo>
                  <a:cubicBezTo>
                    <a:pt x="730" y="30"/>
                    <a:pt x="689" y="37"/>
                    <a:pt x="649" y="50"/>
                  </a:cubicBezTo>
                  <a:cubicBezTo>
                    <a:pt x="594" y="20"/>
                    <a:pt x="529" y="0"/>
                    <a:pt x="454" y="0"/>
                  </a:cubicBez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35"/>
            <p:cNvSpPr/>
            <p:nvPr/>
          </p:nvSpPr>
          <p:spPr>
            <a:xfrm>
              <a:off x="2540908" y="1888227"/>
              <a:ext cx="89816" cy="406413"/>
            </a:xfrm>
            <a:custGeom>
              <a:avLst/>
              <a:gdLst/>
              <a:ahLst/>
              <a:cxnLst/>
              <a:rect l="l" t="t" r="r" b="b"/>
              <a:pathLst>
                <a:path w="1684" h="7620" extrusionOk="0">
                  <a:moveTo>
                    <a:pt x="1044" y="288"/>
                  </a:moveTo>
                  <a:cubicBezTo>
                    <a:pt x="1141" y="288"/>
                    <a:pt x="1232" y="333"/>
                    <a:pt x="1290" y="439"/>
                  </a:cubicBezTo>
                  <a:cubicBezTo>
                    <a:pt x="1413" y="664"/>
                    <a:pt x="1296" y="926"/>
                    <a:pt x="1186" y="1128"/>
                  </a:cubicBezTo>
                  <a:cubicBezTo>
                    <a:pt x="1053" y="1369"/>
                    <a:pt x="902" y="1598"/>
                    <a:pt x="753" y="1828"/>
                  </a:cubicBezTo>
                  <a:cubicBezTo>
                    <a:pt x="737" y="1810"/>
                    <a:pt x="723" y="1794"/>
                    <a:pt x="707" y="1777"/>
                  </a:cubicBezTo>
                  <a:cubicBezTo>
                    <a:pt x="535" y="1576"/>
                    <a:pt x="482" y="1381"/>
                    <a:pt x="512" y="1117"/>
                  </a:cubicBezTo>
                  <a:cubicBezTo>
                    <a:pt x="539" y="873"/>
                    <a:pt x="587" y="563"/>
                    <a:pt x="783" y="393"/>
                  </a:cubicBezTo>
                  <a:cubicBezTo>
                    <a:pt x="859" y="327"/>
                    <a:pt x="954" y="288"/>
                    <a:pt x="1044" y="288"/>
                  </a:cubicBezTo>
                  <a:close/>
                  <a:moveTo>
                    <a:pt x="1046" y="0"/>
                  </a:moveTo>
                  <a:cubicBezTo>
                    <a:pt x="593" y="0"/>
                    <a:pt x="347" y="446"/>
                    <a:pt x="270" y="841"/>
                  </a:cubicBezTo>
                  <a:cubicBezTo>
                    <a:pt x="224" y="1084"/>
                    <a:pt x="185" y="1350"/>
                    <a:pt x="266" y="1589"/>
                  </a:cubicBezTo>
                  <a:cubicBezTo>
                    <a:pt x="330" y="1780"/>
                    <a:pt x="463" y="1929"/>
                    <a:pt x="597" y="2074"/>
                  </a:cubicBezTo>
                  <a:cubicBezTo>
                    <a:pt x="542" y="2163"/>
                    <a:pt x="489" y="2252"/>
                    <a:pt x="440" y="2344"/>
                  </a:cubicBezTo>
                  <a:cubicBezTo>
                    <a:pt x="209" y="2767"/>
                    <a:pt x="75" y="3210"/>
                    <a:pt x="41" y="3694"/>
                  </a:cubicBezTo>
                  <a:cubicBezTo>
                    <a:pt x="0" y="4302"/>
                    <a:pt x="41" y="4922"/>
                    <a:pt x="52" y="5532"/>
                  </a:cubicBezTo>
                  <a:cubicBezTo>
                    <a:pt x="60" y="6115"/>
                    <a:pt x="37" y="6714"/>
                    <a:pt x="188" y="7281"/>
                  </a:cubicBezTo>
                  <a:cubicBezTo>
                    <a:pt x="207" y="7351"/>
                    <a:pt x="262" y="7382"/>
                    <a:pt x="319" y="7382"/>
                  </a:cubicBezTo>
                  <a:cubicBezTo>
                    <a:pt x="403" y="7382"/>
                    <a:pt x="490" y="7313"/>
                    <a:pt x="463" y="7208"/>
                  </a:cubicBezTo>
                  <a:cubicBezTo>
                    <a:pt x="310" y="6643"/>
                    <a:pt x="342" y="6042"/>
                    <a:pt x="333" y="5464"/>
                  </a:cubicBezTo>
                  <a:cubicBezTo>
                    <a:pt x="323" y="4887"/>
                    <a:pt x="287" y="4304"/>
                    <a:pt x="323" y="3728"/>
                  </a:cubicBezTo>
                  <a:cubicBezTo>
                    <a:pt x="355" y="3203"/>
                    <a:pt x="530" y="2748"/>
                    <a:pt x="791" y="2303"/>
                  </a:cubicBezTo>
                  <a:cubicBezTo>
                    <a:pt x="1044" y="2654"/>
                    <a:pt x="1145" y="3076"/>
                    <a:pt x="1182" y="3513"/>
                  </a:cubicBezTo>
                  <a:cubicBezTo>
                    <a:pt x="1294" y="4816"/>
                    <a:pt x="1166" y="6163"/>
                    <a:pt x="911" y="7440"/>
                  </a:cubicBezTo>
                  <a:cubicBezTo>
                    <a:pt x="890" y="7548"/>
                    <a:pt x="980" y="7620"/>
                    <a:pt x="1063" y="7620"/>
                  </a:cubicBezTo>
                  <a:cubicBezTo>
                    <a:pt x="1117" y="7620"/>
                    <a:pt x="1168" y="7589"/>
                    <a:pt x="1182" y="7518"/>
                  </a:cubicBezTo>
                  <a:cubicBezTo>
                    <a:pt x="1395" y="6457"/>
                    <a:pt x="1503" y="5378"/>
                    <a:pt x="1496" y="4295"/>
                  </a:cubicBezTo>
                  <a:cubicBezTo>
                    <a:pt x="1492" y="3825"/>
                    <a:pt x="1483" y="3341"/>
                    <a:pt x="1368" y="2882"/>
                  </a:cubicBezTo>
                  <a:cubicBezTo>
                    <a:pt x="1319" y="2691"/>
                    <a:pt x="1248" y="2501"/>
                    <a:pt x="1152" y="2328"/>
                  </a:cubicBezTo>
                  <a:cubicBezTo>
                    <a:pt x="1094" y="2225"/>
                    <a:pt x="1024" y="2135"/>
                    <a:pt x="948" y="2048"/>
                  </a:cubicBezTo>
                  <a:cubicBezTo>
                    <a:pt x="1195" y="1679"/>
                    <a:pt x="1494" y="1298"/>
                    <a:pt x="1595" y="875"/>
                  </a:cubicBezTo>
                  <a:cubicBezTo>
                    <a:pt x="1684" y="506"/>
                    <a:pt x="1519" y="26"/>
                    <a:pt x="1083" y="1"/>
                  </a:cubicBezTo>
                  <a:cubicBezTo>
                    <a:pt x="1071" y="0"/>
                    <a:pt x="1058" y="0"/>
                    <a:pt x="10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5"/>
            <p:cNvSpPr/>
            <p:nvPr/>
          </p:nvSpPr>
          <p:spPr>
            <a:xfrm>
              <a:off x="2485120" y="2193675"/>
              <a:ext cx="205233" cy="132004"/>
            </a:xfrm>
            <a:custGeom>
              <a:avLst/>
              <a:gdLst/>
              <a:ahLst/>
              <a:cxnLst/>
              <a:rect l="l" t="t" r="r" b="b"/>
              <a:pathLst>
                <a:path w="3848" h="2475" extrusionOk="0">
                  <a:moveTo>
                    <a:pt x="2832" y="0"/>
                  </a:moveTo>
                  <a:cubicBezTo>
                    <a:pt x="2601" y="0"/>
                    <a:pt x="2367" y="24"/>
                    <a:pt x="2189" y="24"/>
                  </a:cubicBezTo>
                  <a:cubicBezTo>
                    <a:pt x="1946" y="24"/>
                    <a:pt x="1702" y="22"/>
                    <a:pt x="1459" y="22"/>
                  </a:cubicBezTo>
                  <a:cubicBezTo>
                    <a:pt x="1144" y="22"/>
                    <a:pt x="830" y="25"/>
                    <a:pt x="516" y="37"/>
                  </a:cubicBezTo>
                  <a:cubicBezTo>
                    <a:pt x="190" y="51"/>
                    <a:pt x="38" y="327"/>
                    <a:pt x="59" y="577"/>
                  </a:cubicBezTo>
                  <a:cubicBezTo>
                    <a:pt x="59" y="588"/>
                    <a:pt x="59" y="597"/>
                    <a:pt x="61" y="606"/>
                  </a:cubicBezTo>
                  <a:cubicBezTo>
                    <a:pt x="57" y="643"/>
                    <a:pt x="54" y="678"/>
                    <a:pt x="49" y="716"/>
                  </a:cubicBezTo>
                  <a:cubicBezTo>
                    <a:pt x="20" y="999"/>
                    <a:pt x="1" y="1281"/>
                    <a:pt x="38" y="1525"/>
                  </a:cubicBezTo>
                  <a:cubicBezTo>
                    <a:pt x="40" y="1587"/>
                    <a:pt x="43" y="1646"/>
                    <a:pt x="52" y="1704"/>
                  </a:cubicBezTo>
                  <a:cubicBezTo>
                    <a:pt x="57" y="1754"/>
                    <a:pt x="64" y="1802"/>
                    <a:pt x="75" y="1850"/>
                  </a:cubicBezTo>
                  <a:cubicBezTo>
                    <a:pt x="82" y="1883"/>
                    <a:pt x="91" y="1915"/>
                    <a:pt x="100" y="1947"/>
                  </a:cubicBezTo>
                  <a:cubicBezTo>
                    <a:pt x="155" y="2126"/>
                    <a:pt x="318" y="2282"/>
                    <a:pt x="511" y="2296"/>
                  </a:cubicBezTo>
                  <a:cubicBezTo>
                    <a:pt x="546" y="2309"/>
                    <a:pt x="585" y="2323"/>
                    <a:pt x="628" y="2330"/>
                  </a:cubicBezTo>
                  <a:cubicBezTo>
                    <a:pt x="1155" y="2414"/>
                    <a:pt x="1683" y="2474"/>
                    <a:pt x="2216" y="2474"/>
                  </a:cubicBezTo>
                  <a:cubicBezTo>
                    <a:pt x="2246" y="2474"/>
                    <a:pt x="2275" y="2474"/>
                    <a:pt x="2304" y="2473"/>
                  </a:cubicBezTo>
                  <a:cubicBezTo>
                    <a:pt x="2335" y="2473"/>
                    <a:pt x="2366" y="2473"/>
                    <a:pt x="2397" y="2473"/>
                  </a:cubicBezTo>
                  <a:cubicBezTo>
                    <a:pt x="2446" y="2473"/>
                    <a:pt x="2496" y="2473"/>
                    <a:pt x="2546" y="2473"/>
                  </a:cubicBezTo>
                  <a:cubicBezTo>
                    <a:pt x="2872" y="2473"/>
                    <a:pt x="3230" y="2461"/>
                    <a:pt x="3479" y="2271"/>
                  </a:cubicBezTo>
                  <a:cubicBezTo>
                    <a:pt x="3582" y="2192"/>
                    <a:pt x="3664" y="2069"/>
                    <a:pt x="3722" y="1919"/>
                  </a:cubicBezTo>
                  <a:cubicBezTo>
                    <a:pt x="3742" y="1869"/>
                    <a:pt x="3759" y="1818"/>
                    <a:pt x="3773" y="1765"/>
                  </a:cubicBezTo>
                  <a:cubicBezTo>
                    <a:pt x="3816" y="1612"/>
                    <a:pt x="3835" y="1442"/>
                    <a:pt x="3835" y="1272"/>
                  </a:cubicBezTo>
                  <a:cubicBezTo>
                    <a:pt x="3848" y="1107"/>
                    <a:pt x="3841" y="939"/>
                    <a:pt x="3814" y="779"/>
                  </a:cubicBezTo>
                  <a:cubicBezTo>
                    <a:pt x="3807" y="737"/>
                    <a:pt x="3800" y="694"/>
                    <a:pt x="3789" y="654"/>
                  </a:cubicBezTo>
                  <a:cubicBezTo>
                    <a:pt x="3729" y="423"/>
                    <a:pt x="3621" y="228"/>
                    <a:pt x="3460" y="127"/>
                  </a:cubicBezTo>
                  <a:cubicBezTo>
                    <a:pt x="3298" y="25"/>
                    <a:pt x="3067" y="0"/>
                    <a:pt x="28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5"/>
            <p:cNvSpPr/>
            <p:nvPr/>
          </p:nvSpPr>
          <p:spPr>
            <a:xfrm>
              <a:off x="2485120" y="2231222"/>
              <a:ext cx="205233" cy="56588"/>
            </a:xfrm>
            <a:custGeom>
              <a:avLst/>
              <a:gdLst/>
              <a:ahLst/>
              <a:cxnLst/>
              <a:rect l="l" t="t" r="r" b="b"/>
              <a:pathLst>
                <a:path w="3848" h="1061" extrusionOk="0">
                  <a:moveTo>
                    <a:pt x="1008" y="0"/>
                  </a:moveTo>
                  <a:cubicBezTo>
                    <a:pt x="688" y="0"/>
                    <a:pt x="368" y="4"/>
                    <a:pt x="49" y="12"/>
                  </a:cubicBezTo>
                  <a:cubicBezTo>
                    <a:pt x="20" y="295"/>
                    <a:pt x="1" y="577"/>
                    <a:pt x="38" y="821"/>
                  </a:cubicBezTo>
                  <a:cubicBezTo>
                    <a:pt x="40" y="883"/>
                    <a:pt x="43" y="942"/>
                    <a:pt x="52" y="1000"/>
                  </a:cubicBezTo>
                  <a:cubicBezTo>
                    <a:pt x="414" y="988"/>
                    <a:pt x="777" y="983"/>
                    <a:pt x="1141" y="983"/>
                  </a:cubicBezTo>
                  <a:cubicBezTo>
                    <a:pt x="2017" y="983"/>
                    <a:pt x="2898" y="1014"/>
                    <a:pt x="3773" y="1061"/>
                  </a:cubicBezTo>
                  <a:cubicBezTo>
                    <a:pt x="3816" y="908"/>
                    <a:pt x="3835" y="738"/>
                    <a:pt x="3835" y="568"/>
                  </a:cubicBezTo>
                  <a:cubicBezTo>
                    <a:pt x="3848" y="403"/>
                    <a:pt x="3841" y="235"/>
                    <a:pt x="3814" y="75"/>
                  </a:cubicBezTo>
                  <a:cubicBezTo>
                    <a:pt x="2878" y="30"/>
                    <a:pt x="1942" y="0"/>
                    <a:pt x="1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35"/>
            <p:cNvSpPr/>
            <p:nvPr/>
          </p:nvSpPr>
          <p:spPr>
            <a:xfrm>
              <a:off x="2697711" y="1935802"/>
              <a:ext cx="130937" cy="210247"/>
            </a:xfrm>
            <a:custGeom>
              <a:avLst/>
              <a:gdLst/>
              <a:ahLst/>
              <a:cxnLst/>
              <a:rect l="l" t="t" r="r" b="b"/>
              <a:pathLst>
                <a:path w="2455" h="3942" extrusionOk="0">
                  <a:moveTo>
                    <a:pt x="2139" y="0"/>
                  </a:moveTo>
                  <a:cubicBezTo>
                    <a:pt x="2119" y="0"/>
                    <a:pt x="2099" y="2"/>
                    <a:pt x="2081" y="7"/>
                  </a:cubicBezTo>
                  <a:cubicBezTo>
                    <a:pt x="1946" y="43"/>
                    <a:pt x="1886" y="176"/>
                    <a:pt x="1910" y="305"/>
                  </a:cubicBezTo>
                  <a:cubicBezTo>
                    <a:pt x="1974" y="663"/>
                    <a:pt x="1884" y="1025"/>
                    <a:pt x="1765" y="1363"/>
                  </a:cubicBezTo>
                  <a:cubicBezTo>
                    <a:pt x="1655" y="1680"/>
                    <a:pt x="1537" y="2035"/>
                    <a:pt x="1333" y="2306"/>
                  </a:cubicBezTo>
                  <a:cubicBezTo>
                    <a:pt x="977" y="2783"/>
                    <a:pt x="413" y="3050"/>
                    <a:pt x="110" y="3576"/>
                  </a:cubicBezTo>
                  <a:cubicBezTo>
                    <a:pt x="0" y="3765"/>
                    <a:pt x="169" y="3942"/>
                    <a:pt x="334" y="3942"/>
                  </a:cubicBezTo>
                  <a:cubicBezTo>
                    <a:pt x="407" y="3942"/>
                    <a:pt x="479" y="3907"/>
                    <a:pt x="526" y="3825"/>
                  </a:cubicBezTo>
                  <a:cubicBezTo>
                    <a:pt x="844" y="3277"/>
                    <a:pt x="1473" y="3004"/>
                    <a:pt x="1811" y="2467"/>
                  </a:cubicBezTo>
                  <a:cubicBezTo>
                    <a:pt x="1910" y="2309"/>
                    <a:pt x="1980" y="2134"/>
                    <a:pt x="2050" y="1962"/>
                  </a:cubicBezTo>
                  <a:cubicBezTo>
                    <a:pt x="2127" y="1780"/>
                    <a:pt x="2201" y="1597"/>
                    <a:pt x="2263" y="1409"/>
                  </a:cubicBezTo>
                  <a:cubicBezTo>
                    <a:pt x="2394" y="1009"/>
                    <a:pt x="2454" y="596"/>
                    <a:pt x="2378" y="179"/>
                  </a:cubicBezTo>
                  <a:cubicBezTo>
                    <a:pt x="2359" y="70"/>
                    <a:pt x="2246" y="0"/>
                    <a:pt x="2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5"/>
            <p:cNvSpPr/>
            <p:nvPr/>
          </p:nvSpPr>
          <p:spPr>
            <a:xfrm>
              <a:off x="2727099" y="1748437"/>
              <a:ext cx="93710" cy="106563"/>
            </a:xfrm>
            <a:custGeom>
              <a:avLst/>
              <a:gdLst/>
              <a:ahLst/>
              <a:cxnLst/>
              <a:rect l="l" t="t" r="r" b="b"/>
              <a:pathLst>
                <a:path w="1757" h="1998" extrusionOk="0">
                  <a:moveTo>
                    <a:pt x="277" y="0"/>
                  </a:moveTo>
                  <a:cubicBezTo>
                    <a:pt x="192" y="0"/>
                    <a:pt x="104" y="44"/>
                    <a:pt x="64" y="120"/>
                  </a:cubicBezTo>
                  <a:cubicBezTo>
                    <a:pt x="0" y="239"/>
                    <a:pt x="36" y="377"/>
                    <a:pt x="149" y="451"/>
                  </a:cubicBezTo>
                  <a:cubicBezTo>
                    <a:pt x="213" y="494"/>
                    <a:pt x="277" y="538"/>
                    <a:pt x="339" y="586"/>
                  </a:cubicBezTo>
                  <a:cubicBezTo>
                    <a:pt x="344" y="591"/>
                    <a:pt x="353" y="598"/>
                    <a:pt x="358" y="602"/>
                  </a:cubicBezTo>
                  <a:cubicBezTo>
                    <a:pt x="372" y="614"/>
                    <a:pt x="388" y="627"/>
                    <a:pt x="403" y="639"/>
                  </a:cubicBezTo>
                  <a:cubicBezTo>
                    <a:pt x="433" y="666"/>
                    <a:pt x="463" y="690"/>
                    <a:pt x="493" y="719"/>
                  </a:cubicBezTo>
                  <a:cubicBezTo>
                    <a:pt x="608" y="825"/>
                    <a:pt x="716" y="940"/>
                    <a:pt x="815" y="1063"/>
                  </a:cubicBezTo>
                  <a:cubicBezTo>
                    <a:pt x="822" y="1071"/>
                    <a:pt x="830" y="1082"/>
                    <a:pt x="837" y="1091"/>
                  </a:cubicBezTo>
                  <a:cubicBezTo>
                    <a:pt x="836" y="1091"/>
                    <a:pt x="836" y="1090"/>
                    <a:pt x="836" y="1090"/>
                  </a:cubicBezTo>
                  <a:lnTo>
                    <a:pt x="836" y="1090"/>
                  </a:lnTo>
                  <a:cubicBezTo>
                    <a:pt x="837" y="1090"/>
                    <a:pt x="863" y="1126"/>
                    <a:pt x="863" y="1126"/>
                  </a:cubicBezTo>
                  <a:cubicBezTo>
                    <a:pt x="886" y="1158"/>
                    <a:pt x="909" y="1190"/>
                    <a:pt x="932" y="1224"/>
                  </a:cubicBezTo>
                  <a:cubicBezTo>
                    <a:pt x="973" y="1286"/>
                    <a:pt x="1012" y="1350"/>
                    <a:pt x="1049" y="1413"/>
                  </a:cubicBezTo>
                  <a:cubicBezTo>
                    <a:pt x="1088" y="1483"/>
                    <a:pt x="1126" y="1552"/>
                    <a:pt x="1159" y="1624"/>
                  </a:cubicBezTo>
                  <a:cubicBezTo>
                    <a:pt x="1177" y="1660"/>
                    <a:pt x="1193" y="1695"/>
                    <a:pt x="1207" y="1732"/>
                  </a:cubicBezTo>
                  <a:cubicBezTo>
                    <a:pt x="1209" y="1736"/>
                    <a:pt x="1211" y="1738"/>
                    <a:pt x="1211" y="1738"/>
                  </a:cubicBezTo>
                  <a:cubicBezTo>
                    <a:pt x="1212" y="1741"/>
                    <a:pt x="1212" y="1745"/>
                    <a:pt x="1216" y="1750"/>
                  </a:cubicBezTo>
                  <a:cubicBezTo>
                    <a:pt x="1223" y="1771"/>
                    <a:pt x="1232" y="1794"/>
                    <a:pt x="1241" y="1816"/>
                  </a:cubicBezTo>
                  <a:cubicBezTo>
                    <a:pt x="1278" y="1915"/>
                    <a:pt x="1368" y="1998"/>
                    <a:pt x="1474" y="1998"/>
                  </a:cubicBezTo>
                  <a:cubicBezTo>
                    <a:pt x="1495" y="1998"/>
                    <a:pt x="1516" y="1995"/>
                    <a:pt x="1538" y="1988"/>
                  </a:cubicBezTo>
                  <a:cubicBezTo>
                    <a:pt x="1654" y="1952"/>
                    <a:pt x="1756" y="1817"/>
                    <a:pt x="1710" y="1690"/>
                  </a:cubicBezTo>
                  <a:cubicBezTo>
                    <a:pt x="1459" y="1011"/>
                    <a:pt x="1003" y="432"/>
                    <a:pt x="397" y="35"/>
                  </a:cubicBezTo>
                  <a:cubicBezTo>
                    <a:pt x="362" y="11"/>
                    <a:pt x="320" y="0"/>
                    <a:pt x="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35"/>
            <p:cNvSpPr/>
            <p:nvPr/>
          </p:nvSpPr>
          <p:spPr>
            <a:xfrm>
              <a:off x="2332850" y="1917775"/>
              <a:ext cx="90936" cy="185819"/>
            </a:xfrm>
            <a:custGeom>
              <a:avLst/>
              <a:gdLst/>
              <a:ahLst/>
              <a:cxnLst/>
              <a:rect l="l" t="t" r="r" b="b"/>
              <a:pathLst>
                <a:path w="1705" h="3484" extrusionOk="0">
                  <a:moveTo>
                    <a:pt x="238" y="1"/>
                  </a:moveTo>
                  <a:cubicBezTo>
                    <a:pt x="118" y="1"/>
                    <a:pt x="1" y="78"/>
                    <a:pt x="6" y="234"/>
                  </a:cubicBezTo>
                  <a:cubicBezTo>
                    <a:pt x="49" y="1400"/>
                    <a:pt x="167" y="2741"/>
                    <a:pt x="1238" y="3443"/>
                  </a:cubicBezTo>
                  <a:cubicBezTo>
                    <a:pt x="1281" y="3471"/>
                    <a:pt x="1324" y="3484"/>
                    <a:pt x="1364" y="3484"/>
                  </a:cubicBezTo>
                  <a:cubicBezTo>
                    <a:pt x="1568" y="3484"/>
                    <a:pt x="1705" y="3168"/>
                    <a:pt x="1486" y="3025"/>
                  </a:cubicBezTo>
                  <a:cubicBezTo>
                    <a:pt x="580" y="2431"/>
                    <a:pt x="527" y="1208"/>
                    <a:pt x="492" y="237"/>
                  </a:cubicBezTo>
                  <a:cubicBezTo>
                    <a:pt x="486" y="80"/>
                    <a:pt x="361" y="1"/>
                    <a:pt x="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35"/>
            <p:cNvSpPr/>
            <p:nvPr/>
          </p:nvSpPr>
          <p:spPr>
            <a:xfrm>
              <a:off x="2523201" y="2334265"/>
              <a:ext cx="66615" cy="45175"/>
            </a:xfrm>
            <a:custGeom>
              <a:avLst/>
              <a:gdLst/>
              <a:ahLst/>
              <a:cxnLst/>
              <a:rect l="l" t="t" r="r" b="b"/>
              <a:pathLst>
                <a:path w="1249" h="847" extrusionOk="0">
                  <a:moveTo>
                    <a:pt x="435" y="91"/>
                  </a:moveTo>
                  <a:cubicBezTo>
                    <a:pt x="435" y="91"/>
                    <a:pt x="436" y="92"/>
                    <a:pt x="436" y="93"/>
                  </a:cubicBezTo>
                  <a:lnTo>
                    <a:pt x="436" y="93"/>
                  </a:lnTo>
                  <a:cubicBezTo>
                    <a:pt x="436" y="92"/>
                    <a:pt x="435" y="91"/>
                    <a:pt x="435" y="91"/>
                  </a:cubicBezTo>
                  <a:close/>
                  <a:moveTo>
                    <a:pt x="436" y="93"/>
                  </a:moveTo>
                  <a:cubicBezTo>
                    <a:pt x="441" y="98"/>
                    <a:pt x="445" y="103"/>
                    <a:pt x="449" y="108"/>
                  </a:cubicBezTo>
                  <a:lnTo>
                    <a:pt x="449" y="108"/>
                  </a:lnTo>
                  <a:cubicBezTo>
                    <a:pt x="445" y="103"/>
                    <a:pt x="441" y="98"/>
                    <a:pt x="436" y="93"/>
                  </a:cubicBezTo>
                  <a:close/>
                  <a:moveTo>
                    <a:pt x="248" y="1"/>
                  </a:moveTo>
                  <a:cubicBezTo>
                    <a:pt x="206" y="1"/>
                    <a:pt x="162" y="11"/>
                    <a:pt x="128" y="32"/>
                  </a:cubicBezTo>
                  <a:cubicBezTo>
                    <a:pt x="75" y="66"/>
                    <a:pt x="29" y="116"/>
                    <a:pt x="15" y="176"/>
                  </a:cubicBezTo>
                  <a:cubicBezTo>
                    <a:pt x="1" y="236"/>
                    <a:pt x="1" y="312"/>
                    <a:pt x="38" y="364"/>
                  </a:cubicBezTo>
                  <a:cubicBezTo>
                    <a:pt x="150" y="514"/>
                    <a:pt x="286" y="644"/>
                    <a:pt x="456" y="725"/>
                  </a:cubicBezTo>
                  <a:cubicBezTo>
                    <a:pt x="613" y="800"/>
                    <a:pt x="782" y="847"/>
                    <a:pt x="954" y="847"/>
                  </a:cubicBezTo>
                  <a:cubicBezTo>
                    <a:pt x="969" y="847"/>
                    <a:pt x="984" y="847"/>
                    <a:pt x="999" y="846"/>
                  </a:cubicBezTo>
                  <a:cubicBezTo>
                    <a:pt x="1126" y="842"/>
                    <a:pt x="1248" y="741"/>
                    <a:pt x="1243" y="605"/>
                  </a:cubicBezTo>
                  <a:cubicBezTo>
                    <a:pt x="1240" y="482"/>
                    <a:pt x="1143" y="360"/>
                    <a:pt x="1011" y="360"/>
                  </a:cubicBezTo>
                  <a:cubicBezTo>
                    <a:pt x="1008" y="360"/>
                    <a:pt x="1005" y="360"/>
                    <a:pt x="1002" y="360"/>
                  </a:cubicBezTo>
                  <a:cubicBezTo>
                    <a:pt x="991" y="361"/>
                    <a:pt x="980" y="361"/>
                    <a:pt x="969" y="361"/>
                  </a:cubicBezTo>
                  <a:cubicBezTo>
                    <a:pt x="940" y="361"/>
                    <a:pt x="910" y="359"/>
                    <a:pt x="882" y="357"/>
                  </a:cubicBezTo>
                  <a:cubicBezTo>
                    <a:pt x="823" y="346"/>
                    <a:pt x="766" y="330"/>
                    <a:pt x="713" y="309"/>
                  </a:cubicBezTo>
                  <a:cubicBezTo>
                    <a:pt x="658" y="284"/>
                    <a:pt x="607" y="254"/>
                    <a:pt x="559" y="218"/>
                  </a:cubicBezTo>
                  <a:cubicBezTo>
                    <a:pt x="520" y="184"/>
                    <a:pt x="483" y="148"/>
                    <a:pt x="449" y="108"/>
                  </a:cubicBezTo>
                  <a:lnTo>
                    <a:pt x="449" y="108"/>
                  </a:lnTo>
                  <a:cubicBezTo>
                    <a:pt x="451" y="110"/>
                    <a:pt x="453" y="113"/>
                    <a:pt x="454" y="116"/>
                  </a:cubicBezTo>
                  <a:cubicBezTo>
                    <a:pt x="417" y="66"/>
                    <a:pt x="378" y="27"/>
                    <a:pt x="314" y="9"/>
                  </a:cubicBezTo>
                  <a:cubicBezTo>
                    <a:pt x="294" y="4"/>
                    <a:pt x="272" y="1"/>
                    <a:pt x="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35"/>
            <p:cNvSpPr/>
            <p:nvPr/>
          </p:nvSpPr>
          <p:spPr>
            <a:xfrm>
              <a:off x="2570029" y="1508965"/>
              <a:ext cx="32428" cy="147738"/>
            </a:xfrm>
            <a:custGeom>
              <a:avLst/>
              <a:gdLst/>
              <a:ahLst/>
              <a:cxnLst/>
              <a:rect l="l" t="t" r="r" b="b"/>
              <a:pathLst>
                <a:path w="608" h="2770" extrusionOk="0">
                  <a:moveTo>
                    <a:pt x="245" y="1"/>
                  </a:moveTo>
                  <a:cubicBezTo>
                    <a:pt x="228" y="1"/>
                    <a:pt x="212" y="2"/>
                    <a:pt x="197" y="6"/>
                  </a:cubicBezTo>
                  <a:cubicBezTo>
                    <a:pt x="57" y="36"/>
                    <a:pt x="0" y="165"/>
                    <a:pt x="14" y="295"/>
                  </a:cubicBezTo>
                  <a:cubicBezTo>
                    <a:pt x="90" y="1035"/>
                    <a:pt x="122" y="1780"/>
                    <a:pt x="112" y="2522"/>
                  </a:cubicBezTo>
                  <a:cubicBezTo>
                    <a:pt x="109" y="2685"/>
                    <a:pt x="238" y="2769"/>
                    <a:pt x="364" y="2769"/>
                  </a:cubicBezTo>
                  <a:cubicBezTo>
                    <a:pt x="480" y="2769"/>
                    <a:pt x="594" y="2696"/>
                    <a:pt x="595" y="2545"/>
                  </a:cubicBezTo>
                  <a:cubicBezTo>
                    <a:pt x="608" y="1759"/>
                    <a:pt x="569" y="972"/>
                    <a:pt x="487" y="188"/>
                  </a:cubicBezTo>
                  <a:cubicBezTo>
                    <a:pt x="477" y="75"/>
                    <a:pt x="353" y="1"/>
                    <a:pt x="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5"/>
            <p:cNvSpPr/>
            <p:nvPr/>
          </p:nvSpPr>
          <p:spPr>
            <a:xfrm>
              <a:off x="2363091" y="1613501"/>
              <a:ext cx="80483" cy="74776"/>
            </a:xfrm>
            <a:custGeom>
              <a:avLst/>
              <a:gdLst/>
              <a:ahLst/>
              <a:cxnLst/>
              <a:rect l="l" t="t" r="r" b="b"/>
              <a:pathLst>
                <a:path w="1509" h="1402" extrusionOk="0">
                  <a:moveTo>
                    <a:pt x="292" y="0"/>
                  </a:moveTo>
                  <a:cubicBezTo>
                    <a:pt x="267" y="0"/>
                    <a:pt x="243" y="3"/>
                    <a:pt x="219" y="8"/>
                  </a:cubicBezTo>
                  <a:cubicBezTo>
                    <a:pt x="95" y="36"/>
                    <a:pt x="1" y="172"/>
                    <a:pt x="35" y="298"/>
                  </a:cubicBezTo>
                  <a:cubicBezTo>
                    <a:pt x="63" y="399"/>
                    <a:pt x="143" y="472"/>
                    <a:pt x="240" y="484"/>
                  </a:cubicBezTo>
                  <a:cubicBezTo>
                    <a:pt x="245" y="490"/>
                    <a:pt x="249" y="495"/>
                    <a:pt x="254" y="498"/>
                  </a:cubicBezTo>
                  <a:lnTo>
                    <a:pt x="371" y="621"/>
                  </a:lnTo>
                  <a:cubicBezTo>
                    <a:pt x="447" y="699"/>
                    <a:pt x="524" y="777"/>
                    <a:pt x="600" y="855"/>
                  </a:cubicBezTo>
                  <a:cubicBezTo>
                    <a:pt x="752" y="1011"/>
                    <a:pt x="903" y="1168"/>
                    <a:pt x="1055" y="1324"/>
                  </a:cubicBezTo>
                  <a:cubicBezTo>
                    <a:pt x="1104" y="1374"/>
                    <a:pt x="1174" y="1402"/>
                    <a:pt x="1243" y="1402"/>
                  </a:cubicBezTo>
                  <a:cubicBezTo>
                    <a:pt x="1299" y="1402"/>
                    <a:pt x="1356" y="1383"/>
                    <a:pt x="1399" y="1340"/>
                  </a:cubicBezTo>
                  <a:cubicBezTo>
                    <a:pt x="1489" y="1250"/>
                    <a:pt x="1509" y="1094"/>
                    <a:pt x="1415" y="996"/>
                  </a:cubicBezTo>
                  <a:cubicBezTo>
                    <a:pt x="1245" y="821"/>
                    <a:pt x="1075" y="646"/>
                    <a:pt x="905" y="470"/>
                  </a:cubicBezTo>
                  <a:cubicBezTo>
                    <a:pt x="821" y="385"/>
                    <a:pt x="738" y="300"/>
                    <a:pt x="655" y="215"/>
                  </a:cubicBezTo>
                  <a:cubicBezTo>
                    <a:pt x="605" y="164"/>
                    <a:pt x="556" y="109"/>
                    <a:pt x="497" y="66"/>
                  </a:cubicBezTo>
                  <a:cubicBezTo>
                    <a:pt x="437" y="22"/>
                    <a:pt x="36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5"/>
            <p:cNvSpPr/>
            <p:nvPr/>
          </p:nvSpPr>
          <p:spPr>
            <a:xfrm>
              <a:off x="2758939" y="1619954"/>
              <a:ext cx="62829" cy="68642"/>
            </a:xfrm>
            <a:custGeom>
              <a:avLst/>
              <a:gdLst/>
              <a:ahLst/>
              <a:cxnLst/>
              <a:rect l="l" t="t" r="r" b="b"/>
              <a:pathLst>
                <a:path w="1178" h="1287" extrusionOk="0">
                  <a:moveTo>
                    <a:pt x="892" y="1"/>
                  </a:moveTo>
                  <a:cubicBezTo>
                    <a:pt x="836" y="1"/>
                    <a:pt x="780" y="20"/>
                    <a:pt x="738" y="64"/>
                  </a:cubicBezTo>
                  <a:cubicBezTo>
                    <a:pt x="484" y="321"/>
                    <a:pt x="257" y="606"/>
                    <a:pt x="68" y="914"/>
                  </a:cubicBezTo>
                  <a:cubicBezTo>
                    <a:pt x="0" y="1023"/>
                    <a:pt x="23" y="1182"/>
                    <a:pt x="139" y="1249"/>
                  </a:cubicBezTo>
                  <a:cubicBezTo>
                    <a:pt x="180" y="1274"/>
                    <a:pt x="227" y="1286"/>
                    <a:pt x="274" y="1286"/>
                  </a:cubicBezTo>
                  <a:cubicBezTo>
                    <a:pt x="353" y="1286"/>
                    <a:pt x="430" y="1251"/>
                    <a:pt x="475" y="1178"/>
                  </a:cubicBezTo>
                  <a:cubicBezTo>
                    <a:pt x="564" y="1035"/>
                    <a:pt x="660" y="898"/>
                    <a:pt x="762" y="766"/>
                  </a:cubicBezTo>
                  <a:cubicBezTo>
                    <a:pt x="787" y="734"/>
                    <a:pt x="812" y="702"/>
                    <a:pt x="839" y="672"/>
                  </a:cubicBezTo>
                  <a:cubicBezTo>
                    <a:pt x="844" y="663"/>
                    <a:pt x="851" y="656"/>
                    <a:pt x="858" y="649"/>
                  </a:cubicBezTo>
                  <a:cubicBezTo>
                    <a:pt x="860" y="645"/>
                    <a:pt x="867" y="638"/>
                    <a:pt x="871" y="633"/>
                  </a:cubicBezTo>
                  <a:cubicBezTo>
                    <a:pt x="878" y="626"/>
                    <a:pt x="883" y="617"/>
                    <a:pt x="890" y="610"/>
                  </a:cubicBezTo>
                  <a:cubicBezTo>
                    <a:pt x="947" y="546"/>
                    <a:pt x="1005" y="484"/>
                    <a:pt x="1064" y="422"/>
                  </a:cubicBezTo>
                  <a:cubicBezTo>
                    <a:pt x="1152" y="331"/>
                    <a:pt x="1177" y="175"/>
                    <a:pt x="1080" y="80"/>
                  </a:cubicBezTo>
                  <a:cubicBezTo>
                    <a:pt x="1032" y="30"/>
                    <a:pt x="961" y="1"/>
                    <a:pt x="8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A11FFC09-527A-D459-CFE2-FFB0AC395105}"/>
              </a:ext>
            </a:extLst>
          </p:cNvPr>
          <p:cNvPicPr>
            <a:picLocks noChangeAspect="1"/>
          </p:cNvPicPr>
          <p:nvPr/>
        </p:nvPicPr>
        <p:blipFill>
          <a:blip r:embed="rId3"/>
          <a:stretch>
            <a:fillRect/>
          </a:stretch>
        </p:blipFill>
        <p:spPr>
          <a:xfrm>
            <a:off x="552009" y="2716377"/>
            <a:ext cx="2076892" cy="2076892"/>
          </a:xfrm>
          <a:prstGeom prst="rect">
            <a:avLst/>
          </a:prstGeom>
        </p:spPr>
      </p:pic>
      <p:pic>
        <p:nvPicPr>
          <p:cNvPr id="7" name="Picture 6">
            <a:extLst>
              <a:ext uri="{FF2B5EF4-FFF2-40B4-BE49-F238E27FC236}">
                <a16:creationId xmlns:a16="http://schemas.microsoft.com/office/drawing/2014/main" id="{6EE74031-1EA1-C3F9-D904-803BDCB6A752}"/>
              </a:ext>
            </a:extLst>
          </p:cNvPr>
          <p:cNvPicPr>
            <a:picLocks noChangeAspect="1"/>
          </p:cNvPicPr>
          <p:nvPr/>
        </p:nvPicPr>
        <p:blipFill>
          <a:blip r:embed="rId4"/>
          <a:stretch>
            <a:fillRect/>
          </a:stretch>
        </p:blipFill>
        <p:spPr>
          <a:xfrm>
            <a:off x="6462689" y="2716377"/>
            <a:ext cx="2476275" cy="247627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52"/>
        <p:cNvGrpSpPr/>
        <p:nvPr/>
      </p:nvGrpSpPr>
      <p:grpSpPr>
        <a:xfrm>
          <a:off x="0" y="0"/>
          <a:ext cx="0" cy="0"/>
          <a:chOff x="0" y="0"/>
          <a:chExt cx="0" cy="0"/>
        </a:xfrm>
      </p:grpSpPr>
      <p:sp>
        <p:nvSpPr>
          <p:cNvPr id="2253" name="Google Shape;2253;p39"/>
          <p:cNvSpPr/>
          <p:nvPr/>
        </p:nvSpPr>
        <p:spPr>
          <a:xfrm>
            <a:off x="1271376" y="1132201"/>
            <a:ext cx="1245895" cy="1148568"/>
          </a:xfrm>
          <a:custGeom>
            <a:avLst/>
            <a:gdLst/>
            <a:ahLst/>
            <a:cxnLst/>
            <a:rect l="l" t="t" r="r" b="b"/>
            <a:pathLst>
              <a:path w="21493" h="19814" extrusionOk="0">
                <a:moveTo>
                  <a:pt x="15473" y="1"/>
                </a:moveTo>
                <a:cubicBezTo>
                  <a:pt x="14968" y="1"/>
                  <a:pt x="14459" y="79"/>
                  <a:pt x="13954" y="241"/>
                </a:cubicBezTo>
                <a:cubicBezTo>
                  <a:pt x="12920" y="574"/>
                  <a:pt x="11997" y="1152"/>
                  <a:pt x="11015" y="1600"/>
                </a:cubicBezTo>
                <a:cubicBezTo>
                  <a:pt x="10454" y="1816"/>
                  <a:pt x="9874" y="1951"/>
                  <a:pt x="9279" y="2041"/>
                </a:cubicBezTo>
                <a:cubicBezTo>
                  <a:pt x="7450" y="2261"/>
                  <a:pt x="5580" y="2270"/>
                  <a:pt x="3913" y="3160"/>
                </a:cubicBezTo>
                <a:cubicBezTo>
                  <a:pt x="2185" y="4081"/>
                  <a:pt x="1007" y="5885"/>
                  <a:pt x="489" y="7735"/>
                </a:cubicBezTo>
                <a:cubicBezTo>
                  <a:pt x="0" y="9482"/>
                  <a:pt x="46" y="11457"/>
                  <a:pt x="684" y="13160"/>
                </a:cubicBezTo>
                <a:cubicBezTo>
                  <a:pt x="746" y="13326"/>
                  <a:pt x="814" y="13489"/>
                  <a:pt x="884" y="13650"/>
                </a:cubicBezTo>
                <a:cubicBezTo>
                  <a:pt x="1462" y="15173"/>
                  <a:pt x="2479" y="16548"/>
                  <a:pt x="3737" y="17553"/>
                </a:cubicBezTo>
                <a:cubicBezTo>
                  <a:pt x="5549" y="18999"/>
                  <a:pt x="7723" y="19800"/>
                  <a:pt x="10051" y="19814"/>
                </a:cubicBezTo>
                <a:cubicBezTo>
                  <a:pt x="10073" y="19814"/>
                  <a:pt x="10095" y="19814"/>
                  <a:pt x="10117" y="19814"/>
                </a:cubicBezTo>
                <a:cubicBezTo>
                  <a:pt x="14792" y="19814"/>
                  <a:pt x="19404" y="16777"/>
                  <a:pt x="20856" y="12270"/>
                </a:cubicBezTo>
                <a:cubicBezTo>
                  <a:pt x="21260" y="11015"/>
                  <a:pt x="21492" y="9633"/>
                  <a:pt x="21473" y="8313"/>
                </a:cubicBezTo>
                <a:cubicBezTo>
                  <a:pt x="21467" y="7987"/>
                  <a:pt x="21444" y="7655"/>
                  <a:pt x="21403" y="7328"/>
                </a:cubicBezTo>
                <a:cubicBezTo>
                  <a:pt x="21340" y="6580"/>
                  <a:pt x="21207" y="5839"/>
                  <a:pt x="21005" y="5121"/>
                </a:cubicBezTo>
                <a:cubicBezTo>
                  <a:pt x="20971" y="5001"/>
                  <a:pt x="20934" y="4880"/>
                  <a:pt x="20895" y="4762"/>
                </a:cubicBezTo>
                <a:cubicBezTo>
                  <a:pt x="20727" y="3980"/>
                  <a:pt x="20448" y="3227"/>
                  <a:pt x="19991" y="2559"/>
                </a:cubicBezTo>
                <a:cubicBezTo>
                  <a:pt x="19406" y="1707"/>
                  <a:pt x="18634" y="936"/>
                  <a:pt x="17682" y="500"/>
                </a:cubicBezTo>
                <a:cubicBezTo>
                  <a:pt x="16971" y="174"/>
                  <a:pt x="16226" y="1"/>
                  <a:pt x="154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39"/>
          <p:cNvSpPr txBox="1">
            <a:spLocks noGrp="1"/>
          </p:cNvSpPr>
          <p:nvPr>
            <p:ph type="title"/>
          </p:nvPr>
        </p:nvSpPr>
        <p:spPr>
          <a:xfrm>
            <a:off x="1271376" y="2486411"/>
            <a:ext cx="4320000" cy="9159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vi-VN" sz="4400" dirty="0">
                <a:solidFill>
                  <a:srgbClr val="C00000"/>
                </a:solidFill>
              </a:rPr>
              <a:t>An toàn vệ sinh thực phẩm</a:t>
            </a:r>
            <a:endParaRPr sz="4400" dirty="0">
              <a:solidFill>
                <a:srgbClr val="C00000"/>
              </a:solidFill>
            </a:endParaRPr>
          </a:p>
        </p:txBody>
      </p:sp>
      <p:sp>
        <p:nvSpPr>
          <p:cNvPr id="2255" name="Google Shape;2255;p39"/>
          <p:cNvSpPr txBox="1">
            <a:spLocks noGrp="1"/>
          </p:cNvSpPr>
          <p:nvPr>
            <p:ph type="title" idx="2"/>
          </p:nvPr>
        </p:nvSpPr>
        <p:spPr>
          <a:xfrm>
            <a:off x="1291500" y="1241525"/>
            <a:ext cx="1285283"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t>V</a:t>
            </a:r>
            <a:endParaRPr dirty="0"/>
          </a:p>
        </p:txBody>
      </p:sp>
      <p:sp>
        <p:nvSpPr>
          <p:cNvPr id="2270" name="Google Shape;2270;p39"/>
          <p:cNvSpPr/>
          <p:nvPr/>
        </p:nvSpPr>
        <p:spPr>
          <a:xfrm>
            <a:off x="5879353" y="167478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9"/>
          <p:cNvSpPr/>
          <p:nvPr/>
        </p:nvSpPr>
        <p:spPr>
          <a:xfrm>
            <a:off x="7405091" y="96366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9"/>
          <p:cNvSpPr/>
          <p:nvPr/>
        </p:nvSpPr>
        <p:spPr>
          <a:xfrm>
            <a:off x="8043791" y="396263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9"/>
          <p:cNvSpPr/>
          <p:nvPr/>
        </p:nvSpPr>
        <p:spPr>
          <a:xfrm>
            <a:off x="8" y="-7"/>
            <a:ext cx="1190838" cy="333300"/>
          </a:xfrm>
          <a:custGeom>
            <a:avLst/>
            <a:gdLst/>
            <a:ahLst/>
            <a:cxnLst/>
            <a:rect l="l" t="t" r="r" b="b"/>
            <a:pathLst>
              <a:path w="13056" h="3654" extrusionOk="0">
                <a:moveTo>
                  <a:pt x="12825" y="0"/>
                </a:moveTo>
                <a:cubicBezTo>
                  <a:pt x="12738" y="0"/>
                  <a:pt x="12656" y="56"/>
                  <a:pt x="12627" y="144"/>
                </a:cubicBezTo>
                <a:cubicBezTo>
                  <a:pt x="12627" y="146"/>
                  <a:pt x="12522" y="458"/>
                  <a:pt x="12244" y="880"/>
                </a:cubicBezTo>
                <a:cubicBezTo>
                  <a:pt x="12180" y="974"/>
                  <a:pt x="12207" y="1103"/>
                  <a:pt x="12301" y="1165"/>
                </a:cubicBezTo>
                <a:cubicBezTo>
                  <a:pt x="12336" y="1190"/>
                  <a:pt x="12377" y="1201"/>
                  <a:pt x="12416" y="1201"/>
                </a:cubicBezTo>
                <a:cubicBezTo>
                  <a:pt x="12483" y="1201"/>
                  <a:pt x="12549" y="1169"/>
                  <a:pt x="12588" y="1108"/>
                </a:cubicBezTo>
                <a:cubicBezTo>
                  <a:pt x="12902" y="635"/>
                  <a:pt x="13017" y="284"/>
                  <a:pt x="13020" y="270"/>
                </a:cubicBezTo>
                <a:cubicBezTo>
                  <a:pt x="13056" y="162"/>
                  <a:pt x="12996" y="45"/>
                  <a:pt x="12888" y="10"/>
                </a:cubicBezTo>
                <a:cubicBezTo>
                  <a:pt x="12867" y="3"/>
                  <a:pt x="12846" y="0"/>
                  <a:pt x="12825" y="0"/>
                </a:cubicBezTo>
                <a:close/>
                <a:moveTo>
                  <a:pt x="238" y="806"/>
                </a:moveTo>
                <a:cubicBezTo>
                  <a:pt x="169" y="806"/>
                  <a:pt x="102" y="840"/>
                  <a:pt x="63" y="903"/>
                </a:cubicBezTo>
                <a:cubicBezTo>
                  <a:pt x="1" y="999"/>
                  <a:pt x="29" y="1126"/>
                  <a:pt x="127" y="1188"/>
                </a:cubicBezTo>
                <a:cubicBezTo>
                  <a:pt x="128" y="1188"/>
                  <a:pt x="180" y="1222"/>
                  <a:pt x="276" y="1279"/>
                </a:cubicBezTo>
                <a:cubicBezTo>
                  <a:pt x="309" y="1298"/>
                  <a:pt x="345" y="1309"/>
                  <a:pt x="382" y="1309"/>
                </a:cubicBezTo>
                <a:cubicBezTo>
                  <a:pt x="451" y="1309"/>
                  <a:pt x="520" y="1273"/>
                  <a:pt x="559" y="1208"/>
                </a:cubicBezTo>
                <a:cubicBezTo>
                  <a:pt x="618" y="1110"/>
                  <a:pt x="586" y="983"/>
                  <a:pt x="488" y="924"/>
                </a:cubicBezTo>
                <a:cubicBezTo>
                  <a:pt x="398" y="869"/>
                  <a:pt x="348" y="839"/>
                  <a:pt x="348" y="837"/>
                </a:cubicBezTo>
                <a:cubicBezTo>
                  <a:pt x="314" y="816"/>
                  <a:pt x="275" y="806"/>
                  <a:pt x="238" y="806"/>
                </a:cubicBezTo>
                <a:close/>
                <a:moveTo>
                  <a:pt x="1155" y="1332"/>
                </a:moveTo>
                <a:cubicBezTo>
                  <a:pt x="1082" y="1332"/>
                  <a:pt x="1010" y="1372"/>
                  <a:pt x="972" y="1442"/>
                </a:cubicBezTo>
                <a:cubicBezTo>
                  <a:pt x="919" y="1541"/>
                  <a:pt x="956" y="1667"/>
                  <a:pt x="1057" y="1720"/>
                </a:cubicBezTo>
                <a:cubicBezTo>
                  <a:pt x="1319" y="1860"/>
                  <a:pt x="1587" y="1998"/>
                  <a:pt x="1856" y="2127"/>
                </a:cubicBezTo>
                <a:cubicBezTo>
                  <a:pt x="1885" y="2142"/>
                  <a:pt x="1916" y="2147"/>
                  <a:pt x="1947" y="2147"/>
                </a:cubicBezTo>
                <a:cubicBezTo>
                  <a:pt x="2023" y="2147"/>
                  <a:pt x="2097" y="2104"/>
                  <a:pt x="2133" y="2030"/>
                </a:cubicBezTo>
                <a:cubicBezTo>
                  <a:pt x="2182" y="1927"/>
                  <a:pt x="2138" y="1805"/>
                  <a:pt x="2035" y="1755"/>
                </a:cubicBezTo>
                <a:cubicBezTo>
                  <a:pt x="1773" y="1628"/>
                  <a:pt x="1509" y="1493"/>
                  <a:pt x="1252" y="1357"/>
                </a:cubicBezTo>
                <a:cubicBezTo>
                  <a:pt x="1221" y="1340"/>
                  <a:pt x="1188" y="1332"/>
                  <a:pt x="1155" y="1332"/>
                </a:cubicBezTo>
                <a:close/>
                <a:moveTo>
                  <a:pt x="11860" y="1477"/>
                </a:moveTo>
                <a:cubicBezTo>
                  <a:pt x="11806" y="1477"/>
                  <a:pt x="11752" y="1497"/>
                  <a:pt x="11713" y="1539"/>
                </a:cubicBezTo>
                <a:cubicBezTo>
                  <a:pt x="11518" y="1741"/>
                  <a:pt x="11303" y="1931"/>
                  <a:pt x="11073" y="2099"/>
                </a:cubicBezTo>
                <a:cubicBezTo>
                  <a:pt x="10981" y="2168"/>
                  <a:pt x="10961" y="2298"/>
                  <a:pt x="11029" y="2390"/>
                </a:cubicBezTo>
                <a:cubicBezTo>
                  <a:pt x="11069" y="2445"/>
                  <a:pt x="11131" y="2473"/>
                  <a:pt x="11195" y="2473"/>
                </a:cubicBezTo>
                <a:cubicBezTo>
                  <a:pt x="11238" y="2473"/>
                  <a:pt x="11280" y="2461"/>
                  <a:pt x="11317" y="2432"/>
                </a:cubicBezTo>
                <a:cubicBezTo>
                  <a:pt x="11567" y="2250"/>
                  <a:pt x="11799" y="2046"/>
                  <a:pt x="12010" y="1826"/>
                </a:cubicBezTo>
                <a:cubicBezTo>
                  <a:pt x="12088" y="1745"/>
                  <a:pt x="12087" y="1614"/>
                  <a:pt x="12005" y="1534"/>
                </a:cubicBezTo>
                <a:cubicBezTo>
                  <a:pt x="11964" y="1496"/>
                  <a:pt x="11912" y="1477"/>
                  <a:pt x="11860" y="1477"/>
                </a:cubicBezTo>
                <a:close/>
                <a:moveTo>
                  <a:pt x="2752" y="2103"/>
                </a:moveTo>
                <a:cubicBezTo>
                  <a:pt x="2672" y="2103"/>
                  <a:pt x="2596" y="2150"/>
                  <a:pt x="2563" y="2228"/>
                </a:cubicBezTo>
                <a:cubicBezTo>
                  <a:pt x="2517" y="2333"/>
                  <a:pt x="2567" y="2453"/>
                  <a:pt x="2671" y="2500"/>
                </a:cubicBezTo>
                <a:cubicBezTo>
                  <a:pt x="2950" y="2620"/>
                  <a:pt x="3230" y="2732"/>
                  <a:pt x="3503" y="2834"/>
                </a:cubicBezTo>
                <a:cubicBezTo>
                  <a:pt x="3527" y="2843"/>
                  <a:pt x="3550" y="2849"/>
                  <a:pt x="3575" y="2849"/>
                </a:cubicBezTo>
                <a:cubicBezTo>
                  <a:pt x="3658" y="2849"/>
                  <a:pt x="3738" y="2797"/>
                  <a:pt x="3768" y="2714"/>
                </a:cubicBezTo>
                <a:cubicBezTo>
                  <a:pt x="3809" y="2608"/>
                  <a:pt x="3754" y="2489"/>
                  <a:pt x="3648" y="2448"/>
                </a:cubicBezTo>
                <a:cubicBezTo>
                  <a:pt x="3382" y="2347"/>
                  <a:pt x="3107" y="2237"/>
                  <a:pt x="2834" y="2120"/>
                </a:cubicBezTo>
                <a:cubicBezTo>
                  <a:pt x="2807" y="2108"/>
                  <a:pt x="2779" y="2103"/>
                  <a:pt x="2752" y="2103"/>
                </a:cubicBezTo>
                <a:close/>
                <a:moveTo>
                  <a:pt x="10443" y="2526"/>
                </a:moveTo>
                <a:cubicBezTo>
                  <a:pt x="10411" y="2526"/>
                  <a:pt x="10378" y="2533"/>
                  <a:pt x="10348" y="2549"/>
                </a:cubicBezTo>
                <a:cubicBezTo>
                  <a:pt x="10100" y="2677"/>
                  <a:pt x="9836" y="2790"/>
                  <a:pt x="9563" y="2886"/>
                </a:cubicBezTo>
                <a:cubicBezTo>
                  <a:pt x="9455" y="2923"/>
                  <a:pt x="9398" y="3042"/>
                  <a:pt x="9435" y="3150"/>
                </a:cubicBezTo>
                <a:cubicBezTo>
                  <a:pt x="9464" y="3235"/>
                  <a:pt x="9545" y="3288"/>
                  <a:pt x="9630" y="3288"/>
                </a:cubicBezTo>
                <a:cubicBezTo>
                  <a:pt x="9653" y="3288"/>
                  <a:pt x="9676" y="3285"/>
                  <a:pt x="9698" y="3276"/>
                </a:cubicBezTo>
                <a:cubicBezTo>
                  <a:pt x="9990" y="3175"/>
                  <a:pt x="10274" y="3054"/>
                  <a:pt x="10538" y="2916"/>
                </a:cubicBezTo>
                <a:cubicBezTo>
                  <a:pt x="10640" y="2865"/>
                  <a:pt x="10679" y="2739"/>
                  <a:pt x="10626" y="2638"/>
                </a:cubicBezTo>
                <a:cubicBezTo>
                  <a:pt x="10590" y="2567"/>
                  <a:pt x="10518" y="2526"/>
                  <a:pt x="10443" y="2526"/>
                </a:cubicBezTo>
                <a:close/>
                <a:moveTo>
                  <a:pt x="4414" y="2724"/>
                </a:moveTo>
                <a:cubicBezTo>
                  <a:pt x="4326" y="2724"/>
                  <a:pt x="4244" y="2781"/>
                  <a:pt x="4217" y="2870"/>
                </a:cubicBezTo>
                <a:cubicBezTo>
                  <a:pt x="4181" y="2978"/>
                  <a:pt x="4243" y="3095"/>
                  <a:pt x="4351" y="3129"/>
                </a:cubicBezTo>
                <a:cubicBezTo>
                  <a:pt x="4646" y="3221"/>
                  <a:pt x="4936" y="3302"/>
                  <a:pt x="5218" y="3371"/>
                </a:cubicBezTo>
                <a:cubicBezTo>
                  <a:pt x="5234" y="3375"/>
                  <a:pt x="5252" y="3377"/>
                  <a:pt x="5268" y="3377"/>
                </a:cubicBezTo>
                <a:cubicBezTo>
                  <a:pt x="5360" y="3377"/>
                  <a:pt x="5445" y="3315"/>
                  <a:pt x="5468" y="3219"/>
                </a:cubicBezTo>
                <a:cubicBezTo>
                  <a:pt x="5494" y="3109"/>
                  <a:pt x="5427" y="2998"/>
                  <a:pt x="5315" y="2969"/>
                </a:cubicBezTo>
                <a:cubicBezTo>
                  <a:pt x="5044" y="2904"/>
                  <a:pt x="4761" y="2824"/>
                  <a:pt x="4475" y="2733"/>
                </a:cubicBezTo>
                <a:cubicBezTo>
                  <a:pt x="4455" y="2727"/>
                  <a:pt x="4435" y="2724"/>
                  <a:pt x="4414" y="2724"/>
                </a:cubicBezTo>
                <a:close/>
                <a:moveTo>
                  <a:pt x="8778" y="3111"/>
                </a:moveTo>
                <a:cubicBezTo>
                  <a:pt x="8764" y="3111"/>
                  <a:pt x="8749" y="3113"/>
                  <a:pt x="8734" y="3116"/>
                </a:cubicBezTo>
                <a:cubicBezTo>
                  <a:pt x="8633" y="3138"/>
                  <a:pt x="8530" y="3157"/>
                  <a:pt x="8425" y="3175"/>
                </a:cubicBezTo>
                <a:cubicBezTo>
                  <a:pt x="8253" y="3205"/>
                  <a:pt x="8071" y="3226"/>
                  <a:pt x="7887" y="3239"/>
                </a:cubicBezTo>
                <a:cubicBezTo>
                  <a:pt x="7773" y="3247"/>
                  <a:pt x="7688" y="3345"/>
                  <a:pt x="7695" y="3460"/>
                </a:cubicBezTo>
                <a:cubicBezTo>
                  <a:pt x="7702" y="3568"/>
                  <a:pt x="7795" y="3651"/>
                  <a:pt x="7901" y="3651"/>
                </a:cubicBezTo>
                <a:lnTo>
                  <a:pt x="7915" y="3651"/>
                </a:lnTo>
                <a:cubicBezTo>
                  <a:pt x="8113" y="3637"/>
                  <a:pt x="8308" y="3614"/>
                  <a:pt x="8494" y="3582"/>
                </a:cubicBezTo>
                <a:cubicBezTo>
                  <a:pt x="8604" y="3565"/>
                  <a:pt x="8714" y="3543"/>
                  <a:pt x="8821" y="3520"/>
                </a:cubicBezTo>
                <a:cubicBezTo>
                  <a:pt x="8932" y="3497"/>
                  <a:pt x="9003" y="3387"/>
                  <a:pt x="8980" y="3276"/>
                </a:cubicBezTo>
                <a:cubicBezTo>
                  <a:pt x="8959" y="3179"/>
                  <a:pt x="8874" y="3111"/>
                  <a:pt x="8778" y="3111"/>
                </a:cubicBezTo>
                <a:close/>
                <a:moveTo>
                  <a:pt x="6135" y="3142"/>
                </a:moveTo>
                <a:cubicBezTo>
                  <a:pt x="6035" y="3142"/>
                  <a:pt x="5948" y="3215"/>
                  <a:pt x="5932" y="3315"/>
                </a:cubicBezTo>
                <a:cubicBezTo>
                  <a:pt x="5914" y="3428"/>
                  <a:pt x="5991" y="3534"/>
                  <a:pt x="6104" y="3552"/>
                </a:cubicBezTo>
                <a:cubicBezTo>
                  <a:pt x="6412" y="3602"/>
                  <a:pt x="6715" y="3635"/>
                  <a:pt x="7004" y="3653"/>
                </a:cubicBezTo>
                <a:lnTo>
                  <a:pt x="7017" y="3653"/>
                </a:lnTo>
                <a:cubicBezTo>
                  <a:pt x="7125" y="3653"/>
                  <a:pt x="7215" y="3570"/>
                  <a:pt x="7222" y="3460"/>
                </a:cubicBezTo>
                <a:cubicBezTo>
                  <a:pt x="7229" y="3345"/>
                  <a:pt x="7142" y="3247"/>
                  <a:pt x="7029" y="3240"/>
                </a:cubicBezTo>
                <a:cubicBezTo>
                  <a:pt x="6753" y="3224"/>
                  <a:pt x="6464" y="3192"/>
                  <a:pt x="6170" y="3145"/>
                </a:cubicBezTo>
                <a:cubicBezTo>
                  <a:pt x="6158" y="3143"/>
                  <a:pt x="6146" y="3142"/>
                  <a:pt x="6135" y="3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146" name="Picture 2" descr="Tại sao phải giữ vệ sinh thực phẩm? An Toàn Vệ Sinh Thực Phẩm HCM">
            <a:extLst>
              <a:ext uri="{FF2B5EF4-FFF2-40B4-BE49-F238E27FC236}">
                <a16:creationId xmlns:a16="http://schemas.microsoft.com/office/drawing/2014/main" id="{1E17134F-CEC5-1F87-E677-F7BE83434AA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438" l="1563" r="100000"/>
                    </a14:imgEffect>
                  </a14:imgLayer>
                </a14:imgProps>
              </a:ext>
              <a:ext uri="{28A0092B-C50C-407E-A947-70E740481C1C}">
                <a14:useLocalDpi xmlns:a14="http://schemas.microsoft.com/office/drawing/2010/main" val="0"/>
              </a:ext>
            </a:extLst>
          </a:blip>
          <a:srcRect/>
          <a:stretch>
            <a:fillRect/>
          </a:stretch>
        </p:blipFill>
        <p:spPr bwMode="auto">
          <a:xfrm>
            <a:off x="5359080" y="999877"/>
            <a:ext cx="3257549" cy="32575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B872E1-3854-966E-6E86-09D3E5248E4A}"/>
              </a:ext>
            </a:extLst>
          </p:cNvPr>
          <p:cNvPicPr>
            <a:picLocks noChangeAspect="1"/>
          </p:cNvPicPr>
          <p:nvPr/>
        </p:nvPicPr>
        <p:blipFill>
          <a:blip r:embed="rId2"/>
          <a:stretch>
            <a:fillRect/>
          </a:stretch>
        </p:blipFill>
        <p:spPr>
          <a:xfrm>
            <a:off x="631940" y="208749"/>
            <a:ext cx="2855669" cy="1904731"/>
          </a:xfrm>
          <a:prstGeom prst="rect">
            <a:avLst/>
          </a:prstGeom>
        </p:spPr>
      </p:pic>
      <p:sp>
        <p:nvSpPr>
          <p:cNvPr id="5" name="Google Shape;2414;p43">
            <a:extLst>
              <a:ext uri="{FF2B5EF4-FFF2-40B4-BE49-F238E27FC236}">
                <a16:creationId xmlns:a16="http://schemas.microsoft.com/office/drawing/2014/main" id="{AC022477-2012-B248-7E68-6098B0B42B8F}"/>
              </a:ext>
            </a:extLst>
          </p:cNvPr>
          <p:cNvSpPr txBox="1">
            <a:spLocks/>
          </p:cNvSpPr>
          <p:nvPr/>
        </p:nvSpPr>
        <p:spPr>
          <a:xfrm>
            <a:off x="-807294" y="1971140"/>
            <a:ext cx="5734136" cy="4577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600"/>
              <a:buFont typeface="Nunito Light"/>
              <a:buChar char="●"/>
              <a:defRPr sz="1400" b="0" i="0" u="none" strike="noStrike" cap="none">
                <a:solidFill>
                  <a:schemeClr val="dk1"/>
                </a:solidFill>
                <a:latin typeface="Varela Round"/>
                <a:ea typeface="Varela Round"/>
                <a:cs typeface="Varela Round"/>
                <a:sym typeface="Varela Round"/>
              </a:defRPr>
            </a:lvl1pPr>
            <a:lvl2pPr marL="914400" marR="0" lvl="1" indent="-317500" algn="ctr" rtl="0">
              <a:lnSpc>
                <a:spcPct val="100000"/>
              </a:lnSpc>
              <a:spcBef>
                <a:spcPts val="0"/>
              </a:spcBef>
              <a:spcAft>
                <a:spcPts val="0"/>
              </a:spcAft>
              <a:buClr>
                <a:srgbClr val="E76A28"/>
              </a:buClr>
              <a:buSzPts val="1600"/>
              <a:buFont typeface="Nunito Light"/>
              <a:buChar char="○"/>
              <a:defRPr sz="1400" b="0" i="0" u="none" strike="noStrike" cap="none">
                <a:solidFill>
                  <a:schemeClr val="dk1"/>
                </a:solidFill>
                <a:latin typeface="Varela Round"/>
                <a:ea typeface="Varela Round"/>
                <a:cs typeface="Varela Round"/>
                <a:sym typeface="Varela Round"/>
              </a:defRPr>
            </a:lvl2pPr>
            <a:lvl3pPr marL="1371600" marR="0" lvl="2"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Varela Round"/>
                <a:ea typeface="Varela Round"/>
                <a:cs typeface="Varela Round"/>
                <a:sym typeface="Varela Round"/>
              </a:defRPr>
            </a:lvl3pPr>
            <a:lvl4pPr marL="1828800" marR="0" lvl="3"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Varela Round"/>
                <a:ea typeface="Varela Round"/>
                <a:cs typeface="Varela Round"/>
                <a:sym typeface="Varela Round"/>
              </a:defRPr>
            </a:lvl4pPr>
            <a:lvl5pPr marL="2286000" marR="0" lvl="4" indent="-317500" algn="ctr" rtl="0">
              <a:lnSpc>
                <a:spcPct val="100000"/>
              </a:lnSpc>
              <a:spcBef>
                <a:spcPts val="0"/>
              </a:spcBef>
              <a:spcAft>
                <a:spcPts val="0"/>
              </a:spcAft>
              <a:buClr>
                <a:srgbClr val="E76A28"/>
              </a:buClr>
              <a:buSzPts val="1400"/>
              <a:buFont typeface="Nunito Light"/>
              <a:buChar char="○"/>
              <a:defRPr sz="1400" b="0" i="0" u="none" strike="noStrike" cap="none">
                <a:solidFill>
                  <a:schemeClr val="dk1"/>
                </a:solidFill>
                <a:latin typeface="Varela Round"/>
                <a:ea typeface="Varela Round"/>
                <a:cs typeface="Varela Round"/>
                <a:sym typeface="Varela Round"/>
              </a:defRPr>
            </a:lvl5pPr>
            <a:lvl6pPr marL="2743200" marR="0" lvl="5"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Varela Round"/>
                <a:ea typeface="Varela Round"/>
                <a:cs typeface="Varela Round"/>
                <a:sym typeface="Varela Round"/>
              </a:defRPr>
            </a:lvl6pPr>
            <a:lvl7pPr marL="3200400" marR="0" lvl="6"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Varela Round"/>
                <a:ea typeface="Varela Round"/>
                <a:cs typeface="Varela Round"/>
                <a:sym typeface="Varela Round"/>
              </a:defRPr>
            </a:lvl7pPr>
            <a:lvl8pPr marL="3657600" marR="0" lvl="7"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Varela Round"/>
                <a:ea typeface="Varela Round"/>
                <a:cs typeface="Varela Round"/>
                <a:sym typeface="Varela Round"/>
              </a:defRPr>
            </a:lvl8pPr>
            <a:lvl9pPr marL="4114800" marR="0" lvl="8"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Varela Round"/>
                <a:ea typeface="Varela Round"/>
                <a:cs typeface="Varela Round"/>
                <a:sym typeface="Varela Round"/>
              </a:defRPr>
            </a:lvl9pPr>
          </a:lstStyle>
          <a:p>
            <a:pPr marL="0" indent="0" algn="ctr">
              <a:buSzPts val="1100"/>
              <a:buFont typeface="Arial"/>
              <a:buNone/>
            </a:pPr>
            <a:r>
              <a:rPr lang="vi-VN" sz="2000" b="1" dirty="0">
                <a:solidFill>
                  <a:schemeClr val="bg2">
                    <a:lumMod val="25000"/>
                  </a:schemeClr>
                </a:solidFill>
              </a:rPr>
              <a:t>Bánh mì bị nấm mốc</a:t>
            </a:r>
          </a:p>
        </p:txBody>
      </p:sp>
      <p:pic>
        <p:nvPicPr>
          <p:cNvPr id="5124" name="Picture 4" descr="Khoai tây mọc mầm gây độc như thế nào? 5 lưu ý khi ăn khoai tây để đảm bảo  cho sức khỏe">
            <a:extLst>
              <a:ext uri="{FF2B5EF4-FFF2-40B4-BE49-F238E27FC236}">
                <a16:creationId xmlns:a16="http://schemas.microsoft.com/office/drawing/2014/main" id="{6B846A10-2BDF-65B6-5242-5A540148A4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7453" y="208749"/>
            <a:ext cx="2843836" cy="2038082"/>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2414;p43">
            <a:extLst>
              <a:ext uri="{FF2B5EF4-FFF2-40B4-BE49-F238E27FC236}">
                <a16:creationId xmlns:a16="http://schemas.microsoft.com/office/drawing/2014/main" id="{3CEA63B7-6A19-DD57-2116-551B8D851AB3}"/>
              </a:ext>
            </a:extLst>
          </p:cNvPr>
          <p:cNvSpPr txBox="1">
            <a:spLocks/>
          </p:cNvSpPr>
          <p:nvPr/>
        </p:nvSpPr>
        <p:spPr>
          <a:xfrm>
            <a:off x="4582303" y="2167991"/>
            <a:ext cx="5734136" cy="4577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600"/>
              <a:buFont typeface="Nunito Light"/>
              <a:buChar char="●"/>
              <a:defRPr sz="1400" b="0" i="0" u="none" strike="noStrike" cap="none">
                <a:solidFill>
                  <a:schemeClr val="dk1"/>
                </a:solidFill>
                <a:latin typeface="Varela Round"/>
                <a:ea typeface="Varela Round"/>
                <a:cs typeface="Varela Round"/>
                <a:sym typeface="Varela Round"/>
              </a:defRPr>
            </a:lvl1pPr>
            <a:lvl2pPr marL="914400" marR="0" lvl="1" indent="-317500" algn="ctr" rtl="0">
              <a:lnSpc>
                <a:spcPct val="100000"/>
              </a:lnSpc>
              <a:spcBef>
                <a:spcPts val="0"/>
              </a:spcBef>
              <a:spcAft>
                <a:spcPts val="0"/>
              </a:spcAft>
              <a:buClr>
                <a:srgbClr val="E76A28"/>
              </a:buClr>
              <a:buSzPts val="1600"/>
              <a:buFont typeface="Nunito Light"/>
              <a:buChar char="○"/>
              <a:defRPr sz="1400" b="0" i="0" u="none" strike="noStrike" cap="none">
                <a:solidFill>
                  <a:schemeClr val="dk1"/>
                </a:solidFill>
                <a:latin typeface="Varela Round"/>
                <a:ea typeface="Varela Round"/>
                <a:cs typeface="Varela Round"/>
                <a:sym typeface="Varela Round"/>
              </a:defRPr>
            </a:lvl2pPr>
            <a:lvl3pPr marL="1371600" marR="0" lvl="2"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Varela Round"/>
                <a:ea typeface="Varela Round"/>
                <a:cs typeface="Varela Round"/>
                <a:sym typeface="Varela Round"/>
              </a:defRPr>
            </a:lvl3pPr>
            <a:lvl4pPr marL="1828800" marR="0" lvl="3"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Varela Round"/>
                <a:ea typeface="Varela Round"/>
                <a:cs typeface="Varela Round"/>
                <a:sym typeface="Varela Round"/>
              </a:defRPr>
            </a:lvl4pPr>
            <a:lvl5pPr marL="2286000" marR="0" lvl="4" indent="-317500" algn="ctr" rtl="0">
              <a:lnSpc>
                <a:spcPct val="100000"/>
              </a:lnSpc>
              <a:spcBef>
                <a:spcPts val="0"/>
              </a:spcBef>
              <a:spcAft>
                <a:spcPts val="0"/>
              </a:spcAft>
              <a:buClr>
                <a:srgbClr val="E76A28"/>
              </a:buClr>
              <a:buSzPts val="1400"/>
              <a:buFont typeface="Nunito Light"/>
              <a:buChar char="○"/>
              <a:defRPr sz="1400" b="0" i="0" u="none" strike="noStrike" cap="none">
                <a:solidFill>
                  <a:schemeClr val="dk1"/>
                </a:solidFill>
                <a:latin typeface="Varela Round"/>
                <a:ea typeface="Varela Round"/>
                <a:cs typeface="Varela Round"/>
                <a:sym typeface="Varela Round"/>
              </a:defRPr>
            </a:lvl5pPr>
            <a:lvl6pPr marL="2743200" marR="0" lvl="5"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Varela Round"/>
                <a:ea typeface="Varela Round"/>
                <a:cs typeface="Varela Round"/>
                <a:sym typeface="Varela Round"/>
              </a:defRPr>
            </a:lvl6pPr>
            <a:lvl7pPr marL="3200400" marR="0" lvl="6"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Varela Round"/>
                <a:ea typeface="Varela Round"/>
                <a:cs typeface="Varela Round"/>
                <a:sym typeface="Varela Round"/>
              </a:defRPr>
            </a:lvl7pPr>
            <a:lvl8pPr marL="3657600" marR="0" lvl="7"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Varela Round"/>
                <a:ea typeface="Varela Round"/>
                <a:cs typeface="Varela Round"/>
                <a:sym typeface="Varela Round"/>
              </a:defRPr>
            </a:lvl8pPr>
            <a:lvl9pPr marL="4114800" marR="0" lvl="8"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Varela Round"/>
                <a:ea typeface="Varela Round"/>
                <a:cs typeface="Varela Round"/>
                <a:sym typeface="Varela Round"/>
              </a:defRPr>
            </a:lvl9pPr>
          </a:lstStyle>
          <a:p>
            <a:pPr marL="0" indent="0" algn="ctr">
              <a:buSzPts val="1100"/>
              <a:buFont typeface="Arial"/>
              <a:buNone/>
            </a:pPr>
            <a:r>
              <a:rPr lang="vi-VN" sz="2000" b="1" dirty="0">
                <a:solidFill>
                  <a:schemeClr val="bg2">
                    <a:lumMod val="25000"/>
                  </a:schemeClr>
                </a:solidFill>
              </a:rPr>
              <a:t>Khoai tây mọc mầm</a:t>
            </a:r>
          </a:p>
        </p:txBody>
      </p:sp>
      <p:pic>
        <p:nvPicPr>
          <p:cNvPr id="5126" name="Picture 6" descr="Bác sĩ chống độc chỉ rõ 3 sai lầm khiến người dân ăn phải nấm độc">
            <a:extLst>
              <a:ext uri="{FF2B5EF4-FFF2-40B4-BE49-F238E27FC236}">
                <a16:creationId xmlns:a16="http://schemas.microsoft.com/office/drawing/2014/main" id="{889E5FE2-94B0-A435-EABB-115894551F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940" y="2553234"/>
            <a:ext cx="2861298" cy="192378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2414;p43">
            <a:extLst>
              <a:ext uri="{FF2B5EF4-FFF2-40B4-BE49-F238E27FC236}">
                <a16:creationId xmlns:a16="http://schemas.microsoft.com/office/drawing/2014/main" id="{523AA7A4-5D31-1054-9B0A-F1E608FCA77D}"/>
              </a:ext>
            </a:extLst>
          </p:cNvPr>
          <p:cNvSpPr txBox="1">
            <a:spLocks/>
          </p:cNvSpPr>
          <p:nvPr/>
        </p:nvSpPr>
        <p:spPr>
          <a:xfrm>
            <a:off x="-933536" y="4372507"/>
            <a:ext cx="5734136" cy="4577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600"/>
              <a:buFont typeface="Nunito Light"/>
              <a:buChar char="●"/>
              <a:defRPr sz="1400" b="0" i="0" u="none" strike="noStrike" cap="none">
                <a:solidFill>
                  <a:schemeClr val="dk1"/>
                </a:solidFill>
                <a:latin typeface="Varela Round"/>
                <a:ea typeface="Varela Round"/>
                <a:cs typeface="Varela Round"/>
                <a:sym typeface="Varela Round"/>
              </a:defRPr>
            </a:lvl1pPr>
            <a:lvl2pPr marL="914400" marR="0" lvl="1" indent="-317500" algn="ctr" rtl="0">
              <a:lnSpc>
                <a:spcPct val="100000"/>
              </a:lnSpc>
              <a:spcBef>
                <a:spcPts val="0"/>
              </a:spcBef>
              <a:spcAft>
                <a:spcPts val="0"/>
              </a:spcAft>
              <a:buClr>
                <a:srgbClr val="E76A28"/>
              </a:buClr>
              <a:buSzPts val="1600"/>
              <a:buFont typeface="Nunito Light"/>
              <a:buChar char="○"/>
              <a:defRPr sz="1400" b="0" i="0" u="none" strike="noStrike" cap="none">
                <a:solidFill>
                  <a:schemeClr val="dk1"/>
                </a:solidFill>
                <a:latin typeface="Varela Round"/>
                <a:ea typeface="Varela Round"/>
                <a:cs typeface="Varela Round"/>
                <a:sym typeface="Varela Round"/>
              </a:defRPr>
            </a:lvl2pPr>
            <a:lvl3pPr marL="1371600" marR="0" lvl="2"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Varela Round"/>
                <a:ea typeface="Varela Round"/>
                <a:cs typeface="Varela Round"/>
                <a:sym typeface="Varela Round"/>
              </a:defRPr>
            </a:lvl3pPr>
            <a:lvl4pPr marL="1828800" marR="0" lvl="3"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Varela Round"/>
                <a:ea typeface="Varela Round"/>
                <a:cs typeface="Varela Round"/>
                <a:sym typeface="Varela Round"/>
              </a:defRPr>
            </a:lvl4pPr>
            <a:lvl5pPr marL="2286000" marR="0" lvl="4" indent="-317500" algn="ctr" rtl="0">
              <a:lnSpc>
                <a:spcPct val="100000"/>
              </a:lnSpc>
              <a:spcBef>
                <a:spcPts val="0"/>
              </a:spcBef>
              <a:spcAft>
                <a:spcPts val="0"/>
              </a:spcAft>
              <a:buClr>
                <a:srgbClr val="E76A28"/>
              </a:buClr>
              <a:buSzPts val="1400"/>
              <a:buFont typeface="Nunito Light"/>
              <a:buChar char="○"/>
              <a:defRPr sz="1400" b="0" i="0" u="none" strike="noStrike" cap="none">
                <a:solidFill>
                  <a:schemeClr val="dk1"/>
                </a:solidFill>
                <a:latin typeface="Varela Round"/>
                <a:ea typeface="Varela Round"/>
                <a:cs typeface="Varela Round"/>
                <a:sym typeface="Varela Round"/>
              </a:defRPr>
            </a:lvl5pPr>
            <a:lvl6pPr marL="2743200" marR="0" lvl="5"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Varela Round"/>
                <a:ea typeface="Varela Round"/>
                <a:cs typeface="Varela Round"/>
                <a:sym typeface="Varela Round"/>
              </a:defRPr>
            </a:lvl6pPr>
            <a:lvl7pPr marL="3200400" marR="0" lvl="6"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Varela Round"/>
                <a:ea typeface="Varela Round"/>
                <a:cs typeface="Varela Round"/>
                <a:sym typeface="Varela Round"/>
              </a:defRPr>
            </a:lvl7pPr>
            <a:lvl8pPr marL="3657600" marR="0" lvl="7"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Varela Round"/>
                <a:ea typeface="Varela Round"/>
                <a:cs typeface="Varela Round"/>
                <a:sym typeface="Varela Round"/>
              </a:defRPr>
            </a:lvl8pPr>
            <a:lvl9pPr marL="4114800" marR="0" lvl="8"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Varela Round"/>
                <a:ea typeface="Varela Round"/>
                <a:cs typeface="Varela Round"/>
                <a:sym typeface="Varela Round"/>
              </a:defRPr>
            </a:lvl9pPr>
          </a:lstStyle>
          <a:p>
            <a:pPr marL="0" indent="0" algn="ctr">
              <a:buSzPts val="1100"/>
              <a:buFont typeface="Arial"/>
              <a:buNone/>
            </a:pPr>
            <a:r>
              <a:rPr lang="vi-VN" sz="2000" b="1" dirty="0">
                <a:solidFill>
                  <a:schemeClr val="bg2">
                    <a:lumMod val="25000"/>
                  </a:schemeClr>
                </a:solidFill>
              </a:rPr>
              <a:t>Nấm độc</a:t>
            </a:r>
          </a:p>
        </p:txBody>
      </p:sp>
      <p:pic>
        <p:nvPicPr>
          <p:cNvPr id="5128" name="Picture 8" descr="Ảnh minh họa. Nguồn: Internet">
            <a:extLst>
              <a:ext uri="{FF2B5EF4-FFF2-40B4-BE49-F238E27FC236}">
                <a16:creationId xmlns:a16="http://schemas.microsoft.com/office/drawing/2014/main" id="{317634E8-0718-1079-6FF7-32830602D1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6629" y="2625726"/>
            <a:ext cx="2569539" cy="1913319"/>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2414;p43">
            <a:extLst>
              <a:ext uri="{FF2B5EF4-FFF2-40B4-BE49-F238E27FC236}">
                <a16:creationId xmlns:a16="http://schemas.microsoft.com/office/drawing/2014/main" id="{F252C371-06D5-8864-D8A6-A18C3E590ABC}"/>
              </a:ext>
            </a:extLst>
          </p:cNvPr>
          <p:cNvSpPr txBox="1">
            <a:spLocks/>
          </p:cNvSpPr>
          <p:nvPr/>
        </p:nvSpPr>
        <p:spPr>
          <a:xfrm>
            <a:off x="4484331" y="4440357"/>
            <a:ext cx="5734136" cy="4577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600"/>
              <a:buFont typeface="Nunito Light"/>
              <a:buChar char="●"/>
              <a:defRPr sz="1400" b="0" i="0" u="none" strike="noStrike" cap="none">
                <a:solidFill>
                  <a:schemeClr val="dk1"/>
                </a:solidFill>
                <a:latin typeface="Varela Round"/>
                <a:ea typeface="Varela Round"/>
                <a:cs typeface="Varela Round"/>
                <a:sym typeface="Varela Round"/>
              </a:defRPr>
            </a:lvl1pPr>
            <a:lvl2pPr marL="914400" marR="0" lvl="1" indent="-317500" algn="ctr" rtl="0">
              <a:lnSpc>
                <a:spcPct val="100000"/>
              </a:lnSpc>
              <a:spcBef>
                <a:spcPts val="0"/>
              </a:spcBef>
              <a:spcAft>
                <a:spcPts val="0"/>
              </a:spcAft>
              <a:buClr>
                <a:srgbClr val="E76A28"/>
              </a:buClr>
              <a:buSzPts val="1600"/>
              <a:buFont typeface="Nunito Light"/>
              <a:buChar char="○"/>
              <a:defRPr sz="1400" b="0" i="0" u="none" strike="noStrike" cap="none">
                <a:solidFill>
                  <a:schemeClr val="dk1"/>
                </a:solidFill>
                <a:latin typeface="Varela Round"/>
                <a:ea typeface="Varela Round"/>
                <a:cs typeface="Varela Round"/>
                <a:sym typeface="Varela Round"/>
              </a:defRPr>
            </a:lvl2pPr>
            <a:lvl3pPr marL="1371600" marR="0" lvl="2"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Varela Round"/>
                <a:ea typeface="Varela Round"/>
                <a:cs typeface="Varela Round"/>
                <a:sym typeface="Varela Round"/>
              </a:defRPr>
            </a:lvl3pPr>
            <a:lvl4pPr marL="1828800" marR="0" lvl="3"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Varela Round"/>
                <a:ea typeface="Varela Round"/>
                <a:cs typeface="Varela Round"/>
                <a:sym typeface="Varela Round"/>
              </a:defRPr>
            </a:lvl4pPr>
            <a:lvl5pPr marL="2286000" marR="0" lvl="4" indent="-317500" algn="ctr" rtl="0">
              <a:lnSpc>
                <a:spcPct val="100000"/>
              </a:lnSpc>
              <a:spcBef>
                <a:spcPts val="0"/>
              </a:spcBef>
              <a:spcAft>
                <a:spcPts val="0"/>
              </a:spcAft>
              <a:buClr>
                <a:srgbClr val="E76A28"/>
              </a:buClr>
              <a:buSzPts val="1400"/>
              <a:buFont typeface="Nunito Light"/>
              <a:buChar char="○"/>
              <a:defRPr sz="1400" b="0" i="0" u="none" strike="noStrike" cap="none">
                <a:solidFill>
                  <a:schemeClr val="dk1"/>
                </a:solidFill>
                <a:latin typeface="Varela Round"/>
                <a:ea typeface="Varela Round"/>
                <a:cs typeface="Varela Round"/>
                <a:sym typeface="Varela Round"/>
              </a:defRPr>
            </a:lvl5pPr>
            <a:lvl6pPr marL="2743200" marR="0" lvl="5"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Varela Round"/>
                <a:ea typeface="Varela Round"/>
                <a:cs typeface="Varela Round"/>
                <a:sym typeface="Varela Round"/>
              </a:defRPr>
            </a:lvl6pPr>
            <a:lvl7pPr marL="3200400" marR="0" lvl="6"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Varela Round"/>
                <a:ea typeface="Varela Round"/>
                <a:cs typeface="Varela Round"/>
                <a:sym typeface="Varela Round"/>
              </a:defRPr>
            </a:lvl7pPr>
            <a:lvl8pPr marL="3657600" marR="0" lvl="7"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Varela Round"/>
                <a:ea typeface="Varela Round"/>
                <a:cs typeface="Varela Round"/>
                <a:sym typeface="Varela Round"/>
              </a:defRPr>
            </a:lvl8pPr>
            <a:lvl9pPr marL="4114800" marR="0" lvl="8"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Varela Round"/>
                <a:ea typeface="Varela Round"/>
                <a:cs typeface="Varela Round"/>
                <a:sym typeface="Varela Round"/>
              </a:defRPr>
            </a:lvl9pPr>
          </a:lstStyle>
          <a:p>
            <a:pPr marL="0" indent="0" algn="ctr">
              <a:buSzPts val="1100"/>
              <a:buFont typeface="Arial"/>
              <a:buNone/>
            </a:pPr>
            <a:r>
              <a:rPr lang="vi-VN" sz="2000" b="1" dirty="0">
                <a:solidFill>
                  <a:schemeClr val="bg2">
                    <a:lumMod val="25000"/>
                  </a:schemeClr>
                </a:solidFill>
              </a:rPr>
              <a:t>Rau muống bị nhiễm chì</a:t>
            </a:r>
          </a:p>
        </p:txBody>
      </p:sp>
      <p:pic>
        <p:nvPicPr>
          <p:cNvPr id="2" name="Picture 1">
            <a:extLst>
              <a:ext uri="{FF2B5EF4-FFF2-40B4-BE49-F238E27FC236}">
                <a16:creationId xmlns:a16="http://schemas.microsoft.com/office/drawing/2014/main" id="{B38BA517-C3B2-A919-0AFE-2F25C57B0E72}"/>
              </a:ext>
            </a:extLst>
          </p:cNvPr>
          <p:cNvPicPr>
            <a:picLocks noChangeAspect="1"/>
          </p:cNvPicPr>
          <p:nvPr/>
        </p:nvPicPr>
        <p:blipFill>
          <a:blip r:embed="rId6"/>
          <a:stretch>
            <a:fillRect/>
          </a:stretch>
        </p:blipFill>
        <p:spPr>
          <a:xfrm>
            <a:off x="3567794" y="1127910"/>
            <a:ext cx="2407294" cy="1971140"/>
          </a:xfrm>
          <a:prstGeom prst="rect">
            <a:avLst/>
          </a:prstGeom>
        </p:spPr>
      </p:pic>
      <p:sp>
        <p:nvSpPr>
          <p:cNvPr id="3" name="Google Shape;2414;p43">
            <a:extLst>
              <a:ext uri="{FF2B5EF4-FFF2-40B4-BE49-F238E27FC236}">
                <a16:creationId xmlns:a16="http://schemas.microsoft.com/office/drawing/2014/main" id="{DA3D61F0-728B-555A-8AB2-7934561AF079}"/>
              </a:ext>
            </a:extLst>
          </p:cNvPr>
          <p:cNvSpPr txBox="1">
            <a:spLocks/>
          </p:cNvSpPr>
          <p:nvPr/>
        </p:nvSpPr>
        <p:spPr>
          <a:xfrm>
            <a:off x="1970229" y="3099050"/>
            <a:ext cx="5734136" cy="4577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600"/>
              <a:buFont typeface="Nunito Light"/>
              <a:buChar char="●"/>
              <a:defRPr sz="1400" b="0" i="0" u="none" strike="noStrike" cap="none">
                <a:solidFill>
                  <a:schemeClr val="dk1"/>
                </a:solidFill>
                <a:latin typeface="Varela Round"/>
                <a:ea typeface="Varela Round"/>
                <a:cs typeface="Varela Round"/>
                <a:sym typeface="Varela Round"/>
              </a:defRPr>
            </a:lvl1pPr>
            <a:lvl2pPr marL="914400" marR="0" lvl="1" indent="-317500" algn="ctr" rtl="0">
              <a:lnSpc>
                <a:spcPct val="100000"/>
              </a:lnSpc>
              <a:spcBef>
                <a:spcPts val="0"/>
              </a:spcBef>
              <a:spcAft>
                <a:spcPts val="0"/>
              </a:spcAft>
              <a:buClr>
                <a:srgbClr val="E76A28"/>
              </a:buClr>
              <a:buSzPts val="1600"/>
              <a:buFont typeface="Nunito Light"/>
              <a:buChar char="○"/>
              <a:defRPr sz="1400" b="0" i="0" u="none" strike="noStrike" cap="none">
                <a:solidFill>
                  <a:schemeClr val="dk1"/>
                </a:solidFill>
                <a:latin typeface="Varela Round"/>
                <a:ea typeface="Varela Round"/>
                <a:cs typeface="Varela Round"/>
                <a:sym typeface="Varela Round"/>
              </a:defRPr>
            </a:lvl2pPr>
            <a:lvl3pPr marL="1371600" marR="0" lvl="2"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Varela Round"/>
                <a:ea typeface="Varela Round"/>
                <a:cs typeface="Varela Round"/>
                <a:sym typeface="Varela Round"/>
              </a:defRPr>
            </a:lvl3pPr>
            <a:lvl4pPr marL="1828800" marR="0" lvl="3"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Varela Round"/>
                <a:ea typeface="Varela Round"/>
                <a:cs typeface="Varela Round"/>
                <a:sym typeface="Varela Round"/>
              </a:defRPr>
            </a:lvl4pPr>
            <a:lvl5pPr marL="2286000" marR="0" lvl="4" indent="-317500" algn="ctr" rtl="0">
              <a:lnSpc>
                <a:spcPct val="100000"/>
              </a:lnSpc>
              <a:spcBef>
                <a:spcPts val="0"/>
              </a:spcBef>
              <a:spcAft>
                <a:spcPts val="0"/>
              </a:spcAft>
              <a:buClr>
                <a:srgbClr val="E76A28"/>
              </a:buClr>
              <a:buSzPts val="1400"/>
              <a:buFont typeface="Nunito Light"/>
              <a:buChar char="○"/>
              <a:defRPr sz="1400" b="0" i="0" u="none" strike="noStrike" cap="none">
                <a:solidFill>
                  <a:schemeClr val="dk1"/>
                </a:solidFill>
                <a:latin typeface="Varela Round"/>
                <a:ea typeface="Varela Round"/>
                <a:cs typeface="Varela Round"/>
                <a:sym typeface="Varela Round"/>
              </a:defRPr>
            </a:lvl5pPr>
            <a:lvl6pPr marL="2743200" marR="0" lvl="5"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Varela Round"/>
                <a:ea typeface="Varela Round"/>
                <a:cs typeface="Varela Round"/>
                <a:sym typeface="Varela Round"/>
              </a:defRPr>
            </a:lvl6pPr>
            <a:lvl7pPr marL="3200400" marR="0" lvl="6"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Varela Round"/>
                <a:ea typeface="Varela Round"/>
                <a:cs typeface="Varela Round"/>
                <a:sym typeface="Varela Round"/>
              </a:defRPr>
            </a:lvl7pPr>
            <a:lvl8pPr marL="3657600" marR="0" lvl="7"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Varela Round"/>
                <a:ea typeface="Varela Round"/>
                <a:cs typeface="Varela Round"/>
                <a:sym typeface="Varela Round"/>
              </a:defRPr>
            </a:lvl8pPr>
            <a:lvl9pPr marL="4114800" marR="0" lvl="8"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Varela Round"/>
                <a:ea typeface="Varela Round"/>
                <a:cs typeface="Varela Round"/>
                <a:sym typeface="Varela Round"/>
              </a:defRPr>
            </a:lvl9pPr>
          </a:lstStyle>
          <a:p>
            <a:pPr marL="0" indent="0" algn="ctr">
              <a:buSzPts val="1100"/>
              <a:buFont typeface="Arial"/>
              <a:buNone/>
            </a:pPr>
            <a:r>
              <a:rPr lang="en-US" sz="2000" b="1" dirty="0" err="1">
                <a:solidFill>
                  <a:schemeClr val="bg2">
                    <a:lumMod val="25000"/>
                  </a:schemeClr>
                </a:solidFill>
              </a:rPr>
              <a:t>Thức</a:t>
            </a:r>
            <a:r>
              <a:rPr lang="en-US" sz="2000" b="1" dirty="0">
                <a:solidFill>
                  <a:schemeClr val="bg2">
                    <a:lumMod val="25000"/>
                  </a:schemeClr>
                </a:solidFill>
              </a:rPr>
              <a:t> </a:t>
            </a:r>
            <a:r>
              <a:rPr lang="en-US" sz="2000" b="1" dirty="0" err="1">
                <a:solidFill>
                  <a:schemeClr val="bg2">
                    <a:lumMod val="25000"/>
                  </a:schemeClr>
                </a:solidFill>
              </a:rPr>
              <a:t>ăn</a:t>
            </a:r>
            <a:r>
              <a:rPr lang="en-US" sz="2000" b="1" dirty="0">
                <a:solidFill>
                  <a:schemeClr val="bg2">
                    <a:lumMod val="25000"/>
                  </a:schemeClr>
                </a:solidFill>
              </a:rPr>
              <a:t> </a:t>
            </a:r>
            <a:r>
              <a:rPr lang="en-US" sz="2000" b="1" dirty="0" err="1">
                <a:solidFill>
                  <a:schemeClr val="bg2">
                    <a:lumMod val="25000"/>
                  </a:schemeClr>
                </a:solidFill>
              </a:rPr>
              <a:t>ôi</a:t>
            </a:r>
            <a:r>
              <a:rPr lang="en-US" sz="2000" b="1" dirty="0">
                <a:solidFill>
                  <a:schemeClr val="bg2">
                    <a:lumMod val="25000"/>
                  </a:schemeClr>
                </a:solidFill>
              </a:rPr>
              <a:t> </a:t>
            </a:r>
            <a:r>
              <a:rPr lang="en-US" sz="2000" b="1" dirty="0" err="1">
                <a:solidFill>
                  <a:schemeClr val="bg2">
                    <a:lumMod val="25000"/>
                  </a:schemeClr>
                </a:solidFill>
              </a:rPr>
              <a:t>thiu</a:t>
            </a:r>
            <a:endParaRPr lang="vi-VN" sz="2000" b="1" dirty="0">
              <a:solidFill>
                <a:schemeClr val="bg2">
                  <a:lumMod val="25000"/>
                </a:schemeClr>
              </a:solidFill>
            </a:endParaRPr>
          </a:p>
        </p:txBody>
      </p:sp>
    </p:spTree>
    <p:extLst>
      <p:ext uri="{BB962C8B-B14F-4D97-AF65-F5344CB8AC3E}">
        <p14:creationId xmlns:p14="http://schemas.microsoft.com/office/powerpoint/2010/main" val="2020331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11D23B-0B6D-5407-4372-E4E379904318}"/>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540711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2430-3FE9-60BA-D1FF-A2927B968290}"/>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A99C6290-2193-3B49-2DF0-E8617818C21F}"/>
              </a:ext>
            </a:extLst>
          </p:cNvPr>
          <p:cNvPicPr>
            <a:picLocks noChangeAspect="1"/>
          </p:cNvPicPr>
          <p:nvPr/>
        </p:nvPicPr>
        <p:blipFill>
          <a:blip r:embed="rId2"/>
          <a:stretch>
            <a:fillRect/>
          </a:stretch>
        </p:blipFill>
        <p:spPr>
          <a:xfrm>
            <a:off x="0" y="0"/>
            <a:ext cx="9124552" cy="5143500"/>
          </a:xfrm>
          <a:prstGeom prst="rect">
            <a:avLst/>
          </a:prstGeom>
        </p:spPr>
      </p:pic>
    </p:spTree>
    <p:extLst>
      <p:ext uri="{BB962C8B-B14F-4D97-AF65-F5344CB8AC3E}">
        <p14:creationId xmlns:p14="http://schemas.microsoft.com/office/powerpoint/2010/main" val="2870112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grpSp>
        <p:nvGrpSpPr>
          <p:cNvPr id="983" name="Google Shape;983;p53"/>
          <p:cNvGrpSpPr/>
          <p:nvPr/>
        </p:nvGrpSpPr>
        <p:grpSpPr>
          <a:xfrm>
            <a:off x="5989080" y="741605"/>
            <a:ext cx="133997" cy="202053"/>
            <a:chOff x="7509313" y="3231788"/>
            <a:chExt cx="249575" cy="365575"/>
          </a:xfrm>
        </p:grpSpPr>
        <p:sp>
          <p:nvSpPr>
            <p:cNvPr id="984" name="Google Shape;984;p5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defTabSz="914378"/>
              <a:endParaRPr/>
            </a:p>
          </p:txBody>
        </p:sp>
        <p:sp>
          <p:nvSpPr>
            <p:cNvPr id="985" name="Google Shape;985;p5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defTabSz="914378"/>
              <a:endParaRPr/>
            </a:p>
          </p:txBody>
        </p:sp>
        <p:sp>
          <p:nvSpPr>
            <p:cNvPr id="986" name="Google Shape;986;p53"/>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a:p>
          </p:txBody>
        </p:sp>
      </p:grpSp>
      <p:sp>
        <p:nvSpPr>
          <p:cNvPr id="6" name="TextBox 5">
            <a:extLst>
              <a:ext uri="{FF2B5EF4-FFF2-40B4-BE49-F238E27FC236}">
                <a16:creationId xmlns:a16="http://schemas.microsoft.com/office/drawing/2014/main" id="{B202DF63-DE51-DAF5-05C0-5E914B4F92DC}"/>
              </a:ext>
            </a:extLst>
          </p:cNvPr>
          <p:cNvSpPr txBox="1"/>
          <p:nvPr/>
        </p:nvSpPr>
        <p:spPr>
          <a:xfrm>
            <a:off x="0" y="78099"/>
            <a:ext cx="9144000" cy="1327671"/>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lgn="just" defTabSz="1828754">
              <a:lnSpc>
                <a:spcPct val="150000"/>
              </a:lnSpc>
              <a:spcAft>
                <a:spcPts val="600"/>
              </a:spcAft>
              <a:buClr>
                <a:srgbClr val="000000"/>
              </a:buClr>
              <a:defRPr/>
            </a:pPr>
            <a:r>
              <a:rPr lang="en-US" sz="2000" b="1" kern="0" dirty="0">
                <a:solidFill>
                  <a:srgbClr val="263E68"/>
                </a:solidFill>
                <a:latin typeface="Segoe UI" panose="020B0502040204020203" pitchFamily="34" charset="0"/>
                <a:ea typeface="Segoe UI Black" panose="020B0A02040204020203" pitchFamily="34" charset="0"/>
                <a:cs typeface="Segoe UI" panose="020B0502040204020203" pitchFamily="34" charset="0"/>
                <a:sym typeface="Arial"/>
              </a:rPr>
              <a:t>          </a:t>
            </a:r>
            <a:r>
              <a:rPr lang="vi-VN" sz="2000" b="1" kern="0" dirty="0">
                <a:solidFill>
                  <a:srgbClr val="263E68"/>
                </a:solidFill>
                <a:latin typeface="Segoe UI" panose="020B0502040204020203" pitchFamily="34" charset="0"/>
                <a:ea typeface="Segoe UI Black" panose="020B0A02040204020203" pitchFamily="34" charset="0"/>
                <a:cs typeface="Segoe UI" panose="020B0502040204020203" pitchFamily="34" charset="0"/>
                <a:sym typeface="Arial"/>
              </a:rPr>
              <a:t>Mặc dù cho đến nay đã có khá nhiều tiến bộ về khoa học kỹ thuật trong công tác bảo vệ và </a:t>
            </a:r>
            <a:r>
              <a:rPr lang="en-US" sz="2000" b="1" kern="0" dirty="0" err="1">
                <a:solidFill>
                  <a:srgbClr val="263E68"/>
                </a:solidFill>
                <a:latin typeface="Segoe UI" panose="020B0502040204020203" pitchFamily="34" charset="0"/>
                <a:ea typeface="Segoe UI Black" panose="020B0A02040204020203" pitchFamily="34" charset="0"/>
                <a:cs typeface="Segoe UI" panose="020B0502040204020203" pitchFamily="34" charset="0"/>
                <a:sym typeface="Arial"/>
              </a:rPr>
              <a:t>kiểm</a:t>
            </a:r>
            <a:r>
              <a:rPr lang="en-US" sz="2000" b="1" kern="0" dirty="0">
                <a:solidFill>
                  <a:srgbClr val="263E68"/>
                </a:solidFill>
                <a:latin typeface="Segoe UI" panose="020B0502040204020203" pitchFamily="34" charset="0"/>
                <a:ea typeface="Segoe UI Black" panose="020B0A02040204020203" pitchFamily="34" charset="0"/>
                <a:cs typeface="Segoe UI" panose="020B0502040204020203" pitchFamily="34" charset="0"/>
                <a:sym typeface="Arial"/>
              </a:rPr>
              <a:t> </a:t>
            </a:r>
            <a:r>
              <a:rPr lang="en-US" sz="2000" b="1" kern="0" dirty="0" err="1">
                <a:solidFill>
                  <a:srgbClr val="263E68"/>
                </a:solidFill>
                <a:latin typeface="Segoe UI" panose="020B0502040204020203" pitchFamily="34" charset="0"/>
                <a:ea typeface="Segoe UI Black" panose="020B0A02040204020203" pitchFamily="34" charset="0"/>
                <a:cs typeface="Segoe UI" panose="020B0502040204020203" pitchFamily="34" charset="0"/>
                <a:sym typeface="Arial"/>
              </a:rPr>
              <a:t>soát</a:t>
            </a:r>
            <a:r>
              <a:rPr lang="en-US" sz="2000" b="1" kern="0" dirty="0">
                <a:solidFill>
                  <a:srgbClr val="263E68"/>
                </a:solidFill>
                <a:latin typeface="Segoe UI" panose="020B0502040204020203" pitchFamily="34" charset="0"/>
                <a:ea typeface="Segoe UI Black" panose="020B0A02040204020203" pitchFamily="34" charset="0"/>
                <a:cs typeface="Segoe UI" panose="020B0502040204020203" pitchFamily="34" charset="0"/>
                <a:sym typeface="Arial"/>
              </a:rPr>
              <a:t> </a:t>
            </a:r>
            <a:r>
              <a:rPr lang="vi-VN" sz="2000" b="1" kern="0" dirty="0">
                <a:solidFill>
                  <a:srgbClr val="263E68"/>
                </a:solidFill>
                <a:latin typeface="Segoe UI" panose="020B0502040204020203" pitchFamily="34" charset="0"/>
                <a:ea typeface="Segoe UI Black" panose="020B0A02040204020203" pitchFamily="34" charset="0"/>
                <a:cs typeface="Segoe UI" panose="020B0502040204020203" pitchFamily="34" charset="0"/>
                <a:sym typeface="Arial"/>
              </a:rPr>
              <a:t>vệ sinh thực phẩm, nhưng các bệnh do </a:t>
            </a:r>
            <a:r>
              <a:rPr lang="en-US" sz="2000" b="1" kern="0" dirty="0" err="1">
                <a:solidFill>
                  <a:srgbClr val="263E68"/>
                </a:solidFill>
                <a:latin typeface="Segoe UI" panose="020B0502040204020203" pitchFamily="34" charset="0"/>
                <a:ea typeface="Segoe UI Black" panose="020B0A02040204020203" pitchFamily="34" charset="0"/>
                <a:cs typeface="Segoe UI" panose="020B0502040204020203" pitchFamily="34" charset="0"/>
                <a:sym typeface="Arial"/>
              </a:rPr>
              <a:t>thực</a:t>
            </a:r>
            <a:r>
              <a:rPr lang="en-US" sz="2000" b="1" kern="0" dirty="0">
                <a:solidFill>
                  <a:srgbClr val="263E68"/>
                </a:solidFill>
                <a:latin typeface="Segoe UI" panose="020B0502040204020203" pitchFamily="34" charset="0"/>
                <a:ea typeface="Segoe UI Black" panose="020B0A02040204020203" pitchFamily="34" charset="0"/>
                <a:cs typeface="Segoe UI" panose="020B0502040204020203" pitchFamily="34" charset="0"/>
                <a:sym typeface="Arial"/>
              </a:rPr>
              <a:t> </a:t>
            </a:r>
            <a:r>
              <a:rPr lang="en-US" sz="2000" b="1" kern="0" dirty="0" err="1">
                <a:solidFill>
                  <a:srgbClr val="263E68"/>
                </a:solidFill>
                <a:latin typeface="Segoe UI" panose="020B0502040204020203" pitchFamily="34" charset="0"/>
                <a:ea typeface="Segoe UI Black" panose="020B0A02040204020203" pitchFamily="34" charset="0"/>
                <a:cs typeface="Segoe UI" panose="020B0502040204020203" pitchFamily="34" charset="0"/>
                <a:sym typeface="Arial"/>
              </a:rPr>
              <a:t>phẩm</a:t>
            </a:r>
            <a:r>
              <a:rPr lang="en-US" sz="2000" b="1" kern="0" dirty="0">
                <a:solidFill>
                  <a:srgbClr val="263E68"/>
                </a:solidFill>
                <a:latin typeface="Segoe UI" panose="020B0502040204020203" pitchFamily="34" charset="0"/>
                <a:ea typeface="Segoe UI Black" panose="020B0A02040204020203" pitchFamily="34" charset="0"/>
                <a:cs typeface="Segoe UI" panose="020B0502040204020203" pitchFamily="34" charset="0"/>
                <a:sym typeface="Arial"/>
              </a:rPr>
              <a:t> </a:t>
            </a:r>
            <a:r>
              <a:rPr lang="vi-VN" sz="2000" b="1" kern="0" dirty="0">
                <a:solidFill>
                  <a:srgbClr val="263E68"/>
                </a:solidFill>
                <a:latin typeface="Segoe UI" panose="020B0502040204020203" pitchFamily="34" charset="0"/>
                <a:ea typeface="Segoe UI Black" panose="020B0A02040204020203" pitchFamily="34" charset="0"/>
                <a:cs typeface="Segoe UI" panose="020B0502040204020203" pitchFamily="34" charset="0"/>
                <a:sym typeface="Arial"/>
              </a:rPr>
              <a:t>kém chất lượng ở Việt Nam vẫn chiếm tỷ lệ </a:t>
            </a:r>
            <a:r>
              <a:rPr lang="en-US" sz="2000" b="1" kern="0" dirty="0" err="1">
                <a:solidFill>
                  <a:srgbClr val="263E68"/>
                </a:solidFill>
                <a:latin typeface="Segoe UI" panose="020B0502040204020203" pitchFamily="34" charset="0"/>
                <a:ea typeface="Segoe UI Black" panose="020B0A02040204020203" pitchFamily="34" charset="0"/>
                <a:cs typeface="Segoe UI" panose="020B0502040204020203" pitchFamily="34" charset="0"/>
                <a:sym typeface="Arial"/>
              </a:rPr>
              <a:t>rất</a:t>
            </a:r>
            <a:r>
              <a:rPr lang="en-US" sz="2000" b="1" kern="0" dirty="0">
                <a:solidFill>
                  <a:srgbClr val="263E68"/>
                </a:solidFill>
                <a:latin typeface="Segoe UI" panose="020B0502040204020203" pitchFamily="34" charset="0"/>
                <a:ea typeface="Segoe UI Black" panose="020B0A02040204020203" pitchFamily="34" charset="0"/>
                <a:cs typeface="Segoe UI" panose="020B0502040204020203" pitchFamily="34" charset="0"/>
                <a:sym typeface="Arial"/>
              </a:rPr>
              <a:t> </a:t>
            </a:r>
            <a:r>
              <a:rPr lang="vi-VN" sz="2000" b="1" kern="0" dirty="0">
                <a:solidFill>
                  <a:srgbClr val="263E68"/>
                </a:solidFill>
                <a:latin typeface="Segoe UI" panose="020B0502040204020203" pitchFamily="34" charset="0"/>
                <a:ea typeface="Segoe UI Black" panose="020B0A02040204020203" pitchFamily="34" charset="0"/>
                <a:cs typeface="Segoe UI" panose="020B0502040204020203" pitchFamily="34" charset="0"/>
                <a:sym typeface="Arial"/>
              </a:rPr>
              <a:t>cao.</a:t>
            </a:r>
            <a:endParaRPr lang="en-US" sz="2000" b="1" kern="0" dirty="0">
              <a:solidFill>
                <a:srgbClr val="263E68"/>
              </a:solidFill>
              <a:latin typeface="Segoe UI" panose="020B0502040204020203" pitchFamily="34" charset="0"/>
              <a:ea typeface="Segoe UI Black" panose="020B0A02040204020203" pitchFamily="34" charset="0"/>
              <a:cs typeface="Segoe UI" panose="020B0502040204020203" pitchFamily="34" charset="0"/>
              <a:sym typeface="Arial"/>
            </a:endParaRPr>
          </a:p>
        </p:txBody>
      </p:sp>
      <p:pic>
        <p:nvPicPr>
          <p:cNvPr id="4" name="Picture 3">
            <a:extLst>
              <a:ext uri="{FF2B5EF4-FFF2-40B4-BE49-F238E27FC236}">
                <a16:creationId xmlns:a16="http://schemas.microsoft.com/office/drawing/2014/main" id="{0E650601-0CFE-C8DA-EBC2-722425519F96}"/>
              </a:ext>
            </a:extLst>
          </p:cNvPr>
          <p:cNvPicPr>
            <a:picLocks noChangeAspect="1"/>
          </p:cNvPicPr>
          <p:nvPr/>
        </p:nvPicPr>
        <p:blipFill>
          <a:blip r:embed="rId3"/>
          <a:stretch>
            <a:fillRect/>
          </a:stretch>
        </p:blipFill>
        <p:spPr>
          <a:xfrm>
            <a:off x="1424894" y="1459769"/>
            <a:ext cx="6845528" cy="3821580"/>
          </a:xfrm>
          <a:prstGeom prst="rect">
            <a:avLst/>
          </a:prstGeom>
        </p:spPr>
      </p:pic>
    </p:spTree>
    <p:extLst>
      <p:ext uri="{BB962C8B-B14F-4D97-AF65-F5344CB8AC3E}">
        <p14:creationId xmlns:p14="http://schemas.microsoft.com/office/powerpoint/2010/main" val="2111473002"/>
      </p:ext>
    </p:extLst>
  </p:cSld>
  <p:clrMapOvr>
    <a:masterClrMapping/>
  </p:clrMapOvr>
</p:sld>
</file>

<file path=ppt/theme/theme1.xml><?xml version="1.0" encoding="utf-8"?>
<a:theme xmlns:a="http://schemas.openxmlformats.org/drawingml/2006/main" name="Study Guide to Middle School Students by Slidesgo">
  <a:themeElements>
    <a:clrScheme name="Simple Light">
      <a:dk1>
        <a:srgbClr val="646B96"/>
      </a:dk1>
      <a:lt1>
        <a:srgbClr val="FAFAFA"/>
      </a:lt1>
      <a:dk2>
        <a:srgbClr val="D5D9EE"/>
      </a:dk2>
      <a:lt2>
        <a:srgbClr val="FBDC77"/>
      </a:lt2>
      <a:accent1>
        <a:srgbClr val="F172AC"/>
      </a:accent1>
      <a:accent2>
        <a:srgbClr val="FBBEE6"/>
      </a:accent2>
      <a:accent3>
        <a:srgbClr val="DADADA"/>
      </a:accent3>
      <a:accent4>
        <a:srgbClr val="F3F3F3"/>
      </a:accent4>
      <a:accent5>
        <a:srgbClr val="FFFFFF"/>
      </a:accent5>
      <a:accent6>
        <a:srgbClr val="FFFFFF"/>
      </a:accent6>
      <a:hlink>
        <a:srgbClr val="434D7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1713</TotalTime>
  <Words>1293</Words>
  <Application>Microsoft Office PowerPoint</Application>
  <PresentationFormat>On-screen Show (16:9)</PresentationFormat>
  <Paragraphs>66</Paragraphs>
  <Slides>30</Slides>
  <Notes>11</Notes>
  <HiddenSlides>0</HiddenSlides>
  <MMClips>3</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30</vt:i4>
      </vt:variant>
    </vt:vector>
  </HeadingPairs>
  <TitlesOfParts>
    <vt:vector size="47" baseType="lpstr">
      <vt:lpstr>Segoe UI</vt:lpstr>
      <vt:lpstr>Segoe UI Black</vt:lpstr>
      <vt:lpstr>Times New Roman</vt:lpstr>
      <vt:lpstr>Sitka Text Semibold</vt:lpstr>
      <vt:lpstr>Comfortaa</vt:lpstr>
      <vt:lpstr>Calibri Light</vt:lpstr>
      <vt:lpstr>#9Slide07 Crocante</vt:lpstr>
      <vt:lpstr>Mali Medium</vt:lpstr>
      <vt:lpstr>Britannic Bold</vt:lpstr>
      <vt:lpstr>Calibri</vt:lpstr>
      <vt:lpstr>Arial</vt:lpstr>
      <vt:lpstr>Varela Round</vt:lpstr>
      <vt:lpstr>#9Slide06 Thillends</vt:lpstr>
      <vt:lpstr>Nunito Light</vt:lpstr>
      <vt:lpstr>Study Guide to Middle School Students by Slidesgo</vt:lpstr>
      <vt:lpstr>Office Theme</vt:lpstr>
      <vt:lpstr>1_Office Theme</vt:lpstr>
      <vt:lpstr>Chào mừng các thầy cô và các em đến với buổi học!</vt:lpstr>
      <vt:lpstr>PowerPoint Presentation</vt:lpstr>
      <vt:lpstr>PowerPoint Presentation</vt:lpstr>
      <vt:lpstr>DINH DƯỠNG VÀ TIÊU HÓA Ở NGƯỜI (Tiết 5)</vt:lpstr>
      <vt:lpstr>An toàn vệ sinh thực phẩm</vt:lpstr>
      <vt:lpstr>PowerPoint Presentation</vt:lpstr>
      <vt:lpstr>PowerPoint Presentation</vt:lpstr>
      <vt:lpstr>PowerPoint Presentation</vt:lpstr>
      <vt:lpstr>PowerPoint Presentation</vt:lpstr>
      <vt:lpstr>Hoạt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Dự án: Điều tra một số bệnh đường tiêu hóa và vấn đề vệ sinh an toàn thực phẩm</vt:lpstr>
      <vt:lpstr>Mục tiêu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ADMIN</dc:creator>
  <cp:lastModifiedBy>Administrator</cp:lastModifiedBy>
  <cp:revision>67</cp:revision>
  <dcterms:modified xsi:type="dcterms:W3CDTF">2024-11-05T05:40:28Z</dcterms:modified>
</cp:coreProperties>
</file>