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0" r:id="rId2"/>
    <p:sldId id="256" r:id="rId3"/>
    <p:sldId id="270" r:id="rId4"/>
    <p:sldId id="272" r:id="rId5"/>
    <p:sldId id="273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93" r:id="rId16"/>
    <p:sldId id="294" r:id="rId17"/>
    <p:sldId id="295" r:id="rId18"/>
    <p:sldId id="296" r:id="rId19"/>
    <p:sldId id="297" r:id="rId20"/>
    <p:sldId id="284" r:id="rId21"/>
    <p:sldId id="29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E455D-8EB4-4F6A-9E4C-C2D13EB2E301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AF8B1-82EF-4F70-9029-55018AF3E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79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675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4090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892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09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439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65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828979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662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77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93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47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38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80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40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6CF27-D09A-4C6A-8CF5-F2F2D2ED9E88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9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00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20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939880" y="1501851"/>
            <a:ext cx="8259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/>
            <a:r>
              <a:rPr lang="en-US" altLang="zh-CN" sz="36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EM ĐẾN VỚI BÀI HỌC HÔM NAY!</a:t>
            </a:r>
            <a:endParaRPr lang="zh-CN" alt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85942" y="3447306"/>
            <a:ext cx="6117829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LỚP: 9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     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GV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 </a:t>
            </a:r>
            <a:r>
              <a:rPr lang="en-US" altLang="zh-CN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Nguyễn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Thị Thanh Bích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20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7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  <a:endPara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2120" y="1888164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1763" y="3188523"/>
            <a:ext cx="7860309" cy="3071077"/>
            <a:chOff x="251581" y="2300248"/>
            <a:chExt cx="7860309" cy="3071077"/>
          </a:xfrm>
        </p:grpSpPr>
        <p:grpSp>
          <p:nvGrpSpPr>
            <p:cNvPr id="9" name="Group 8"/>
            <p:cNvGrpSpPr/>
            <p:nvPr/>
          </p:nvGrpSpPr>
          <p:grpSpPr>
            <a:xfrm>
              <a:off x="251581" y="2300248"/>
              <a:ext cx="7860309" cy="2402380"/>
              <a:chOff x="251581" y="2300248"/>
              <a:chExt cx="7860309" cy="240238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000" y="2397845"/>
                <a:ext cx="7547890" cy="2304783"/>
              </a:xfrm>
              <a:prstGeom prst="rect">
                <a:avLst/>
              </a:prstGeom>
            </p:spPr>
          </p:pic>
          <p:sp>
            <p:nvSpPr>
              <p:cNvPr id="16" name="Rounded Rectangle 15"/>
              <p:cNvSpPr/>
              <p:nvPr/>
            </p:nvSpPr>
            <p:spPr>
              <a:xfrm>
                <a:off x="251581" y="2300248"/>
                <a:ext cx="1163280" cy="332511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</a:t>
                </a:r>
                <a:r>
                  <a:rPr lang="en-US" sz="20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0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sz="20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497595" y="4663439"/>
              <a:ext cx="748474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tần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ghép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cột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ố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ghép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34. 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2" name="Straight Connector 11"/>
          <p:cNvCxnSpPr>
            <a:stCxn id="13" idx="3"/>
          </p:cNvCxnSpPr>
          <p:nvPr/>
        </p:nvCxnSpPr>
        <p:spPr>
          <a:xfrm>
            <a:off x="8178344" y="1688109"/>
            <a:ext cx="0" cy="49478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773968" y="1591435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839347" y="2232649"/>
            <a:ext cx="955569" cy="9750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640" y="2521131"/>
            <a:ext cx="3795257" cy="306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7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  <a:endPara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2120" y="1888164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12393" y="3192178"/>
                <a:ext cx="8133830" cy="34778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liệu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ghép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000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</a:t>
                </a:r>
                <a:r>
                  <a:rPr lang="en-US" sz="20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0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bảng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tần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ghép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Bảng</a:t>
                </a:r>
                <a:r>
                  <a:rPr lang="en-US" sz="20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34.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ãy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457200" indent="-457200">
                  <a:buAutoNum type="alphaLcParenR"/>
                </a:pP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mút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trái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mút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tần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endPara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ới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nửa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[0 ; 20).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;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</a:t>
                </a:r>
              </a:p>
              <a:p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mút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1.  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;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;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endParaRPr lang="en-US" sz="2000" b="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;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  <m:r>
                      <a:rPr lang="en-US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;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b>
                        </m:sSub>
                      </m:e>
                    </m:d>
                    <m:r>
                      <a:rPr lang="en-US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cộng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ủa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mút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2,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3,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4,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5.</a:t>
                </a:r>
              </a:p>
              <a:p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gấp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khúc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93" y="3192178"/>
                <a:ext cx="8133830" cy="3477875"/>
              </a:xfrm>
              <a:prstGeom prst="rect">
                <a:avLst/>
              </a:prstGeom>
              <a:blipFill>
                <a:blip r:embed="rId2"/>
                <a:stretch>
                  <a:fillRect l="-825" t="-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88" y="3115233"/>
            <a:ext cx="706352" cy="3699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7" name="Straight Connector 6"/>
          <p:cNvCxnSpPr/>
          <p:nvPr/>
        </p:nvCxnSpPr>
        <p:spPr>
          <a:xfrm>
            <a:off x="8230596" y="1648929"/>
            <a:ext cx="0" cy="494782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462" y="2232649"/>
            <a:ext cx="1293203" cy="93190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773968" y="1591435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507" y="2506108"/>
            <a:ext cx="3713904" cy="30717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409" y="4079519"/>
            <a:ext cx="1478243" cy="2276972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1898241" y="2183327"/>
            <a:ext cx="4950442" cy="1494791"/>
          </a:xfrm>
          <a:prstGeom prst="wedgeEllipseCallout">
            <a:avLst>
              <a:gd name="adj1" fmla="val -48579"/>
              <a:gd name="adj2" fmla="val 951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50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  <a:endPara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2120" y="1888164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19" y="2288277"/>
            <a:ext cx="558214" cy="5452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1110426" y="2288274"/>
            <a:ext cx="10359086" cy="19389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49952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  <a:endPara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2120" y="1888164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33968" y="3408307"/>
            <a:ext cx="7616743" cy="2966368"/>
            <a:chOff x="333968" y="2324090"/>
            <a:chExt cx="7616743" cy="29663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170" y="2392778"/>
              <a:ext cx="7270541" cy="2897680"/>
            </a:xfrm>
            <a:prstGeom prst="rect">
              <a:avLst/>
            </a:prstGeom>
          </p:spPr>
        </p:pic>
        <p:sp>
          <p:nvSpPr>
            <p:cNvPr id="11" name="Rounded Rectangle 10"/>
            <p:cNvSpPr/>
            <p:nvPr/>
          </p:nvSpPr>
          <p:spPr>
            <a:xfrm>
              <a:off x="333968" y="2324090"/>
              <a:ext cx="1163280" cy="33251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5:</a:t>
              </a:r>
              <a:endPara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8021588" y="1648929"/>
            <a:ext cx="0" cy="494782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564960" y="1591435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897" y="2360140"/>
            <a:ext cx="1469085" cy="1058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065" y="2632759"/>
            <a:ext cx="3994757" cy="286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0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  <a:endPara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2120" y="1888164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98" y="2326978"/>
            <a:ext cx="3017521" cy="4451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13" y="2326978"/>
            <a:ext cx="504895" cy="5048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10" name="Straight Connector 9"/>
          <p:cNvCxnSpPr/>
          <p:nvPr/>
        </p:nvCxnSpPr>
        <p:spPr>
          <a:xfrm>
            <a:off x="6271809" y="1910178"/>
            <a:ext cx="0" cy="494782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507200" y="2117760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9347" y="3571313"/>
            <a:ext cx="1989533" cy="6507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739" y="2632760"/>
            <a:ext cx="5777448" cy="384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8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4162211" y="941815"/>
            <a:ext cx="3758717" cy="666206"/>
          </a:xfrm>
          <a:prstGeom prst="flowChartTerminator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3" y="2522421"/>
            <a:ext cx="10234277" cy="244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1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4162211" y="941815"/>
            <a:ext cx="3758717" cy="666206"/>
          </a:xfrm>
          <a:prstGeom prst="flowChartTerminator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66249" y="1821151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769" y="2495946"/>
            <a:ext cx="9748793" cy="39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8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4162211" y="941815"/>
            <a:ext cx="3758717" cy="666206"/>
          </a:xfrm>
          <a:prstGeom prst="flowChartTerminator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870" y="1776548"/>
            <a:ext cx="9298049" cy="268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9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4162211" y="941815"/>
            <a:ext cx="3758717" cy="666206"/>
          </a:xfrm>
          <a:prstGeom prst="flowChartTerminator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40569" y="1678925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461" y="2211493"/>
            <a:ext cx="9128517" cy="228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0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2591" y="928668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71242" y="928668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218" y="928668"/>
            <a:ext cx="5469305" cy="581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53698415499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5840" y="1"/>
            <a:ext cx="10176508" cy="686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9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4162211" y="941815"/>
            <a:ext cx="3758717" cy="666206"/>
          </a:xfrm>
          <a:prstGeom prst="flowChartTerminator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3223" y="2404533"/>
            <a:ext cx="2533710" cy="32963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25889" y="2404533"/>
            <a:ext cx="2686111" cy="32963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2, 3, 4 SGK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98350" y="2404533"/>
            <a:ext cx="2686111" cy="32963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: “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34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013755" y="2188585"/>
            <a:ext cx="8259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EM ĐÃ LẮNG NGHE!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38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939880" y="1445406"/>
            <a:ext cx="82595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51</a:t>
            </a:r>
            <a:r>
              <a:rPr lang="en-US" altLang="zh-CN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altLang="zh-CN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 SỐ GHÉP NHÓM. </a:t>
            </a:r>
          </a:p>
          <a:p>
            <a:pPr algn="ctr"/>
            <a:r>
              <a: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 SỐ TƯƠNG ĐỐI GHÉP NHÓM.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52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  <a:endPara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56" y="1991546"/>
            <a:ext cx="6068087" cy="17061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69188" y="3697645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53099" y="4159310"/>
            <a:ext cx="5434180" cy="978146"/>
            <a:chOff x="353099" y="4159310"/>
            <a:chExt cx="5434180" cy="9781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353099" y="4159310"/>
                  <a:ext cx="5434180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FontTx/>
                    <a:buChar char="-"/>
                  </a:pPr>
                  <a:r>
                    <a:rPr lang="en-US" sz="20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Tỉ</a:t>
                  </a:r>
                  <a:r>
                    <a:rPr lang="en-US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phần</a:t>
                  </a:r>
                  <a:r>
                    <a:rPr lang="en-US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trăm</a:t>
                  </a:r>
                  <a:r>
                    <a:rPr lang="en-US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tần</a:t>
                  </a:r>
                  <a:r>
                    <a:rPr lang="en-US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=5</m:t>
                      </m:r>
                    </m:oMath>
                  </a14:m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N = 40 </a:t>
                  </a:r>
                  <a:r>
                    <a:rPr lang="en-US" sz="20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r>
                    <a:rPr lang="en-US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099" y="4159310"/>
                  <a:ext cx="5434180" cy="707886"/>
                </a:xfrm>
                <a:prstGeom prst="rect">
                  <a:avLst/>
                </a:prstGeom>
                <a:blipFill>
                  <a:blip r:embed="rId3"/>
                  <a:stretch>
                    <a:fillRect l="-1010" t="-43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3244" y="4559420"/>
              <a:ext cx="1622948" cy="57803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94853" y="5190754"/>
                <a:ext cx="613501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tần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ghép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tần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1,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12,5%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53" y="5190754"/>
                <a:ext cx="6135013" cy="707886"/>
              </a:xfrm>
              <a:prstGeom prst="rect">
                <a:avLst/>
              </a:prstGeom>
              <a:blipFill>
                <a:blip r:embed="rId5"/>
                <a:stretch>
                  <a:fillRect l="-1093" t="-5172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/>
          <p:cNvCxnSpPr/>
          <p:nvPr/>
        </p:nvCxnSpPr>
        <p:spPr>
          <a:xfrm>
            <a:off x="6637867" y="1949719"/>
            <a:ext cx="33866" cy="473330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779734" y="1888164"/>
            <a:ext cx="2412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5516361"/>
              </p:ext>
            </p:extLst>
          </p:nvPr>
        </p:nvGraphicFramePr>
        <p:xfrm>
          <a:off x="7224888" y="2541576"/>
          <a:ext cx="4165334" cy="307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3334">
                  <a:extLst>
                    <a:ext uri="{9D8B030D-6E8A-4147-A177-3AD203B41FA5}">
                      <a16:colId xmlns:a16="http://schemas.microsoft.com/office/drawing/2014/main" val="3907328904"/>
                    </a:ext>
                  </a:extLst>
                </a:gridCol>
                <a:gridCol w="2472000">
                  <a:extLst>
                    <a:ext uri="{9D8B030D-6E8A-4147-A177-3AD203B41FA5}">
                      <a16:colId xmlns:a16="http://schemas.microsoft.com/office/drawing/2014/main" val="2676314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endParaRPr lang="en-US" sz="20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413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[150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155)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074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[155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160)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118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[160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165)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5249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[165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170)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592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[170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175)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44870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0950833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7380454" y="5873358"/>
            <a:ext cx="41168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endParaRPr lang="en-US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hép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57" y="3689081"/>
            <a:ext cx="5908313" cy="2728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2574" y="1455393"/>
            <a:ext cx="2933651" cy="9595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8421" y="4659352"/>
            <a:ext cx="1478243" cy="227697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9798332" y="3180485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12,5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820102" y="3594145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17,5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854935" y="400780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863642" y="4395339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32,5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846223" y="4769809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2,5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850583" y="5177691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Callout 34"/>
          <p:cNvSpPr/>
          <p:nvPr/>
        </p:nvSpPr>
        <p:spPr>
          <a:xfrm>
            <a:off x="6847253" y="2763160"/>
            <a:ext cx="4475598" cy="1494791"/>
          </a:xfrm>
          <a:prstGeom prst="wedgeEllipseCallout">
            <a:avLst>
              <a:gd name="adj1" fmla="val -48579"/>
              <a:gd name="adj2" fmla="val 951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72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0" grpId="0"/>
      <p:bldP spid="22" grpId="0"/>
      <p:bldP spid="25" grpId="0"/>
      <p:bldP spid="29" grpId="0"/>
      <p:bldP spid="30" grpId="0"/>
      <p:bldP spid="31" grpId="0"/>
      <p:bldP spid="32" grpId="0"/>
      <p:bldP spid="33" grpId="0"/>
      <p:bldP spid="34" grpId="0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  <a:endPara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08" y="1967799"/>
            <a:ext cx="8386002" cy="32023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5873" y="5094514"/>
            <a:ext cx="3434468" cy="1723968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760" y="3792542"/>
            <a:ext cx="1785822" cy="291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03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  <a:endPara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52" y="1953479"/>
            <a:ext cx="604056" cy="6040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020112" y="1901564"/>
            <a:ext cx="61959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uyện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</a:p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5246" y="2709448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316648"/>
              </p:ext>
            </p:extLst>
          </p:nvPr>
        </p:nvGraphicFramePr>
        <p:xfrm>
          <a:off x="564000" y="3378819"/>
          <a:ext cx="10656995" cy="10972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140011">
                  <a:extLst>
                    <a:ext uri="{9D8B030D-6E8A-4147-A177-3AD203B41FA5}">
                      <a16:colId xmlns:a16="http://schemas.microsoft.com/office/drawing/2014/main" val="3638557466"/>
                    </a:ext>
                  </a:extLst>
                </a:gridCol>
                <a:gridCol w="1071155">
                  <a:extLst>
                    <a:ext uri="{9D8B030D-6E8A-4147-A177-3AD203B41FA5}">
                      <a16:colId xmlns:a16="http://schemas.microsoft.com/office/drawing/2014/main" val="286366257"/>
                    </a:ext>
                  </a:extLst>
                </a:gridCol>
                <a:gridCol w="1084217">
                  <a:extLst>
                    <a:ext uri="{9D8B030D-6E8A-4147-A177-3AD203B41FA5}">
                      <a16:colId xmlns:a16="http://schemas.microsoft.com/office/drawing/2014/main" val="1498014029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163002887"/>
                    </a:ext>
                  </a:extLst>
                </a:gridCol>
                <a:gridCol w="1267958">
                  <a:extLst>
                    <a:ext uri="{9D8B030D-6E8A-4147-A177-3AD203B41FA5}">
                      <a16:colId xmlns:a16="http://schemas.microsoft.com/office/drawing/2014/main" val="1286644486"/>
                    </a:ext>
                  </a:extLst>
                </a:gridCol>
                <a:gridCol w="1148670">
                  <a:extLst>
                    <a:ext uri="{9D8B030D-6E8A-4147-A177-3AD203B41FA5}">
                      <a16:colId xmlns:a16="http://schemas.microsoft.com/office/drawing/2014/main" val="3378529358"/>
                    </a:ext>
                  </a:extLst>
                </a:gridCol>
                <a:gridCol w="1136469">
                  <a:extLst>
                    <a:ext uri="{9D8B030D-6E8A-4147-A177-3AD203B41FA5}">
                      <a16:colId xmlns:a16="http://schemas.microsoft.com/office/drawing/2014/main" val="2468409433"/>
                    </a:ext>
                  </a:extLst>
                </a:gridCol>
                <a:gridCol w="1711235">
                  <a:extLst>
                    <a:ext uri="{9D8B030D-6E8A-4147-A177-3AD203B41FA5}">
                      <a16:colId xmlns:a16="http://schemas.microsoft.com/office/drawing/2014/main" val="24080301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[30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40)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[40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50)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[50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60)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[60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70)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[70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80)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[80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90)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031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(%)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288764"/>
                  </a:ext>
                </a:extLst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9552" y="1785175"/>
            <a:ext cx="1305352" cy="9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2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  <a:endPara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2120" y="1888164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4000" y="2346968"/>
            <a:ext cx="7130023" cy="4053831"/>
            <a:chOff x="564000" y="2346969"/>
            <a:chExt cx="6554115" cy="323895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000" y="2346969"/>
              <a:ext cx="6525536" cy="57158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000" y="2918549"/>
              <a:ext cx="6554115" cy="2667372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4746" y="2346968"/>
            <a:ext cx="2933651" cy="95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2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  <a:endPara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2120" y="1888164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4000" y="2346968"/>
            <a:ext cx="7130023" cy="4053831"/>
            <a:chOff x="564000" y="2346969"/>
            <a:chExt cx="6554115" cy="323895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000" y="2346969"/>
              <a:ext cx="6525536" cy="57158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000" y="2918549"/>
              <a:ext cx="6554115" cy="266737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96" y="2920141"/>
            <a:ext cx="4068538" cy="31279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1926" y="4123827"/>
            <a:ext cx="1478243" cy="2276972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4650758" y="2227635"/>
            <a:ext cx="4950442" cy="1494791"/>
          </a:xfrm>
          <a:prstGeom prst="wedgeEllipseCallout">
            <a:avLst>
              <a:gd name="adj1" fmla="val -48579"/>
              <a:gd name="adj2" fmla="val 951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99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  <a:endPara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2120" y="1888164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19" y="2288277"/>
            <a:ext cx="558214" cy="5452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1110426" y="2288274"/>
            <a:ext cx="10359086" cy="19389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12584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</TotalTime>
  <Words>1362</Words>
  <Application>Microsoft Office PowerPoint</Application>
  <PresentationFormat>Widescreen</PresentationFormat>
  <Paragraphs>160</Paragraphs>
  <Slides>21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等线</vt:lpstr>
      <vt:lpstr>Times New Roman</vt:lpstr>
      <vt:lpstr>幼圆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120</cp:revision>
  <dcterms:created xsi:type="dcterms:W3CDTF">2024-06-13T13:47:58Z</dcterms:created>
  <dcterms:modified xsi:type="dcterms:W3CDTF">2025-05-25T04:56:47Z</dcterms:modified>
</cp:coreProperties>
</file>