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3"/>
    <p:sldMasterId id="2147483663" r:id="rId4"/>
    <p:sldMasterId id="2147483670" r:id="rId5"/>
    <p:sldMasterId id="2147483683" r:id="rId6"/>
    <p:sldMasterId id="2147483687" r:id="rId7"/>
    <p:sldMasterId id="2147483699" r:id="rId8"/>
    <p:sldMasterId id="2147483711" r:id="rId9"/>
    <p:sldMasterId id="2147483732" r:id="rId10"/>
  </p:sldMasterIdLst>
  <p:notesMasterIdLst>
    <p:notesMasterId r:id="rId26"/>
  </p:notesMasterIdLst>
  <p:sldIdLst>
    <p:sldId id="11088602" r:id="rId11"/>
    <p:sldId id="11088554" r:id="rId12"/>
    <p:sldId id="757" r:id="rId13"/>
    <p:sldId id="294" r:id="rId14"/>
    <p:sldId id="298" r:id="rId15"/>
    <p:sldId id="334" r:id="rId16"/>
    <p:sldId id="11088529" r:id="rId17"/>
    <p:sldId id="11088559" r:id="rId18"/>
    <p:sldId id="11088587" r:id="rId19"/>
    <p:sldId id="11088585" r:id="rId20"/>
    <p:sldId id="11088595" r:id="rId21"/>
    <p:sldId id="11088594" r:id="rId22"/>
    <p:sldId id="11088603" r:id="rId23"/>
    <p:sldId id="336" r:id="rId24"/>
    <p:sldId id="11088590" r:id="rId25"/>
    <p:sldId id="11088597" r:id="rId27"/>
    <p:sldId id="11088604" r:id="rId28"/>
    <p:sldId id="11088541" r:id="rId29"/>
    <p:sldId id="11088593" r:id="rId30"/>
    <p:sldId id="11088605" r:id="rId31"/>
    <p:sldId id="11088542" r:id="rId32"/>
    <p:sldId id="11088543" r:id="rId33"/>
    <p:sldId id="11088545" r:id="rId34"/>
    <p:sldId id="11088588" r:id="rId35"/>
    <p:sldId id="11088598" r:id="rId36"/>
    <p:sldId id="11088551" r:id="rId37"/>
    <p:sldId id="11088599" r:id="rId38"/>
    <p:sldId id="285" r:id="rId39"/>
    <p:sldId id="11088591" r:id="rId40"/>
    <p:sldId id="11088592" r:id="rId41"/>
    <p:sldId id="304" r:id="rId4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9C4"/>
    <a:srgbClr val="0033CC"/>
    <a:srgbClr val="FFFFFF"/>
    <a:srgbClr val="FFF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7" autoAdjust="0"/>
    <p:restoredTop sz="96341"/>
  </p:normalViewPr>
  <p:slideViewPr>
    <p:cSldViewPr snapToGrid="0" snapToObjects="1" showGuides="1">
      <p:cViewPr>
        <p:scale>
          <a:sx n="79" d="100"/>
          <a:sy n="79" d="100"/>
        </p:scale>
        <p:origin x="-180" y="114"/>
      </p:cViewPr>
      <p:guideLst>
        <p:guide orient="horz" pos="179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1.xml"/><Relationship Id="rId41" Type="http://schemas.openxmlformats.org/officeDocument/2006/relationships/slide" Target="slides/slide30.xml"/><Relationship Id="rId40" Type="http://schemas.openxmlformats.org/officeDocument/2006/relationships/slide" Target="slides/slide29.xml"/><Relationship Id="rId4" Type="http://schemas.openxmlformats.org/officeDocument/2006/relationships/slideMaster" Target="slideMasters/slideMaster3.xml"/><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notesMaster" Target="notesMasters/notesMaster1.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A7C5E-8BF5-1341-8B82-2A49491FCCDA}" type="datetimeFigureOut">
              <a:rPr lang="x-none" smtClean="0"/>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137E6-119B-3746-BD71-1CEB083EC3D4}" type="slidenum">
              <a:rPr lang="x-none" smtClean="0"/>
            </a:fld>
            <a:endParaRPr lang="x-non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fld id="{A2B7DBC1-7D51-CD46-B5A9-6908A81EAA3E}"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932CE9E-815C-5548-8A86-FA2F9EB50253}" type="slidenum">
              <a:rPr lang="x-none" smtClean="0"/>
            </a:fld>
            <a:endParaRPr lang="x-non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lstStyle/>
          <a:p>
            <a:fld id="{A2B7DBC1-7D51-CD46-B5A9-6908A81EAA3E}"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932CE9E-815C-5548-8A86-FA2F9EB50253}" type="slidenum">
              <a:rPr lang="x-none" smtClean="0"/>
            </a:fld>
            <a:endParaRPr lang="x-non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lstStyle/>
          <a:p>
            <a:fld id="{A2B7DBC1-7D51-CD46-B5A9-6908A81EAA3E}"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932CE9E-815C-5548-8A86-FA2F9EB50253}" type="slidenum">
              <a:rPr lang="x-none" smtClean="0"/>
            </a:fld>
            <a:endParaRPr lang="x-non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B355F96-207C-9649-A1CB-38F8E3BC9B18}" type="slidenum">
              <a:rPr lang="en-US" altLang="x-none"/>
            </a:fld>
            <a:endParaRPr lang="en-US" altLang="x-none"/>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a:lvl1pPr>
            <a:lvl2pPr marL="1219200" lvl="1" indent="-423545" rtl="0">
              <a:spcBef>
                <a:spcPts val="0"/>
              </a:spcBef>
              <a:spcAft>
                <a:spcPts val="0"/>
              </a:spcAft>
              <a:buSzPts val="1400"/>
              <a:buChar char="○"/>
              <a:defRPr/>
            </a:lvl2pPr>
            <a:lvl3pPr marL="1828800" lvl="2" indent="-414655" rtl="0">
              <a:spcBef>
                <a:spcPts val="0"/>
              </a:spcBef>
              <a:spcAft>
                <a:spcPts val="0"/>
              </a:spcAft>
              <a:buSzPts val="1300"/>
              <a:buChar char="■"/>
              <a:defRPr sz="1735"/>
            </a:lvl3pPr>
            <a:lvl4pPr marL="2438400" lvl="3" indent="-414655" rtl="0">
              <a:spcBef>
                <a:spcPts val="0"/>
              </a:spcBef>
              <a:spcAft>
                <a:spcPts val="0"/>
              </a:spcAft>
              <a:buSzPts val="1300"/>
              <a:buChar char="●"/>
              <a:defRPr sz="1735"/>
            </a:lvl4pPr>
            <a:lvl5pPr marL="3048000" lvl="4" indent="-414655" rtl="0">
              <a:spcBef>
                <a:spcPts val="0"/>
              </a:spcBef>
              <a:spcAft>
                <a:spcPts val="0"/>
              </a:spcAft>
              <a:buSzPts val="1300"/>
              <a:buChar char="○"/>
              <a:defRPr sz="1735"/>
            </a:lvl5pPr>
            <a:lvl6pPr marL="3657600" lvl="5" indent="-414655" rtl="0">
              <a:spcBef>
                <a:spcPts val="0"/>
              </a:spcBef>
              <a:spcAft>
                <a:spcPts val="0"/>
              </a:spcAft>
              <a:buSzPts val="1300"/>
              <a:buChar char="■"/>
              <a:defRPr sz="1735"/>
            </a:lvl6pPr>
            <a:lvl7pPr marL="4267200" lvl="6" indent="-414655" rtl="0">
              <a:spcBef>
                <a:spcPts val="0"/>
              </a:spcBef>
              <a:spcAft>
                <a:spcPts val="0"/>
              </a:spcAft>
              <a:buSzPts val="1300"/>
              <a:buChar char="●"/>
              <a:defRPr sz="1735"/>
            </a:lvl7pPr>
            <a:lvl8pPr marL="4876800" lvl="7" indent="-414655" rtl="0">
              <a:spcBef>
                <a:spcPts val="0"/>
              </a:spcBef>
              <a:spcAft>
                <a:spcPts val="0"/>
              </a:spcAft>
              <a:buSzPts val="1300"/>
              <a:buChar char="○"/>
              <a:defRPr sz="1735"/>
            </a:lvl8pPr>
            <a:lvl9pPr marL="5486400" lvl="8" indent="-414655" rtl="0">
              <a:spcBef>
                <a:spcPts val="0"/>
              </a:spcBef>
              <a:spcAft>
                <a:spcPts val="0"/>
              </a:spcAft>
              <a:buSzPts val="1300"/>
              <a:buChar char="■"/>
              <a:defRPr sz="1735"/>
            </a:lvl9pPr>
          </a:lstStyle>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37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lstStyle/>
          <a:p>
            <a:fld id="{A2B7DBC1-7D51-CD46-B5A9-6908A81EAA3E}"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932CE9E-815C-5548-8A86-FA2F9EB50253}" type="slidenum">
              <a:rPr lang="x-none" smtClean="0"/>
            </a:fld>
            <a:endParaRPr lang="x-non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9D88EE76-BC1C-424F-976B-DC509B1E2B56}" type="slidenum">
              <a:rPr lang="en-US" altLang="x-none"/>
            </a:fld>
            <a:endParaRPr lang="en-US" altLang="x-non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47FE429-CD2B-EF40-89DF-0BFF542F8F19}" type="slidenum">
              <a:rPr lang="en-US" altLang="x-none"/>
            </a:fld>
            <a:endParaRPr lang="en-US" altLang="x-non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B3300820-A8ED-4D4A-9E93-6B0F7E1D40C8}" type="slidenum">
              <a:rPr lang="en-US" altLang="x-none"/>
            </a:fld>
            <a:endParaRPr lang="en-US" altLang="x-none"/>
          </a:p>
        </p:txBody>
      </p:sp>
    </p:spTree>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DD10A4E0-BB9C-A940-8305-103BDF8F4081}" type="slidenum">
              <a:rPr lang="en-US" altLang="x-none"/>
            </a:fld>
            <a:endParaRPr lang="en-US" altLang="x-non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6"/>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9" name="Footer Placeholder 7"/>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10" name="Slide Number Placeholder 8"/>
          <p:cNvSpPr>
            <a:spLocks noGrp="1"/>
          </p:cNvSpPr>
          <p:nvPr>
            <p:ph type="sldNum" sz="quarter" idx="12"/>
          </p:nvPr>
        </p:nvSpPr>
        <p:spPr/>
        <p:txBody>
          <a:bodyPr/>
          <a:lstStyle>
            <a:lvl1pPr>
              <a:defRPr>
                <a:latin typeface="Arial" panose="020B0604020202020204" pitchFamily="34" charset="0"/>
              </a:defRPr>
            </a:lvl1pPr>
          </a:lstStyle>
          <a:p>
            <a:fld id="{0F3D2E9B-779F-1F42-B31A-B04C4B0AC464}" type="slidenum">
              <a:rPr lang="en-US" altLang="x-none"/>
            </a:fld>
            <a:endParaRPr lang="en-US" altLang="x-non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339314E7-1299-BB49-B29A-B2048EE4F470}" type="slidenum">
              <a:rPr lang="en-US" altLang="x-none"/>
            </a:fld>
            <a:endParaRPr lang="en-US" altLang="x-non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Arial" panose="020B0604020202020204" pitchFamily="34" charset="0"/>
              </a:defRPr>
            </a:lvl1pPr>
          </a:lstStyle>
          <a:p>
            <a:fld id="{DAB252D5-E46C-A94C-9C5A-7FB90A0AA05D}" type="slidenum">
              <a:rPr lang="en-US" altLang="x-none"/>
            </a:fld>
            <a:endParaRPr lang="en-US" altLang="x-non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6" name="Date Placeholder 4"/>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7" name="Footer Placeholder 5"/>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8" name="Slide Number Placeholder 6"/>
          <p:cNvSpPr>
            <a:spLocks noGrp="1"/>
          </p:cNvSpPr>
          <p:nvPr>
            <p:ph type="sldNum" sz="quarter" idx="12"/>
          </p:nvPr>
        </p:nvSpPr>
        <p:spPr/>
        <p:txBody>
          <a:bodyPr/>
          <a:lstStyle>
            <a:lvl1pPr>
              <a:defRPr>
                <a:latin typeface="Arial" panose="020B0604020202020204" pitchFamily="34" charset="0"/>
              </a:defRPr>
            </a:lvl1pPr>
          </a:lstStyle>
          <a:p>
            <a:fld id="{E6BADE71-7EA9-F043-85F7-DF08A4F066A5}" type="slidenum">
              <a:rPr lang="en-US" altLang="x-none"/>
            </a:fld>
            <a:endParaRPr lang="en-US" altLang="x-non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9F1420A7-F439-7549-BAF9-157552E44EDC}" type="slidenum">
              <a:rPr lang="en-US" altLang="x-none"/>
            </a:fld>
            <a:endParaRPr lang="en-US" altLang="x-non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84B1515-A8D2-2D4F-ABA9-0A3CB61A59C9}" type="slidenum">
              <a:rPr lang="en-US" altLang="x-none"/>
            </a:fld>
            <a:endParaRPr lang="en-US" altLang="x-non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2B7DBC1-7D51-CD46-B5A9-6908A81EAA3E}" type="datetimeFigureOut">
              <a:rPr lang="x-none" smtClean="0"/>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9932CE9E-815C-5548-8A86-FA2F9EB50253}" type="slidenum">
              <a:rPr lang="x-none" smtClean="0"/>
            </a:fld>
            <a:endParaRPr lang="x-non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F87EE41-F37A-5948-AABF-4EDDAA1C43B5}" type="slidenum">
              <a:rPr lang="en-US" altLang="x-none"/>
            </a:fld>
            <a:endParaRPr lang="en-US" altLang="x-non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3"/>
          <p:cNvSpPr>
            <a:spLocks noGrp="1"/>
          </p:cNvSpPr>
          <p:nvPr>
            <p:ph type="dt" sz="half" idx="10"/>
          </p:nvPr>
        </p:nvSpPr>
        <p:spPr/>
        <p:txBody>
          <a:bodyPr/>
          <a:lstStyle>
            <a:lvl1pPr>
              <a:defRPr>
                <a:latin typeface="Arial" panose="020B0604020202020204" pitchFamily="34"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panose="020B0604020202020204" pitchFamily="34"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57066687-5BAF-3840-81F1-185F8FA37D43}" type="slidenum">
              <a:rPr lang="en-US" altLang="x-none"/>
            </a:fld>
            <a:endParaRPr lang="en-US" altLang="x-non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5"/>
            </a:lvl1pPr>
            <a:lvl2pPr lvl="1" algn="ctr" rtl="0">
              <a:spcBef>
                <a:spcPts val="0"/>
              </a:spcBef>
              <a:spcAft>
                <a:spcPts val="0"/>
              </a:spcAft>
              <a:buSzPts val="7000"/>
              <a:buNone/>
              <a:defRPr sz="9335"/>
            </a:lvl2pPr>
            <a:lvl3pPr lvl="2" algn="ctr" rtl="0">
              <a:spcBef>
                <a:spcPts val="0"/>
              </a:spcBef>
              <a:spcAft>
                <a:spcPts val="0"/>
              </a:spcAft>
              <a:buSzPts val="7000"/>
              <a:buNone/>
              <a:defRPr sz="9335"/>
            </a:lvl3pPr>
            <a:lvl4pPr lvl="3" algn="ctr" rtl="0">
              <a:spcBef>
                <a:spcPts val="0"/>
              </a:spcBef>
              <a:spcAft>
                <a:spcPts val="0"/>
              </a:spcAft>
              <a:buSzPts val="7000"/>
              <a:buNone/>
              <a:defRPr sz="9335"/>
            </a:lvl4pPr>
            <a:lvl5pPr lvl="4" algn="ctr" rtl="0">
              <a:spcBef>
                <a:spcPts val="0"/>
              </a:spcBef>
              <a:spcAft>
                <a:spcPts val="0"/>
              </a:spcAft>
              <a:buSzPts val="7000"/>
              <a:buNone/>
              <a:defRPr sz="9335"/>
            </a:lvl5pPr>
            <a:lvl6pPr lvl="5" algn="ctr" rtl="0">
              <a:spcBef>
                <a:spcPts val="0"/>
              </a:spcBef>
              <a:spcAft>
                <a:spcPts val="0"/>
              </a:spcAft>
              <a:buSzPts val="7000"/>
              <a:buNone/>
              <a:defRPr sz="9335"/>
            </a:lvl6pPr>
            <a:lvl7pPr lvl="6" algn="ctr" rtl="0">
              <a:spcBef>
                <a:spcPts val="0"/>
              </a:spcBef>
              <a:spcAft>
                <a:spcPts val="0"/>
              </a:spcAft>
              <a:buSzPts val="7000"/>
              <a:buNone/>
              <a:defRPr sz="9335"/>
            </a:lvl7pPr>
            <a:lvl8pPr lvl="7" algn="ctr" rtl="0">
              <a:spcBef>
                <a:spcPts val="0"/>
              </a:spcBef>
              <a:spcAft>
                <a:spcPts val="0"/>
              </a:spcAft>
              <a:buSzPts val="7000"/>
              <a:buNone/>
              <a:defRPr sz="9335"/>
            </a:lvl8pPr>
            <a:lvl9pPr lvl="8" algn="ctr" rtl="0">
              <a:spcBef>
                <a:spcPts val="0"/>
              </a:spcBef>
              <a:spcAft>
                <a:spcPts val="0"/>
              </a:spcAft>
              <a:buSzPts val="7000"/>
              <a:buNone/>
              <a:defRPr sz="9335"/>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Font typeface="Livvic"/>
              <a:buAutoNum type="arabicPeriod"/>
              <a:defRPr sz="1465"/>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5" name="Date Placeholder 4"/>
          <p:cNvSpPr>
            <a:spLocks noGrp="1"/>
          </p:cNvSpPr>
          <p:nvPr>
            <p:ph type="dt" sz="half" idx="10"/>
          </p:nvPr>
        </p:nvSpPr>
        <p:spPr/>
        <p:txBody>
          <a:bodyPr/>
          <a:lstStyle/>
          <a:p>
            <a:fld id="{A2B7DBC1-7D51-CD46-B5A9-6908A81EAA3E}" type="datetimeFigureOut">
              <a:rPr lang="x-none" smtClean="0"/>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932CE9E-815C-5548-8A86-FA2F9EB50253}" type="slidenum">
              <a:rPr lang="x-none" smtClean="0"/>
            </a:fld>
            <a:endParaRPr lang="x-non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7" name="Date Placeholder 6"/>
          <p:cNvSpPr>
            <a:spLocks noGrp="1"/>
          </p:cNvSpPr>
          <p:nvPr>
            <p:ph type="dt" sz="half" idx="10"/>
          </p:nvPr>
        </p:nvSpPr>
        <p:spPr/>
        <p:txBody>
          <a:bodyPr/>
          <a:lstStyle/>
          <a:p>
            <a:fld id="{A2B7DBC1-7D51-CD46-B5A9-6908A81EAA3E}" type="datetimeFigureOut">
              <a:rPr lang="x-none" smtClean="0"/>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9932CE9E-815C-5548-8A86-FA2F9EB50253}" type="slidenum">
              <a:rPr lang="x-none" smtClean="0"/>
            </a:fld>
            <a:endParaRPr lang="x-non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fld>
            <a:endParaRPr lang="en-US">
              <a:latin typeface="Times New Roman" panose="02020603050405020304" pitchFamily="18"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5">
                <a:latin typeface="Roboto Slab"/>
                <a:ea typeface="Roboto Slab"/>
                <a:cs typeface="Roboto Slab"/>
                <a:sym typeface="Roboto Slab"/>
              </a:defRPr>
            </a:lvl2pPr>
            <a:lvl3pPr lvl="2" rtl="0">
              <a:spcBef>
                <a:spcPts val="0"/>
              </a:spcBef>
              <a:spcAft>
                <a:spcPts val="0"/>
              </a:spcAft>
              <a:buSzPts val="5200"/>
              <a:buFont typeface="Roboto Slab"/>
              <a:buNone/>
              <a:defRPr sz="6935">
                <a:latin typeface="Roboto Slab"/>
                <a:ea typeface="Roboto Slab"/>
                <a:cs typeface="Roboto Slab"/>
                <a:sym typeface="Roboto Slab"/>
              </a:defRPr>
            </a:lvl3pPr>
            <a:lvl4pPr lvl="3" rtl="0">
              <a:spcBef>
                <a:spcPts val="0"/>
              </a:spcBef>
              <a:spcAft>
                <a:spcPts val="0"/>
              </a:spcAft>
              <a:buSzPts val="5200"/>
              <a:buFont typeface="Roboto Slab"/>
              <a:buNone/>
              <a:defRPr sz="6935">
                <a:latin typeface="Roboto Slab"/>
                <a:ea typeface="Roboto Slab"/>
                <a:cs typeface="Roboto Slab"/>
                <a:sym typeface="Roboto Slab"/>
              </a:defRPr>
            </a:lvl4pPr>
            <a:lvl5pPr lvl="4" rtl="0">
              <a:spcBef>
                <a:spcPts val="0"/>
              </a:spcBef>
              <a:spcAft>
                <a:spcPts val="0"/>
              </a:spcAft>
              <a:buSzPts val="5200"/>
              <a:buFont typeface="Roboto Slab"/>
              <a:buNone/>
              <a:defRPr sz="6935">
                <a:latin typeface="Roboto Slab"/>
                <a:ea typeface="Roboto Slab"/>
                <a:cs typeface="Roboto Slab"/>
                <a:sym typeface="Roboto Slab"/>
              </a:defRPr>
            </a:lvl5pPr>
            <a:lvl6pPr lvl="5" rtl="0">
              <a:spcBef>
                <a:spcPts val="0"/>
              </a:spcBef>
              <a:spcAft>
                <a:spcPts val="0"/>
              </a:spcAft>
              <a:buSzPts val="5200"/>
              <a:buFont typeface="Roboto Slab"/>
              <a:buNone/>
              <a:defRPr sz="6935">
                <a:latin typeface="Roboto Slab"/>
                <a:ea typeface="Roboto Slab"/>
                <a:cs typeface="Roboto Slab"/>
                <a:sym typeface="Roboto Slab"/>
              </a:defRPr>
            </a:lvl6pPr>
            <a:lvl7pPr lvl="6" rtl="0">
              <a:spcBef>
                <a:spcPts val="0"/>
              </a:spcBef>
              <a:spcAft>
                <a:spcPts val="0"/>
              </a:spcAft>
              <a:buSzPts val="5200"/>
              <a:buFont typeface="Roboto Slab"/>
              <a:buNone/>
              <a:defRPr sz="6935">
                <a:latin typeface="Roboto Slab"/>
                <a:ea typeface="Roboto Slab"/>
                <a:cs typeface="Roboto Slab"/>
                <a:sym typeface="Roboto Slab"/>
              </a:defRPr>
            </a:lvl7pPr>
            <a:lvl8pPr lvl="7" rtl="0">
              <a:spcBef>
                <a:spcPts val="0"/>
              </a:spcBef>
              <a:spcAft>
                <a:spcPts val="0"/>
              </a:spcAft>
              <a:buSzPts val="5200"/>
              <a:buFont typeface="Roboto Slab"/>
              <a:buNone/>
              <a:defRPr sz="6935">
                <a:latin typeface="Roboto Slab"/>
                <a:ea typeface="Roboto Slab"/>
                <a:cs typeface="Roboto Slab"/>
                <a:sym typeface="Roboto Slab"/>
              </a:defRPr>
            </a:lvl8pPr>
            <a:lvl9pPr lvl="8" rtl="0">
              <a:spcBef>
                <a:spcPts val="0"/>
              </a:spcBef>
              <a:spcAft>
                <a:spcPts val="0"/>
              </a:spcAft>
              <a:buSzPts val="5200"/>
              <a:buFont typeface="Roboto Slab"/>
              <a:buNone/>
              <a:defRPr sz="6935">
                <a:latin typeface="Roboto Slab"/>
                <a:ea typeface="Roboto Slab"/>
                <a:cs typeface="Roboto Slab"/>
                <a:sym typeface="Roboto Slab"/>
              </a:defRPr>
            </a:lvl9pPr>
          </a:lstStyle>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5">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5">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5">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5">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5">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5">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5">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5">
                <a:latin typeface="Roboto Condensed"/>
                <a:ea typeface="Roboto Condensed"/>
                <a:cs typeface="Roboto Condensed"/>
                <a:sym typeface="Roboto Condensed"/>
              </a:defRPr>
            </a:lvl9pPr>
          </a:lstStyle>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fld id="{A2B7DBC1-7D51-CD46-B5A9-6908A81EAA3E}" type="datetimeFigureOut">
              <a:rPr lang="x-none" smtClean="0"/>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9932CE9E-815C-5548-8A86-FA2F9EB50253}" type="slidenum">
              <a:rPr lang="x-none" smtClean="0"/>
            </a:fld>
            <a:endParaRPr lang="x-non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5" b="1"/>
            </a:lvl1pPr>
            <a:lvl2pPr lvl="1" rtl="0">
              <a:spcBef>
                <a:spcPts val="0"/>
              </a:spcBef>
              <a:spcAft>
                <a:spcPts val="0"/>
              </a:spcAft>
              <a:buSzPts val="5200"/>
              <a:buFont typeface="Roboto Slab"/>
              <a:buNone/>
              <a:defRPr sz="6935">
                <a:latin typeface="Roboto Slab"/>
                <a:ea typeface="Roboto Slab"/>
                <a:cs typeface="Roboto Slab"/>
                <a:sym typeface="Roboto Slab"/>
              </a:defRPr>
            </a:lvl2pPr>
            <a:lvl3pPr lvl="2" rtl="0">
              <a:spcBef>
                <a:spcPts val="0"/>
              </a:spcBef>
              <a:spcAft>
                <a:spcPts val="0"/>
              </a:spcAft>
              <a:buSzPts val="5200"/>
              <a:buFont typeface="Roboto Slab"/>
              <a:buNone/>
              <a:defRPr sz="6935">
                <a:latin typeface="Roboto Slab"/>
                <a:ea typeface="Roboto Slab"/>
                <a:cs typeface="Roboto Slab"/>
                <a:sym typeface="Roboto Slab"/>
              </a:defRPr>
            </a:lvl3pPr>
            <a:lvl4pPr lvl="3" rtl="0">
              <a:spcBef>
                <a:spcPts val="0"/>
              </a:spcBef>
              <a:spcAft>
                <a:spcPts val="0"/>
              </a:spcAft>
              <a:buSzPts val="5200"/>
              <a:buFont typeface="Roboto Slab"/>
              <a:buNone/>
              <a:defRPr sz="6935">
                <a:latin typeface="Roboto Slab"/>
                <a:ea typeface="Roboto Slab"/>
                <a:cs typeface="Roboto Slab"/>
                <a:sym typeface="Roboto Slab"/>
              </a:defRPr>
            </a:lvl4pPr>
            <a:lvl5pPr lvl="4" rtl="0">
              <a:spcBef>
                <a:spcPts val="0"/>
              </a:spcBef>
              <a:spcAft>
                <a:spcPts val="0"/>
              </a:spcAft>
              <a:buSzPts val="5200"/>
              <a:buFont typeface="Roboto Slab"/>
              <a:buNone/>
              <a:defRPr sz="6935">
                <a:latin typeface="Roboto Slab"/>
                <a:ea typeface="Roboto Slab"/>
                <a:cs typeface="Roboto Slab"/>
                <a:sym typeface="Roboto Slab"/>
              </a:defRPr>
            </a:lvl5pPr>
            <a:lvl6pPr lvl="5" rtl="0">
              <a:spcBef>
                <a:spcPts val="0"/>
              </a:spcBef>
              <a:spcAft>
                <a:spcPts val="0"/>
              </a:spcAft>
              <a:buSzPts val="5200"/>
              <a:buFont typeface="Roboto Slab"/>
              <a:buNone/>
              <a:defRPr sz="6935">
                <a:latin typeface="Roboto Slab"/>
                <a:ea typeface="Roboto Slab"/>
                <a:cs typeface="Roboto Slab"/>
                <a:sym typeface="Roboto Slab"/>
              </a:defRPr>
            </a:lvl6pPr>
            <a:lvl7pPr lvl="6" rtl="0">
              <a:spcBef>
                <a:spcPts val="0"/>
              </a:spcBef>
              <a:spcAft>
                <a:spcPts val="0"/>
              </a:spcAft>
              <a:buSzPts val="5200"/>
              <a:buFont typeface="Roboto Slab"/>
              <a:buNone/>
              <a:defRPr sz="6935">
                <a:latin typeface="Roboto Slab"/>
                <a:ea typeface="Roboto Slab"/>
                <a:cs typeface="Roboto Slab"/>
                <a:sym typeface="Roboto Slab"/>
              </a:defRPr>
            </a:lvl7pPr>
            <a:lvl8pPr lvl="7" rtl="0">
              <a:spcBef>
                <a:spcPts val="0"/>
              </a:spcBef>
              <a:spcAft>
                <a:spcPts val="0"/>
              </a:spcAft>
              <a:buSzPts val="5200"/>
              <a:buFont typeface="Roboto Slab"/>
              <a:buNone/>
              <a:defRPr sz="6935">
                <a:latin typeface="Roboto Slab"/>
                <a:ea typeface="Roboto Slab"/>
                <a:cs typeface="Roboto Slab"/>
                <a:sym typeface="Roboto Slab"/>
              </a:defRPr>
            </a:lvl8pPr>
            <a:lvl9pPr lvl="8" rtl="0">
              <a:spcBef>
                <a:spcPts val="0"/>
              </a:spcBef>
              <a:spcAft>
                <a:spcPts val="0"/>
              </a:spcAft>
              <a:buSzPts val="5200"/>
              <a:buFont typeface="Roboto Slab"/>
              <a:buNone/>
              <a:defRPr sz="6935">
                <a:latin typeface="Roboto Slab"/>
                <a:ea typeface="Roboto Slab"/>
                <a:cs typeface="Roboto Slab"/>
                <a:sym typeface="Roboto Slab"/>
              </a:defRPr>
            </a:lvl9pPr>
          </a:lstStyle>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5">
                <a:latin typeface="Open Sans"/>
                <a:ea typeface="Open Sans"/>
                <a:cs typeface="Open Sans"/>
                <a:sym typeface="Open Sans"/>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5">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5">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5">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5">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5">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5">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5">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5">
                <a:latin typeface="Roboto Condensed"/>
                <a:ea typeface="Roboto Condensed"/>
                <a:cs typeface="Roboto Condensed"/>
                <a:sym typeface="Roboto Condensed"/>
              </a:defRPr>
            </a:lvl9pPr>
          </a:lstStyle>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5">
                <a:solidFill>
                  <a:srgbClr val="CC4125"/>
                </a:solidFill>
              </a:defRPr>
            </a:lvl1pPr>
            <a:lvl2pPr lvl="1" rtl="0">
              <a:lnSpc>
                <a:spcPct val="100000"/>
              </a:lnSpc>
              <a:spcBef>
                <a:spcPts val="0"/>
              </a:spcBef>
              <a:spcAft>
                <a:spcPts val="0"/>
              </a:spcAft>
              <a:buClr>
                <a:srgbClr val="CC4125"/>
              </a:buClr>
              <a:buSzPts val="2800"/>
              <a:buNone/>
              <a:defRPr sz="3735">
                <a:solidFill>
                  <a:srgbClr val="CC4125"/>
                </a:solidFill>
              </a:defRPr>
            </a:lvl2pPr>
            <a:lvl3pPr lvl="2" rtl="0">
              <a:lnSpc>
                <a:spcPct val="100000"/>
              </a:lnSpc>
              <a:spcBef>
                <a:spcPts val="0"/>
              </a:spcBef>
              <a:spcAft>
                <a:spcPts val="0"/>
              </a:spcAft>
              <a:buClr>
                <a:srgbClr val="CC4125"/>
              </a:buClr>
              <a:buSzPts val="2800"/>
              <a:buNone/>
              <a:defRPr sz="3735">
                <a:solidFill>
                  <a:srgbClr val="CC4125"/>
                </a:solidFill>
              </a:defRPr>
            </a:lvl3pPr>
            <a:lvl4pPr lvl="3" rtl="0">
              <a:lnSpc>
                <a:spcPct val="100000"/>
              </a:lnSpc>
              <a:spcBef>
                <a:spcPts val="0"/>
              </a:spcBef>
              <a:spcAft>
                <a:spcPts val="0"/>
              </a:spcAft>
              <a:buClr>
                <a:srgbClr val="CC4125"/>
              </a:buClr>
              <a:buSzPts val="2800"/>
              <a:buNone/>
              <a:defRPr sz="3735">
                <a:solidFill>
                  <a:srgbClr val="CC4125"/>
                </a:solidFill>
              </a:defRPr>
            </a:lvl4pPr>
            <a:lvl5pPr lvl="4" rtl="0">
              <a:lnSpc>
                <a:spcPct val="100000"/>
              </a:lnSpc>
              <a:spcBef>
                <a:spcPts val="0"/>
              </a:spcBef>
              <a:spcAft>
                <a:spcPts val="0"/>
              </a:spcAft>
              <a:buClr>
                <a:srgbClr val="CC4125"/>
              </a:buClr>
              <a:buSzPts val="2800"/>
              <a:buNone/>
              <a:defRPr sz="3735">
                <a:solidFill>
                  <a:srgbClr val="CC4125"/>
                </a:solidFill>
              </a:defRPr>
            </a:lvl5pPr>
            <a:lvl6pPr lvl="5" rtl="0">
              <a:lnSpc>
                <a:spcPct val="100000"/>
              </a:lnSpc>
              <a:spcBef>
                <a:spcPts val="0"/>
              </a:spcBef>
              <a:spcAft>
                <a:spcPts val="0"/>
              </a:spcAft>
              <a:buClr>
                <a:srgbClr val="CC4125"/>
              </a:buClr>
              <a:buSzPts val="2800"/>
              <a:buNone/>
              <a:defRPr sz="3735">
                <a:solidFill>
                  <a:srgbClr val="CC4125"/>
                </a:solidFill>
              </a:defRPr>
            </a:lvl6pPr>
            <a:lvl7pPr lvl="6" rtl="0">
              <a:lnSpc>
                <a:spcPct val="100000"/>
              </a:lnSpc>
              <a:spcBef>
                <a:spcPts val="0"/>
              </a:spcBef>
              <a:spcAft>
                <a:spcPts val="0"/>
              </a:spcAft>
              <a:buClr>
                <a:srgbClr val="CC4125"/>
              </a:buClr>
              <a:buSzPts val="2800"/>
              <a:buNone/>
              <a:defRPr sz="3735">
                <a:solidFill>
                  <a:srgbClr val="CC4125"/>
                </a:solidFill>
              </a:defRPr>
            </a:lvl7pPr>
            <a:lvl8pPr lvl="7" rtl="0">
              <a:lnSpc>
                <a:spcPct val="100000"/>
              </a:lnSpc>
              <a:spcBef>
                <a:spcPts val="0"/>
              </a:spcBef>
              <a:spcAft>
                <a:spcPts val="0"/>
              </a:spcAft>
              <a:buClr>
                <a:srgbClr val="CC4125"/>
              </a:buClr>
              <a:buSzPts val="2800"/>
              <a:buNone/>
              <a:defRPr sz="3735">
                <a:solidFill>
                  <a:srgbClr val="CC4125"/>
                </a:solidFill>
              </a:defRPr>
            </a:lvl8pPr>
            <a:lvl9pPr lvl="8" rtl="0">
              <a:lnSpc>
                <a:spcPct val="100000"/>
              </a:lnSpc>
              <a:spcBef>
                <a:spcPts val="0"/>
              </a:spcBef>
              <a:spcAft>
                <a:spcPts val="0"/>
              </a:spcAft>
              <a:buClr>
                <a:srgbClr val="CC4125"/>
              </a:buClr>
              <a:buSzPts val="2800"/>
              <a:buNone/>
              <a:defRPr sz="3735">
                <a:solidFill>
                  <a:srgbClr val="CC4125"/>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5">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5">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5">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5">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5">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5">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5">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5">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5">
                <a:latin typeface="Open Sans"/>
                <a:ea typeface="Open Sans"/>
                <a:cs typeface="Open Sans"/>
                <a:sym typeface="Open Sans"/>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5">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5">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5">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5">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5">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5">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5">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5">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5">
                <a:latin typeface="Open Sans"/>
                <a:ea typeface="Open Sans"/>
                <a:cs typeface="Open Sans"/>
                <a:sym typeface="Open Sans"/>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B7DBC1-7D51-CD46-B5A9-6908A81EAA3E}" type="datetimeFigureOut">
              <a:rPr lang="x-none" smtClean="0"/>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9932CE9E-815C-5548-8A86-FA2F9EB50253}" type="slidenum">
              <a:rPr lang="x-none" smtClean="0"/>
            </a:fld>
            <a:endParaRPr lang="x-non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5">
                <a:solidFill>
                  <a:schemeClr val="dk2"/>
                </a:solidFill>
              </a:rPr>
              <a:t>Your Company Name</a:t>
            </a:r>
            <a:endParaRPr sz="1065">
              <a:solidFill>
                <a:schemeClr val="dk2"/>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B47EB8F5-BCA3-E647-A52C-556A7C7A7A4E}"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31FD919-4DDB-3242-A85D-38ED18A3E37D}" type="slidenum">
              <a:rPr lang="en-US" altLang="vi-VN"/>
            </a:fld>
            <a:endParaRPr lang="en-US" altLang="vi-V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 matchingName="Title + 1 column">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600" lvl="0" indent="-558800">
              <a:spcBef>
                <a:spcPts val="800"/>
              </a:spcBef>
              <a:spcAft>
                <a:spcPts val="0"/>
              </a:spcAft>
              <a:buSzPts val="3000"/>
              <a:buChar char="⊙"/>
              <a:defRPr/>
            </a:lvl1pPr>
            <a:lvl2pPr marL="1219200" lvl="1" indent="-508000">
              <a:spcBef>
                <a:spcPts val="0"/>
              </a:spcBef>
              <a:spcAft>
                <a:spcPts val="0"/>
              </a:spcAft>
              <a:buSzPts val="2400"/>
              <a:buChar char="○"/>
              <a:defRPr/>
            </a:lvl2pPr>
            <a:lvl3pPr marL="1828800" lvl="2" indent="-508000">
              <a:spcBef>
                <a:spcPts val="0"/>
              </a:spcBef>
              <a:spcAft>
                <a:spcPts val="0"/>
              </a:spcAft>
              <a:buSzPts val="2400"/>
              <a:buChar char="■"/>
              <a:defRPr/>
            </a:lvl3pPr>
            <a:lvl4pPr marL="2438400" lvl="3" indent="-457200">
              <a:spcBef>
                <a:spcPts val="0"/>
              </a:spcBef>
              <a:spcAft>
                <a:spcPts val="0"/>
              </a:spcAft>
              <a:buSzPts val="1800"/>
              <a:buChar char="●"/>
              <a:defRPr/>
            </a:lvl4pPr>
            <a:lvl5pPr marL="3048000" lvl="4" indent="-457200">
              <a:spcBef>
                <a:spcPts val="0"/>
              </a:spcBef>
              <a:spcAft>
                <a:spcPts val="0"/>
              </a:spcAft>
              <a:buSzPts val="1800"/>
              <a:buChar char="○"/>
              <a:defRPr/>
            </a:lvl5pPr>
            <a:lvl6pPr marL="3657600" lvl="5" indent="-457200">
              <a:spcBef>
                <a:spcPts val="0"/>
              </a:spcBef>
              <a:spcAft>
                <a:spcPts val="0"/>
              </a:spcAft>
              <a:buSzPts val="1800"/>
              <a:buChar char="■"/>
              <a:defRPr/>
            </a:lvl6pPr>
            <a:lvl7pPr marL="4267200" lvl="6" indent="-457200">
              <a:spcBef>
                <a:spcPts val="0"/>
              </a:spcBef>
              <a:spcAft>
                <a:spcPts val="0"/>
              </a:spcAft>
              <a:buSzPts val="1800"/>
              <a:buChar char="●"/>
              <a:defRPr/>
            </a:lvl7pPr>
            <a:lvl8pPr marL="4876800" lvl="7" indent="-457200">
              <a:spcBef>
                <a:spcPts val="0"/>
              </a:spcBef>
              <a:spcAft>
                <a:spcPts val="0"/>
              </a:spcAft>
              <a:buSzPts val="1800"/>
              <a:buChar char="○"/>
              <a:defRPr/>
            </a:lvl8pPr>
            <a:lvl9pPr marL="5486400" lvl="8" indent="-457200">
              <a:spcBef>
                <a:spcPts val="0"/>
              </a:spcBef>
              <a:spcAft>
                <a:spcPts val="0"/>
              </a:spcAft>
              <a:buSzPts val="1800"/>
              <a:buChar char="■"/>
              <a:defRPr/>
            </a:lvl9pPr>
          </a:lstStyle>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2B7DBC1-7D51-CD46-B5A9-6908A81EAA3E}" type="datetimeFigureOut">
              <a:rPr lang="x-none" smtClean="0"/>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932CE9E-815C-5548-8A86-FA2F9EB50253}" type="slidenum">
              <a:rPr lang="x-none" smtClean="0"/>
            </a:fld>
            <a:endParaRPr lang="x-non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2B7DBC1-7D51-CD46-B5A9-6908A81EAA3E}" type="datetimeFigureOut">
              <a:rPr lang="x-none" smtClean="0"/>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9932CE9E-815C-5548-8A86-FA2F9EB50253}" type="slidenum">
              <a:rPr lang="x-none" smtClean="0"/>
            </a:fld>
            <a:endParaRPr lang="x-non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3" Type="http://schemas.openxmlformats.org/officeDocument/2006/relationships/theme" Target="../theme/theme4.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4" Type="http://schemas.openxmlformats.org/officeDocument/2006/relationships/theme" Target="../theme/theme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6.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1" Type="http://schemas.openxmlformats.org/officeDocument/2006/relationships/theme" Target="../theme/theme8.xml"/><Relationship Id="rId20" Type="http://schemas.openxmlformats.org/officeDocument/2006/relationships/slideLayout" Target="../slideLayouts/slideLayout76.xml"/><Relationship Id="rId2" Type="http://schemas.openxmlformats.org/officeDocument/2006/relationships/slideLayout" Target="../slideLayouts/slideLayout58.xml"/><Relationship Id="rId19" Type="http://schemas.openxmlformats.org/officeDocument/2006/relationships/slideLayout" Target="../slideLayouts/slideLayout75.xml"/><Relationship Id="rId18" Type="http://schemas.openxmlformats.org/officeDocument/2006/relationships/slideLayout" Target="../slideLayouts/slideLayout74.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hyperlink" Target="https://tinyppt.com/" TargetMode="External"/><Relationship Id="rId1"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7DBC1-7D51-CD46-B5A9-6908A81EAA3E}" type="datetimeFigureOut">
              <a:rPr lang="x-none" smtClean="0"/>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2CE9E-815C-5548-8A86-FA2F9EB50253}" type="slidenum">
              <a:rPr lang="x-none" smtClean="0"/>
            </a:fld>
            <a:endParaRPr 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GB" smtClean="0"/>
            </a:fld>
            <a:endParaRPr lang="en-GB"/>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x-none"/>
              <a:t>Click to edit Master text styles</a:t>
            </a:r>
            <a:endParaRPr lang="en-US" altLang="x-none"/>
          </a:p>
          <a:p>
            <a:pPr lvl="1"/>
            <a:r>
              <a:rPr lang="en-US" altLang="x-none"/>
              <a:t>Second level</a:t>
            </a:r>
            <a:endParaRPr lang="en-US" altLang="x-none"/>
          </a:p>
          <a:p>
            <a:pPr lvl="2"/>
            <a:r>
              <a:rPr lang="en-US" altLang="x-none"/>
              <a:t>Third level</a:t>
            </a:r>
            <a:endParaRPr lang="en-US" altLang="x-none"/>
          </a:p>
          <a:p>
            <a:pPr lvl="3"/>
            <a:r>
              <a:rPr lang="en-US" altLang="x-none"/>
              <a:t>Fourth level</a:t>
            </a:r>
            <a:endParaRPr lang="en-US" altLang="x-none"/>
          </a:p>
          <a:p>
            <a:pPr lvl="4"/>
            <a:r>
              <a:rPr lang="en-US" altLang="x-none"/>
              <a:t>Fifth level</a:t>
            </a:r>
            <a:endParaRPr lang="en-US" altLang="x-none"/>
          </a:p>
        </p:txBody>
      </p:sp>
      <p:sp>
        <p:nvSpPr>
          <p:cNvPr id="7" name="Rectangle 6"/>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 name="Date Placeholder 3"/>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a:defRPr sz="1200">
                <a:solidFill>
                  <a:srgbClr val="FFFFFF"/>
                </a:solidFill>
                <a:latin typeface="Times New Roman" panose="02020603050405020304" pitchFamily="18" charset="0"/>
                <a:cs typeface="Arial" panose="020B0604020202020204" pitchFamily="34" charset="0"/>
              </a:defRPr>
            </a:lvl1pPr>
          </a:lstStyle>
          <a:p>
            <a:pPr>
              <a:defRPr/>
            </a:pPr>
            <a:endParaRPr lang="en-US"/>
          </a:p>
        </p:txBody>
      </p:sp>
      <p:sp>
        <p:nvSpPr>
          <p:cNvPr id="5" name="Footer Placeholder 4"/>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a:defRPr sz="1200">
                <a:solidFill>
                  <a:srgbClr val="FFFFFF"/>
                </a:solidFill>
                <a:latin typeface="Times New Roman" panose="02020603050405020304" pitchFamily="18"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lstStyle>
            <a:lvl1pPr>
              <a:defRPr sz="1400" b="1">
                <a:solidFill>
                  <a:srgbClr val="FFFFFF"/>
                </a:solidFill>
                <a:latin typeface="Times New Roman" panose="02020603050405020304" pitchFamily="18" charset="0"/>
                <a:cs typeface="Arial" panose="020B0604020202020204" pitchFamily="34" charset="0"/>
              </a:defRPr>
            </a:lvl1pPr>
          </a:lstStyle>
          <a:p>
            <a:fld id="{E8BA2E39-8FC6-1E46-A11D-4D242C452D85}" type="slidenum">
              <a:rPr lang="en-US" altLang="x-none"/>
            </a:fld>
            <a:endParaRPr lang="en-US" altLang="x-none"/>
          </a:p>
        </p:txBody>
      </p:sp>
      <p:sp>
        <p:nvSpPr>
          <p:cNvPr id="11" name="Rectangle 26"/>
          <p:cNvSpPr>
            <a:spLocks noChangeArrowheads="1"/>
          </p:cNvSpPr>
          <p:nvPr userDrawn="1"/>
        </p:nvSpPr>
        <p:spPr bwMode="auto">
          <a:xfrm>
            <a:off x="406400" y="0"/>
            <a:ext cx="11277600" cy="40005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sz="2000" b="1" err="1">
                <a:solidFill>
                  <a:prstClr val="black"/>
                </a:solidFill>
              </a:rPr>
              <a:t>Tiết</a:t>
            </a:r>
            <a:r>
              <a:rPr lang="en-US" sz="2000" b="1">
                <a:solidFill>
                  <a:prstClr val="black"/>
                </a:solidFill>
              </a:rPr>
              <a:t> 32-BÀI 16: SỰ SUY SỤP CỦA NHÀ TRẦN CUỐI THẾ KỈ XIV (</a:t>
            </a:r>
            <a:r>
              <a:rPr lang="en-US" sz="2000" b="1" err="1">
                <a:solidFill>
                  <a:prstClr val="black"/>
                </a:solidFill>
              </a:rPr>
              <a:t>Tiết</a:t>
            </a:r>
            <a:r>
              <a:rPr lang="en-US" sz="2000" b="1">
                <a:solidFill>
                  <a:prstClr val="black"/>
                </a:solidFill>
              </a:rPr>
              <a:t> 2)</a:t>
            </a:r>
            <a:endParaRPr lang="en-US" sz="2000" b="1">
              <a:solidFill>
                <a:prstClr val="black"/>
              </a:solidFill>
            </a:endParaRP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anose="02020603050405020304" pitchFamily="18" charset="0"/>
        </a:defRPr>
      </a:lvl2pPr>
      <a:lvl3pPr algn="l" rtl="0" eaLnBrk="0" fontAlgn="base" hangingPunct="0">
        <a:spcBef>
          <a:spcPct val="0"/>
        </a:spcBef>
        <a:spcAft>
          <a:spcPct val="0"/>
        </a:spcAft>
        <a:defRPr sz="4000">
          <a:solidFill>
            <a:schemeClr val="tx2"/>
          </a:solidFill>
          <a:latin typeface="Times New Roman" panose="02020603050405020304" pitchFamily="18" charset="0"/>
        </a:defRPr>
      </a:lvl3pPr>
      <a:lvl4pPr algn="l" rtl="0" eaLnBrk="0" fontAlgn="base" hangingPunct="0">
        <a:spcBef>
          <a:spcPct val="0"/>
        </a:spcBef>
        <a:spcAft>
          <a:spcPct val="0"/>
        </a:spcAft>
        <a:defRPr sz="4000">
          <a:solidFill>
            <a:schemeClr val="tx2"/>
          </a:solidFill>
          <a:latin typeface="Times New Roman" panose="02020603050405020304" pitchFamily="18" charset="0"/>
        </a:defRPr>
      </a:lvl4pPr>
      <a:lvl5pPr algn="l" rtl="0" eaLnBrk="0" fontAlgn="base" hangingPunct="0">
        <a:spcBef>
          <a:spcPct val="0"/>
        </a:spcBef>
        <a:spcAft>
          <a:spcPct val="0"/>
        </a:spcAft>
        <a:defRPr sz="4000">
          <a:solidFill>
            <a:schemeClr val="tx2"/>
          </a:solidFill>
          <a:latin typeface="Times New Roman" panose="02020603050405020304" pitchFamily="18" charset="0"/>
        </a:defRPr>
      </a:lvl5pPr>
      <a:lvl6pPr marL="457200" algn="l" rtl="0" fontAlgn="base">
        <a:spcBef>
          <a:spcPct val="0"/>
        </a:spcBef>
        <a:spcAft>
          <a:spcPct val="0"/>
        </a:spcAft>
        <a:defRPr sz="4000">
          <a:solidFill>
            <a:schemeClr val="tx2"/>
          </a:solidFill>
          <a:latin typeface="Times New Roman" panose="02020603050405020304" pitchFamily="18" charset="0"/>
        </a:defRPr>
      </a:lvl6pPr>
      <a:lvl7pPr marL="914400" algn="l" rtl="0" fontAlgn="base">
        <a:spcBef>
          <a:spcPct val="0"/>
        </a:spcBef>
        <a:spcAft>
          <a:spcPct val="0"/>
        </a:spcAft>
        <a:defRPr sz="4000">
          <a:solidFill>
            <a:schemeClr val="tx2"/>
          </a:solidFill>
          <a:latin typeface="Times New Roman" panose="02020603050405020304" pitchFamily="18" charset="0"/>
        </a:defRPr>
      </a:lvl7pPr>
      <a:lvl8pPr marL="1371600" algn="l" rtl="0" fontAlgn="base">
        <a:spcBef>
          <a:spcPct val="0"/>
        </a:spcBef>
        <a:spcAft>
          <a:spcPct val="0"/>
        </a:spcAft>
        <a:defRPr sz="4000">
          <a:solidFill>
            <a:schemeClr val="tx2"/>
          </a:solidFill>
          <a:latin typeface="Times New Roman" panose="02020603050405020304" pitchFamily="18" charset="0"/>
        </a:defRPr>
      </a:lvl8pPr>
      <a:lvl9pPr marL="1828800" algn="l" rtl="0" fontAlgn="base">
        <a:spcBef>
          <a:spcPct val="0"/>
        </a:spcBef>
        <a:spcAft>
          <a:spcPct val="0"/>
        </a:spcAft>
        <a:defRPr sz="4000">
          <a:solidFill>
            <a:schemeClr val="tx2"/>
          </a:solidFill>
          <a:latin typeface="Times New Roman" panose="02020603050405020304" pitchFamily="18" charset="0"/>
        </a:defRPr>
      </a:lvl9pPr>
    </p:titleStyle>
    <p:bodyStyle>
      <a:lvl1pPr marL="182880" indent="-182880"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880"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880"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5205" indent="-182880"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fld id="{00000000-1234-1234-1234-123412341234}" type="slidenum">
              <a:rPr lang="en-GB" smtClean="0"/>
            </a:fld>
            <a:endParaRPr lang="en-GB"/>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1"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fld>
            <a:endParaRPr 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fld>
            <a:endParaRPr 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fld id="{00000000-1234-1234-1234-123412341234}" type="slidenum">
              <a:rPr lang="en-GB" smtClean="0"/>
            </a:fld>
            <a:endParaRPr lang="en-GB"/>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p>
        </p:txBody>
      </p:sp>
      <p:sp>
        <p:nvSpPr>
          <p:cNvPr id="3" name="Rectangle 2">
            <a:hlinkClick r:id="rId2"/>
          </p:cNvPr>
          <p:cNvSpPr txBox="1"/>
          <p:nvPr/>
        </p:nvSpPr>
        <p:spPr>
          <a:xfrm>
            <a:off x="4432851" y="6487074"/>
            <a:ext cx="3326298" cy="396237"/>
          </a:xfrm>
          <a:prstGeom prst="rect">
            <a:avLst/>
          </a:prstGeom>
          <a:ln w="12700">
            <a:miter lim="400000"/>
          </a:ln>
        </p:spPr>
        <p:txBody>
          <a:bodyPr lIns="45718" tIns="45718" rIns="45718" bIns="45718">
            <a:spAutoFit/>
          </a:bodyPr>
          <a:lstStyle/>
          <a:p>
            <a:pPr defTabSz="594995">
              <a:defRPr sz="1400">
                <a:solidFill>
                  <a:srgbClr val="FFFFFF"/>
                </a:solidFill>
                <a:latin typeface="Century Gothic" panose="020B0502020202020204"/>
                <a:ea typeface="Century Gothic" panose="020B0502020202020204"/>
                <a:cs typeface="Century Gothic" panose="020B0502020202020204"/>
                <a:sym typeface="Century Gothic" panose="020B0502020202020204"/>
              </a:defRPr>
            </a:pPr>
            <a:r>
              <a:t>designed by</a:t>
            </a:r>
            <a:r>
              <a:rPr sz="2000"/>
              <a:t> </a:t>
            </a:r>
            <a:r>
              <a:rPr sz="2000" b="1"/>
              <a:t>TinyPPT.com</a:t>
            </a:r>
            <a:endParaRPr sz="2000" b="1"/>
          </a:p>
        </p:txBody>
      </p:sp>
      <p:sp>
        <p:nvSpPr>
          <p:cNvPr id="4" name="Title Text"/>
          <p:cNvSpPr txBox="1">
            <a:spLocks noGrp="1"/>
          </p:cNvSpPr>
          <p:nvPr>
            <p:ph type="title"/>
          </p:nvPr>
        </p:nvSpPr>
        <p:spPr>
          <a:xfrm>
            <a:off x="1826683" y="769937"/>
            <a:ext cx="9753601" cy="1668463"/>
          </a:xfrm>
          <a:prstGeom prst="rect">
            <a:avLst/>
          </a:prstGeom>
          <a:ln w="12700">
            <a:miter lim="400000"/>
          </a:ln>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733" r:id="rId1"/>
  </p:sldLayoutIdLst>
  <p:transition spd="med"/>
  <p:txStyles>
    <p:titleStyle>
      <a:lvl1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1pPr>
      <a:lvl2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2pPr>
      <a:lvl3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3pPr>
      <a:lvl4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4pPr>
      <a:lvl5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5pPr>
      <a:lvl6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6pPr>
      <a:lvl7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7pPr>
      <a:lvl8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8pPr>
      <a:lvl9pPr marL="0" marR="0" indent="0" algn="ctr" defTabSz="214630" rtl="0" latinLnBrk="0">
        <a:lnSpc>
          <a:spcPct val="100000"/>
        </a:lnSpc>
        <a:spcBef>
          <a:spcPts val="0"/>
        </a:spcBef>
        <a:spcAft>
          <a:spcPts val="0"/>
        </a:spcAft>
        <a:buClrTx/>
        <a:buSzTx/>
        <a:buFontTx/>
        <a:buNone/>
        <a:defRPr sz="500" b="0" i="0" u="none" strike="noStrike" cap="none" spc="0" baseline="0">
          <a:solidFill>
            <a:srgbClr val="FFFFFF"/>
          </a:solidFill>
          <a:uFillTx/>
          <a:latin typeface="+mj-lt"/>
          <a:ea typeface="+mj-ea"/>
          <a:cs typeface="+mj-cs"/>
          <a:sym typeface="Avenir Next Regular"/>
        </a:defRPr>
      </a:lvl9pPr>
    </p:titleStyle>
    <p:bodyStyle>
      <a:lvl1pPr marL="99695" marR="0" indent="-99695"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1pPr>
      <a:lvl2pPr marL="495300" marR="0" indent="-1143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2pPr>
      <a:lvl3pPr marL="904875" marR="0" indent="-142875"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3pPr>
      <a:lvl4pPr marL="1295400" marR="0" indent="-1524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4pPr>
      <a:lvl5pPr marL="1676400" marR="0" indent="-1524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5pPr>
      <a:lvl6pPr marL="2057400" marR="0" indent="-1524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6pPr>
      <a:lvl7pPr marL="2438400" marR="0" indent="-1524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7pPr>
      <a:lvl8pPr marL="2819400" marR="0" indent="-1524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8pPr>
      <a:lvl9pPr marL="3200400" marR="0" indent="-152400" algn="ctr" defTabSz="914400" rtl="0" latinLnBrk="0">
        <a:lnSpc>
          <a:spcPct val="100000"/>
        </a:lnSpc>
        <a:spcBef>
          <a:spcPts val="0"/>
        </a:spcBef>
        <a:spcAft>
          <a:spcPts val="0"/>
        </a:spcAft>
        <a:buClrTx/>
        <a:buSzPct val="100000"/>
        <a:buFont typeface="Arial" panose="020B0604020202020204"/>
        <a:buChar char="•"/>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21.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slide" Target="slide4.xml"/><Relationship Id="rId2" Type="http://schemas.openxmlformats.org/officeDocument/2006/relationships/slide" Target="slide8.xml"/><Relationship Id="rId1" Type="http://schemas.openxmlformats.org/officeDocument/2006/relationships/slide" Target="slide21.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4.xml"/><Relationship Id="rId4" Type="http://schemas.openxmlformats.org/officeDocument/2006/relationships/image" Target="../media/image6.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28.png"/><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image" Target="../media/image6.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4.xml"/><Relationship Id="rId4" Type="http://schemas.openxmlformats.org/officeDocument/2006/relationships/image" Target="../media/image6.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slide" Target="slide15.xml"/><Relationship Id="rId1" Type="http://schemas.openxmlformats.org/officeDocument/2006/relationships/slide" Target="slide6.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9.xml"/><Relationship Id="rId6" Type="http://schemas.openxmlformats.org/officeDocument/2006/relationships/image" Target="../media/image40.png"/><Relationship Id="rId5" Type="http://schemas.microsoft.com/office/2007/relationships/media" Target="../media/media3.mp4"/><Relationship Id="rId4" Type="http://schemas.openxmlformats.org/officeDocument/2006/relationships/video" Target="../media/media3.mp4"/><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 Target="slide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image" Target="../media/image42.jpeg"/><Relationship Id="rId1"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50.png"/><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3" Type="http://schemas.openxmlformats.org/officeDocument/2006/relationships/slideLayout" Target="../slideLayouts/slideLayout26.xml"/><Relationship Id="rId22" Type="http://schemas.openxmlformats.org/officeDocument/2006/relationships/image" Target="../media/image64.png"/><Relationship Id="rId21" Type="http://schemas.openxmlformats.org/officeDocument/2006/relationships/image" Target="../media/image63.png"/><Relationship Id="rId20" Type="http://schemas.openxmlformats.org/officeDocument/2006/relationships/image" Target="../media/image62.png"/><Relationship Id="rId2" Type="http://schemas.openxmlformats.org/officeDocument/2006/relationships/image" Target="../media/image44.png"/><Relationship Id="rId19" Type="http://schemas.openxmlformats.org/officeDocument/2006/relationships/image" Target="../media/image61.png"/><Relationship Id="rId18" Type="http://schemas.openxmlformats.org/officeDocument/2006/relationships/image" Target="../media/image60.png"/><Relationship Id="rId17" Type="http://schemas.openxmlformats.org/officeDocument/2006/relationships/image" Target="../media/image59.png"/><Relationship Id="rId16" Type="http://schemas.openxmlformats.org/officeDocument/2006/relationships/image" Target="../media/image58.png"/><Relationship Id="rId15" Type="http://schemas.openxmlformats.org/officeDocument/2006/relationships/image" Target="../media/image57.png"/><Relationship Id="rId14" Type="http://schemas.openxmlformats.org/officeDocument/2006/relationships/image" Target="../media/image56.png"/><Relationship Id="rId13" Type="http://schemas.openxmlformats.org/officeDocument/2006/relationships/image" Target="../media/image55.png"/><Relationship Id="rId12" Type="http://schemas.openxmlformats.org/officeDocument/2006/relationships/image" Target="../media/image54.png"/><Relationship Id="rId11" Type="http://schemas.openxmlformats.org/officeDocument/2006/relationships/image" Target="../media/image53.png"/><Relationship Id="rId10" Type="http://schemas.openxmlformats.org/officeDocument/2006/relationships/image" Target="../media/image52.png"/><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2.xml"/><Relationship Id="rId1"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7.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1.xml"/><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image" Target="../media/image6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6.pn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image" Target="../media/image14.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6.pn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0" y="5934634"/>
            <a:ext cx="12192000" cy="9233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Đây là công trình kiến trúc nào?</a:t>
            </a:r>
            <a:endParaRPr lang="en-US" sz="40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1"/>
          <a:srcRect t="25000"/>
          <a:stretch>
            <a:fillRect/>
          </a:stretch>
        </p:blipFill>
        <p:spPr>
          <a:xfrm>
            <a:off x="0" y="0"/>
            <a:ext cx="6096000" cy="5934634"/>
          </a:xfrm>
          <a:prstGeom prst="rect">
            <a:avLst/>
          </a:prstGeom>
        </p:spPr>
      </p:pic>
      <p:pic>
        <p:nvPicPr>
          <p:cNvPr id="5" name="Picture 4"/>
          <p:cNvPicPr>
            <a:picLocks noChangeAspect="1"/>
          </p:cNvPicPr>
          <p:nvPr/>
        </p:nvPicPr>
        <p:blipFill>
          <a:blip r:embed="rId2"/>
          <a:stretch>
            <a:fillRect/>
          </a:stretch>
        </p:blipFill>
        <p:spPr>
          <a:xfrm>
            <a:off x="6096000" y="0"/>
            <a:ext cx="6096000" cy="5934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p:cNvGrpSpPr/>
          <p:nvPr/>
        </p:nvGrpSpPr>
        <p:grpSpPr>
          <a:xfrm>
            <a:off x="68085" y="-74040"/>
            <a:ext cx="3588588" cy="2584048"/>
            <a:chOff x="138023" y="180417"/>
            <a:chExt cx="3588588" cy="1907175"/>
          </a:xfrm>
        </p:grpSpPr>
        <p:grpSp>
          <p:nvGrpSpPr>
            <p:cNvPr id="4" name="Group 3"/>
            <p:cNvGrpSpPr/>
            <p:nvPr/>
          </p:nvGrpSpPr>
          <p:grpSpPr>
            <a:xfrm>
              <a:off x="138023" y="293298"/>
              <a:ext cx="3588588" cy="1794294"/>
              <a:chOff x="138023" y="293298"/>
              <a:chExt cx="3588588" cy="1794294"/>
            </a:xfrm>
          </p:grpSpPr>
          <p:sp>
            <p:nvSpPr>
              <p:cNvPr id="2" name="Rounded Rectangle 1"/>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x-non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ounded Rectangle 2"/>
              <p:cNvSpPr/>
              <p:nvPr/>
            </p:nvSpPr>
            <p:spPr>
              <a:xfrm>
                <a:off x="256768" y="677689"/>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x-none" sz="1800" b="0" i="0" u="none" strike="noStrike" kern="1200" cap="none" spc="0" normalizeH="0" baseline="0" noProof="0">
                  <a:ln>
                    <a:noFill/>
                  </a:ln>
                  <a:solidFill>
                    <a:srgbClr val="282848"/>
                  </a:solidFill>
                  <a:effectLst/>
                  <a:uLnTx/>
                  <a:uFillTx/>
                  <a:latin typeface="Arial" panose="020B0604020202020204"/>
                  <a:ea typeface="+mn-ea"/>
                  <a:cs typeface="+mn-cs"/>
                </a:endParaRPr>
              </a:p>
            </p:txBody>
          </p:sp>
        </p:grpSp>
        <p:sp>
          <p:nvSpPr>
            <p:cNvPr id="5" name="TextBox 4"/>
            <p:cNvSpPr txBox="1"/>
            <p:nvPr/>
          </p:nvSpPr>
          <p:spPr>
            <a:xfrm>
              <a:off x="282035" y="708520"/>
              <a:ext cx="3143584" cy="11584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3200" b="1" i="0" u="none" strike="noStrike" kern="1200" cap="none" spc="0" normalizeH="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1400 </a:t>
              </a:r>
              <a:r>
                <a:rPr lang="en-US" sz="3200" b="1" err="1">
                  <a:solidFill>
                    <a:srgbClr val="282848">
                      <a:lumMod val="50000"/>
                    </a:srgbClr>
                  </a:solidFill>
                  <a:latin typeface="Times New Roman" panose="02020603050405020304" pitchFamily="18" charset="0"/>
                  <a:cs typeface="Times New Roman" panose="02020603050405020304" pitchFamily="18" charset="0"/>
                </a:rPr>
                <a:t>Hồ</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Quý</a:t>
              </a:r>
              <a:r>
                <a:rPr lang="en-US" sz="3200" b="1">
                  <a:solidFill>
                    <a:srgbClr val="282848">
                      <a:lumMod val="50000"/>
                    </a:srgbClr>
                  </a:solidFill>
                  <a:latin typeface="Times New Roman" panose="02020603050405020304" pitchFamily="18" charset="0"/>
                  <a:cs typeface="Times New Roman" panose="02020603050405020304" pitchFamily="18" charset="0"/>
                </a:rPr>
                <a:t> Ly l</a:t>
              </a:r>
              <a:r>
                <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ên ngôi vua</a:t>
              </a:r>
              <a:endPar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617511" y="180417"/>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1</a:t>
              </a:r>
              <a:endPar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p:cNvGrpSpPr/>
          <p:nvPr/>
        </p:nvGrpSpPr>
        <p:grpSpPr>
          <a:xfrm>
            <a:off x="8585856" y="-137079"/>
            <a:ext cx="3588588" cy="2550250"/>
            <a:chOff x="8365668" y="150420"/>
            <a:chExt cx="3588588" cy="1937172"/>
          </a:xfrm>
        </p:grpSpPr>
        <p:grpSp>
          <p:nvGrpSpPr>
            <p:cNvPr id="8" name="Group 7"/>
            <p:cNvGrpSpPr/>
            <p:nvPr/>
          </p:nvGrpSpPr>
          <p:grpSpPr>
            <a:xfrm>
              <a:off x="8365668" y="293298"/>
              <a:ext cx="3588588" cy="1794294"/>
              <a:chOff x="138023" y="293298"/>
              <a:chExt cx="3588588" cy="1794294"/>
            </a:xfrm>
          </p:grpSpPr>
          <p:sp>
            <p:nvSpPr>
              <p:cNvPr id="9" name="Rounded Rectangle 8"/>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x-non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ounded Rectangle 9"/>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x-none" sz="1800" b="0" i="0" u="none" strike="noStrike" kern="1200" cap="none" spc="0" normalizeH="0" baseline="0" noProof="0">
                  <a:ln>
                    <a:noFill/>
                  </a:ln>
                  <a:solidFill>
                    <a:srgbClr val="282848"/>
                  </a:solidFill>
                  <a:effectLst/>
                  <a:uLnTx/>
                  <a:uFillTx/>
                  <a:latin typeface="Arial" panose="020B0604020202020204"/>
                  <a:ea typeface="+mn-ea"/>
                  <a:cs typeface="+mn-cs"/>
                </a:endParaRPr>
              </a:p>
            </p:txBody>
          </p:sp>
        </p:grpSp>
        <p:sp>
          <p:nvSpPr>
            <p:cNvPr id="11" name="TextBox 10"/>
            <p:cNvSpPr txBox="1"/>
            <p:nvPr/>
          </p:nvSpPr>
          <p:spPr>
            <a:xfrm>
              <a:off x="8673705" y="771360"/>
              <a:ext cx="2935971" cy="1192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a:t>
              </a:r>
              <a:r>
                <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ặt tên nước là Đại Ngu </a:t>
              </a:r>
              <a:endPar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(niềm vui lớn)</a:t>
              </a:r>
              <a:endPar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9971502" y="150420"/>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2</a:t>
              </a:r>
              <a:endPar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30" name="Group 29"/>
          <p:cNvGrpSpPr/>
          <p:nvPr/>
        </p:nvGrpSpPr>
        <p:grpSpPr>
          <a:xfrm>
            <a:off x="8190808" y="4450243"/>
            <a:ext cx="4000089" cy="2376971"/>
            <a:chOff x="8572242" y="3509186"/>
            <a:chExt cx="3588588" cy="1917495"/>
          </a:xfrm>
        </p:grpSpPr>
        <p:grpSp>
          <p:nvGrpSpPr>
            <p:cNvPr id="12" name="Group 11"/>
            <p:cNvGrpSpPr/>
            <p:nvPr/>
          </p:nvGrpSpPr>
          <p:grpSpPr>
            <a:xfrm>
              <a:off x="8572242" y="3632387"/>
              <a:ext cx="3588588" cy="1794294"/>
              <a:chOff x="138023" y="293298"/>
              <a:chExt cx="3588588" cy="1794294"/>
            </a:xfrm>
          </p:grpSpPr>
          <p:sp>
            <p:nvSpPr>
              <p:cNvPr id="13" name="Rounded Rectangle 12"/>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x-non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ounded Rectangle 13"/>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x-none" sz="1800" b="0" i="0" u="none" strike="noStrike" kern="1200" cap="none" spc="0" normalizeH="0" baseline="0" noProof="0">
                  <a:ln>
                    <a:noFill/>
                  </a:ln>
                  <a:solidFill>
                    <a:srgbClr val="282848"/>
                  </a:solidFill>
                  <a:effectLst/>
                  <a:uLnTx/>
                  <a:uFillTx/>
                  <a:latin typeface="Arial" panose="020B0604020202020204"/>
                  <a:ea typeface="+mn-ea"/>
                  <a:cs typeface="+mn-cs"/>
                </a:endParaRPr>
              </a:p>
            </p:txBody>
          </p:sp>
        </p:grpSp>
        <p:sp>
          <p:nvSpPr>
            <p:cNvPr id="15" name="TextBox 14"/>
            <p:cNvSpPr txBox="1"/>
            <p:nvPr/>
          </p:nvSpPr>
          <p:spPr>
            <a:xfrm>
              <a:off x="8732235" y="4101587"/>
              <a:ext cx="3298987" cy="1266240"/>
            </a:xfrm>
            <a:prstGeom prst="rect">
              <a:avLst/>
            </a:prstGeom>
            <a:noFill/>
          </p:spPr>
          <p:txBody>
            <a:bodyPr wrap="square" rtlCol="0">
              <a:spAutoFit/>
            </a:bodyPr>
            <a:lstStyle/>
            <a:p>
              <a:pPr lvl="0" algn="ctr" defTabSz="457200"/>
              <a:r>
                <a:rPr lang="en-US" sz="3200" b="1" err="1">
                  <a:solidFill>
                    <a:srgbClr val="282848">
                      <a:lumMod val="50000"/>
                    </a:srgbClr>
                  </a:solidFill>
                  <a:latin typeface="Times New Roman" panose="02020603050405020304" pitchFamily="18" charset="0"/>
                  <a:cs typeface="Times New Roman" panose="02020603050405020304" pitchFamily="18" charset="0"/>
                </a:rPr>
                <a:t>Chuyển</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kinh</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đô</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từ</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Thăng</a:t>
              </a:r>
              <a:r>
                <a:rPr lang="en-US" sz="3200" b="1">
                  <a:solidFill>
                    <a:srgbClr val="282848">
                      <a:lumMod val="50000"/>
                    </a:srgbClr>
                  </a:solidFill>
                  <a:latin typeface="Times New Roman" panose="02020603050405020304" pitchFamily="18" charset="0"/>
                  <a:cs typeface="Times New Roman" panose="02020603050405020304" pitchFamily="18" charset="0"/>
                </a:rPr>
                <a:t> Long </a:t>
              </a:r>
              <a:r>
                <a:rPr lang="en-US" sz="3200" b="1" err="1">
                  <a:solidFill>
                    <a:srgbClr val="282848">
                      <a:lumMod val="50000"/>
                    </a:srgbClr>
                  </a:solidFill>
                  <a:latin typeface="Times New Roman" panose="02020603050405020304" pitchFamily="18" charset="0"/>
                  <a:cs typeface="Times New Roman" panose="02020603050405020304" pitchFamily="18" charset="0"/>
                </a:rPr>
                <a:t>về</a:t>
              </a:r>
              <a:r>
                <a:rPr lang="en-US" sz="3200" b="1">
                  <a:solidFill>
                    <a:srgbClr val="282848">
                      <a:lumMod val="50000"/>
                    </a:srgbClr>
                  </a:solidFill>
                  <a:latin typeface="Times New Roman" panose="02020603050405020304" pitchFamily="18" charset="0"/>
                  <a:cs typeface="Times New Roman" panose="02020603050405020304" pitchFamily="18" charset="0"/>
                </a:rPr>
                <a:t> Thanh </a:t>
              </a:r>
              <a:r>
                <a:rPr lang="en-US" sz="3200" b="1" err="1">
                  <a:solidFill>
                    <a:srgbClr val="282848">
                      <a:lumMod val="50000"/>
                    </a:srgbClr>
                  </a:solidFill>
                  <a:latin typeface="Times New Roman" panose="02020603050405020304" pitchFamily="18" charset="0"/>
                  <a:cs typeface="Times New Roman" panose="02020603050405020304" pitchFamily="18" charset="0"/>
                </a:rPr>
                <a:t>Hóa</a:t>
              </a:r>
              <a:r>
                <a:rPr lang="en-US" sz="3200" b="1">
                  <a:solidFill>
                    <a:srgbClr val="282848">
                      <a:lumMod val="50000"/>
                    </a:srgbClr>
                  </a:solidFill>
                  <a:latin typeface="Times New Roman" panose="02020603050405020304" pitchFamily="18" charset="0"/>
                  <a:cs typeface="Times New Roman" panose="02020603050405020304" pitchFamily="18" charset="0"/>
                </a:rPr>
                <a:t>.</a:t>
              </a:r>
              <a:endPar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p:cNvSpPr txBox="1"/>
            <p:nvPr/>
          </p:nvSpPr>
          <p:spPr>
            <a:xfrm>
              <a:off x="10123902" y="3509186"/>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3</a:t>
              </a:r>
              <a:endPar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31" name="Group 30"/>
          <p:cNvGrpSpPr/>
          <p:nvPr/>
        </p:nvGrpSpPr>
        <p:grpSpPr>
          <a:xfrm>
            <a:off x="26107" y="4327115"/>
            <a:ext cx="3588588" cy="2530885"/>
            <a:chOff x="4301706" y="4908879"/>
            <a:chExt cx="3588588" cy="1895612"/>
          </a:xfrm>
        </p:grpSpPr>
        <p:grpSp>
          <p:nvGrpSpPr>
            <p:cNvPr id="16" name="Group 15"/>
            <p:cNvGrpSpPr/>
            <p:nvPr/>
          </p:nvGrpSpPr>
          <p:grpSpPr>
            <a:xfrm>
              <a:off x="4301706" y="5010197"/>
              <a:ext cx="3588588" cy="1794294"/>
              <a:chOff x="138023" y="293298"/>
              <a:chExt cx="3588588" cy="1794294"/>
            </a:xfrm>
          </p:grpSpPr>
          <p:sp>
            <p:nvSpPr>
              <p:cNvPr id="17" name="Rounded Rectangle 16"/>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x-non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ounded Rectangle 17"/>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x-none" sz="1800" b="0" i="0" u="none" strike="noStrike" kern="1200" cap="none" spc="0" normalizeH="0" baseline="0" noProof="0">
                  <a:ln>
                    <a:noFill/>
                  </a:ln>
                  <a:solidFill>
                    <a:srgbClr val="282848"/>
                  </a:solidFill>
                  <a:effectLst/>
                  <a:uLnTx/>
                  <a:uFillTx/>
                  <a:latin typeface="Arial" panose="020B0604020202020204"/>
                  <a:ea typeface="+mn-ea"/>
                  <a:cs typeface="+mn-cs"/>
                </a:endParaRPr>
              </a:p>
            </p:txBody>
          </p:sp>
        </p:grpSp>
        <p:sp>
          <p:nvSpPr>
            <p:cNvPr id="19" name="TextBox 18"/>
            <p:cNvSpPr txBox="1"/>
            <p:nvPr/>
          </p:nvSpPr>
          <p:spPr>
            <a:xfrm>
              <a:off x="4579078" y="5626904"/>
              <a:ext cx="2935971" cy="8068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Tiến hành nhiều cải cách</a:t>
              </a:r>
              <a:endPar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p:cNvSpPr txBox="1"/>
            <p:nvPr/>
          </p:nvSpPr>
          <p:spPr>
            <a:xfrm>
              <a:off x="5853259" y="4908879"/>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33" name="Group 32"/>
          <p:cNvGrpSpPr/>
          <p:nvPr/>
        </p:nvGrpSpPr>
        <p:grpSpPr>
          <a:xfrm>
            <a:off x="3432675" y="1138046"/>
            <a:ext cx="5315621" cy="4956688"/>
            <a:chOff x="3413185" y="53509"/>
            <a:chExt cx="5315621" cy="4956688"/>
          </a:xfrm>
        </p:grpSpPr>
        <p:pic>
          <p:nvPicPr>
            <p:cNvPr id="1028"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14588" t="13933" r="14771" b="14882"/>
            <a:stretch>
              <a:fillRect/>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5508" y="2233564"/>
              <a:ext cx="293717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x-none"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HỒ QUÝ LY</a:t>
              </a:r>
              <a:endParaRPr kumimoji="0" lang="x-none"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Hồ- chứng tích cho một giai đoạn lịch sử quan trọng của dân tộc  Việt 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hành nhà Hồ và những giá trị lịch sử của thà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20770" y="5098211"/>
            <a:ext cx="5975230" cy="17597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a:latin typeface="Times New Roman" panose="02020603050405020304" pitchFamily="18" charset="0"/>
                <a:cs typeface="Times New Roman" panose="02020603050405020304" pitchFamily="18" charset="0"/>
              </a:rPr>
              <a:t>Tại sao Hồ Quý Ly lại chọn kinh đô mới ở Thanh Hóa?</a:t>
            </a:r>
            <a:endParaRPr lang="x-none" sz="32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253" y="36216"/>
            <a:ext cx="1115022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Bài 18: </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Nhà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ồ và cuộc kháng chiến chống quân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M</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inh xâm lược(1400 -1407) (T1)</a:t>
            </a:r>
            <a:endPar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Google Shape;1485;p43"/>
          <p:cNvSpPr txBox="1"/>
          <p:nvPr/>
        </p:nvSpPr>
        <p:spPr>
          <a:xfrm>
            <a:off x="0" y="1334926"/>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735"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1. </a:t>
            </a:r>
            <a:r>
              <a:rPr kumimoji="0" lang="en-US" sz="3735"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Sự thành lập nhà Hồ</a:t>
            </a:r>
            <a:endParaRPr kumimoji="0" lang="en-US" sz="3735"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 name="TextBox 5"/>
          <p:cNvSpPr txBox="1"/>
          <p:nvPr/>
        </p:nvSpPr>
        <p:spPr>
          <a:xfrm>
            <a:off x="469232" y="2314129"/>
            <a:ext cx="11089494" cy="1077218"/>
          </a:xfrm>
          <a:prstGeom prst="rect">
            <a:avLst/>
          </a:prstGeom>
          <a:noFill/>
        </p:spPr>
        <p:txBody>
          <a:bodyPr wrap="square" rtlCol="0">
            <a:spAutoFit/>
          </a:bodyPr>
          <a:lstStyle/>
          <a:p>
            <a:pPr algn="just"/>
            <a:r>
              <a:rPr lang="x-none" sz="3200">
                <a:latin typeface="Times New Roman" panose="02020603050405020304" pitchFamily="18" charset="0"/>
                <a:cs typeface="Times New Roman" panose="02020603050405020304" pitchFamily="18" charset="0"/>
              </a:rPr>
              <a:t>- Nửa sau thế kỷ XIV, nhà Trần ngày càng suy yếu từng lớp quý tộc có xu hướng ăn chơi hưởng lạc, khiến nhân dân bất bình.</a:t>
            </a:r>
            <a:endParaRPr lang="x-none" sz="3200">
              <a:latin typeface="Times New Roman" panose="02020603050405020304" pitchFamily="18" charset="0"/>
              <a:cs typeface="Times New Roman" panose="02020603050405020304" pitchFamily="18" charset="0"/>
            </a:endParaRPr>
          </a:p>
        </p:txBody>
      </p:sp>
      <p:sp>
        <p:nvSpPr>
          <p:cNvPr id="8" name="TextBox 7"/>
          <p:cNvSpPr txBox="1"/>
          <p:nvPr/>
        </p:nvSpPr>
        <p:spPr>
          <a:xfrm>
            <a:off x="469232" y="3659841"/>
            <a:ext cx="11613040" cy="584775"/>
          </a:xfrm>
          <a:prstGeom prst="rect">
            <a:avLst/>
          </a:prstGeom>
          <a:noFill/>
        </p:spPr>
        <p:txBody>
          <a:bodyPr wrap="square" rtlCol="0">
            <a:spAutoFit/>
          </a:bodyPr>
          <a:lstStyle/>
          <a:p>
            <a:r>
              <a:rPr lang="x-none" sz="3200">
                <a:latin typeface="Times New Roman" panose="02020603050405020304" pitchFamily="18" charset="0"/>
                <a:cs typeface="Times New Roman" panose="02020603050405020304" pitchFamily="18" charset="0"/>
              </a:rPr>
              <a:t>- Nhiều cuộc khởi nghĩa của nông dân và nô tì nổ ra.</a:t>
            </a:r>
            <a:endParaRPr lang="x-none" sz="3200">
              <a:latin typeface="Times New Roman" panose="02020603050405020304" pitchFamily="18" charset="0"/>
              <a:cs typeface="Times New Roman" panose="02020603050405020304" pitchFamily="18" charset="0"/>
            </a:endParaRPr>
          </a:p>
        </p:txBody>
      </p:sp>
      <p:sp>
        <p:nvSpPr>
          <p:cNvPr id="9" name="TextBox 8"/>
          <p:cNvSpPr txBox="1"/>
          <p:nvPr/>
        </p:nvSpPr>
        <p:spPr>
          <a:xfrm>
            <a:off x="806116" y="4737425"/>
            <a:ext cx="11385884" cy="1076325"/>
          </a:xfrm>
          <a:prstGeom prst="rect">
            <a:avLst/>
          </a:prstGeom>
          <a:noFill/>
        </p:spPr>
        <p:txBody>
          <a:bodyPr wrap="square" rtlCol="0">
            <a:spAutoFit/>
          </a:bodyPr>
          <a:lstStyle/>
          <a:p>
            <a:r>
              <a:rPr lang="x-none" sz="320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N</a:t>
            </a:r>
            <a:r>
              <a:rPr lang="x-none" sz="3200">
                <a:latin typeface="Times New Roman" panose="02020603050405020304" pitchFamily="18" charset="0"/>
                <a:cs typeface="Times New Roman" panose="02020603050405020304" pitchFamily="18" charset="0"/>
              </a:rPr>
              <a:t>ăm 1400, Hồ Quý Ly buộc vua Trần </a:t>
            </a:r>
            <a:r>
              <a:rPr lang="en-US" sz="3200" dirty="0" err="1" smtClean="0">
                <a:latin typeface="Times New Roman" panose="02020603050405020304" pitchFamily="18" charset="0"/>
                <a:cs typeface="Times New Roman" panose="02020603050405020304" pitchFamily="18" charset="0"/>
              </a:rPr>
              <a:t>từ</a:t>
            </a:r>
            <a:r>
              <a:rPr lang="x-none" sz="3200" smtClean="0">
                <a:latin typeface="Times New Roman" panose="02020603050405020304" pitchFamily="18" charset="0"/>
                <a:cs typeface="Times New Roman" panose="02020603050405020304" pitchFamily="18" charset="0"/>
              </a:rPr>
              <a:t> </a:t>
            </a:r>
            <a:r>
              <a:rPr lang="x-none" sz="3200">
                <a:latin typeface="Times New Roman" panose="02020603050405020304" pitchFamily="18" charset="0"/>
                <a:cs typeface="Times New Roman" panose="02020603050405020304" pitchFamily="18" charset="0"/>
              </a:rPr>
              <a:t>ngôi lập ra triều Hồ đặt tên nước là Đại </a:t>
            </a:r>
            <a:r>
              <a:rPr lang="x-none" sz="3200" smtClean="0">
                <a:latin typeface="Times New Roman" panose="02020603050405020304" pitchFamily="18" charset="0"/>
                <a:cs typeface="Times New Roman" panose="02020603050405020304" pitchFamily="18" charset="0"/>
              </a:rPr>
              <a:t>Ngu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chuyển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Thanh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Hóa</a:t>
            </a:r>
            <a:r>
              <a:rPr lang="en-US" sz="3200" dirty="0" smtClean="0">
                <a:latin typeface="Times New Roman" panose="02020603050405020304" pitchFamily="18" charset="0"/>
                <a:cs typeface="Times New Roman" panose="02020603050405020304" pitchFamily="18" charset="0"/>
              </a:rPr>
              <a:t>. </a:t>
            </a:r>
            <a:endParaRPr lang="x-none" sz="32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
          <a:stretch>
            <a:fillRect/>
          </a:stretch>
        </p:blipFill>
        <p:spPr>
          <a:xfrm>
            <a:off x="11379199" y="5983337"/>
            <a:ext cx="959650" cy="959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Bài 18: </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Nhà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ồ và cuộc kháng chiến chống quân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M</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inh xâm lược(1400 -1407) (T1)</a:t>
            </a:r>
            <a:endPar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Google Shape;1485;p43"/>
          <p:cNvSpPr txBox="1"/>
          <p:nvPr/>
        </p:nvSpPr>
        <p:spPr>
          <a:xfrm>
            <a:off x="0" y="1334926"/>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735"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1. </a:t>
            </a:r>
            <a:r>
              <a:rPr kumimoji="0" lang="en-US" sz="3735"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Sự thành lập nhà Hồ</a:t>
            </a:r>
            <a:endParaRPr kumimoji="0" lang="en-US" sz="3735"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 name="Google Shape;1485;p43"/>
          <p:cNvSpPr txBox="1"/>
          <p:nvPr/>
        </p:nvSpPr>
        <p:spPr>
          <a:xfrm>
            <a:off x="-1" y="2215730"/>
            <a:ext cx="5881255"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735"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2. Cải cách của Hồ Quý Ly</a:t>
            </a:r>
            <a:endParaRPr kumimoji="0" lang="en-US" sz="3735"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3" name="Picture 2"/>
          <p:cNvPicPr>
            <a:picLocks noChangeAspect="1"/>
          </p:cNvPicPr>
          <p:nvPr/>
        </p:nvPicPr>
        <p:blipFill>
          <a:blip r:embed="rId1"/>
          <a:stretch>
            <a:fillRect/>
          </a:stretch>
        </p:blipFill>
        <p:spPr>
          <a:xfrm>
            <a:off x="11379199" y="5983337"/>
            <a:ext cx="959650" cy="9596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3"/>
          <p:cNvGrpSpPr/>
          <p:nvPr/>
        </p:nvGrpSpPr>
        <p:grpSpPr bwMode="auto">
          <a:xfrm>
            <a:off x="3312593" y="202633"/>
            <a:ext cx="5729455" cy="4679143"/>
            <a:chOff x="2015" y="1298"/>
            <a:chExt cx="1831" cy="1705"/>
          </a:xfrm>
        </p:grpSpPr>
        <p:grpSp>
          <p:nvGrpSpPr>
            <p:cNvPr id="4" name="Group 4"/>
            <p:cNvGrpSpPr/>
            <p:nvPr/>
          </p:nvGrpSpPr>
          <p:grpSpPr bwMode="auto">
            <a:xfrm>
              <a:off x="2015" y="1298"/>
              <a:ext cx="1831" cy="1705"/>
              <a:chOff x="1872" y="1824"/>
              <a:chExt cx="2018" cy="1821"/>
            </a:xfrm>
          </p:grpSpPr>
          <p:sp>
            <p:nvSpPr>
              <p:cNvPr id="6" name="AutoShape 5"/>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ln>
              <a:effectLst/>
            </p:spPr>
            <p:txBody>
              <a:bodyPr wrap="none" anchor="ctr"/>
              <a:lstStyle/>
              <a:p>
                <a:pPr fontAlgn="auto">
                  <a:spcBef>
                    <a:spcPts val="0"/>
                  </a:spcBef>
                  <a:spcAft>
                    <a:spcPts val="0"/>
                  </a:spcAft>
                  <a:defRPr/>
                </a:pPr>
                <a:endParaRPr lang="en-US">
                  <a:latin typeface="+mn-lt"/>
                </a:endParaRPr>
              </a:p>
            </p:txBody>
          </p:sp>
          <p:sp>
            <p:nvSpPr>
              <p:cNvPr id="7" name="AutoShape 6"/>
              <p:cNvSpPr>
                <a:spLocks noChangeArrowheads="1"/>
              </p:cNvSpPr>
              <p:nvPr/>
            </p:nvSpPr>
            <p:spPr bwMode="gray">
              <a:xfrm rot="5400000" flipH="1">
                <a:off x="3632" y="2494"/>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ln>
              <a:effectLst/>
            </p:spPr>
            <p:txBody>
              <a:bodyPr wrap="none" anchor="ctr"/>
              <a:lstStyle/>
              <a:p>
                <a:pPr fontAlgn="auto">
                  <a:spcBef>
                    <a:spcPts val="0"/>
                  </a:spcBef>
                  <a:spcAft>
                    <a:spcPts val="0"/>
                  </a:spcAft>
                  <a:defRPr/>
                </a:pPr>
                <a:endParaRPr lang="en-US">
                  <a:latin typeface="+mn-lt"/>
                </a:endParaRPr>
              </a:p>
            </p:txBody>
          </p:sp>
          <p:sp>
            <p:nvSpPr>
              <p:cNvPr id="8" name="AutoShape 7"/>
              <p:cNvSpPr>
                <a:spLocks noChangeArrowheads="1"/>
              </p:cNvSpPr>
              <p:nvPr/>
            </p:nvSpPr>
            <p:spPr bwMode="gray">
              <a:xfrm rot="10800000" flipH="1">
                <a:off x="2725" y="3439"/>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ln>
              <a:effectLst/>
            </p:spPr>
            <p:txBody>
              <a:bodyPr wrap="none" anchor="ctr"/>
              <a:lstStyle/>
              <a:p>
                <a:pPr fontAlgn="auto">
                  <a:spcBef>
                    <a:spcPts val="0"/>
                  </a:spcBef>
                  <a:spcAft>
                    <a:spcPts val="0"/>
                  </a:spcAft>
                  <a:defRPr/>
                </a:pPr>
                <a:endParaRPr lang="en-US">
                  <a:latin typeface="+mn-lt"/>
                </a:endParaRPr>
              </a:p>
            </p:txBody>
          </p:sp>
          <p:sp>
            <p:nvSpPr>
              <p:cNvPr id="9" name="Oval 8"/>
              <p:cNvSpPr>
                <a:spLocks noChangeArrowheads="1"/>
              </p:cNvSpPr>
              <p:nvPr/>
            </p:nvSpPr>
            <p:spPr bwMode="gray">
              <a:xfrm>
                <a:off x="2078" y="1824"/>
                <a:ext cx="1615" cy="1615"/>
              </a:xfrm>
              <a:prstGeom prst="ellipse">
                <a:avLst/>
              </a:prstGeom>
              <a:solidFill>
                <a:schemeClr val="accent4">
                  <a:lumMod val="60000"/>
                  <a:lumOff val="40000"/>
                </a:schemeClr>
              </a:solidFill>
              <a:ln w="57150" algn="ctr">
                <a:solidFill>
                  <a:schemeClr val="bg1"/>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Calibri" panose="020F0502020204030204" pitchFamily="34" charset="0"/>
                </a:endParaRPr>
              </a:p>
            </p:txBody>
          </p:sp>
          <p:sp>
            <p:nvSpPr>
              <p:cNvPr id="10" name="Oval 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Calibri" panose="020F0502020204030204" pitchFamily="34" charset="0"/>
                </a:endParaRPr>
              </a:p>
            </p:txBody>
          </p:sp>
          <p:sp>
            <p:nvSpPr>
              <p:cNvPr id="11" name="Oval 10"/>
              <p:cNvSpPr>
                <a:spLocks noChangeArrowheads="1"/>
              </p:cNvSpPr>
              <p:nvPr/>
            </p:nvSpPr>
            <p:spPr bwMode="gray">
              <a:xfrm>
                <a:off x="2255" y="2000"/>
                <a:ext cx="1261" cy="126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ln>
              <a:effectLst/>
            </p:spPr>
            <p:txBody>
              <a:bodyPr wrap="none" anchor="ctr">
                <a:spAutoFit/>
              </a:bodyPr>
              <a:lstStyle/>
              <a:p>
                <a:pPr fontAlgn="auto">
                  <a:spcBef>
                    <a:spcPts val="0"/>
                  </a:spcBef>
                  <a:spcAft>
                    <a:spcPts val="0"/>
                  </a:spcAft>
                  <a:defRPr/>
                </a:pPr>
                <a:endParaRPr lang="en-US">
                  <a:latin typeface="+mn-lt"/>
                </a:endParaRPr>
              </a:p>
            </p:txBody>
          </p:sp>
          <p:sp>
            <p:nvSpPr>
              <p:cNvPr id="12" name="Oval 11"/>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Calibri" panose="020F0502020204030204" pitchFamily="34" charset="0"/>
                </a:endParaRPr>
              </a:p>
            </p:txBody>
          </p:sp>
          <p:sp>
            <p:nvSpPr>
              <p:cNvPr id="13" name="Oval 12"/>
              <p:cNvSpPr>
                <a:spLocks noChangeArrowheads="1"/>
              </p:cNvSpPr>
              <p:nvPr/>
            </p:nvSpPr>
            <p:spPr bwMode="gray">
              <a:xfrm>
                <a:off x="2337" y="2084"/>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ln>
              <a:effectLst/>
            </p:spPr>
            <p:txBody>
              <a:bodyPr anchor="ctr">
                <a:spAutoFit/>
              </a:bodyPr>
              <a:lstStyle/>
              <a:p>
                <a:pPr fontAlgn="auto">
                  <a:spcBef>
                    <a:spcPts val="0"/>
                  </a:spcBef>
                  <a:spcAft>
                    <a:spcPts val="0"/>
                  </a:spcAft>
                  <a:defRPr/>
                </a:pPr>
                <a:endParaRPr lang="en-US">
                  <a:latin typeface="+mn-lt"/>
                </a:endParaRPr>
              </a:p>
            </p:txBody>
          </p:sp>
          <p:sp>
            <p:nvSpPr>
              <p:cNvPr id="14" name="Oval 13"/>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x-none" altLang="x-none">
                  <a:latin typeface="Calibri" panose="020F0502020204030204" pitchFamily="34" charset="0"/>
                </a:endParaRPr>
              </a:p>
            </p:txBody>
          </p:sp>
        </p:grpSp>
        <p:sp>
          <p:nvSpPr>
            <p:cNvPr id="5" name="Text Box 14"/>
            <p:cNvSpPr txBox="1">
              <a:spLocks noChangeArrowheads="1"/>
            </p:cNvSpPr>
            <p:nvPr/>
          </p:nvSpPr>
          <p:spPr bwMode="gray">
            <a:xfrm>
              <a:off x="2499" y="1928"/>
              <a:ext cx="883"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x-none" sz="4000" b="1">
                  <a:solidFill>
                    <a:srgbClr val="002060"/>
                  </a:solidFill>
                  <a:latin typeface="Times New Roman" panose="02020603050405020304" pitchFamily="18" charset="0"/>
                  <a:cs typeface="Times New Roman" panose="02020603050405020304" pitchFamily="18" charset="0"/>
                </a:rPr>
                <a:t>CẢI CÁCH</a:t>
              </a:r>
              <a:endParaRPr lang="en-US" altLang="x-none" sz="4000" b="1">
                <a:solidFill>
                  <a:srgbClr val="002060"/>
                </a:solidFill>
                <a:latin typeface="Times New Roman" panose="02020603050405020304" pitchFamily="18" charset="0"/>
                <a:cs typeface="Times New Roman" panose="02020603050405020304" pitchFamily="18" charset="0"/>
              </a:endParaRPr>
            </a:p>
          </p:txBody>
        </p:sp>
      </p:grpSp>
      <p:grpSp>
        <p:nvGrpSpPr>
          <p:cNvPr id="15" name="Group 15"/>
          <p:cNvGrpSpPr/>
          <p:nvPr/>
        </p:nvGrpSpPr>
        <p:grpSpPr bwMode="auto">
          <a:xfrm>
            <a:off x="391996" y="868150"/>
            <a:ext cx="3013963" cy="1908730"/>
            <a:chOff x="839" y="1613"/>
            <a:chExt cx="1264" cy="359"/>
          </a:xfrm>
        </p:grpSpPr>
        <p:sp>
          <p:nvSpPr>
            <p:cNvPr id="16" name="AutoShape 16"/>
            <p:cNvSpPr>
              <a:spLocks noChangeArrowheads="1"/>
            </p:cNvSpPr>
            <p:nvPr/>
          </p:nvSpPr>
          <p:spPr bwMode="gray">
            <a:xfrm>
              <a:off x="839" y="1613"/>
              <a:ext cx="1264" cy="359"/>
            </a:xfrm>
            <a:prstGeom prst="can">
              <a:avLst>
                <a:gd name="adj" fmla="val 25000"/>
              </a:avLst>
            </a:prstGeom>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en-US" sz="3600">
                <a:solidFill>
                  <a:srgbClr val="C00000"/>
                </a:solidFill>
                <a:latin typeface="Times New Roman" panose="02020603050405020304" pitchFamily="18" charset="0"/>
                <a:cs typeface="Times New Roman" panose="02020603050405020304" pitchFamily="18" charset="0"/>
              </a:endParaRPr>
            </a:p>
          </p:txBody>
        </p:sp>
        <p:sp>
          <p:nvSpPr>
            <p:cNvPr id="17" name="Text Box 17">
              <a:hlinkClick r:id="rId1" action="ppaction://hlinksldjump"/>
            </p:cNvPr>
            <p:cNvSpPr txBox="1">
              <a:spLocks noChangeArrowheads="1"/>
            </p:cNvSpPr>
            <p:nvPr/>
          </p:nvSpPr>
          <p:spPr bwMode="gray">
            <a:xfrm>
              <a:off x="1047" y="1749"/>
              <a:ext cx="93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x-none" sz="3600" b="1" err="1">
                  <a:solidFill>
                    <a:srgbClr val="C00000"/>
                  </a:solidFill>
                  <a:latin typeface="Times New Roman" panose="02020603050405020304" pitchFamily="18" charset="0"/>
                  <a:cs typeface="Times New Roman" panose="02020603050405020304" pitchFamily="18" charset="0"/>
                </a:rPr>
                <a:t>Chính</a:t>
              </a:r>
              <a:r>
                <a:rPr lang="en-US" altLang="x-none" sz="3600" b="1">
                  <a:solidFill>
                    <a:srgbClr val="C00000"/>
                  </a:solidFill>
                  <a:latin typeface="Times New Roman" panose="02020603050405020304" pitchFamily="18" charset="0"/>
                  <a:cs typeface="Times New Roman" panose="02020603050405020304" pitchFamily="18" charset="0"/>
                </a:rPr>
                <a:t> trị </a:t>
              </a:r>
              <a:endParaRPr lang="en-US" altLang="x-none" sz="3600" b="1">
                <a:solidFill>
                  <a:srgbClr val="C00000"/>
                </a:solidFill>
                <a:latin typeface="Times New Roman" panose="02020603050405020304" pitchFamily="18" charset="0"/>
                <a:cs typeface="Times New Roman" panose="02020603050405020304" pitchFamily="18" charset="0"/>
              </a:endParaRPr>
            </a:p>
          </p:txBody>
        </p:sp>
      </p:grpSp>
      <p:grpSp>
        <p:nvGrpSpPr>
          <p:cNvPr id="18" name="Group 18"/>
          <p:cNvGrpSpPr/>
          <p:nvPr/>
        </p:nvGrpSpPr>
        <p:grpSpPr bwMode="auto">
          <a:xfrm>
            <a:off x="220734" y="4379248"/>
            <a:ext cx="3098188" cy="1997898"/>
            <a:chOff x="839" y="2341"/>
            <a:chExt cx="1225" cy="260"/>
          </a:xfrm>
        </p:grpSpPr>
        <p:sp>
          <p:nvSpPr>
            <p:cNvPr id="19" name="AutoShape 19"/>
            <p:cNvSpPr>
              <a:spLocks noChangeArrowheads="1"/>
            </p:cNvSpPr>
            <p:nvPr/>
          </p:nvSpPr>
          <p:spPr bwMode="gray">
            <a:xfrm>
              <a:off x="839" y="2341"/>
              <a:ext cx="1225" cy="260"/>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ln>
            <a:effectLst/>
          </p:spPr>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0" name="Text Box 20">
              <a:hlinkClick r:id="rId1" action="ppaction://hlinksldjump"/>
            </p:cNvPr>
            <p:cNvSpPr txBox="1">
              <a:spLocks noChangeArrowheads="1"/>
            </p:cNvSpPr>
            <p:nvPr/>
          </p:nvSpPr>
          <p:spPr bwMode="gray">
            <a:xfrm>
              <a:off x="1016" y="2422"/>
              <a:ext cx="87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x-none" sz="3600" b="1" err="1">
                  <a:solidFill>
                    <a:schemeClr val="bg1"/>
                  </a:solidFill>
                  <a:latin typeface="Times New Roman" panose="02020603050405020304" pitchFamily="18" charset="0"/>
                  <a:cs typeface="Times New Roman" panose="02020603050405020304" pitchFamily="18" charset="0"/>
                </a:rPr>
                <a:t>Kinh</a:t>
              </a:r>
              <a:r>
                <a:rPr lang="en-US" altLang="x-none" sz="3600" b="1">
                  <a:solidFill>
                    <a:schemeClr val="bg1"/>
                  </a:solidFill>
                  <a:latin typeface="Times New Roman" panose="02020603050405020304" pitchFamily="18" charset="0"/>
                  <a:cs typeface="Times New Roman" panose="02020603050405020304" pitchFamily="18" charset="0"/>
                </a:rPr>
                <a:t> </a:t>
              </a:r>
              <a:r>
                <a:rPr lang="en-US" altLang="x-none" sz="3600" b="1" err="1">
                  <a:solidFill>
                    <a:schemeClr val="bg1"/>
                  </a:solidFill>
                  <a:latin typeface="Times New Roman" panose="02020603050405020304" pitchFamily="18" charset="0"/>
                  <a:cs typeface="Times New Roman" panose="02020603050405020304" pitchFamily="18" charset="0"/>
                </a:rPr>
                <a:t>tế</a:t>
              </a:r>
              <a:r>
                <a:rPr lang="en-US" altLang="x-none" sz="3600" b="1">
                  <a:solidFill>
                    <a:schemeClr val="bg1"/>
                  </a:solidFill>
                  <a:latin typeface="Times New Roman" panose="02020603050405020304" pitchFamily="18" charset="0"/>
                  <a:cs typeface="Times New Roman" panose="02020603050405020304" pitchFamily="18" charset="0"/>
                </a:rPr>
                <a:t> </a:t>
              </a:r>
              <a:r>
                <a:rPr lang="en-US" altLang="x-none" sz="3600" b="1" err="1">
                  <a:solidFill>
                    <a:schemeClr val="bg1"/>
                  </a:solidFill>
                  <a:latin typeface="Times New Roman" panose="02020603050405020304" pitchFamily="18" charset="0"/>
                  <a:cs typeface="Times New Roman" panose="02020603050405020304" pitchFamily="18" charset="0"/>
                </a:rPr>
                <a:t>Xã hội</a:t>
              </a:r>
              <a:endParaRPr lang="en-US" altLang="x-none" sz="3600" b="1">
                <a:solidFill>
                  <a:schemeClr val="bg1"/>
                </a:solidFill>
                <a:latin typeface="Times New Roman" panose="02020603050405020304" pitchFamily="18" charset="0"/>
                <a:cs typeface="Times New Roman" panose="02020603050405020304" pitchFamily="18" charset="0"/>
              </a:endParaRPr>
            </a:p>
          </p:txBody>
        </p:sp>
      </p:grpSp>
      <p:grpSp>
        <p:nvGrpSpPr>
          <p:cNvPr id="24" name="Group 36"/>
          <p:cNvGrpSpPr/>
          <p:nvPr/>
        </p:nvGrpSpPr>
        <p:grpSpPr bwMode="auto">
          <a:xfrm>
            <a:off x="8755665" y="4440099"/>
            <a:ext cx="2994477" cy="1943010"/>
            <a:chOff x="3969" y="2432"/>
            <a:chExt cx="1383" cy="569"/>
          </a:xfrm>
        </p:grpSpPr>
        <p:sp>
          <p:nvSpPr>
            <p:cNvPr id="25" name="AutoShape 25"/>
            <p:cNvSpPr>
              <a:spLocks noChangeArrowheads="1"/>
            </p:cNvSpPr>
            <p:nvPr/>
          </p:nvSpPr>
          <p:spPr bwMode="gray">
            <a:xfrm>
              <a:off x="3969" y="2432"/>
              <a:ext cx="1383" cy="569"/>
            </a:xfrm>
            <a:prstGeom prst="can">
              <a:avLst>
                <a:gd name="adj" fmla="val 25000"/>
              </a:avLst>
            </a:prstGeom>
          </p:spPr>
          <p:style>
            <a:lnRef idx="1">
              <a:schemeClr val="accent2"/>
            </a:lnRef>
            <a:fillRef idx="3">
              <a:schemeClr val="accent2"/>
            </a:fillRef>
            <a:effectRef idx="2">
              <a:schemeClr val="accent2"/>
            </a:effectRef>
            <a:fontRef idx="minor">
              <a:schemeClr val="lt1"/>
            </a:fontRef>
          </p:style>
          <p:txBody>
            <a:bodyPr wrap="none" anchor="ctr"/>
            <a:lstStyle/>
            <a:p>
              <a:pPr fontAlgn="auto">
                <a:spcBef>
                  <a:spcPts val="0"/>
                </a:spcBef>
                <a:spcAft>
                  <a:spcPts val="0"/>
                </a:spcAft>
                <a:defRPr/>
              </a:pPr>
              <a:endParaRPr lang="en-US" sz="3600">
                <a:solidFill>
                  <a:schemeClr val="tx2">
                    <a:lumMod val="10000"/>
                  </a:schemeClr>
                </a:solidFill>
                <a:latin typeface="Times New Roman" panose="02020603050405020304" pitchFamily="18" charset="0"/>
                <a:cs typeface="Times New Roman" panose="02020603050405020304" pitchFamily="18" charset="0"/>
              </a:endParaRPr>
            </a:p>
          </p:txBody>
        </p:sp>
        <p:sp>
          <p:nvSpPr>
            <p:cNvPr id="26" name="Text Box 26">
              <a:hlinkClick r:id="rId2" action="ppaction://hlinksldjump"/>
            </p:cNvPr>
            <p:cNvSpPr txBox="1">
              <a:spLocks noChangeArrowheads="1"/>
            </p:cNvSpPr>
            <p:nvPr/>
          </p:nvSpPr>
          <p:spPr bwMode="gray">
            <a:xfrm>
              <a:off x="4087" y="2590"/>
              <a:ext cx="122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Văn</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hóa</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giáo</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dục</a:t>
              </a:r>
              <a:endParaRPr lang="en-US" altLang="x-none" sz="3600" b="1">
                <a:solidFill>
                  <a:schemeClr val="tx2">
                    <a:lumMod val="10000"/>
                  </a:schemeClr>
                </a:solidFill>
                <a:latin typeface="Times New Roman" panose="02020603050405020304" pitchFamily="18" charset="0"/>
                <a:cs typeface="Times New Roman" panose="02020603050405020304" pitchFamily="18" charset="0"/>
              </a:endParaRPr>
            </a:p>
          </p:txBody>
        </p:sp>
      </p:grpSp>
      <p:grpSp>
        <p:nvGrpSpPr>
          <p:cNvPr id="27" name="Group 38"/>
          <p:cNvGrpSpPr/>
          <p:nvPr/>
        </p:nvGrpSpPr>
        <p:grpSpPr bwMode="auto">
          <a:xfrm>
            <a:off x="8955919" y="697992"/>
            <a:ext cx="3013963" cy="1844213"/>
            <a:chOff x="3898" y="1815"/>
            <a:chExt cx="1111" cy="404"/>
          </a:xfrm>
        </p:grpSpPr>
        <p:sp>
          <p:nvSpPr>
            <p:cNvPr id="28" name="AutoShape 28"/>
            <p:cNvSpPr>
              <a:spLocks noChangeArrowheads="1"/>
            </p:cNvSpPr>
            <p:nvPr/>
          </p:nvSpPr>
          <p:spPr bwMode="gray">
            <a:xfrm>
              <a:off x="3898" y="1815"/>
              <a:ext cx="1111" cy="404"/>
            </a:xfrm>
            <a:prstGeom prst="can">
              <a:avLst>
                <a:gd name="adj" fmla="val 25000"/>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9" name="Text Box 29">
              <a:hlinkClick r:id="rId3" action="ppaction://hlinksldjump"/>
            </p:cNvPr>
            <p:cNvSpPr txBox="1">
              <a:spLocks noChangeArrowheads="1"/>
            </p:cNvSpPr>
            <p:nvPr/>
          </p:nvSpPr>
          <p:spPr bwMode="gray">
            <a:xfrm>
              <a:off x="3929" y="1985"/>
              <a:ext cx="999" cy="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0" fontAlgn="auto" hangingPunct="0">
                <a:spcBef>
                  <a:spcPts val="0"/>
                </a:spcBef>
                <a:spcAft>
                  <a:spcPts val="0"/>
                </a:spcAft>
                <a:defRPr/>
              </a:pPr>
              <a:r>
                <a:rPr lang="en-US" sz="3600" b="1">
                  <a:solidFill>
                    <a:srgbClr val="0000FF"/>
                  </a:solidFill>
                  <a:latin typeface="Times New Roman" panose="02020603050405020304" pitchFamily="18" charset="0"/>
                  <a:cs typeface="Times New Roman" panose="02020603050405020304" pitchFamily="18" charset="0"/>
                </a:rPr>
                <a:t>Quốc phòng</a:t>
              </a:r>
              <a:endParaRPr lang="en-US" sz="3600" b="1">
                <a:solidFill>
                  <a:srgbClr val="0000FF"/>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902616" y="0"/>
            <a:ext cx="1909497" cy="707886"/>
          </a:xfrm>
          <a:prstGeom prst="rect">
            <a:avLst/>
          </a:prstGeom>
          <a:noFill/>
        </p:spPr>
        <p:txBody>
          <a:bodyPr wrap="none" lIns="91440" tIns="45720" rIns="91440" bIns="45720">
            <a:spAutoFit/>
          </a:bodyPr>
          <a:lstStyle/>
          <a:p>
            <a:pPr algn="ctr"/>
            <a:r>
              <a:rPr lang="en-US" sz="4000" b="1"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endParaRPr lang="en-US" sz="4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1" name="Rectangle 30"/>
          <p:cNvSpPr/>
          <p:nvPr/>
        </p:nvSpPr>
        <p:spPr>
          <a:xfrm>
            <a:off x="805065" y="3553511"/>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3" name="Rectangle 32"/>
          <p:cNvSpPr/>
          <p:nvPr/>
        </p:nvSpPr>
        <p:spPr>
          <a:xfrm>
            <a:off x="9258426" y="3777526"/>
            <a:ext cx="1909498" cy="707886"/>
          </a:xfrm>
          <a:prstGeom prst="rect">
            <a:avLst/>
          </a:prstGeom>
          <a:noFill/>
        </p:spPr>
        <p:txBody>
          <a:bodyPr wrap="none" lIns="91440" tIns="45720" rIns="91440" bIns="45720">
            <a:spAutoFit/>
          </a:bodyPr>
          <a:lstStyle/>
          <a:p>
            <a:pPr algn="ctr"/>
            <a:r>
              <a:rPr lang="en-US" sz="4000" b="1" err="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endParaRPr lang="en-US" sz="4000" b="1" cap="none" spc="0">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4" name="Rectangle 33"/>
          <p:cNvSpPr/>
          <p:nvPr/>
        </p:nvSpPr>
        <p:spPr>
          <a:xfrm>
            <a:off x="9379886" y="-21802"/>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0" name="đồng hồ 4 phút.mp4" descr="đồng hồ 4 phút.mp4">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rotWithShape="1">
          <a:blip r:embed="rId6"/>
          <a:srcRect l="23243" t="3920" r="22584" b="3920"/>
          <a:stretch>
            <a:fillRect/>
          </a:stretch>
        </p:blipFill>
        <p:spPr>
          <a:xfrm>
            <a:off x="3806819" y="202633"/>
            <a:ext cx="4675912" cy="4078702"/>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out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Vertic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amond(in)">
                                      <p:cBhvr>
                                        <p:cTn id="31" dur="2000"/>
                                        <p:tgtEl>
                                          <p:spTgt spid="2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outVertic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heel(1)">
                                      <p:cBhvr>
                                        <p:cTn id="3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30"/>
                </p:tgtEl>
              </p:cMediaNode>
            </p:video>
          </p:childTnLst>
        </p:cTn>
      </p:par>
    </p:tnLst>
    <p:bldLst>
      <p:bldP spid="2" grpId="0"/>
      <p:bldP spid="31"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x-none" sz="1865"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7" name="Rounded Rectangle 6"/>
          <p:cNvSpPr/>
          <p:nvPr/>
        </p:nvSpPr>
        <p:spPr>
          <a:xfrm>
            <a:off x="205901" y="-6452"/>
            <a:ext cx="4114944"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ctr" defTabSz="12192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3735"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Chính</a:t>
            </a:r>
            <a:r>
              <a:rPr kumimoji="0" lang="en-US" sz="3735"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 trị</a:t>
            </a:r>
            <a:endParaRPr kumimoji="0" lang="x-none" sz="3735"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nvGrpSpPr>
          <p:cNvPr id="14" name="Google Shape;6484;p75"/>
          <p:cNvGrpSpPr/>
          <p:nvPr/>
        </p:nvGrpSpPr>
        <p:grpSpPr>
          <a:xfrm>
            <a:off x="339184" y="289225"/>
            <a:ext cx="506337" cy="504089"/>
            <a:chOff x="7236053" y="1422710"/>
            <a:chExt cx="379753" cy="378067"/>
          </a:xfrm>
        </p:grpSpPr>
        <p:sp>
          <p:nvSpPr>
            <p:cNvPr id="17" name="Google Shape;6488;p75"/>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6485;p75"/>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6486;p75"/>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6487;p75"/>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6489;p75"/>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6490;p75"/>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6491;p75"/>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6492;p75"/>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 name="Group 5"/>
          <p:cNvGrpSpPr/>
          <p:nvPr/>
        </p:nvGrpSpPr>
        <p:grpSpPr bwMode="auto">
          <a:xfrm>
            <a:off x="4648550" y="837748"/>
            <a:ext cx="3406746" cy="5182504"/>
            <a:chOff x="720" y="1297"/>
            <a:chExt cx="1367" cy="2541"/>
          </a:xfrm>
        </p:grpSpPr>
        <p:sp>
          <p:nvSpPr>
            <p:cNvPr id="63" name="AutoShape 6"/>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4" name="AutoShape 7"/>
            <p:cNvSpPr>
              <a:spLocks noChangeArrowheads="1"/>
            </p:cNvSpPr>
            <p:nvPr/>
          </p:nvSpPr>
          <p:spPr bwMode="gray">
            <a:xfrm>
              <a:off x="741" y="152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5" name="AutoShape 8"/>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9"/>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10"/>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8" name="AutoShape 11"/>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12"/>
            <p:cNvGrpSpPr/>
            <p:nvPr/>
          </p:nvGrpSpPr>
          <p:grpSpPr bwMode="auto">
            <a:xfrm>
              <a:off x="1189" y="1297"/>
              <a:ext cx="405" cy="403"/>
              <a:chOff x="1289" y="584"/>
              <a:chExt cx="668" cy="665"/>
            </a:xfrm>
          </p:grpSpPr>
          <p:sp>
            <p:nvSpPr>
              <p:cNvPr id="72" name="Oval 13"/>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3" name="Oval 14"/>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4" name="Oval 15"/>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5" name="Oval 16"/>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6" name="Oval 17"/>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 Box 18"/>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1" name="Text Box 19"/>
            <p:cNvSpPr txBox="1">
              <a:spLocks noChangeArrowheads="1"/>
            </p:cNvSpPr>
            <p:nvPr/>
          </p:nvSpPr>
          <p:spPr bwMode="gray">
            <a:xfrm>
              <a:off x="768" y="1946"/>
              <a:ext cx="1296"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Đổi</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tên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một</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đơn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vị</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hành</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chính</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cấp</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trấn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endPar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77" name="Group 20"/>
          <p:cNvGrpSpPr/>
          <p:nvPr/>
        </p:nvGrpSpPr>
        <p:grpSpPr bwMode="auto">
          <a:xfrm>
            <a:off x="855210" y="894156"/>
            <a:ext cx="3401760" cy="5111432"/>
            <a:chOff x="2208" y="1296"/>
            <a:chExt cx="1365" cy="2542"/>
          </a:xfrm>
        </p:grpSpPr>
        <p:sp>
          <p:nvSpPr>
            <p:cNvPr id="78" name="AutoShape 21"/>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9" name="AutoShape 22"/>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0" name="AutoShape 23"/>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1" name="AutoShape 24"/>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2" name="Oval 25"/>
            <p:cNvSpPr>
              <a:spLocks noChangeArrowheads="1"/>
            </p:cNvSpPr>
            <p:nvPr/>
          </p:nvSpPr>
          <p:spPr bwMode="gray">
            <a:xfrm>
              <a:off x="2677" y="1296"/>
              <a:ext cx="405" cy="409"/>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3" name="Oval 26"/>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4" name="Oval 27"/>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5" name="Oval 28"/>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6" name="Oval 29"/>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7" name="Text Box 30"/>
            <p:cNvSpPr txBox="1">
              <a:spLocks noChangeArrowheads="1"/>
            </p:cNvSpPr>
            <p:nvPr/>
          </p:nvSpPr>
          <p:spPr bwMode="gray">
            <a:xfrm>
              <a:off x="2838" y="1400"/>
              <a:ext cx="7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8" name="Text Box 31"/>
            <p:cNvSpPr txBox="1">
              <a:spLocks noChangeArrowheads="1"/>
            </p:cNvSpPr>
            <p:nvPr/>
          </p:nvSpPr>
          <p:spPr bwMode="gray">
            <a:xfrm>
              <a:off x="2221" y="1861"/>
              <a:ext cx="129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Cũng cố chế độ quân chủ tập quyền. Cải</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tổ</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hàng</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ngũ</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võ</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endPar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9" name="AutoShape 32"/>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0" name="AutoShape 33"/>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Group 34"/>
          <p:cNvGrpSpPr/>
          <p:nvPr/>
        </p:nvGrpSpPr>
        <p:grpSpPr bwMode="auto">
          <a:xfrm>
            <a:off x="8290914" y="853816"/>
            <a:ext cx="3406746" cy="5182504"/>
            <a:chOff x="3692" y="1297"/>
            <a:chExt cx="1367" cy="2541"/>
          </a:xfrm>
        </p:grpSpPr>
        <p:sp>
          <p:nvSpPr>
            <p:cNvPr id="92" name="AutoShape 35"/>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3" name="AutoShape 36"/>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37"/>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5" name="AutoShape 38"/>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96" name="Group 39"/>
            <p:cNvGrpSpPr/>
            <p:nvPr/>
          </p:nvGrpSpPr>
          <p:grpSpPr bwMode="auto">
            <a:xfrm>
              <a:off x="4165" y="1297"/>
              <a:ext cx="405" cy="403"/>
              <a:chOff x="1289" y="584"/>
              <a:chExt cx="668" cy="665"/>
            </a:xfrm>
          </p:grpSpPr>
          <p:sp>
            <p:nvSpPr>
              <p:cNvPr id="101" name="Oval 40"/>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2" name="Oval 4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3" name="Oval 4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4" name="Oval 4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5" name="Oval 4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97" name="Text Box 45"/>
            <p:cNvSpPr txBox="1">
              <a:spLocks noChangeArrowheads="1"/>
            </p:cNvSpPr>
            <p:nvPr/>
          </p:nvSpPr>
          <p:spPr bwMode="gray">
            <a:xfrm>
              <a:off x="4326"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8" name="Text Box 46"/>
            <p:cNvSpPr txBox="1">
              <a:spLocks noChangeArrowheads="1"/>
            </p:cNvSpPr>
            <p:nvPr/>
          </p:nvSpPr>
          <p:spPr bwMode="gray">
            <a:xfrm>
              <a:off x="3724" y="1816"/>
              <a:ext cx="1296"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Cử</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triều</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đình</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về</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thăm</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hỏi</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đời</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sống</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nhân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dân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ở</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các</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lộ</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endPar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9" name="AutoShape 47"/>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48"/>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30061" b="54237"/>
          <a:stretch>
            <a:fillRect/>
          </a:stretch>
        </p:blipFill>
        <p:spPr bwMode="auto">
          <a:xfrm>
            <a:off x="751537" y="4580873"/>
            <a:ext cx="3499613" cy="1981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51473"/>
          <a:stretch>
            <a:fillRect/>
          </a:stretch>
        </p:blipFill>
        <p:spPr bwMode="auto">
          <a:xfrm>
            <a:off x="8654902" y="4164010"/>
            <a:ext cx="2696019" cy="26523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39040" t="15513" r="9893" b="43576"/>
          <a:stretch>
            <a:fillRect/>
          </a:stretch>
        </p:blipFill>
        <p:spPr>
          <a:xfrm>
            <a:off x="5210425" y="4415573"/>
            <a:ext cx="2200756" cy="2169965"/>
          </a:xfrm>
          <a:prstGeom prst="ellipse">
            <a:avLst/>
          </a:prstGeom>
        </p:spPr>
      </p:pic>
      <p:pic>
        <p:nvPicPr>
          <p:cNvPr id="2" name="Picture 1"/>
          <p:cNvPicPr>
            <a:picLocks noChangeAspect="1"/>
          </p:cNvPicPr>
          <p:nvPr/>
        </p:nvPicPr>
        <p:blipFill>
          <a:blip r:embed="rId4"/>
          <a:stretch>
            <a:fillRect/>
          </a:stretch>
        </p:blipFill>
        <p:spPr>
          <a:xfrm>
            <a:off x="11379199" y="5983337"/>
            <a:ext cx="959650" cy="959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1+#ppt_w/2"/>
                                          </p:val>
                                        </p:tav>
                                        <p:tav tm="100000">
                                          <p:val>
                                            <p:strVal val="#ppt_x"/>
                                          </p:val>
                                        </p:tav>
                                      </p:tavLst>
                                    </p:anim>
                                    <p:anim calcmode="lin" valueType="num">
                                      <p:cBhvr additive="base">
                                        <p:cTn id="20" dur="500" fill="hold"/>
                                        <p:tgtEl>
                                          <p:spTgt spid="7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0-#ppt_w/2"/>
                                          </p:val>
                                        </p:tav>
                                        <p:tav tm="100000">
                                          <p:val>
                                            <p:strVal val="#ppt_x"/>
                                          </p:val>
                                        </p:tav>
                                      </p:tavLst>
                                    </p:anim>
                                    <p:anim calcmode="lin" valueType="num">
                                      <p:cBhvr additive="base">
                                        <p:cTn id="40" dur="500" fill="hold"/>
                                        <p:tgtEl>
                                          <p:spTgt spid="91"/>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barn(inVertical)">
                                      <p:cBhvr>
                                        <p:cTn id="4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Bài 18: </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Nhà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ồ và cuộc kháng chiến chống quân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M</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inh xâm lược(1400 -1407) (T1)</a:t>
            </a:r>
            <a:endPar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Google Shape;1485;p43"/>
          <p:cNvSpPr txBox="1"/>
          <p:nvPr/>
        </p:nvSpPr>
        <p:spPr>
          <a:xfrm>
            <a:off x="0" y="988780"/>
            <a:ext cx="5486400" cy="8325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2. Cải cách của Hồ Quý Ly</a:t>
            </a:r>
            <a:endPar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 name="TextBox 5"/>
          <p:cNvSpPr txBox="1"/>
          <p:nvPr/>
        </p:nvSpPr>
        <p:spPr>
          <a:xfrm>
            <a:off x="0" y="2620268"/>
            <a:ext cx="11757792" cy="1568450"/>
          </a:xfrm>
          <a:prstGeom prst="rect">
            <a:avLst/>
          </a:prstGeom>
          <a:noFill/>
        </p:spPr>
        <p:txBody>
          <a:bodyPr wrap="square" rtlCol="0">
            <a:spAutoFit/>
          </a:bodyPr>
          <a:lstStyle/>
          <a:p>
            <a:pPr marL="457200" indent="-457200">
              <a:lnSpc>
                <a:spcPct val="150000"/>
              </a:lnSpc>
              <a:buFontTx/>
              <a:buChar char="-"/>
            </a:pPr>
            <a:r>
              <a:rPr lang="en-US" sz="3200">
                <a:latin typeface="Times New Roman" panose="02020603050405020304" pitchFamily="18" charset="0"/>
                <a:cs typeface="Times New Roman" panose="02020603050405020304" pitchFamily="18" charset="0"/>
              </a:rPr>
              <a:t>C</a:t>
            </a:r>
            <a:r>
              <a:rPr lang="x-none" sz="3200">
                <a:latin typeface="Times New Roman" panose="02020603050405020304" pitchFamily="18" charset="0"/>
                <a:cs typeface="Times New Roman" panose="02020603050405020304" pitchFamily="18" charset="0"/>
              </a:rPr>
              <a:t>hính trị Tiến hành nhiều biện pháp để cũng cố quân chủ tập quyền.</a:t>
            </a:r>
            <a:endParaRPr lang="x-none" sz="3200">
              <a:latin typeface="Times New Roman" panose="02020603050405020304" pitchFamily="18" charset="0"/>
              <a:cs typeface="Times New Roman" panose="02020603050405020304" pitchFamily="18" charset="0"/>
            </a:endParaRPr>
          </a:p>
          <a:p>
            <a:pPr indent="0" algn="just">
              <a:lnSpc>
                <a:spcPct val="150000"/>
              </a:lnSpc>
              <a:buFont typeface="Wingdings" panose="05000000000000000000" pitchFamily="2" charset="2"/>
              <a:buNone/>
            </a:pPr>
            <a:endParaRPr lang="x-none" sz="3200">
              <a:latin typeface="Times New Roman" panose="02020603050405020304" pitchFamily="18" charset="0"/>
              <a:cs typeface="Times New Roman" panose="02020603050405020304" pitchFamily="18" charset="0"/>
            </a:endParaRPr>
          </a:p>
        </p:txBody>
      </p:sp>
      <p:sp>
        <p:nvSpPr>
          <p:cNvPr id="3" name="Google Shape;1485;p43"/>
          <p:cNvSpPr txBox="1"/>
          <p:nvPr/>
        </p:nvSpPr>
        <p:spPr>
          <a:xfrm>
            <a:off x="41564" y="1619223"/>
            <a:ext cx="3969327" cy="8325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 Kinh tế, xã hội</a:t>
            </a:r>
            <a:endPar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5" name="Picture 4"/>
          <p:cNvPicPr>
            <a:picLocks noChangeAspect="1"/>
          </p:cNvPicPr>
          <p:nvPr/>
        </p:nvPicPr>
        <p:blipFill>
          <a:blip r:embed="rId1"/>
          <a:stretch>
            <a:fillRect/>
          </a:stretch>
        </p:blipFill>
        <p:spPr>
          <a:xfrm>
            <a:off x="11379199" y="5983337"/>
            <a:ext cx="959650" cy="959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Bài 18: </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Nhà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ồ và cuộc kháng chiến chống quân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M</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inh xâm lược(1400 -1407) (T1)</a:t>
            </a:r>
            <a:endPar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Google Shape;1485;p43"/>
          <p:cNvSpPr txBox="1"/>
          <p:nvPr/>
        </p:nvSpPr>
        <p:spPr>
          <a:xfrm>
            <a:off x="0" y="1157779"/>
            <a:ext cx="5486400" cy="8325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2. Cải cách của Hồ Quý Ly</a:t>
            </a:r>
            <a:endPar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3" name="TextBox 2"/>
          <p:cNvSpPr txBox="1"/>
          <p:nvPr/>
        </p:nvSpPr>
        <p:spPr>
          <a:xfrm>
            <a:off x="217104" y="2737913"/>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Kinh tế, xã hội</a:t>
            </a:r>
            <a:r>
              <a:rPr lang="x-none" sz="3200">
                <a:latin typeface="Times New Roman" panose="02020603050405020304" pitchFamily="18" charset="0"/>
                <a:cs typeface="Times New Roman" panose="02020603050405020304" pitchFamily="18" charset="0"/>
              </a:rPr>
              <a:t>: </a:t>
            </a:r>
            <a:endParaRPr lang="x-none" sz="320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Ø"/>
            </a:pPr>
            <a:r>
              <a:rPr lang="x-none" sz="3200">
                <a:latin typeface="Times New Roman" panose="02020603050405020304" pitchFamily="18" charset="0"/>
                <a:cs typeface="Times New Roman" panose="02020603050405020304" pitchFamily="18" charset="0"/>
              </a:rPr>
              <a:t>Thực hiện các chính sách hạn điền hạn nô</a:t>
            </a:r>
            <a:endParaRPr lang="x-none" sz="320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Ø"/>
            </a:pPr>
            <a:r>
              <a:rPr lang="x-none" sz="3200">
                <a:latin typeface="Times New Roman" panose="02020603050405020304" pitchFamily="18" charset="0"/>
                <a:cs typeface="Times New Roman" panose="02020603050405020304" pitchFamily="18" charset="0"/>
              </a:rPr>
              <a:t> Phát hành tiền giấy, cải cách thuế khóa, thống nhất đơn vị đo lường trong cả nước.</a:t>
            </a:r>
            <a:endParaRPr lang="x-none" sz="3200">
              <a:latin typeface="Times New Roman" panose="02020603050405020304" pitchFamily="18" charset="0"/>
              <a:cs typeface="Times New Roman" panose="02020603050405020304" pitchFamily="18" charset="0"/>
            </a:endParaRPr>
          </a:p>
        </p:txBody>
      </p:sp>
      <p:sp>
        <p:nvSpPr>
          <p:cNvPr id="5" name="Google Shape;1485;p43"/>
          <p:cNvSpPr txBox="1"/>
          <p:nvPr/>
        </p:nvSpPr>
        <p:spPr>
          <a:xfrm>
            <a:off x="41564" y="1905373"/>
            <a:ext cx="3969327" cy="8325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b. Kinh tế, xã hội</a:t>
            </a:r>
            <a:endPar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6" name="Picture 5"/>
          <p:cNvPicPr>
            <a:picLocks noChangeAspect="1"/>
          </p:cNvPicPr>
          <p:nvPr/>
        </p:nvPicPr>
        <p:blipFill>
          <a:blip r:embed="rId1"/>
          <a:stretch>
            <a:fillRect/>
          </a:stretch>
        </p:blipFill>
        <p:spPr>
          <a:xfrm>
            <a:off x="11379199" y="5983337"/>
            <a:ext cx="959650" cy="959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x-none" sz="1865" kern="0">
              <a:solidFill>
                <a:srgbClr val="FFFFFF"/>
              </a:solidFill>
              <a:latin typeface="Arial" panose="020B0604020202020204"/>
              <a:sym typeface="Arial" panose="020B0604020202020204"/>
            </a:endParaRPr>
          </a:p>
        </p:txBody>
      </p:sp>
      <p:sp>
        <p:nvSpPr>
          <p:cNvPr id="7" name="Rounded Rectangle 6"/>
          <p:cNvSpPr/>
          <p:nvPr/>
        </p:nvSpPr>
        <p:spPr>
          <a:xfrm>
            <a:off x="205901" y="131014"/>
            <a:ext cx="5262211"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200">
              <a:buClr>
                <a:srgbClr val="000000"/>
              </a:buClr>
              <a:buFont typeface="Wingdings" panose="05000000000000000000" pitchFamily="2" charset="2"/>
              <a:buChar char="q"/>
              <a:defRPr/>
            </a:pP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Kinh tế, xã hội</a:t>
            </a:r>
            <a:endParaRPr lang="en-US" sz="3735" b="1" kern="0">
              <a:solidFill>
                <a:srgbClr val="0070C0"/>
              </a:solidFill>
              <a:latin typeface="Times New Roman" panose="02020603050405020304" pitchFamily="18" charset="0"/>
              <a:cs typeface="Times New Roman" panose="02020603050405020304" pitchFamily="18" charset="0"/>
              <a:sym typeface="Arial" panose="020B0604020202020204"/>
            </a:endParaRPr>
          </a:p>
        </p:txBody>
      </p:sp>
      <p:grpSp>
        <p:nvGrpSpPr>
          <p:cNvPr id="14" name="Google Shape;6484;p75"/>
          <p:cNvGrpSpPr/>
          <p:nvPr/>
        </p:nvGrpSpPr>
        <p:grpSpPr>
          <a:xfrm>
            <a:off x="339184" y="289225"/>
            <a:ext cx="506337" cy="504089"/>
            <a:chOff x="7236053" y="1422710"/>
            <a:chExt cx="379753" cy="378067"/>
          </a:xfrm>
        </p:grpSpPr>
        <p:sp>
          <p:nvSpPr>
            <p:cNvPr id="17" name="Google Shape;6488;p75"/>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6485;p75"/>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6486;p75"/>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 name="Google Shape;6487;p75"/>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 name="Google Shape;6489;p75"/>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 name="Google Shape;6490;p75"/>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 name="Google Shape;6491;p75"/>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 name="Google Shape;6492;p75"/>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9" name="Group 8"/>
          <p:cNvGrpSpPr/>
          <p:nvPr/>
        </p:nvGrpSpPr>
        <p:grpSpPr>
          <a:xfrm>
            <a:off x="515415" y="1832323"/>
            <a:ext cx="3241676" cy="1620837"/>
            <a:chOff x="8626861" y="1777549"/>
            <a:chExt cx="3241676" cy="1620837"/>
          </a:xfrm>
        </p:grpSpPr>
        <p:sp>
          <p:nvSpPr>
            <p:cNvPr id="60" name="AutoShape 8"/>
            <p:cNvSpPr>
              <a:spLocks noChangeArrowheads="1"/>
            </p:cNvSpPr>
            <p:nvPr/>
          </p:nvSpPr>
          <p:spPr bwMode="auto">
            <a:xfrm rot="5400000">
              <a:off x="9440759" y="1039361"/>
              <a:ext cx="1620837" cy="3097213"/>
            </a:xfrm>
            <a:prstGeom prst="roundRect">
              <a:avLst>
                <a:gd name="adj" fmla="val 13745"/>
              </a:avLst>
            </a:prstGeom>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anose="02020603050405020304" pitchFamily="18" charset="0"/>
                <a:cs typeface="Times New Roman" panose="02020603050405020304" pitchFamily="18" charset="0"/>
              </a:endParaRPr>
            </a:p>
          </p:txBody>
        </p:sp>
        <p:sp>
          <p:nvSpPr>
            <p:cNvPr id="107" name="Text Box 11"/>
            <p:cNvSpPr txBox="1">
              <a:spLocks noChangeArrowheads="1"/>
            </p:cNvSpPr>
            <p:nvPr/>
          </p:nvSpPr>
          <p:spPr bwMode="auto">
            <a:xfrm>
              <a:off x="8626861" y="2110912"/>
              <a:ext cx="32416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Phát</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giấy</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thay</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đồng</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a:t>
              </a:r>
              <a:endParaRPr lang="en-US" altLang="x-none" sz="2800" b="1">
                <a:solidFill>
                  <a:schemeClr val="tx1">
                    <a:lumMod val="50000"/>
                  </a:schemeClr>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4511675" y="1777548"/>
            <a:ext cx="3168650" cy="1620838"/>
            <a:chOff x="4511675" y="1777548"/>
            <a:chExt cx="3168650" cy="1620838"/>
          </a:xfrm>
        </p:grpSpPr>
        <p:sp>
          <p:nvSpPr>
            <p:cNvPr id="61" name="AutoShape 9"/>
            <p:cNvSpPr>
              <a:spLocks noChangeArrowheads="1"/>
            </p:cNvSpPr>
            <p:nvPr/>
          </p:nvSpPr>
          <p:spPr bwMode="auto">
            <a:xfrm rot="5400000">
              <a:off x="5285581" y="1003642"/>
              <a:ext cx="1620838" cy="3168650"/>
            </a:xfrm>
            <a:prstGeom prst="roundRect">
              <a:avLst>
                <a:gd name="adj" fmla="val 13745"/>
              </a:avLst>
            </a:prstGeom>
          </p:spPr>
          <p:style>
            <a:lnRef idx="1">
              <a:schemeClr val="accent5"/>
            </a:lnRef>
            <a:fillRef idx="2">
              <a:schemeClr val="accent5"/>
            </a:fillRef>
            <a:effectRef idx="1">
              <a:schemeClr val="accent5"/>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anose="02020603050405020304" pitchFamily="18" charset="0"/>
                <a:cs typeface="Times New Roman" panose="02020603050405020304" pitchFamily="18" charset="0"/>
              </a:endParaRPr>
            </a:p>
          </p:txBody>
        </p:sp>
        <p:sp>
          <p:nvSpPr>
            <p:cNvPr id="108" name="Text Box 12"/>
            <p:cNvSpPr txBox="1">
              <a:spLocks noChangeArrowheads="1"/>
            </p:cNvSpPr>
            <p:nvPr/>
          </p:nvSpPr>
          <p:spPr bwMode="auto">
            <a:xfrm>
              <a:off x="4654268" y="2110912"/>
              <a:ext cx="28925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x-none" sz="2800" b="1">
                  <a:solidFill>
                    <a:schemeClr val="tx1">
                      <a:lumMod val="50000"/>
                    </a:schemeClr>
                  </a:solidFill>
                  <a:latin typeface="Times New Roman" panose="02020603050405020304" pitchFamily="18" charset="0"/>
                  <a:cs typeface="Times New Roman" panose="02020603050405020304" pitchFamily="18" charset="0"/>
                </a:rPr>
                <a:t>Ban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chính</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sách</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Hạn</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điền</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a:t>
              </a:r>
              <a:endParaRPr lang="en-US" altLang="x-none" sz="2800" b="1">
                <a:solidFill>
                  <a:schemeClr val="tx1">
                    <a:lumMod val="50000"/>
                  </a:schemeClr>
                </a:solidFill>
                <a:latin typeface="Times New Roman" panose="02020603050405020304" pitchFamily="18" charset="0"/>
                <a:cs typeface="Times New Roman" panose="02020603050405020304" pitchFamily="18" charset="0"/>
              </a:endParaRPr>
            </a:p>
          </p:txBody>
        </p:sp>
      </p:grpSp>
      <p:grpSp>
        <p:nvGrpSpPr>
          <p:cNvPr id="2" name="Group 1"/>
          <p:cNvGrpSpPr/>
          <p:nvPr/>
        </p:nvGrpSpPr>
        <p:grpSpPr>
          <a:xfrm flipH="1">
            <a:off x="8556246" y="1535326"/>
            <a:ext cx="2907351" cy="1955168"/>
            <a:chOff x="392216" y="1777548"/>
            <a:chExt cx="3241678" cy="1620838"/>
          </a:xfrm>
        </p:grpSpPr>
        <p:sp>
          <p:nvSpPr>
            <p:cNvPr id="106" name="AutoShape 10"/>
            <p:cNvSpPr>
              <a:spLocks noChangeArrowheads="1"/>
            </p:cNvSpPr>
            <p:nvPr/>
          </p:nvSpPr>
          <p:spPr bwMode="auto">
            <a:xfrm rot="5400000">
              <a:off x="1202635" y="967129"/>
              <a:ext cx="1620838" cy="3241675"/>
            </a:xfrm>
            <a:prstGeom prst="roundRect">
              <a:avLst>
                <a:gd name="adj" fmla="val 13745"/>
              </a:avLst>
            </a:prstGeom>
          </p:spPr>
          <p:style>
            <a:lnRef idx="1">
              <a:schemeClr val="accent6"/>
            </a:lnRef>
            <a:fillRef idx="2">
              <a:schemeClr val="accent6"/>
            </a:fillRef>
            <a:effectRef idx="1">
              <a:schemeClr val="accent6"/>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anose="02020603050405020304" pitchFamily="18" charset="0"/>
                <a:cs typeface="Times New Roman" panose="02020603050405020304" pitchFamily="18" charset="0"/>
              </a:endParaRPr>
            </a:p>
          </p:txBody>
        </p:sp>
        <p:sp>
          <p:nvSpPr>
            <p:cNvPr id="109" name="Text Box 13"/>
            <p:cNvSpPr txBox="1">
              <a:spLocks noChangeArrowheads="1"/>
            </p:cNvSpPr>
            <p:nvPr/>
          </p:nvSpPr>
          <p:spPr bwMode="auto">
            <a:xfrm>
              <a:off x="392216" y="2145437"/>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Quy</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định</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lại</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đinh</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ruộng</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a:t>
              </a:r>
              <a:endParaRPr lang="en-US" altLang="x-none" sz="2800" b="1">
                <a:solidFill>
                  <a:schemeClr val="tx1">
                    <a:lumMod val="50000"/>
                  </a:schemeClr>
                </a:solidFill>
                <a:latin typeface="Times New Roman" panose="02020603050405020304" pitchFamily="18" charset="0"/>
                <a:cs typeface="Times New Roman" panose="02020603050405020304" pitchFamily="18" charset="0"/>
              </a:endParaRPr>
            </a:p>
          </p:txBody>
        </p:sp>
      </p:grpSp>
      <p:pic>
        <p:nvPicPr>
          <p:cNvPr id="20484"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4789" t="19727" r="7419" b="18447"/>
          <a:stretch>
            <a:fillRect/>
          </a:stretch>
        </p:blipFill>
        <p:spPr bwMode="auto">
          <a:xfrm>
            <a:off x="8556247" y="3808625"/>
            <a:ext cx="2592163" cy="234399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8951" t="16701" r="1" b="11551"/>
          <a:stretch>
            <a:fillRect/>
          </a:stretch>
        </p:blipFill>
        <p:spPr bwMode="auto">
          <a:xfrm>
            <a:off x="4666431" y="3620322"/>
            <a:ext cx="3168649" cy="2474291"/>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img_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943" y="3726742"/>
            <a:ext cx="2061873" cy="236787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2174" y="6096283"/>
            <a:ext cx="377692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T</a:t>
            </a:r>
            <a:r>
              <a:rPr lang="x-none" sz="2800" b="1">
                <a:latin typeface="Times New Roman" panose="02020603050405020304" pitchFamily="18" charset="0"/>
                <a:cs typeface="Times New Roman" panose="02020603050405020304" pitchFamily="18" charset="0"/>
              </a:rPr>
              <a:t>iền đồng và giấy</a:t>
            </a:r>
            <a:endParaRPr lang="x-none" sz="2800" b="1">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22" y="3946191"/>
            <a:ext cx="1770600" cy="20561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11379199" y="5983337"/>
            <a:ext cx="959650" cy="959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488"/>
                                        </p:tgtEl>
                                        <p:attrNameLst>
                                          <p:attrName>style.visibility</p:attrName>
                                        </p:attrNameLst>
                                      </p:cBhvr>
                                      <p:to>
                                        <p:strVal val="visible"/>
                                      </p:to>
                                    </p:set>
                                    <p:animEffect transition="in" filter="fade">
                                      <p:cBhvr>
                                        <p:cTn id="24" dur="1000"/>
                                        <p:tgtEl>
                                          <p:spTgt spid="20488"/>
                                        </p:tgtEl>
                                      </p:cBhvr>
                                    </p:animEffect>
                                    <p:anim calcmode="lin" valueType="num">
                                      <p:cBhvr>
                                        <p:cTn id="25" dur="1000" fill="hold"/>
                                        <p:tgtEl>
                                          <p:spTgt spid="20488"/>
                                        </p:tgtEl>
                                        <p:attrNameLst>
                                          <p:attrName>ppt_x</p:attrName>
                                        </p:attrNameLst>
                                      </p:cBhvr>
                                      <p:tavLst>
                                        <p:tav tm="0">
                                          <p:val>
                                            <p:strVal val="#ppt_x"/>
                                          </p:val>
                                        </p:tav>
                                        <p:tav tm="100000">
                                          <p:val>
                                            <p:strVal val="#ppt_x"/>
                                          </p:val>
                                        </p:tav>
                                      </p:tavLst>
                                    </p:anim>
                                    <p:anim calcmode="lin" valueType="num">
                                      <p:cBhvr>
                                        <p:cTn id="26" dur="1000" fill="hold"/>
                                        <p:tgtEl>
                                          <p:spTgt spid="20488"/>
                                        </p:tgtEl>
                                        <p:attrNameLst>
                                          <p:attrName>ppt_y</p:attrName>
                                        </p:attrNameLst>
                                      </p:cBhvr>
                                      <p:tavLst>
                                        <p:tav tm="0">
                                          <p:val>
                                            <p:strVal val="#ppt_y+.1"/>
                                          </p:val>
                                        </p:tav>
                                        <p:tav tm="100000">
                                          <p:val>
                                            <p:strVal val="#ppt_y"/>
                                          </p:val>
                                        </p:tav>
                                      </p:tavLst>
                                    </p:anim>
                                  </p:childTnLst>
                                </p:cTn>
                              </p:par>
                              <p:par>
                                <p:cTn id="27" presetID="16" presetClass="entr" presetSubtype="37"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outVertical)">
                                      <p:cBhvr>
                                        <p:cTn id="29" dur="500"/>
                                        <p:tgtEl>
                                          <p:spTgt spid="10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486"/>
                                        </p:tgtEl>
                                        <p:attrNameLst>
                                          <p:attrName>style.visibility</p:attrName>
                                        </p:attrNameLst>
                                      </p:cBhvr>
                                      <p:to>
                                        <p:strVal val="visible"/>
                                      </p:to>
                                    </p:set>
                                    <p:animEffect transition="in" filter="fade">
                                      <p:cBhvr>
                                        <p:cTn id="42" dur="1000"/>
                                        <p:tgtEl>
                                          <p:spTgt spid="20486"/>
                                        </p:tgtEl>
                                      </p:cBhvr>
                                    </p:animEffect>
                                    <p:anim calcmode="lin" valueType="num">
                                      <p:cBhvr>
                                        <p:cTn id="43" dur="1000" fill="hold"/>
                                        <p:tgtEl>
                                          <p:spTgt spid="20486"/>
                                        </p:tgtEl>
                                        <p:attrNameLst>
                                          <p:attrName>ppt_x</p:attrName>
                                        </p:attrNameLst>
                                      </p:cBhvr>
                                      <p:tavLst>
                                        <p:tav tm="0">
                                          <p:val>
                                            <p:strVal val="#ppt_x"/>
                                          </p:val>
                                        </p:tav>
                                        <p:tav tm="100000">
                                          <p:val>
                                            <p:strVal val="#ppt_x"/>
                                          </p:val>
                                        </p:tav>
                                      </p:tavLst>
                                    </p:anim>
                                    <p:anim calcmode="lin" valueType="num">
                                      <p:cBhvr>
                                        <p:cTn id="44" dur="1000" fill="hold"/>
                                        <p:tgtEl>
                                          <p:spTgt spid="2048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0484"/>
                                        </p:tgtEl>
                                        <p:attrNameLst>
                                          <p:attrName>style.visibility</p:attrName>
                                        </p:attrNameLst>
                                      </p:cBhvr>
                                      <p:to>
                                        <p:strVal val="visible"/>
                                      </p:to>
                                    </p:set>
                                    <p:animEffect transition="in" filter="fade">
                                      <p:cBhvr>
                                        <p:cTn id="54" dur="1000"/>
                                        <p:tgtEl>
                                          <p:spTgt spid="20484"/>
                                        </p:tgtEl>
                                      </p:cBhvr>
                                    </p:animEffect>
                                    <p:anim calcmode="lin" valueType="num">
                                      <p:cBhvr>
                                        <p:cTn id="55" dur="1000" fill="hold"/>
                                        <p:tgtEl>
                                          <p:spTgt spid="20484"/>
                                        </p:tgtEl>
                                        <p:attrNameLst>
                                          <p:attrName>ppt_x</p:attrName>
                                        </p:attrNameLst>
                                      </p:cBhvr>
                                      <p:tavLst>
                                        <p:tav tm="0">
                                          <p:val>
                                            <p:strVal val="#ppt_x"/>
                                          </p:val>
                                        </p:tav>
                                        <p:tav tm="100000">
                                          <p:val>
                                            <p:strVal val="#ppt_x"/>
                                          </p:val>
                                        </p:tav>
                                      </p:tavLst>
                                    </p:anim>
                                    <p:anim calcmode="lin" valueType="num">
                                      <p:cBhvr>
                                        <p:cTn id="56"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x-none" sz="1865"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7" name="Rounded Rectangle 6"/>
          <p:cNvSpPr/>
          <p:nvPr/>
        </p:nvSpPr>
        <p:spPr>
          <a:xfrm>
            <a:off x="205901" y="131014"/>
            <a:ext cx="562555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200">
              <a:buClr>
                <a:srgbClr val="000000"/>
              </a:buClr>
              <a:buFont typeface="Wingdings" panose="05000000000000000000" pitchFamily="2" charset="2"/>
              <a:buChar char="q"/>
              <a:defRPr/>
            </a:pP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Kinh tế, xã hội</a:t>
            </a:r>
            <a:endParaRPr lang="en-US" sz="3735" b="1" kern="0">
              <a:solidFill>
                <a:srgbClr val="0070C0"/>
              </a:solidFill>
              <a:latin typeface="Times New Roman" panose="02020603050405020304" pitchFamily="18" charset="0"/>
              <a:cs typeface="Times New Roman" panose="02020603050405020304" pitchFamily="18" charset="0"/>
              <a:sym typeface="Arial" panose="020B0604020202020204"/>
            </a:endParaRPr>
          </a:p>
        </p:txBody>
      </p:sp>
      <p:grpSp>
        <p:nvGrpSpPr>
          <p:cNvPr id="14" name="Google Shape;6484;p75"/>
          <p:cNvGrpSpPr/>
          <p:nvPr/>
        </p:nvGrpSpPr>
        <p:grpSpPr>
          <a:xfrm>
            <a:off x="339184" y="289225"/>
            <a:ext cx="506337" cy="504089"/>
            <a:chOff x="7236053" y="1422710"/>
            <a:chExt cx="379753" cy="378067"/>
          </a:xfrm>
        </p:grpSpPr>
        <p:sp>
          <p:nvSpPr>
            <p:cNvPr id="17" name="Google Shape;6488;p75"/>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6485;p75"/>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6486;p75"/>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6487;p75"/>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6489;p75"/>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6490;p75"/>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6491;p75"/>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6492;p75"/>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06" name="AutoShape 10"/>
          <p:cNvSpPr>
            <a:spLocks noChangeArrowheads="1"/>
          </p:cNvSpPr>
          <p:nvPr/>
        </p:nvSpPr>
        <p:spPr bwMode="auto">
          <a:xfrm rot="5400000">
            <a:off x="1372886" y="582044"/>
            <a:ext cx="1835672" cy="3797011"/>
          </a:xfrm>
          <a:prstGeom prst="roundRect">
            <a:avLst>
              <a:gd name="adj" fmla="val 13745"/>
            </a:avLst>
          </a:prstGeom>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09" name="Text Box 13"/>
          <p:cNvSpPr txBox="1">
            <a:spLocks noChangeArrowheads="1"/>
          </p:cNvSpPr>
          <p:nvPr/>
        </p:nvSpPr>
        <p:spPr bwMode="auto">
          <a:xfrm>
            <a:off x="632681" y="1765116"/>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Ban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chính</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sách</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Hạn</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nô</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0484"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4789" t="19727" r="7419" b="18447"/>
          <a:stretch>
            <a:fillRect/>
          </a:stretch>
        </p:blipFill>
        <p:spPr bwMode="auto">
          <a:xfrm>
            <a:off x="900551" y="3890689"/>
            <a:ext cx="2592163" cy="2343994"/>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0"/>
          <p:cNvSpPr>
            <a:spLocks noChangeArrowheads="1"/>
          </p:cNvSpPr>
          <p:nvPr/>
        </p:nvSpPr>
        <p:spPr bwMode="auto">
          <a:xfrm rot="5400000">
            <a:off x="5374272" y="694806"/>
            <a:ext cx="1835672" cy="3632716"/>
          </a:xfrm>
          <a:prstGeom prst="roundRect">
            <a:avLst>
              <a:gd name="adj" fmla="val 13745"/>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2" name="Text Box 13"/>
          <p:cNvSpPr txBox="1">
            <a:spLocks noChangeArrowheads="1"/>
          </p:cNvSpPr>
          <p:nvPr/>
        </p:nvSpPr>
        <p:spPr bwMode="auto">
          <a:xfrm>
            <a:off x="4665743" y="2001706"/>
            <a:ext cx="32416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Bắt</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thừa</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thóc</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bán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đói</a:t>
            </a:r>
            <a:endPar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10"/>
          <p:cNvSpPr>
            <a:spLocks noChangeArrowheads="1"/>
          </p:cNvSpPr>
          <p:nvPr/>
        </p:nvSpPr>
        <p:spPr bwMode="auto">
          <a:xfrm rot="5400000">
            <a:off x="9236825" y="720879"/>
            <a:ext cx="1835672" cy="3519344"/>
          </a:xfrm>
          <a:prstGeom prst="roundRect">
            <a:avLst>
              <a:gd name="adj" fmla="val 13745"/>
            </a:avLst>
          </a:prstGeom>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9" name="Text Box 13"/>
          <p:cNvSpPr txBox="1">
            <a:spLocks noChangeArrowheads="1"/>
          </p:cNvSpPr>
          <p:nvPr/>
        </p:nvSpPr>
        <p:spPr bwMode="auto">
          <a:xfrm>
            <a:off x="8672655" y="1980559"/>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Tổ</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chức</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nơi</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chữa</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bệnh</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endPar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538" y="3521375"/>
            <a:ext cx="2990088" cy="2990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r="16279"/>
          <a:stretch>
            <a:fillRect/>
          </a:stretch>
        </p:blipFill>
        <p:spPr>
          <a:xfrm>
            <a:off x="8108466" y="3521375"/>
            <a:ext cx="3805867" cy="2696545"/>
          </a:xfrm>
          <a:prstGeom prst="rect">
            <a:avLst/>
          </a:prstGeom>
        </p:spPr>
      </p:pic>
      <p:pic>
        <p:nvPicPr>
          <p:cNvPr id="2" name="Picture 1"/>
          <p:cNvPicPr>
            <a:picLocks noChangeAspect="1"/>
          </p:cNvPicPr>
          <p:nvPr/>
        </p:nvPicPr>
        <p:blipFill>
          <a:blip r:embed="rId4"/>
          <a:stretch>
            <a:fillRect/>
          </a:stretch>
        </p:blipFill>
        <p:spPr>
          <a:xfrm>
            <a:off x="11379199" y="5983337"/>
            <a:ext cx="959650" cy="959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4" presetClass="entr" presetSubtype="0" accel="10000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p:cTn id="17" dur="500" fill="hold"/>
                                        <p:tgtEl>
                                          <p:spTgt spid="106"/>
                                        </p:tgtEl>
                                        <p:attrNameLst>
                                          <p:attrName>ppt_w</p:attrName>
                                        </p:attrNameLst>
                                      </p:cBhvr>
                                      <p:tavLst>
                                        <p:tav tm="0">
                                          <p:val>
                                            <p:strVal val="#ppt_w*0.05"/>
                                          </p:val>
                                        </p:tav>
                                        <p:tav tm="100000">
                                          <p:val>
                                            <p:strVal val="#ppt_w"/>
                                          </p:val>
                                        </p:tav>
                                      </p:tavLst>
                                    </p:anim>
                                    <p:anim calcmode="lin" valueType="num">
                                      <p:cBhvr>
                                        <p:cTn id="18" dur="500" fill="hold"/>
                                        <p:tgtEl>
                                          <p:spTgt spid="106"/>
                                        </p:tgtEl>
                                        <p:attrNameLst>
                                          <p:attrName>ppt_h</p:attrName>
                                        </p:attrNameLst>
                                      </p:cBhvr>
                                      <p:tavLst>
                                        <p:tav tm="0">
                                          <p:val>
                                            <p:strVal val="#ppt_h"/>
                                          </p:val>
                                        </p:tav>
                                        <p:tav tm="100000">
                                          <p:val>
                                            <p:strVal val="#ppt_h"/>
                                          </p:val>
                                        </p:tav>
                                      </p:tavLst>
                                    </p:anim>
                                    <p:anim calcmode="lin" valueType="num">
                                      <p:cBhvr>
                                        <p:cTn id="19" dur="500" fill="hold"/>
                                        <p:tgtEl>
                                          <p:spTgt spid="106"/>
                                        </p:tgtEl>
                                        <p:attrNameLst>
                                          <p:attrName>ppt_x</p:attrName>
                                        </p:attrNameLst>
                                      </p:cBhvr>
                                      <p:tavLst>
                                        <p:tav tm="0">
                                          <p:val>
                                            <p:strVal val="#ppt_x-.2"/>
                                          </p:val>
                                        </p:tav>
                                        <p:tav tm="100000">
                                          <p:val>
                                            <p:strVal val="#ppt_x"/>
                                          </p:val>
                                        </p:tav>
                                      </p:tavLst>
                                    </p:anim>
                                    <p:anim calcmode="lin" valueType="num">
                                      <p:cBhvr>
                                        <p:cTn id="20" dur="500" fill="hold"/>
                                        <p:tgtEl>
                                          <p:spTgt spid="106"/>
                                        </p:tgtEl>
                                        <p:attrNameLst>
                                          <p:attrName>ppt_y</p:attrName>
                                        </p:attrNameLst>
                                      </p:cBhvr>
                                      <p:tavLst>
                                        <p:tav tm="0">
                                          <p:val>
                                            <p:strVal val="#ppt_y"/>
                                          </p:val>
                                        </p:tav>
                                        <p:tav tm="100000">
                                          <p:val>
                                            <p:strVal val="#ppt_y"/>
                                          </p:val>
                                        </p:tav>
                                      </p:tavLst>
                                    </p:anim>
                                    <p:animEffect transition="in" filter="fade">
                                      <p:cBhvr>
                                        <p:cTn id="21" dur="500"/>
                                        <p:tgtEl>
                                          <p:spTgt spid="106"/>
                                        </p:tgtEl>
                                      </p:cBhvr>
                                    </p:animEffect>
                                  </p:childTnLst>
                                </p:cTn>
                              </p:par>
                              <p:par>
                                <p:cTn id="22" presetID="54" presetClass="entr" presetSubtype="0" accel="100000"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 calcmode="lin" valueType="num">
                                      <p:cBhvr>
                                        <p:cTn id="24" dur="500" fill="hold"/>
                                        <p:tgtEl>
                                          <p:spTgt spid="109"/>
                                        </p:tgtEl>
                                        <p:attrNameLst>
                                          <p:attrName>ppt_w</p:attrName>
                                        </p:attrNameLst>
                                      </p:cBhvr>
                                      <p:tavLst>
                                        <p:tav tm="0">
                                          <p:val>
                                            <p:strVal val="#ppt_w*0.05"/>
                                          </p:val>
                                        </p:tav>
                                        <p:tav tm="100000">
                                          <p:val>
                                            <p:strVal val="#ppt_w"/>
                                          </p:val>
                                        </p:tav>
                                      </p:tavLst>
                                    </p:anim>
                                    <p:anim calcmode="lin" valueType="num">
                                      <p:cBhvr>
                                        <p:cTn id="25" dur="500" fill="hold"/>
                                        <p:tgtEl>
                                          <p:spTgt spid="109"/>
                                        </p:tgtEl>
                                        <p:attrNameLst>
                                          <p:attrName>ppt_h</p:attrName>
                                        </p:attrNameLst>
                                      </p:cBhvr>
                                      <p:tavLst>
                                        <p:tav tm="0">
                                          <p:val>
                                            <p:strVal val="#ppt_h"/>
                                          </p:val>
                                        </p:tav>
                                        <p:tav tm="100000">
                                          <p:val>
                                            <p:strVal val="#ppt_h"/>
                                          </p:val>
                                        </p:tav>
                                      </p:tavLst>
                                    </p:anim>
                                    <p:anim calcmode="lin" valueType="num">
                                      <p:cBhvr>
                                        <p:cTn id="26" dur="500" fill="hold"/>
                                        <p:tgtEl>
                                          <p:spTgt spid="109"/>
                                        </p:tgtEl>
                                        <p:attrNameLst>
                                          <p:attrName>ppt_x</p:attrName>
                                        </p:attrNameLst>
                                      </p:cBhvr>
                                      <p:tavLst>
                                        <p:tav tm="0">
                                          <p:val>
                                            <p:strVal val="#ppt_x-.2"/>
                                          </p:val>
                                        </p:tav>
                                        <p:tav tm="100000">
                                          <p:val>
                                            <p:strVal val="#ppt_x"/>
                                          </p:val>
                                        </p:tav>
                                      </p:tavLst>
                                    </p:anim>
                                    <p:anim calcmode="lin" valueType="num">
                                      <p:cBhvr>
                                        <p:cTn id="27" dur="500" fill="hold"/>
                                        <p:tgtEl>
                                          <p:spTgt spid="109"/>
                                        </p:tgtEl>
                                        <p:attrNameLst>
                                          <p:attrName>ppt_y</p:attrName>
                                        </p:attrNameLst>
                                      </p:cBhvr>
                                      <p:tavLst>
                                        <p:tav tm="0">
                                          <p:val>
                                            <p:strVal val="#ppt_y"/>
                                          </p:val>
                                        </p:tav>
                                        <p:tav tm="100000">
                                          <p:val>
                                            <p:strVal val="#ppt_y"/>
                                          </p:val>
                                        </p:tav>
                                      </p:tavLst>
                                    </p:anim>
                                    <p:animEffect transition="in" filter="fade">
                                      <p:cBhvr>
                                        <p:cTn id="28" dur="500"/>
                                        <p:tgtEl>
                                          <p:spTgt spid="109"/>
                                        </p:tgtEl>
                                      </p:cBhvr>
                                    </p:animEffect>
                                  </p:childTnLst>
                                </p:cTn>
                              </p:par>
                              <p:par>
                                <p:cTn id="29" presetID="43" presetClass="entr" presetSubtype="0" fill="hold" nodeType="with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100"/>
                                        <p:tgtEl>
                                          <p:spTgt spid="20484"/>
                                        </p:tgtEl>
                                      </p:cBhvr>
                                    </p:animEffect>
                                    <p:anim calcmode="lin" valueType="num">
                                      <p:cBhvr>
                                        <p:cTn id="32" dur="400" fill="hold"/>
                                        <p:tgtEl>
                                          <p:spTgt spid="20484"/>
                                        </p:tgtEl>
                                        <p:attrNameLst>
                                          <p:attrName>ppt_x</p:attrName>
                                        </p:attrNameLst>
                                      </p:cBhvr>
                                      <p:tavLst>
                                        <p:tav tm="0">
                                          <p:val>
                                            <p:strVal val="#ppt_x"/>
                                          </p:val>
                                        </p:tav>
                                        <p:tav tm="100000">
                                          <p:val>
                                            <p:strVal val="#ppt_x"/>
                                          </p:val>
                                        </p:tav>
                                      </p:tavLst>
                                    </p:anim>
                                    <p:anim calcmode="lin" valueType="num">
                                      <p:cBhvr>
                                        <p:cTn id="33" dur="400" fill="hold"/>
                                        <p:tgtEl>
                                          <p:spTgt spid="20484"/>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204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204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6" presetID="54" presetClass="entr" presetSubtype="0" accel="10000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ppt_w*0.05"/>
                                          </p:val>
                                        </p:tav>
                                        <p:tav tm="100000">
                                          <p:val>
                                            <p:strVal val="#ppt_w"/>
                                          </p:val>
                                        </p:tav>
                                      </p:tavLst>
                                    </p:anim>
                                    <p:anim calcmode="lin" valueType="num">
                                      <p:cBhvr>
                                        <p:cTn id="39" dur="500" fill="hold"/>
                                        <p:tgtEl>
                                          <p:spTgt spid="21"/>
                                        </p:tgtEl>
                                        <p:attrNameLst>
                                          <p:attrName>ppt_h</p:attrName>
                                        </p:attrNameLst>
                                      </p:cBhvr>
                                      <p:tavLst>
                                        <p:tav tm="0">
                                          <p:val>
                                            <p:strVal val="#ppt_h"/>
                                          </p:val>
                                        </p:tav>
                                        <p:tav tm="100000">
                                          <p:val>
                                            <p:strVal val="#ppt_h"/>
                                          </p:val>
                                        </p:tav>
                                      </p:tavLst>
                                    </p:anim>
                                    <p:anim calcmode="lin" valueType="num">
                                      <p:cBhvr>
                                        <p:cTn id="40" dur="500" fill="hold"/>
                                        <p:tgtEl>
                                          <p:spTgt spid="21"/>
                                        </p:tgtEl>
                                        <p:attrNameLst>
                                          <p:attrName>ppt_x</p:attrName>
                                        </p:attrNameLst>
                                      </p:cBhvr>
                                      <p:tavLst>
                                        <p:tav tm="0">
                                          <p:val>
                                            <p:strVal val="#ppt_x-.2"/>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Effect transition="in" filter="fade">
                                      <p:cBhvr>
                                        <p:cTn id="42" dur="500"/>
                                        <p:tgtEl>
                                          <p:spTgt spid="21"/>
                                        </p:tgtEl>
                                      </p:cBhvr>
                                    </p:animEffect>
                                  </p:childTnLst>
                                </p:cTn>
                              </p:par>
                              <p:par>
                                <p:cTn id="43" presetID="54" presetClass="entr" presetSubtype="0" accel="10000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ppt_w*0.05"/>
                                          </p:val>
                                        </p:tav>
                                        <p:tav tm="100000">
                                          <p:val>
                                            <p:strVal val="#ppt_w"/>
                                          </p:val>
                                        </p:tav>
                                      </p:tavLst>
                                    </p:anim>
                                    <p:anim calcmode="lin" valueType="num">
                                      <p:cBhvr>
                                        <p:cTn id="46" dur="500" fill="hold"/>
                                        <p:tgtEl>
                                          <p:spTgt spid="22"/>
                                        </p:tgtEl>
                                        <p:attrNameLst>
                                          <p:attrName>ppt_h</p:attrName>
                                        </p:attrNameLst>
                                      </p:cBhvr>
                                      <p:tavLst>
                                        <p:tav tm="0">
                                          <p:val>
                                            <p:strVal val="#ppt_h"/>
                                          </p:val>
                                        </p:tav>
                                        <p:tav tm="100000">
                                          <p:val>
                                            <p:strVal val="#ppt_h"/>
                                          </p:val>
                                        </p:tav>
                                      </p:tavLst>
                                    </p:anim>
                                    <p:anim calcmode="lin" valueType="num">
                                      <p:cBhvr>
                                        <p:cTn id="47" dur="500" fill="hold"/>
                                        <p:tgtEl>
                                          <p:spTgt spid="22"/>
                                        </p:tgtEl>
                                        <p:attrNameLst>
                                          <p:attrName>ppt_x</p:attrName>
                                        </p:attrNameLst>
                                      </p:cBhvr>
                                      <p:tavLst>
                                        <p:tav tm="0">
                                          <p:val>
                                            <p:strVal val="#ppt_x-.2"/>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animEffect transition="in" filter="fade">
                                      <p:cBhvr>
                                        <p:cTn id="49" dur="500"/>
                                        <p:tgtEl>
                                          <p:spTgt spid="22"/>
                                        </p:tgtEl>
                                      </p:cBhvr>
                                    </p:animEffect>
                                  </p:childTnLst>
                                </p:cTn>
                              </p:par>
                              <p:par>
                                <p:cTn id="50" presetID="54" presetClass="entr" presetSubtype="0" accel="10000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strVal val="#ppt_w*0.05"/>
                                          </p:val>
                                        </p:tav>
                                        <p:tav tm="100000">
                                          <p:val>
                                            <p:strVal val="#ppt_w"/>
                                          </p:val>
                                        </p:tav>
                                      </p:tavLst>
                                    </p:anim>
                                    <p:anim calcmode="lin" valueType="num">
                                      <p:cBhvr>
                                        <p:cTn id="53" dur="500" fill="hold"/>
                                        <p:tgtEl>
                                          <p:spTgt spid="28"/>
                                        </p:tgtEl>
                                        <p:attrNameLst>
                                          <p:attrName>ppt_h</p:attrName>
                                        </p:attrNameLst>
                                      </p:cBhvr>
                                      <p:tavLst>
                                        <p:tav tm="0">
                                          <p:val>
                                            <p:strVal val="#ppt_h"/>
                                          </p:val>
                                        </p:tav>
                                        <p:tav tm="100000">
                                          <p:val>
                                            <p:strVal val="#ppt_h"/>
                                          </p:val>
                                        </p:tav>
                                      </p:tavLst>
                                    </p:anim>
                                    <p:anim calcmode="lin" valueType="num">
                                      <p:cBhvr>
                                        <p:cTn id="54" dur="500" fill="hold"/>
                                        <p:tgtEl>
                                          <p:spTgt spid="28"/>
                                        </p:tgtEl>
                                        <p:attrNameLst>
                                          <p:attrName>ppt_x</p:attrName>
                                        </p:attrNameLst>
                                      </p:cBhvr>
                                      <p:tavLst>
                                        <p:tav tm="0">
                                          <p:val>
                                            <p:strVal val="#ppt_x-.2"/>
                                          </p:val>
                                        </p:tav>
                                        <p:tav tm="100000">
                                          <p:val>
                                            <p:strVal val="#ppt_x"/>
                                          </p:val>
                                        </p:tav>
                                      </p:tavLst>
                                    </p:anim>
                                    <p:anim calcmode="lin" valueType="num">
                                      <p:cBhvr>
                                        <p:cTn id="55" dur="500" fill="hold"/>
                                        <p:tgtEl>
                                          <p:spTgt spid="28"/>
                                        </p:tgtEl>
                                        <p:attrNameLst>
                                          <p:attrName>ppt_y</p:attrName>
                                        </p:attrNameLst>
                                      </p:cBhvr>
                                      <p:tavLst>
                                        <p:tav tm="0">
                                          <p:val>
                                            <p:strVal val="#ppt_y"/>
                                          </p:val>
                                        </p:tav>
                                        <p:tav tm="100000">
                                          <p:val>
                                            <p:strVal val="#ppt_y"/>
                                          </p:val>
                                        </p:tav>
                                      </p:tavLst>
                                    </p:anim>
                                    <p:animEffect transition="in" filter="fade">
                                      <p:cBhvr>
                                        <p:cTn id="56" dur="500"/>
                                        <p:tgtEl>
                                          <p:spTgt spid="28"/>
                                        </p:tgtEl>
                                      </p:cBhvr>
                                    </p:animEffect>
                                  </p:childTnLst>
                                </p:cTn>
                              </p:par>
                              <p:par>
                                <p:cTn id="57" presetID="54" presetClass="entr" presetSubtype="0" accel="10000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strVal val="#ppt_w*0.05"/>
                                          </p:val>
                                        </p:tav>
                                        <p:tav tm="100000">
                                          <p:val>
                                            <p:strVal val="#ppt_w"/>
                                          </p:val>
                                        </p:tav>
                                      </p:tavLst>
                                    </p:anim>
                                    <p:anim calcmode="lin" valueType="num">
                                      <p:cBhvr>
                                        <p:cTn id="60" dur="500" fill="hold"/>
                                        <p:tgtEl>
                                          <p:spTgt spid="29"/>
                                        </p:tgtEl>
                                        <p:attrNameLst>
                                          <p:attrName>ppt_h</p:attrName>
                                        </p:attrNameLst>
                                      </p:cBhvr>
                                      <p:tavLst>
                                        <p:tav tm="0">
                                          <p:val>
                                            <p:strVal val="#ppt_h"/>
                                          </p:val>
                                        </p:tav>
                                        <p:tav tm="100000">
                                          <p:val>
                                            <p:strVal val="#ppt_h"/>
                                          </p:val>
                                        </p:tav>
                                      </p:tavLst>
                                    </p:anim>
                                    <p:anim calcmode="lin" valueType="num">
                                      <p:cBhvr>
                                        <p:cTn id="61" dur="500" fill="hold"/>
                                        <p:tgtEl>
                                          <p:spTgt spid="29"/>
                                        </p:tgtEl>
                                        <p:attrNameLst>
                                          <p:attrName>ppt_x</p:attrName>
                                        </p:attrNameLst>
                                      </p:cBhvr>
                                      <p:tavLst>
                                        <p:tav tm="0">
                                          <p:val>
                                            <p:strVal val="#ppt_x-.2"/>
                                          </p:val>
                                        </p:tav>
                                        <p:tav tm="100000">
                                          <p:val>
                                            <p:strVal val="#ppt_x"/>
                                          </p:val>
                                        </p:tav>
                                      </p:tavLst>
                                    </p:anim>
                                    <p:anim calcmode="lin" valueType="num">
                                      <p:cBhvr>
                                        <p:cTn id="62" dur="500" fill="hold"/>
                                        <p:tgtEl>
                                          <p:spTgt spid="29"/>
                                        </p:tgtEl>
                                        <p:attrNameLst>
                                          <p:attrName>ppt_y</p:attrName>
                                        </p:attrNameLst>
                                      </p:cBhvr>
                                      <p:tavLst>
                                        <p:tav tm="0">
                                          <p:val>
                                            <p:strVal val="#ppt_y"/>
                                          </p:val>
                                        </p:tav>
                                        <p:tav tm="100000">
                                          <p:val>
                                            <p:strVal val="#ppt_y"/>
                                          </p:val>
                                        </p:tav>
                                      </p:tavLst>
                                    </p:anim>
                                    <p:animEffect transition="in" filter="fade">
                                      <p:cBhvr>
                                        <p:cTn id="63" dur="500"/>
                                        <p:tgtEl>
                                          <p:spTgt spid="29"/>
                                        </p:tgtEl>
                                      </p:cBhvr>
                                    </p:animEffect>
                                  </p:childTnLst>
                                </p:cTn>
                              </p:par>
                              <p:par>
                                <p:cTn id="64" presetID="43" presetClass="entr" presetSubtype="0" fill="hold" nodeType="with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100"/>
                                        <p:tgtEl>
                                          <p:spTgt spid="1026"/>
                                        </p:tgtEl>
                                      </p:cBhvr>
                                    </p:animEffect>
                                    <p:anim calcmode="lin" valueType="num">
                                      <p:cBhvr>
                                        <p:cTn id="67" dur="400" fill="hold"/>
                                        <p:tgtEl>
                                          <p:spTgt spid="1026"/>
                                        </p:tgtEl>
                                        <p:attrNameLst>
                                          <p:attrName>ppt_x</p:attrName>
                                        </p:attrNameLst>
                                      </p:cBhvr>
                                      <p:tavLst>
                                        <p:tav tm="0">
                                          <p:val>
                                            <p:strVal val="#ppt_x"/>
                                          </p:val>
                                        </p:tav>
                                        <p:tav tm="100000">
                                          <p:val>
                                            <p:strVal val="#ppt_x"/>
                                          </p:val>
                                        </p:tav>
                                      </p:tavLst>
                                    </p:anim>
                                    <p:anim calcmode="lin" valueType="num">
                                      <p:cBhvr>
                                        <p:cTn id="68" dur="400" fill="hold"/>
                                        <p:tgtEl>
                                          <p:spTgt spid="1026"/>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1" presetID="43"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
                                        <p:tgtEl>
                                          <p:spTgt spid="3"/>
                                        </p:tgtEl>
                                      </p:cBhvr>
                                    </p:animEffect>
                                    <p:anim calcmode="lin" valueType="num">
                                      <p:cBhvr>
                                        <p:cTn id="74" dur="400" fill="hold"/>
                                        <p:tgtEl>
                                          <p:spTgt spid="3"/>
                                        </p:tgtEl>
                                        <p:attrNameLst>
                                          <p:attrName>ppt_x</p:attrName>
                                        </p:attrNameLst>
                                      </p:cBhvr>
                                      <p:tavLst>
                                        <p:tav tm="0">
                                          <p:val>
                                            <p:strVal val="#ppt_x"/>
                                          </p:val>
                                        </p:tav>
                                        <p:tav tm="100000">
                                          <p:val>
                                            <p:strVal val="#ppt_x"/>
                                          </p:val>
                                        </p:tav>
                                      </p:tavLst>
                                    </p:anim>
                                    <p:anim calcmode="lin" valueType="num">
                                      <p:cBhvr>
                                        <p:cTn id="75" dur="400" fill="hold"/>
                                        <p:tgtEl>
                                          <p:spTgt spid="3"/>
                                        </p:tgtEl>
                                        <p:attrNameLst>
                                          <p:attrName>ppt_y</p:attrName>
                                        </p:attrNameLst>
                                      </p:cBhvr>
                                      <p:tavLst>
                                        <p:tav tm="0">
                                          <p:val>
                                            <p:strVal val="#ppt_y+0.31"/>
                                          </p:val>
                                        </p:tav>
                                        <p:tav tm="100000">
                                          <p:val>
                                            <p:strVal val="#ppt_y+0.31"/>
                                          </p:val>
                                        </p:tav>
                                      </p:tavLst>
                                    </p:anim>
                                    <p:anim calcmode="lin" valueType="num">
                                      <p:cBhvr>
                                        <p:cTn id="76"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6" grpId="0" animBg="1"/>
      <p:bldP spid="109" grpId="0"/>
      <p:bldP spid="21" grpId="0" animBg="1"/>
      <p:bldP spid="22" grpId="0"/>
      <p:bldP spid="28" grpId="0" animBg="1"/>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3312" y="1260671"/>
            <a:ext cx="9265376" cy="2306955"/>
          </a:xfrm>
          <a:prstGeom prst="rect">
            <a:avLst/>
          </a:prstGeom>
        </p:spPr>
        <p:txBody>
          <a:bodyPr wrap="square">
            <a:spAutoFit/>
          </a:bodyPr>
          <a:lstStyle/>
          <a:p>
            <a:pPr algn="ctr"/>
            <a:r>
              <a:rPr lang="en-US" sz="4800" b="1">
                <a:solidFill>
                  <a:srgbClr val="0070C0"/>
                </a:solidFill>
                <a:latin typeface="Times New Roman" panose="02020603050405020304" pitchFamily="18" charset="0"/>
                <a:cs typeface="Times New Roman" panose="02020603050405020304" pitchFamily="18" charset="0"/>
              </a:rPr>
              <a:t>NHÀ HỒ VÀ CUỘC KHÁNG CHIẾN CHỐNG QUÂN MINH XÂM LƯỢC(1400 -1407)</a:t>
            </a:r>
            <a:endParaRPr lang="x-none" sz="4800" b="1">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813050" y="338455"/>
            <a:ext cx="6416040" cy="922020"/>
          </a:xfrm>
          <a:prstGeom prst="rect">
            <a:avLst/>
          </a:prstGeom>
        </p:spPr>
        <p:txBody>
          <a:bodyPr wrap="square">
            <a:spAutoFit/>
          </a:bodyPr>
          <a:lstStyle/>
          <a:p>
            <a:pPr algn="ctr"/>
            <a:r>
              <a:rPr lang="en-US" sz="5400" b="1" err="1">
                <a:solidFill>
                  <a:srgbClr val="C00000"/>
                </a:solidFill>
                <a:latin typeface="Times New Roman" panose="02020603050405020304" pitchFamily="18" charset="0"/>
                <a:cs typeface="Times New Roman" panose="02020603050405020304" pitchFamily="18" charset="0"/>
              </a:rPr>
              <a:t>Tiết 43, 44: Bài</a:t>
            </a:r>
            <a:r>
              <a:rPr lang="en-US" sz="5400" b="1">
                <a:solidFill>
                  <a:srgbClr val="C00000"/>
                </a:solidFill>
                <a:latin typeface="Times New Roman" panose="02020603050405020304" pitchFamily="18" charset="0"/>
                <a:cs typeface="Times New Roman" panose="02020603050405020304" pitchFamily="18" charset="0"/>
              </a:rPr>
              <a:t> 18 </a:t>
            </a:r>
            <a:endParaRPr lang="x-none" sz="5400"/>
          </a:p>
        </p:txBody>
      </p:sp>
      <p:pic>
        <p:nvPicPr>
          <p:cNvPr id="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28276"/>
          <a:stretch>
            <a:fillRect/>
          </a:stretch>
        </p:blipFill>
        <p:spPr bwMode="auto">
          <a:xfrm>
            <a:off x="0" y="3341948"/>
            <a:ext cx="12191999" cy="35160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stretch>
            <a:fillRect/>
          </a:stretch>
        </p:blipFill>
        <p:spPr>
          <a:xfrm>
            <a:off x="11379199" y="5983337"/>
            <a:ext cx="959650" cy="959650"/>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Bài 18: </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Nhà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ồ và cuộc kháng chiến chống quân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M</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inh xâm lược(1400 -1407) (T1)</a:t>
            </a:r>
            <a:endPar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 name="Google Shape;1485;p43"/>
          <p:cNvSpPr txBox="1"/>
          <p:nvPr/>
        </p:nvSpPr>
        <p:spPr>
          <a:xfrm>
            <a:off x="0" y="1112663"/>
            <a:ext cx="5486400" cy="8325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2. Cải cách của Hồ Quý Ly</a:t>
            </a:r>
            <a:endPar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3" name="Google Shape;1485;p43"/>
          <p:cNvSpPr txBox="1"/>
          <p:nvPr/>
        </p:nvSpPr>
        <p:spPr>
          <a:xfrm>
            <a:off x="41564" y="1743106"/>
            <a:ext cx="3969327" cy="8325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c. Văn hoá – giáo dục</a:t>
            </a:r>
            <a:endPar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 name="TextBox 4"/>
          <p:cNvSpPr txBox="1"/>
          <p:nvPr/>
        </p:nvSpPr>
        <p:spPr>
          <a:xfrm>
            <a:off x="217104" y="2575646"/>
            <a:ext cx="11757792" cy="2958502"/>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x-none" sz="3200">
                <a:latin typeface="Times New Roman" panose="02020603050405020304" pitchFamily="18" charset="0"/>
                <a:cs typeface="Times New Roman" panose="02020603050405020304" pitchFamily="18" charset="0"/>
              </a:rPr>
              <a:t>Thực hiện cải cách chế độ học tập và thi cử tuyển chọn nhân tài.</a:t>
            </a:r>
            <a:endParaRPr lang="x-none" sz="320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Ø"/>
            </a:pPr>
            <a:r>
              <a:rPr lang="x-none" sz="3200">
                <a:latin typeface="Times New Roman" panose="02020603050405020304" pitchFamily="18" charset="0"/>
                <a:cs typeface="Times New Roman" panose="02020603050405020304" pitchFamily="18" charset="0"/>
              </a:rPr>
              <a:t>Văn hóa dân tộc được đề cao với việc khuyến khích sử dụng chữ nôm để dạy học và sáng tác văn chương.</a:t>
            </a:r>
            <a:endParaRPr lang="en-US" sz="320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Ø"/>
            </a:pPr>
            <a:r>
              <a:rPr lang="en-US" sz="3200">
                <a:latin typeface="Times New Roman" panose="02020603050405020304" pitchFamily="18" charset="0"/>
                <a:cs typeface="Times New Roman" panose="02020603050405020304" pitchFamily="18" charset="0"/>
              </a:rPr>
              <a:t>Hạn chế ảnh hưởng của Phật giáo Và Đạo giáo.</a:t>
            </a:r>
            <a:endParaRPr lang="x-none" sz="32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11379199" y="5983337"/>
            <a:ext cx="959650" cy="959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x-none" sz="1865" kern="0">
              <a:solidFill>
                <a:srgbClr val="FFFFFF"/>
              </a:solidFill>
              <a:latin typeface="Arial" panose="020B0604020202020204"/>
              <a:sym typeface="Arial" panose="020B0604020202020204"/>
            </a:endParaRPr>
          </a:p>
        </p:txBody>
      </p:sp>
      <p:sp>
        <p:nvSpPr>
          <p:cNvPr id="7" name="Rounded Rectangle 6"/>
          <p:cNvSpPr/>
          <p:nvPr/>
        </p:nvSpPr>
        <p:spPr>
          <a:xfrm>
            <a:off x="205901" y="131014"/>
            <a:ext cx="6046452"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200">
              <a:buClr>
                <a:srgbClr val="000000"/>
              </a:buClr>
              <a:buFont typeface="Wingdings" panose="05000000000000000000" pitchFamily="2" charset="2"/>
              <a:buChar char="Ø"/>
              <a:defRPr/>
            </a:pPr>
            <a:r>
              <a:rPr lang="en-US" sz="3735" b="1" kern="0" err="1">
                <a:solidFill>
                  <a:srgbClr val="0070C0"/>
                </a:solidFill>
                <a:latin typeface="Times New Roman" panose="02020603050405020304" pitchFamily="18" charset="0"/>
                <a:cs typeface="Times New Roman" panose="02020603050405020304" pitchFamily="18" charset="0"/>
                <a:sym typeface="Arial" panose="020B0604020202020204"/>
              </a:rPr>
              <a:t>Văn</a:t>
            </a: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 </a:t>
            </a:r>
            <a:r>
              <a:rPr lang="en-US" sz="3735" b="1" kern="0" err="1">
                <a:solidFill>
                  <a:srgbClr val="0070C0"/>
                </a:solidFill>
                <a:latin typeface="Times New Roman" panose="02020603050405020304" pitchFamily="18" charset="0"/>
                <a:cs typeface="Times New Roman" panose="02020603050405020304" pitchFamily="18" charset="0"/>
                <a:sym typeface="Arial" panose="020B0604020202020204"/>
              </a:rPr>
              <a:t>hoá</a:t>
            </a: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 – </a:t>
            </a:r>
            <a:r>
              <a:rPr lang="en-US" sz="3735" b="1" kern="0" err="1">
                <a:solidFill>
                  <a:srgbClr val="0070C0"/>
                </a:solidFill>
                <a:latin typeface="Times New Roman" panose="02020603050405020304" pitchFamily="18" charset="0"/>
                <a:cs typeface="Times New Roman" panose="02020603050405020304" pitchFamily="18" charset="0"/>
                <a:sym typeface="Arial" panose="020B0604020202020204"/>
              </a:rPr>
              <a:t>giáo</a:t>
            </a: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 </a:t>
            </a:r>
            <a:r>
              <a:rPr lang="en-US" sz="3735" b="1" kern="0" err="1">
                <a:solidFill>
                  <a:srgbClr val="0070C0"/>
                </a:solidFill>
                <a:latin typeface="Times New Roman" panose="02020603050405020304" pitchFamily="18" charset="0"/>
                <a:cs typeface="Times New Roman" panose="02020603050405020304" pitchFamily="18" charset="0"/>
                <a:sym typeface="Arial" panose="020B0604020202020204"/>
              </a:rPr>
              <a:t>dục</a:t>
            </a:r>
            <a:endParaRPr lang="x-none" sz="3735" b="1" kern="0">
              <a:solidFill>
                <a:srgbClr val="0070C0"/>
              </a:solidFill>
              <a:latin typeface="Times New Roman" panose="02020603050405020304" pitchFamily="18" charset="0"/>
              <a:cs typeface="Times New Roman" panose="02020603050405020304" pitchFamily="18" charset="0"/>
              <a:sym typeface="Arial" panose="020B0604020202020204"/>
            </a:endParaRPr>
          </a:p>
        </p:txBody>
      </p:sp>
      <p:grpSp>
        <p:nvGrpSpPr>
          <p:cNvPr id="14" name="Google Shape;6484;p75"/>
          <p:cNvGrpSpPr/>
          <p:nvPr/>
        </p:nvGrpSpPr>
        <p:grpSpPr>
          <a:xfrm>
            <a:off x="339184" y="289225"/>
            <a:ext cx="506337" cy="504089"/>
            <a:chOff x="7236053" y="1422710"/>
            <a:chExt cx="379753" cy="378067"/>
          </a:xfrm>
        </p:grpSpPr>
        <p:sp>
          <p:nvSpPr>
            <p:cNvPr id="17" name="Google Shape;6488;p75"/>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6485;p75"/>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6486;p75"/>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 name="Google Shape;6487;p75"/>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 name="Google Shape;6489;p75"/>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 name="Google Shape;6490;p75"/>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 name="Google Shape;6491;p75"/>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 name="Google Shape;6492;p75"/>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22" name="Group 2"/>
          <p:cNvGrpSpPr/>
          <p:nvPr/>
        </p:nvGrpSpPr>
        <p:grpSpPr bwMode="auto">
          <a:xfrm>
            <a:off x="337325" y="1174904"/>
            <a:ext cx="3724608" cy="4083507"/>
            <a:chOff x="720" y="1205"/>
            <a:chExt cx="1367" cy="2633"/>
          </a:xfrm>
        </p:grpSpPr>
        <p:sp>
          <p:nvSpPr>
            <p:cNvPr id="28" name="AutoShape 3"/>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29" name="AutoShape 4"/>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0" name="AutoShape 5"/>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1" name="AutoShape 6"/>
            <p:cNvSpPr>
              <a:spLocks noChangeArrowheads="1"/>
            </p:cNvSpPr>
            <p:nvPr/>
          </p:nvSpPr>
          <p:spPr bwMode="gray">
            <a:xfrm>
              <a:off x="752" y="1509"/>
              <a:ext cx="1304" cy="446"/>
            </a:xfrm>
            <a:prstGeom prst="roundRect">
              <a:avLst>
                <a:gd name="adj" fmla="val 50000"/>
              </a:avLst>
            </a:prstGeom>
            <a:solidFill>
              <a:srgbClr val="800080">
                <a:alpha val="0"/>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2" name="AutoShape 7"/>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3" name="AutoShape 8"/>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grpSp>
          <p:nvGrpSpPr>
            <p:cNvPr id="34" name="Group 9"/>
            <p:cNvGrpSpPr/>
            <p:nvPr/>
          </p:nvGrpSpPr>
          <p:grpSpPr bwMode="auto">
            <a:xfrm>
              <a:off x="1189" y="1205"/>
              <a:ext cx="405" cy="586"/>
              <a:chOff x="1289" y="432"/>
              <a:chExt cx="668" cy="966"/>
            </a:xfrm>
          </p:grpSpPr>
          <p:sp>
            <p:nvSpPr>
              <p:cNvPr id="37" name="Oval 10"/>
              <p:cNvSpPr>
                <a:spLocks noChangeArrowheads="1"/>
              </p:cNvSpPr>
              <p:nvPr/>
            </p:nvSpPr>
            <p:spPr bwMode="gray">
              <a:xfrm>
                <a:off x="1289" y="432"/>
                <a:ext cx="668" cy="966"/>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8" name="Oval 1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9" name="Oval 1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40" name="Oval 1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41" name="Oval 1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grpSp>
        <p:sp>
          <p:nvSpPr>
            <p:cNvPr id="35" name="Text Box 15"/>
            <p:cNvSpPr txBox="1">
              <a:spLocks noChangeArrowheads="1"/>
            </p:cNvSpPr>
            <p:nvPr/>
          </p:nvSpPr>
          <p:spPr bwMode="gray">
            <a:xfrm>
              <a:off x="1353" y="1400"/>
              <a:ext cx="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6" name="Text Box 16"/>
            <p:cNvSpPr txBox="1">
              <a:spLocks noChangeArrowheads="1"/>
            </p:cNvSpPr>
            <p:nvPr/>
          </p:nvSpPr>
          <p:spPr bwMode="gray">
            <a:xfrm>
              <a:off x="734" y="1952"/>
              <a:ext cx="1296"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3600" err="1">
                  <a:latin typeface="Times New Roman" panose="02020603050405020304" pitchFamily="18" charset="0"/>
                  <a:cs typeface="Times New Roman" panose="02020603050405020304" pitchFamily="18" charset="0"/>
                </a:rPr>
                <a:t>Dịch</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sách</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chữ</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Hán</a:t>
              </a:r>
              <a:r>
                <a:rPr lang="en-US" altLang="x-none" sz="3600">
                  <a:latin typeface="Times New Roman" panose="02020603050405020304" pitchFamily="18" charset="0"/>
                  <a:cs typeface="Times New Roman" panose="02020603050405020304" pitchFamily="18" charset="0"/>
                </a:rPr>
                <a:t> ra </a:t>
              </a:r>
              <a:r>
                <a:rPr lang="en-US" altLang="x-none" sz="3600" err="1">
                  <a:latin typeface="Times New Roman" panose="02020603050405020304" pitchFamily="18" charset="0"/>
                  <a:cs typeface="Times New Roman" panose="02020603050405020304" pitchFamily="18" charset="0"/>
                </a:rPr>
                <a:t>chữ</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Nôm</a:t>
              </a:r>
              <a:r>
                <a:rPr lang="en-US" altLang="x-none" sz="3600" b="1">
                  <a:latin typeface="Times New Roman" panose="02020603050405020304" pitchFamily="18" charset="0"/>
                  <a:cs typeface="Times New Roman" panose="02020603050405020304" pitchFamily="18" charset="0"/>
                </a:rPr>
                <a:t>.</a:t>
              </a:r>
              <a:endParaRPr lang="en-US" altLang="x-none" sz="3600" b="1">
                <a:latin typeface="Times New Roman" panose="02020603050405020304" pitchFamily="18" charset="0"/>
                <a:cs typeface="Times New Roman" panose="02020603050405020304" pitchFamily="18" charset="0"/>
              </a:endParaRPr>
            </a:p>
          </p:txBody>
        </p:sp>
      </p:grpSp>
      <p:grpSp>
        <p:nvGrpSpPr>
          <p:cNvPr id="42" name="Group 41"/>
          <p:cNvGrpSpPr/>
          <p:nvPr/>
        </p:nvGrpSpPr>
        <p:grpSpPr bwMode="auto">
          <a:xfrm>
            <a:off x="4331469" y="1090329"/>
            <a:ext cx="3724608" cy="4168082"/>
            <a:chOff x="3692" y="1212"/>
            <a:chExt cx="1367" cy="2626"/>
          </a:xfrm>
        </p:grpSpPr>
        <p:sp>
          <p:nvSpPr>
            <p:cNvPr id="43" name="AutoShape 42"/>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44" name="AutoShape 43"/>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45" name="AutoShape 44"/>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46" name="AutoShape 45"/>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grpSp>
          <p:nvGrpSpPr>
            <p:cNvPr id="47" name="Group 46"/>
            <p:cNvGrpSpPr/>
            <p:nvPr/>
          </p:nvGrpSpPr>
          <p:grpSpPr bwMode="auto">
            <a:xfrm>
              <a:off x="4165" y="1212"/>
              <a:ext cx="405" cy="573"/>
              <a:chOff x="1289" y="443"/>
              <a:chExt cx="668" cy="944"/>
            </a:xfrm>
          </p:grpSpPr>
          <p:sp>
            <p:nvSpPr>
              <p:cNvPr id="52" name="Oval 47"/>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53" name="Oval 48"/>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54" name="Oval 49"/>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55" name="Oval 50"/>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56" name="Oval 51"/>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grpSp>
        <p:sp>
          <p:nvSpPr>
            <p:cNvPr id="48" name="Text Box 52"/>
            <p:cNvSpPr txBox="1">
              <a:spLocks noChangeArrowheads="1"/>
            </p:cNvSpPr>
            <p:nvPr/>
          </p:nvSpPr>
          <p:spPr bwMode="gray">
            <a:xfrm>
              <a:off x="4329" y="1400"/>
              <a:ext cx="6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49" name="Text Box 53"/>
            <p:cNvSpPr txBox="1">
              <a:spLocks noChangeArrowheads="1"/>
            </p:cNvSpPr>
            <p:nvPr/>
          </p:nvSpPr>
          <p:spPr bwMode="gray">
            <a:xfrm>
              <a:off x="3736" y="1995"/>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3600" err="1">
                  <a:latin typeface="Times New Roman" panose="02020603050405020304" pitchFamily="18" charset="0"/>
                  <a:cs typeface="Times New Roman" panose="02020603050405020304" pitchFamily="18" charset="0"/>
                </a:rPr>
                <a:t>Sửa</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đổi</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chế</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độ</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thi</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cử</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và</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học</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tập</a:t>
              </a:r>
              <a:r>
                <a:rPr lang="en-US" altLang="x-none" sz="3600">
                  <a:latin typeface="Times New Roman" panose="02020603050405020304" pitchFamily="18" charset="0"/>
                  <a:cs typeface="Times New Roman" panose="02020603050405020304" pitchFamily="18" charset="0"/>
                </a:rPr>
                <a:t>.</a:t>
              </a:r>
              <a:endParaRPr lang="en-US" altLang="x-none" sz="3600">
                <a:latin typeface="Times New Roman" panose="02020603050405020304" pitchFamily="18" charset="0"/>
                <a:cs typeface="Times New Roman" panose="02020603050405020304" pitchFamily="18" charset="0"/>
              </a:endParaRPr>
            </a:p>
          </p:txBody>
        </p:sp>
        <p:sp>
          <p:nvSpPr>
            <p:cNvPr id="50" name="AutoShape 54"/>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51" name="AutoShape 55"/>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grpSp>
      <p:grpSp>
        <p:nvGrpSpPr>
          <p:cNvPr id="74" name="Group 17"/>
          <p:cNvGrpSpPr/>
          <p:nvPr/>
        </p:nvGrpSpPr>
        <p:grpSpPr bwMode="auto">
          <a:xfrm>
            <a:off x="8256006" y="1090330"/>
            <a:ext cx="3724608" cy="4168081"/>
            <a:chOff x="3692" y="1212"/>
            <a:chExt cx="1367" cy="2626"/>
          </a:xfrm>
        </p:grpSpPr>
        <p:sp>
          <p:nvSpPr>
            <p:cNvPr id="75" name="AutoShape 18"/>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6" name="AutoShape 19"/>
            <p:cNvSpPr>
              <a:spLocks noChangeArrowheads="1"/>
            </p:cNvSpPr>
            <p:nvPr/>
          </p:nvSpPr>
          <p:spPr bwMode="gray">
            <a:xfrm>
              <a:off x="3717" y="1495"/>
              <a:ext cx="1322" cy="1766"/>
            </a:xfrm>
            <a:prstGeom prst="roundRect">
              <a:avLst>
                <a:gd name="adj" fmla="val 16667"/>
              </a:avLst>
            </a:prstGeom>
            <a:solidFill>
              <a:srgbClr val="9BBB59"/>
            </a:solidFill>
            <a:ln w="25400" cap="flat" cmpd="sng" algn="ctr">
              <a:solidFill>
                <a:srgbClr val="9BBB59">
                  <a:shade val="50000"/>
                </a:srgbClr>
              </a:solidFill>
              <a:prstDash val="soli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7" name="AutoShape 20"/>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8" name="AutoShape 21"/>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79" name="Group 22"/>
            <p:cNvGrpSpPr/>
            <p:nvPr/>
          </p:nvGrpSpPr>
          <p:grpSpPr bwMode="auto">
            <a:xfrm>
              <a:off x="4165" y="1212"/>
              <a:ext cx="405" cy="573"/>
              <a:chOff x="1289" y="443"/>
              <a:chExt cx="668" cy="944"/>
            </a:xfrm>
          </p:grpSpPr>
          <p:sp>
            <p:nvSpPr>
              <p:cNvPr id="84" name="Oval 23"/>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5" name="Oval 24"/>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Oval 25"/>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7" name="Oval 26"/>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8" name="Oval 27"/>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0" name="Text Box 28"/>
            <p:cNvSpPr txBox="1">
              <a:spLocks noChangeArrowheads="1"/>
            </p:cNvSpPr>
            <p:nvPr/>
          </p:nvSpPr>
          <p:spPr bwMode="gray">
            <a:xfrm>
              <a:off x="4329" y="1400"/>
              <a:ext cx="19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1" name="Text Box 29"/>
            <p:cNvSpPr txBox="1">
              <a:spLocks noChangeArrowheads="1"/>
            </p:cNvSpPr>
            <p:nvPr/>
          </p:nvSpPr>
          <p:spPr bwMode="gray">
            <a:xfrm>
              <a:off x="3736" y="1971"/>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sư</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50 </a:t>
              </a: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tuổi</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tục</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2" name="AutoShape 30"/>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3" name="AutoShape 31"/>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rotWithShape="1">
          <a:blip r:embed="rId1"/>
          <a:srcRect r="27786"/>
          <a:stretch>
            <a:fillRect/>
          </a:stretch>
        </p:blipFill>
        <p:spPr>
          <a:xfrm>
            <a:off x="4757855" y="4477928"/>
            <a:ext cx="2955583" cy="2360424"/>
          </a:xfrm>
          <a:prstGeom prst="rect">
            <a:avLst/>
          </a:prstGeom>
        </p:spPr>
      </p:pic>
      <p:pic>
        <p:nvPicPr>
          <p:cNvPr id="205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12732" b="15279"/>
          <a:stretch>
            <a:fillRect/>
          </a:stretch>
        </p:blipFill>
        <p:spPr bwMode="auto">
          <a:xfrm>
            <a:off x="960779" y="4990260"/>
            <a:ext cx="2018022" cy="14851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3128" r="27020"/>
          <a:stretch>
            <a:fillRect/>
          </a:stretch>
        </p:blipFill>
        <p:spPr bwMode="auto">
          <a:xfrm>
            <a:off x="8542561" y="4247295"/>
            <a:ext cx="1459225" cy="243805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3128" r="27020"/>
          <a:stretch>
            <a:fillRect/>
          </a:stretch>
        </p:blipFill>
        <p:spPr bwMode="auto">
          <a:xfrm flipH="1">
            <a:off x="9991613" y="4253368"/>
            <a:ext cx="1459225" cy="24380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1379199" y="5983337"/>
            <a:ext cx="959650" cy="959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750"/>
                                        <p:tgtEl>
                                          <p:spTgt spid="22"/>
                                        </p:tgtEl>
                                      </p:cBhvr>
                                    </p:animEffect>
                                    <p:anim calcmode="lin" valueType="num">
                                      <p:cBhvr>
                                        <p:cTn id="20" dur="750" fill="hold"/>
                                        <p:tgtEl>
                                          <p:spTgt spid="22"/>
                                        </p:tgtEl>
                                        <p:attrNameLst>
                                          <p:attrName>ppt_x</p:attrName>
                                        </p:attrNameLst>
                                      </p:cBhvr>
                                      <p:tavLst>
                                        <p:tav tm="0">
                                          <p:val>
                                            <p:strVal val="#ppt_x"/>
                                          </p:val>
                                        </p:tav>
                                        <p:tav tm="100000">
                                          <p:val>
                                            <p:strVal val="#ppt_x"/>
                                          </p:val>
                                        </p:tav>
                                      </p:tavLst>
                                    </p:anim>
                                    <p:anim calcmode="lin" valueType="num">
                                      <p:cBhvr>
                                        <p:cTn id="21" dur="75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5" presetClass="entr" presetSubtype="0" fill="hold" nodeType="after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p:cTn id="25"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28" dur="1000" fill="hold"/>
                                        <p:tgtEl>
                                          <p:spTgt spid="205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750"/>
                                        <p:tgtEl>
                                          <p:spTgt spid="42"/>
                                        </p:tgtEl>
                                      </p:cBhvr>
                                    </p:animEffect>
                                    <p:anim calcmode="lin" valueType="num">
                                      <p:cBhvr>
                                        <p:cTn id="38" dur="750" fill="hold"/>
                                        <p:tgtEl>
                                          <p:spTgt spid="42"/>
                                        </p:tgtEl>
                                        <p:attrNameLst>
                                          <p:attrName>ppt_x</p:attrName>
                                        </p:attrNameLst>
                                      </p:cBhvr>
                                      <p:tavLst>
                                        <p:tav tm="0">
                                          <p:val>
                                            <p:strVal val="#ppt_x"/>
                                          </p:val>
                                        </p:tav>
                                        <p:tav tm="100000">
                                          <p:val>
                                            <p:strVal val="#ppt_x"/>
                                          </p:val>
                                        </p:tav>
                                      </p:tavLst>
                                    </p:anim>
                                    <p:anim calcmode="lin" valueType="num">
                                      <p:cBhvr>
                                        <p:cTn id="39" dur="750" fill="hold"/>
                                        <p:tgtEl>
                                          <p:spTgt spid="4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5"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6" dur="1000" fill="hold"/>
                                        <p:tgtEl>
                                          <p:spTgt spid="3"/>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750"/>
                                        <p:tgtEl>
                                          <p:spTgt spid="74"/>
                                        </p:tgtEl>
                                      </p:cBhvr>
                                    </p:animEffect>
                                    <p:anim calcmode="lin" valueType="num">
                                      <p:cBhvr>
                                        <p:cTn id="56" dur="750" fill="hold"/>
                                        <p:tgtEl>
                                          <p:spTgt spid="74"/>
                                        </p:tgtEl>
                                        <p:attrNameLst>
                                          <p:attrName>ppt_x</p:attrName>
                                        </p:attrNameLst>
                                      </p:cBhvr>
                                      <p:tavLst>
                                        <p:tav tm="0">
                                          <p:val>
                                            <p:strVal val="#ppt_x"/>
                                          </p:val>
                                        </p:tav>
                                        <p:tav tm="100000">
                                          <p:val>
                                            <p:strVal val="#ppt_x"/>
                                          </p:val>
                                        </p:tav>
                                      </p:tavLst>
                                    </p:anim>
                                    <p:anim calcmode="lin" valueType="num">
                                      <p:cBhvr>
                                        <p:cTn id="57" dur="750" fill="hold"/>
                                        <p:tgtEl>
                                          <p:spTgt spid="74"/>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5" presetClass="entr" presetSubtype="0" fill="hold" nodeType="afterEffect">
                                  <p:stCondLst>
                                    <p:cond delay="0"/>
                                  </p:stCondLst>
                                  <p:childTnLst>
                                    <p:set>
                                      <p:cBhvr>
                                        <p:cTn id="60" dur="1" fill="hold">
                                          <p:stCondLst>
                                            <p:cond delay="0"/>
                                          </p:stCondLst>
                                        </p:cTn>
                                        <p:tgtEl>
                                          <p:spTgt spid="2056"/>
                                        </p:tgtEl>
                                        <p:attrNameLst>
                                          <p:attrName>style.visibility</p:attrName>
                                        </p:attrNameLst>
                                      </p:cBhvr>
                                      <p:to>
                                        <p:strVal val="visible"/>
                                      </p:to>
                                    </p:set>
                                    <p:anim calcmode="lin" valueType="num">
                                      <p:cBhvr>
                                        <p:cTn id="61" dur="500" decel="50000" fill="hold">
                                          <p:stCondLst>
                                            <p:cond delay="0"/>
                                          </p:stCondLst>
                                        </p:cTn>
                                        <p:tgtEl>
                                          <p:spTgt spid="205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05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056"/>
                                        </p:tgtEl>
                                        <p:attrNameLst>
                                          <p:attrName>ppt_w</p:attrName>
                                        </p:attrNameLst>
                                      </p:cBhvr>
                                      <p:tavLst>
                                        <p:tav tm="0">
                                          <p:val>
                                            <p:strVal val="#ppt_w*.05"/>
                                          </p:val>
                                        </p:tav>
                                        <p:tav tm="100000">
                                          <p:val>
                                            <p:strVal val="#ppt_w"/>
                                          </p:val>
                                        </p:tav>
                                      </p:tavLst>
                                    </p:anim>
                                    <p:anim calcmode="lin" valueType="num">
                                      <p:cBhvr>
                                        <p:cTn id="64" dur="1000" fill="hold"/>
                                        <p:tgtEl>
                                          <p:spTgt spid="205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05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05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05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056"/>
                                        </p:tgtEl>
                                      </p:cBhvr>
                                    </p:animEffect>
                                  </p:childTnLst>
                                </p:cTn>
                              </p:par>
                              <p:par>
                                <p:cTn id="69" presetID="25"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p:cTn id="71"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74" dur="1000" fill="hold"/>
                                        <p:tgtEl>
                                          <p:spTgt spid="6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x-none" sz="1865"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7" name="Rounded Rectangle 6"/>
          <p:cNvSpPr/>
          <p:nvPr/>
        </p:nvSpPr>
        <p:spPr>
          <a:xfrm>
            <a:off x="205901" y="131014"/>
            <a:ext cx="4013469"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defTabSz="1219200">
              <a:buClr>
                <a:srgbClr val="000000"/>
              </a:buClr>
              <a:buFont typeface="Wingdings" panose="05000000000000000000" pitchFamily="2" charset="2"/>
              <a:buChar char="v"/>
              <a:defRPr/>
            </a:pPr>
            <a:r>
              <a:rPr lang="en-US" sz="3735" b="1" kern="0">
                <a:solidFill>
                  <a:srgbClr val="0070C0"/>
                </a:solidFill>
                <a:latin typeface="Times New Roman" panose="02020603050405020304" pitchFamily="18" charset="0"/>
                <a:cs typeface="Times New Roman" panose="02020603050405020304" pitchFamily="18" charset="0"/>
                <a:sym typeface="Arial" panose="020B0604020202020204"/>
              </a:rPr>
              <a:t>Quân </a:t>
            </a:r>
            <a:r>
              <a:rPr lang="en-US" sz="3735" b="1" kern="0" err="1">
                <a:solidFill>
                  <a:srgbClr val="0070C0"/>
                </a:solidFill>
                <a:latin typeface="Times New Roman" panose="02020603050405020304" pitchFamily="18" charset="0"/>
                <a:cs typeface="Times New Roman" panose="02020603050405020304" pitchFamily="18" charset="0"/>
                <a:sym typeface="Arial" panose="020B0604020202020204"/>
              </a:rPr>
              <a:t>sự</a:t>
            </a:r>
            <a:endParaRPr lang="x-none" sz="3735" b="1" kern="0">
              <a:solidFill>
                <a:srgbClr val="0070C0"/>
              </a:solidFill>
              <a:latin typeface="Times New Roman" panose="02020603050405020304" pitchFamily="18" charset="0"/>
              <a:cs typeface="Times New Roman" panose="02020603050405020304" pitchFamily="18" charset="0"/>
              <a:sym typeface="Arial" panose="020B0604020202020204"/>
            </a:endParaRPr>
          </a:p>
        </p:txBody>
      </p:sp>
      <p:grpSp>
        <p:nvGrpSpPr>
          <p:cNvPr id="14" name="Google Shape;6484;p75"/>
          <p:cNvGrpSpPr/>
          <p:nvPr/>
        </p:nvGrpSpPr>
        <p:grpSpPr>
          <a:xfrm>
            <a:off x="339184" y="289225"/>
            <a:ext cx="506337" cy="504089"/>
            <a:chOff x="7236053" y="1422710"/>
            <a:chExt cx="379753" cy="378067"/>
          </a:xfrm>
        </p:grpSpPr>
        <p:sp>
          <p:nvSpPr>
            <p:cNvPr id="17" name="Google Shape;6488;p75"/>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6485;p75"/>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6486;p75"/>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6487;p75"/>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6489;p75"/>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6490;p75"/>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6491;p75"/>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6492;p75"/>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 name="Group 1"/>
          <p:cNvGrpSpPr/>
          <p:nvPr/>
        </p:nvGrpSpPr>
        <p:grpSpPr>
          <a:xfrm>
            <a:off x="446229" y="1570621"/>
            <a:ext cx="2530140" cy="2519363"/>
            <a:chOff x="446229" y="1570621"/>
            <a:chExt cx="2530140" cy="2519363"/>
          </a:xfrm>
        </p:grpSpPr>
        <p:sp>
          <p:nvSpPr>
            <p:cNvPr id="98" name="AutoShape 6"/>
            <p:cNvSpPr>
              <a:spLocks noChangeArrowheads="1"/>
            </p:cNvSpPr>
            <p:nvPr/>
          </p:nvSpPr>
          <p:spPr bwMode="auto">
            <a:xfrm>
              <a:off x="452654" y="1570621"/>
              <a:ext cx="2523715" cy="2519363"/>
            </a:xfrm>
            <a:prstGeom prst="roundRect">
              <a:avLst>
                <a:gd name="adj" fmla="val 13745"/>
              </a:avLst>
            </a:prstGeom>
            <a:solidFill>
              <a:schemeClr val="accent4">
                <a:lumMod val="20000"/>
                <a:lumOff val="80000"/>
              </a:schemeClr>
            </a:solidFill>
            <a:ln w="25400" cap="flat" cmpd="sng" algn="ctr">
              <a:solidFill>
                <a:srgbClr val="C0504D">
                  <a:shade val="50000"/>
                </a:srgbClr>
              </a:solidFill>
              <a:prstDash val="soli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2" name="Text Box 10">
              <a:hlinkClick r:id="rId1" action="ppaction://hlinksldjump"/>
            </p:cNvPr>
            <p:cNvSpPr txBox="1">
              <a:spLocks noChangeArrowheads="1"/>
            </p:cNvSpPr>
            <p:nvPr/>
          </p:nvSpPr>
          <p:spPr bwMode="auto">
            <a:xfrm>
              <a:off x="446229" y="1811229"/>
              <a:ext cx="2500532" cy="2062103"/>
            </a:xfrm>
            <a:prstGeom prst="rect">
              <a:avLst/>
            </a:prstGeom>
            <a:noFill/>
            <a:ln w="9525" algn="ctr">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Chế</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tạo</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loại</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súng</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mới</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thuyền</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a:t>
              </a:r>
              <a:endPar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p:cNvGrpSpPr/>
          <p:nvPr/>
        </p:nvGrpSpPr>
        <p:grpSpPr>
          <a:xfrm>
            <a:off x="3397670" y="1570621"/>
            <a:ext cx="2523715" cy="2519363"/>
            <a:chOff x="3397670" y="1570621"/>
            <a:chExt cx="2523715" cy="2519363"/>
          </a:xfrm>
        </p:grpSpPr>
        <p:sp>
          <p:nvSpPr>
            <p:cNvPr id="73" name="AutoShape 6"/>
            <p:cNvSpPr>
              <a:spLocks noChangeArrowheads="1"/>
            </p:cNvSpPr>
            <p:nvPr/>
          </p:nvSpPr>
          <p:spPr bwMode="auto">
            <a:xfrm>
              <a:off x="3397670" y="1570621"/>
              <a:ext cx="2523715" cy="2519363"/>
            </a:xfrm>
            <a:prstGeom prst="roundRect">
              <a:avLst>
                <a:gd name="adj" fmla="val 13745"/>
              </a:avLst>
            </a:prstGeom>
            <a:solidFill>
              <a:schemeClr val="tx2">
                <a:lumMod val="20000"/>
                <a:lumOff val="80000"/>
              </a:schemeClr>
            </a:solidFill>
            <a:ln w="25400" cap="flat" cmpd="sng" algn="ctr">
              <a:solidFill>
                <a:srgbClr val="C0504D">
                  <a:shade val="50000"/>
                </a:srgbClr>
              </a:solidFill>
              <a:prstDash val="soli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1" name="Text Box 9"/>
            <p:cNvSpPr txBox="1">
              <a:spLocks noChangeArrowheads="1"/>
            </p:cNvSpPr>
            <p:nvPr/>
          </p:nvSpPr>
          <p:spPr bwMode="auto">
            <a:xfrm>
              <a:off x="3763013" y="1811229"/>
              <a:ext cx="1717954" cy="1569660"/>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Làm tăng quân số.</a:t>
              </a:r>
              <a:endParaRPr kumimoji="0" lang="en-US"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8"/>
          <p:cNvGrpSpPr/>
          <p:nvPr/>
        </p:nvGrpSpPr>
        <p:grpSpPr>
          <a:xfrm>
            <a:off x="6342686" y="1570621"/>
            <a:ext cx="2523715" cy="2519363"/>
            <a:chOff x="6342686" y="1570621"/>
            <a:chExt cx="2523715" cy="2519363"/>
          </a:xfrm>
        </p:grpSpPr>
        <p:sp>
          <p:nvSpPr>
            <p:cNvPr id="99" name="AutoShape 6"/>
            <p:cNvSpPr>
              <a:spLocks noChangeArrowheads="1"/>
            </p:cNvSpPr>
            <p:nvPr/>
          </p:nvSpPr>
          <p:spPr bwMode="auto">
            <a:xfrm>
              <a:off x="6342686" y="1570621"/>
              <a:ext cx="2523715" cy="2519363"/>
            </a:xfrm>
            <a:prstGeom prst="roundRect">
              <a:avLst>
                <a:gd name="adj" fmla="val 13745"/>
              </a:avLst>
            </a:prstGeom>
            <a:solidFill>
              <a:schemeClr val="accent4">
                <a:lumMod val="40000"/>
                <a:lumOff val="60000"/>
              </a:schemeClr>
            </a:solidFill>
            <a:ln w="25400" cap="flat" cmpd="sng" algn="ctr">
              <a:solidFill>
                <a:srgbClr val="C0504D">
                  <a:shade val="50000"/>
                </a:srgbClr>
              </a:solidFill>
              <a:prstDash val="soli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2" name="Text Box 11"/>
            <p:cNvSpPr txBox="1">
              <a:spLocks noChangeArrowheads="1"/>
            </p:cNvSpPr>
            <p:nvPr/>
          </p:nvSpPr>
          <p:spPr bwMode="auto">
            <a:xfrm>
              <a:off x="6615797" y="1885177"/>
              <a:ext cx="1977491" cy="1569660"/>
            </a:xfrm>
            <a:prstGeom prst="rect">
              <a:avLst/>
            </a:prstGeom>
            <a:noFill/>
            <a:ln w="9525" algn="ctr">
              <a:noFill/>
              <a:miter lim="800000"/>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Phòng</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nơi</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hiểm</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yếu</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p:cNvGrpSpPr/>
          <p:nvPr/>
        </p:nvGrpSpPr>
        <p:grpSpPr>
          <a:xfrm>
            <a:off x="9139512" y="1570621"/>
            <a:ext cx="2671906" cy="2519363"/>
            <a:chOff x="9139512" y="1570621"/>
            <a:chExt cx="2671906" cy="2519363"/>
          </a:xfrm>
        </p:grpSpPr>
        <p:sp>
          <p:nvSpPr>
            <p:cNvPr id="100" name="AutoShape 6"/>
            <p:cNvSpPr>
              <a:spLocks noChangeArrowheads="1"/>
            </p:cNvSpPr>
            <p:nvPr/>
          </p:nvSpPr>
          <p:spPr bwMode="auto">
            <a:xfrm>
              <a:off x="9287703" y="1570621"/>
              <a:ext cx="2523715" cy="2519363"/>
            </a:xfrm>
            <a:prstGeom prst="roundRect">
              <a:avLst>
                <a:gd name="adj" fmla="val 13745"/>
              </a:avLst>
            </a:prstGeom>
            <a:solidFill>
              <a:schemeClr val="accent6">
                <a:lumMod val="20000"/>
                <a:lumOff val="80000"/>
              </a:schemeClr>
            </a:solidFill>
            <a:ln w="25400" cap="flat" cmpd="sng" algn="ctr">
              <a:solidFill>
                <a:srgbClr val="C0504D">
                  <a:shade val="50000"/>
                </a:srgbClr>
              </a:solidFill>
              <a:prstDash val="soli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3" name="Text Box 17">
              <a:hlinkClick r:id="rId2" action="ppaction://hlinksldjump"/>
            </p:cNvPr>
            <p:cNvSpPr txBox="1">
              <a:spLocks noChangeArrowheads="1"/>
            </p:cNvSpPr>
            <p:nvPr/>
          </p:nvSpPr>
          <p:spPr bwMode="auto">
            <a:xfrm>
              <a:off x="9139512" y="1764089"/>
              <a:ext cx="2671906" cy="2062103"/>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Xây thành kiên cố. Thành Đa Bang, Tây Đô</a:t>
              </a:r>
              <a:endParaRPr kumimoji="0" lang="en-US"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45" t="18465" r="12944" b="10975"/>
          <a:stretch>
            <a:fillRect/>
          </a:stretch>
        </p:blipFill>
        <p:spPr bwMode="auto">
          <a:xfrm>
            <a:off x="468027" y="4740669"/>
            <a:ext cx="1916852" cy="163747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63241"/>
          <a:stretch>
            <a:fillRect/>
          </a:stretch>
        </p:blipFill>
        <p:spPr bwMode="auto">
          <a:xfrm>
            <a:off x="2976369" y="4169235"/>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63241"/>
          <a:stretch>
            <a:fillRect/>
          </a:stretch>
        </p:blipFill>
        <p:spPr bwMode="auto">
          <a:xfrm>
            <a:off x="4219370" y="4144741"/>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a:srcRect t="11567"/>
          <a:stretch>
            <a:fillRect/>
          </a:stretch>
        </p:blipFill>
        <p:spPr>
          <a:xfrm>
            <a:off x="6529949" y="4144741"/>
            <a:ext cx="1933006" cy="2569378"/>
          </a:xfrm>
          <a:prstGeom prst="rect">
            <a:avLst/>
          </a:prstGeom>
        </p:spPr>
      </p:pic>
      <p:pic>
        <p:nvPicPr>
          <p:cNvPr id="15" name="Picture 14"/>
          <p:cNvPicPr>
            <a:picLocks noChangeAspect="1"/>
          </p:cNvPicPr>
          <p:nvPr/>
        </p:nvPicPr>
        <p:blipFill rotWithShape="1">
          <a:blip r:embed="rId6"/>
          <a:srcRect l="12967" t="36127" r="8936" b="28867"/>
          <a:stretch>
            <a:fillRect/>
          </a:stretch>
        </p:blipFill>
        <p:spPr>
          <a:xfrm>
            <a:off x="8866402" y="4400910"/>
            <a:ext cx="3085570" cy="18854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24578"/>
                                        </p:tgtEl>
                                        <p:attrNameLst>
                                          <p:attrName>style.visibility</p:attrName>
                                        </p:attrNameLst>
                                      </p:cBhvr>
                                      <p:to>
                                        <p:strVal val="visible"/>
                                      </p:to>
                                    </p:set>
                                    <p:animEffect transition="in" filter="barn(outVertical)">
                                      <p:cBhvr>
                                        <p:cTn id="25" dur="500"/>
                                        <p:tgtEl>
                                          <p:spTgt spid="24578"/>
                                        </p:tgtEl>
                                      </p:cBhvr>
                                    </p:animEffec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16" presetClass="entr" presetSubtype="37" fill="hold" nodeType="after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barn(outVertical)">
                                      <p:cBhvr>
                                        <p:cTn id="34" dur="500"/>
                                        <p:tgtEl>
                                          <p:spTgt spid="104"/>
                                        </p:tgtEl>
                                      </p:cBhvr>
                                    </p:animEffect>
                                  </p:childTnLst>
                                </p:cTn>
                              </p:par>
                              <p:par>
                                <p:cTn id="35" presetID="16" presetClass="entr" presetSubtype="37" fill="hold" nodeType="withEffect">
                                  <p:stCondLst>
                                    <p:cond delay="0"/>
                                  </p:stCondLst>
                                  <p:childTnLst>
                                    <p:set>
                                      <p:cBhvr>
                                        <p:cTn id="36" dur="1" fill="hold">
                                          <p:stCondLst>
                                            <p:cond delay="0"/>
                                          </p:stCondLst>
                                        </p:cTn>
                                        <p:tgtEl>
                                          <p:spTgt spid="24580"/>
                                        </p:tgtEl>
                                        <p:attrNameLst>
                                          <p:attrName>style.visibility</p:attrName>
                                        </p:attrNameLst>
                                      </p:cBhvr>
                                      <p:to>
                                        <p:strVal val="visible"/>
                                      </p:to>
                                    </p:set>
                                    <p:animEffect transition="in" filter="barn(outVertical)">
                                      <p:cBhvr>
                                        <p:cTn id="37" dur="500"/>
                                        <p:tgtEl>
                                          <p:spTgt spid="24580"/>
                                        </p:tgtEl>
                                      </p:cBhvr>
                                    </p:animEffect>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16" presetClass="entr" presetSubtype="37"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outVertical)">
                                      <p:cBhvr>
                                        <p:cTn id="46" dur="500"/>
                                        <p:tgtEl>
                                          <p:spTgt spid="12"/>
                                        </p:tgtEl>
                                      </p:cBhvr>
                                    </p:animEffect>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2500"/>
                            </p:stCondLst>
                            <p:childTnLst>
                              <p:par>
                                <p:cTn id="53" presetID="16" presetClass="entr" presetSubtype="37"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out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6317678" cy="6183313"/>
          </a:xfrm>
          <a:prstGeom prst="rect">
            <a:avLst/>
          </a:prstGeom>
        </p:spPr>
      </p:pic>
      <p:pic>
        <p:nvPicPr>
          <p:cNvPr id="3" name="Picture 3" descr="sung than c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6096000" y="0"/>
            <a:ext cx="6096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7620000" y="6183313"/>
            <a:ext cx="3048000" cy="53340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20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SÚNG THẦN CƠ</a:t>
            </a:r>
            <a:endParaRPr kumimoji="0" lang="x-none" sz="20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6" name="WordArt 4"/>
          <p:cNvSpPr>
            <a:spLocks noChangeArrowheads="1" noChangeShapeType="1" noTextEdit="1"/>
          </p:cNvSpPr>
          <p:nvPr/>
        </p:nvSpPr>
        <p:spPr bwMode="auto">
          <a:xfrm>
            <a:off x="1395985" y="6183313"/>
            <a:ext cx="3176016" cy="53340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24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Chiến thuyền</a:t>
            </a:r>
            <a:endParaRPr kumimoji="0" lang="x-none" sz="24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thuyền và súng thần cơ.mp4" descr="thuyền và súng thần cơ.mp4">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7809852" y="-64265"/>
            <a:ext cx="4382147" cy="6986528"/>
          </a:xfrm>
          <a:prstGeom prst="rect">
            <a:avLst/>
          </a:prstGeom>
          <a:noFill/>
          <a:ln w="9525">
            <a:solidFill>
              <a:srgbClr val="CCCC00"/>
            </a:solidFill>
            <a:miter lim="800000"/>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gọi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An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Tôn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Kinh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hay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Giai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Bắc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860m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863m.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coi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tòa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duy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ở</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27/6/2011, UNESCO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di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sản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văn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hóa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thế</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giới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endPar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endParaRPr>
          </a:p>
        </p:txBody>
      </p:sp>
      <p:pic>
        <p:nvPicPr>
          <p:cNvPr id="22531" name="Picture 8" descr="1442thanhnhaH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7809853"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9" descr="tuong%20thanh%20nha%20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1"/>
            <a:ext cx="7809852"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decel="50000" fill="hold">
                                          <p:stCondLst>
                                            <p:cond delay="0"/>
                                          </p:stCondLst>
                                        </p:cTn>
                                        <p:tgtEl>
                                          <p:spTgt spid="2048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48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484"/>
                                        </p:tgtEl>
                                        <p:attrNameLst>
                                          <p:attrName>ppt_w</p:attrName>
                                        </p:attrNameLst>
                                      </p:cBhvr>
                                      <p:tavLst>
                                        <p:tav tm="0">
                                          <p:val>
                                            <p:strVal val="#ppt_w*.05"/>
                                          </p:val>
                                        </p:tav>
                                        <p:tav tm="100000">
                                          <p:val>
                                            <p:strVal val="#ppt_w"/>
                                          </p:val>
                                        </p:tav>
                                      </p:tavLst>
                                    </p:anim>
                                    <p:anim calcmode="lin" valueType="num">
                                      <p:cBhvr>
                                        <p:cTn id="10" dur="1000" fill="hold"/>
                                        <p:tgtEl>
                                          <p:spTgt spid="2048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48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48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48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484"/>
                                        </p:tgtEl>
                                      </p:cBhvr>
                                    </p:animEffect>
                                  </p:childTnLst>
                                </p:cTn>
                              </p:par>
                              <p:par>
                                <p:cTn id="15" presetID="25" presetClass="entr" presetSubtype="0" fill="hold" nodeType="withEffect">
                                  <p:stCondLst>
                                    <p:cond delay="0"/>
                                  </p:stCondLst>
                                  <p:childTnLst>
                                    <p:set>
                                      <p:cBhvr>
                                        <p:cTn id="16" dur="1" fill="hold">
                                          <p:stCondLst>
                                            <p:cond delay="0"/>
                                          </p:stCondLst>
                                        </p:cTn>
                                        <p:tgtEl>
                                          <p:spTgt spid="22531"/>
                                        </p:tgtEl>
                                        <p:attrNameLst>
                                          <p:attrName>style.visibility</p:attrName>
                                        </p:attrNameLst>
                                      </p:cBhvr>
                                      <p:to>
                                        <p:strVal val="visible"/>
                                      </p:to>
                                    </p:set>
                                    <p:anim calcmode="lin" valueType="num">
                                      <p:cBhvr>
                                        <p:cTn id="17" dur="500" decel="50000" fill="hold">
                                          <p:stCondLst>
                                            <p:cond delay="0"/>
                                          </p:stCondLst>
                                        </p:cTn>
                                        <p:tgtEl>
                                          <p:spTgt spid="2253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253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2531"/>
                                        </p:tgtEl>
                                        <p:attrNameLst>
                                          <p:attrName>ppt_w</p:attrName>
                                        </p:attrNameLst>
                                      </p:cBhvr>
                                      <p:tavLst>
                                        <p:tav tm="0">
                                          <p:val>
                                            <p:strVal val="#ppt_w*.05"/>
                                          </p:val>
                                        </p:tav>
                                        <p:tav tm="100000">
                                          <p:val>
                                            <p:strVal val="#ppt_w"/>
                                          </p:val>
                                        </p:tav>
                                      </p:tavLst>
                                    </p:anim>
                                    <p:anim calcmode="lin" valueType="num">
                                      <p:cBhvr>
                                        <p:cTn id="20" dur="1000" fill="hold"/>
                                        <p:tgtEl>
                                          <p:spTgt spid="2253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253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253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253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2531"/>
                                        </p:tgtEl>
                                      </p:cBhvr>
                                    </p:animEffect>
                                  </p:childTnLst>
                                </p:cTn>
                              </p:par>
                              <p:par>
                                <p:cTn id="25" presetID="25" presetClass="entr" presetSubtype="0" fill="hold" nodeType="withEffect">
                                  <p:stCondLst>
                                    <p:cond delay="0"/>
                                  </p:stCondLst>
                                  <p:childTnLst>
                                    <p:set>
                                      <p:cBhvr>
                                        <p:cTn id="26" dur="1" fill="hold">
                                          <p:stCondLst>
                                            <p:cond delay="0"/>
                                          </p:stCondLst>
                                        </p:cTn>
                                        <p:tgtEl>
                                          <p:spTgt spid="22532"/>
                                        </p:tgtEl>
                                        <p:attrNameLst>
                                          <p:attrName>style.visibility</p:attrName>
                                        </p:attrNameLst>
                                      </p:cBhvr>
                                      <p:to>
                                        <p:strVal val="visible"/>
                                      </p:to>
                                    </p:set>
                                    <p:anim calcmode="lin" valueType="num">
                                      <p:cBhvr>
                                        <p:cTn id="27" dur="500" decel="50000" fill="hold">
                                          <p:stCondLst>
                                            <p:cond delay="0"/>
                                          </p:stCondLst>
                                        </p:cTn>
                                        <p:tgtEl>
                                          <p:spTgt spid="2253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253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2532"/>
                                        </p:tgtEl>
                                        <p:attrNameLst>
                                          <p:attrName>ppt_w</p:attrName>
                                        </p:attrNameLst>
                                      </p:cBhvr>
                                      <p:tavLst>
                                        <p:tav tm="0">
                                          <p:val>
                                            <p:strVal val="#ppt_w*.05"/>
                                          </p:val>
                                        </p:tav>
                                        <p:tav tm="100000">
                                          <p:val>
                                            <p:strVal val="#ppt_w"/>
                                          </p:val>
                                        </p:tav>
                                      </p:tavLst>
                                    </p:anim>
                                    <p:anim calcmode="lin" valueType="num">
                                      <p:cBhvr>
                                        <p:cTn id="30" dur="1000" fill="hold"/>
                                        <p:tgtEl>
                                          <p:spTgt spid="2253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253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253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253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890" y="36216"/>
            <a:ext cx="1115022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Bài 18: </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Nhà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ồ và cuộc kháng chiến chống quân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M</a:t>
            </a: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inh xâm lược(1400 -1407) (T1)</a:t>
            </a:r>
            <a:endPar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p:cNvGrpSpPr/>
          <p:nvPr/>
        </p:nvGrpSpPr>
        <p:grpSpPr>
          <a:xfrm>
            <a:off x="1774866" y="2406225"/>
            <a:ext cx="8642267" cy="1604210"/>
            <a:chOff x="1865312" y="2245895"/>
            <a:chExt cx="8642267" cy="1604210"/>
          </a:xfrm>
        </p:grpSpPr>
        <p:sp>
          <p:nvSpPr>
            <p:cNvPr id="6" name="Rounded Rectangle 5"/>
            <p:cNvSpPr/>
            <p:nvPr/>
          </p:nvSpPr>
          <p:spPr>
            <a:xfrm>
              <a:off x="1865312" y="2245895"/>
              <a:ext cx="8642267" cy="16042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8" name="Rectangle 5"/>
            <p:cNvSpPr>
              <a:spLocks noChangeArrowheads="1"/>
            </p:cNvSpPr>
            <p:nvPr/>
          </p:nvSpPr>
          <p:spPr bwMode="auto">
            <a:xfrm>
              <a:off x="1865312" y="2328150"/>
              <a:ext cx="846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x-none" sz="3600" b="1" i="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Những</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biện</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pháp</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cải</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cách</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của</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Hồ</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Quý</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Ly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có</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ý</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nghĩa</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tác</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dụng</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và</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hạn</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chế</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gì</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 </a:t>
              </a:r>
              <a:endParaRPr lang="en-US" altLang="x-none" sz="3600" b="1">
                <a:solidFill>
                  <a:schemeClr val="tx2">
                    <a:lumMod val="10000"/>
                  </a:schemeClr>
                </a:solidFill>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1"/>
          <a:stretch>
            <a:fillRect/>
          </a:stretch>
        </p:blipFill>
        <p:spPr>
          <a:xfrm>
            <a:off x="11379199" y="5983337"/>
            <a:ext cx="959650" cy="959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589520" y="457200"/>
            <a:ext cx="4602480" cy="5632704"/>
            <a:chOff x="7589520" y="457200"/>
            <a:chExt cx="4602480" cy="5632704"/>
          </a:xfrm>
        </p:grpSpPr>
        <p:sp>
          <p:nvSpPr>
            <p:cNvPr id="3" name="Rounded Rectangle 2"/>
            <p:cNvSpPr/>
            <p:nvPr/>
          </p:nvSpPr>
          <p:spPr>
            <a:xfrm>
              <a:off x="7589520" y="457200"/>
              <a:ext cx="4602480"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3" name="Rectangle 12"/>
            <p:cNvSpPr/>
            <p:nvPr/>
          </p:nvSpPr>
          <p:spPr>
            <a:xfrm>
              <a:off x="871888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b="1">
                  <a:solidFill>
                    <a:srgbClr val="0070C0"/>
                  </a:solidFill>
                  <a:latin typeface="Times New Roman" panose="02020603050405020304" pitchFamily="18" charset="0"/>
                  <a:cs typeface="Times New Roman" panose="02020603050405020304" pitchFamily="18" charset="0"/>
                </a:rPr>
                <a:t>Hạn chế</a:t>
              </a:r>
              <a:endParaRPr lang="x-none" sz="3200" b="1">
                <a:solidFill>
                  <a:srgbClr val="0070C0"/>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374681" y="469232"/>
            <a:ext cx="5127761" cy="5632704"/>
            <a:chOff x="374681" y="457200"/>
            <a:chExt cx="5127761" cy="5632704"/>
          </a:xfrm>
        </p:grpSpPr>
        <p:sp>
          <p:nvSpPr>
            <p:cNvPr id="6" name="Rounded Rectangle 5"/>
            <p:cNvSpPr/>
            <p:nvPr/>
          </p:nvSpPr>
          <p:spPr>
            <a:xfrm>
              <a:off x="374681" y="457200"/>
              <a:ext cx="5127761"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2800"/>
            </a:p>
          </p:txBody>
        </p:sp>
        <p:sp>
          <p:nvSpPr>
            <p:cNvPr id="4" name="Rectangle 3"/>
            <p:cNvSpPr/>
            <p:nvPr/>
          </p:nvSpPr>
          <p:spPr>
            <a:xfrm>
              <a:off x="147587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b="1">
                  <a:solidFill>
                    <a:srgbClr val="FF0000"/>
                  </a:solidFill>
                  <a:latin typeface="Times New Roman" panose="02020603050405020304" pitchFamily="18" charset="0"/>
                  <a:cs typeface="Times New Roman" panose="02020603050405020304" pitchFamily="18" charset="0"/>
                </a:rPr>
                <a:t>Tích cực</a:t>
              </a:r>
              <a:endParaRPr lang="x-none" sz="3200" b="1">
                <a:solidFill>
                  <a:srgbClr val="FF0000"/>
                </a:solidFill>
                <a:latin typeface="Times New Roman" panose="02020603050405020304" pitchFamily="18" charset="0"/>
                <a:cs typeface="Times New Roman" panose="02020603050405020304" pitchFamily="18" charset="0"/>
              </a:endParaRPr>
            </a:p>
          </p:txBody>
        </p:sp>
      </p:grpSp>
      <p:sp>
        <p:nvSpPr>
          <p:cNvPr id="2" name="Text Box 25"/>
          <p:cNvSpPr txBox="1">
            <a:spLocks noChangeArrowheads="1"/>
          </p:cNvSpPr>
          <p:nvPr/>
        </p:nvSpPr>
        <p:spPr bwMode="auto">
          <a:xfrm>
            <a:off x="7741118" y="1513787"/>
            <a:ext cx="42992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x-none" sz="2800" b="1">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Một</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số</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chính</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sách</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triệt</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để</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phù</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hợp</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với</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tình</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hình</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thực</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tế</a:t>
            </a:r>
            <a:r>
              <a:rPr lang="vi-VN" altLang="x-none" sz="2800">
                <a:solidFill>
                  <a:schemeClr val="tx2">
                    <a:lumMod val="10000"/>
                  </a:schemeClr>
                </a:solidFill>
                <a:latin typeface="Times New Roman" panose="02020603050405020304" pitchFamily="18" charset="0"/>
                <a:cs typeface="Times New Roman" panose="02020603050405020304" pitchFamily="18" charset="0"/>
              </a:rPr>
              <a:t>.</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endParaRPr lang="en-US" altLang="x-none" sz="2800">
              <a:solidFill>
                <a:schemeClr val="tx2">
                  <a:lumMod val="10000"/>
                </a:schemeClr>
              </a:solidFill>
              <a:latin typeface="Times New Roman" panose="02020603050405020304" pitchFamily="18" charset="0"/>
              <a:cs typeface="Times New Roman" panose="02020603050405020304" pitchFamily="18" charset="0"/>
            </a:endParaRPr>
          </a:p>
        </p:txBody>
      </p:sp>
      <p:sp>
        <p:nvSpPr>
          <p:cNvPr id="5" name="Text Box 23"/>
          <p:cNvSpPr txBox="1">
            <a:spLocks noChangeArrowheads="1"/>
          </p:cNvSpPr>
          <p:nvPr/>
        </p:nvSpPr>
        <p:spPr bwMode="auto">
          <a:xfrm>
            <a:off x="818927" y="3059209"/>
            <a:ext cx="4348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x-none" sz="2800">
                <a:solidFill>
                  <a:srgbClr val="FF0000"/>
                </a:solidFill>
                <a:latin typeface="Times New Roman" panose="02020603050405020304" pitchFamily="18" charset="0"/>
                <a:cs typeface="Times New Roman" panose="02020603050405020304" pitchFamily="18" charset="0"/>
              </a:rPr>
              <a:t>-</a:t>
            </a:r>
            <a:r>
              <a:rPr lang="en-US" altLang="x-none" sz="2800">
                <a:solidFill>
                  <a:prstClr val="black"/>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Làm</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suy</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yếu</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thế</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lực</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của</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qúy</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tộc</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tôn</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thất</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nhà</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Trần</a:t>
            </a:r>
            <a:endParaRPr lang="en-US" altLang="x-none" sz="2800">
              <a:solidFill>
                <a:srgbClr val="FF0000"/>
              </a:solidFill>
              <a:latin typeface="Times New Roman" panose="02020603050405020304" pitchFamily="18" charset="0"/>
              <a:cs typeface="Times New Roman" panose="02020603050405020304" pitchFamily="18" charset="0"/>
            </a:endParaRPr>
          </a:p>
        </p:txBody>
      </p:sp>
      <p:sp>
        <p:nvSpPr>
          <p:cNvPr id="10" name="Text Box 17"/>
          <p:cNvSpPr txBox="1">
            <a:spLocks noChangeArrowheads="1"/>
          </p:cNvSpPr>
          <p:nvPr/>
        </p:nvSpPr>
        <p:spPr bwMode="black">
          <a:xfrm>
            <a:off x="637321" y="2190154"/>
            <a:ext cx="46024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x-none" sz="2800" b="1">
                <a:solidFill>
                  <a:srgbClr val="FFFFFF"/>
                </a:solidFill>
                <a:latin typeface="Times New Roman" panose="02020603050405020304" pitchFamily="18" charset="0"/>
                <a:cs typeface="Times New Roman" panose="02020603050405020304" pitchFamily="18" charset="0"/>
              </a:rPr>
              <a:t> </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Hạn</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chế</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tập</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trung</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ruộng</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đất</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của</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giai</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cấp</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quý</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tộc</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địa</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chủ</a:t>
            </a:r>
            <a:r>
              <a:rPr lang="en-US" altLang="x-none" sz="2800">
                <a:solidFill>
                  <a:srgbClr val="FF0000"/>
                </a:solidFill>
                <a:latin typeface="Times New Roman" panose="02020603050405020304" pitchFamily="18" charset="0"/>
                <a:cs typeface="Times New Roman" panose="02020603050405020304" pitchFamily="18" charset="0"/>
              </a:rPr>
              <a:t>. </a:t>
            </a:r>
            <a:endParaRPr lang="en-US" altLang="x-none" sz="2800">
              <a:solidFill>
                <a:srgbClr val="FF0000"/>
              </a:solidFill>
              <a:latin typeface="Times New Roman" panose="02020603050405020304" pitchFamily="18" charset="0"/>
              <a:cs typeface="Times New Roman" panose="02020603050405020304" pitchFamily="18" charset="0"/>
            </a:endParaRPr>
          </a:p>
        </p:txBody>
      </p:sp>
      <p:sp>
        <p:nvSpPr>
          <p:cNvPr id="11" name="Text Box 24"/>
          <p:cNvSpPr txBox="1">
            <a:spLocks noChangeArrowheads="1"/>
          </p:cNvSpPr>
          <p:nvPr/>
        </p:nvSpPr>
        <p:spPr bwMode="auto">
          <a:xfrm>
            <a:off x="737538" y="4043871"/>
            <a:ext cx="4511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Tăng</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nguồn</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thu</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nhập</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của</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nhà</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nước</a:t>
            </a:r>
            <a:r>
              <a:rPr lang="en-US" altLang="x-none" sz="2800">
                <a:solidFill>
                  <a:srgbClr val="FF0000"/>
                </a:solidFill>
                <a:latin typeface="Times New Roman" panose="02020603050405020304" pitchFamily="18" charset="0"/>
                <a:cs typeface="Times New Roman" panose="02020603050405020304" pitchFamily="18" charset="0"/>
              </a:rPr>
              <a:t>.</a:t>
            </a:r>
            <a:endParaRPr lang="en-US" altLang="x-none" sz="280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737538" y="4970983"/>
            <a:ext cx="43081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Cải</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cách</a:t>
            </a:r>
            <a:r>
              <a:rPr lang="en-US" altLang="x-none" sz="2800">
                <a:solidFill>
                  <a:srgbClr val="FF0000"/>
                </a:solidFill>
                <a:latin typeface="Times New Roman" panose="02020603050405020304" pitchFamily="18" charset="0"/>
                <a:cs typeface="Times New Roman" panose="02020603050405020304" pitchFamily="18" charset="0"/>
              </a:rPr>
              <a:t> VH-GD </a:t>
            </a:r>
            <a:r>
              <a:rPr lang="en-US" altLang="x-none" sz="2800" err="1">
                <a:solidFill>
                  <a:srgbClr val="FF0000"/>
                </a:solidFill>
                <a:latin typeface="Times New Roman" panose="02020603050405020304" pitchFamily="18" charset="0"/>
                <a:cs typeface="Times New Roman" panose="02020603050405020304" pitchFamily="18" charset="0"/>
              </a:rPr>
              <a:t>có</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nhiều</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tiến</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bộ</a:t>
            </a:r>
            <a:endParaRPr lang="en-US" altLang="x-none" sz="280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608784" y="3285584"/>
            <a:ext cx="4431617" cy="1815882"/>
          </a:xfrm>
          <a:prstGeom prst="rect">
            <a:avLst/>
          </a:prstGeom>
        </p:spPr>
        <p:txBody>
          <a:bodyPr wrap="square">
            <a:spAutoFit/>
          </a:bodyPr>
          <a:lstStyle/>
          <a:p>
            <a:pPr lvl="0" algn="just">
              <a:spcBef>
                <a:spcPct val="50000"/>
              </a:spcBef>
              <a:buFontTx/>
              <a:buChar char="-"/>
            </a:pP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Chưa</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giải</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quyết</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được</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những</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yêu</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cầu</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bức</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thiết</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của</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cuộc</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sống</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đông</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đảo</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nhân</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dân</a:t>
            </a:r>
            <a:r>
              <a:rPr lang="en-US" altLang="x-none" sz="2800">
                <a:solidFill>
                  <a:srgbClr val="FFC35C">
                    <a:lumMod val="10000"/>
                  </a:srgbClr>
                </a:solidFill>
                <a:latin typeface="Times New Roman" panose="02020603050405020304" pitchFamily="18" charset="0"/>
                <a:cs typeface="Times New Roman" panose="02020603050405020304" pitchFamily="18" charset="0"/>
              </a:rPr>
              <a:t>.</a:t>
            </a:r>
            <a:endParaRPr lang="en-US" altLang="x-none" sz="2800">
              <a:solidFill>
                <a:srgbClr val="FFC35C">
                  <a:lumMod val="10000"/>
                </a:srgbClr>
              </a:solidFill>
              <a:latin typeface="Times New Roman" panose="02020603050405020304" pitchFamily="18" charset="0"/>
              <a:cs typeface="Times New Roman" panose="02020603050405020304" pitchFamily="18" charset="0"/>
            </a:endParaRPr>
          </a:p>
        </p:txBody>
      </p:sp>
      <p:sp>
        <p:nvSpPr>
          <p:cNvPr id="15" name="TextBox 14"/>
          <p:cNvSpPr txBox="1">
            <a:spLocks noChangeArrowheads="1"/>
          </p:cNvSpPr>
          <p:nvPr/>
        </p:nvSpPr>
        <p:spPr bwMode="auto">
          <a:xfrm>
            <a:off x="818927" y="1375287"/>
            <a:ext cx="44296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Đưa</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đất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nước</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thoát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khỏi</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khủng</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hoảng</a:t>
            </a:r>
            <a:r>
              <a:rPr lang="en-US" altLang="en-US" sz="2800">
                <a:solidFill>
                  <a:srgbClr val="FF0000"/>
                </a:solidFill>
                <a:latin typeface="Times New Roman" panose="02020603050405020304" pitchFamily="18" charset="0"/>
              </a:rPr>
              <a:t>. </a:t>
            </a:r>
            <a:endParaRPr lang="en-US" altLang="en-US" sz="2800">
              <a:solidFill>
                <a:srgbClr val="FF0000"/>
              </a:solidFill>
              <a:latin typeface="Times New Roman" panose="02020603050405020304" pitchFamily="18" charset="0"/>
            </a:endParaRPr>
          </a:p>
        </p:txBody>
      </p:sp>
      <p:pic>
        <p:nvPicPr>
          <p:cNvPr id="7" name="Picture 6"/>
          <p:cNvPicPr>
            <a:picLocks noChangeAspect="1"/>
          </p:cNvPicPr>
          <p:nvPr/>
        </p:nvPicPr>
        <p:blipFill>
          <a:blip r:embed="rId1"/>
          <a:stretch>
            <a:fillRect/>
          </a:stretch>
        </p:blipFill>
        <p:spPr>
          <a:xfrm>
            <a:off x="11379199" y="5983337"/>
            <a:ext cx="959650" cy="959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37" y="1837754"/>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Pr>
              <a:t>d. Tác động</a:t>
            </a:r>
            <a:endParaRPr kumimoji="0" lang="x-none" sz="3200" b="0" i="0" u="none" strike="noStrike" kern="1200" cap="none" spc="0" normalizeH="0" baseline="0" noProof="0">
              <a:ln>
                <a:noFill/>
              </a:ln>
              <a:solidFill>
                <a:srgbClr val="282848"/>
              </a:solidFill>
              <a:effectLst/>
              <a:uLnTx/>
              <a:uFillTx/>
              <a:latin typeface="Arial" panose="020B0604020202020204"/>
              <a:ea typeface="+mn-ea"/>
              <a:cs typeface="+mn-cs"/>
            </a:endParaRPr>
          </a:p>
        </p:txBody>
      </p:sp>
      <p:sp>
        <p:nvSpPr>
          <p:cNvPr id="7" name="TextBox 6"/>
          <p:cNvSpPr txBox="1"/>
          <p:nvPr/>
        </p:nvSpPr>
        <p:spPr>
          <a:xfrm>
            <a:off x="94902" y="2495184"/>
            <a:ext cx="11757792" cy="1384995"/>
          </a:xfrm>
          <a:prstGeom prst="rect">
            <a:avLst/>
          </a:prstGeom>
          <a:noFill/>
        </p:spPr>
        <p:txBody>
          <a:bodyPr wrap="square" rtlCol="0">
            <a:spAutoFit/>
          </a:bodyPr>
          <a:lstStyle/>
          <a:p>
            <a:r>
              <a:rPr lang="x-none" sz="2800">
                <a:latin typeface="Times New Roman" panose="02020603050405020304" pitchFamily="18" charset="0"/>
                <a:cs typeface="Times New Roman" panose="02020603050405020304" pitchFamily="18" charset="0"/>
              </a:rPr>
              <a:t>- Ưu điểm: cải cách của Hồ Quý Ly có nhiều điểm tiến bộ góp phần cùng cố quyền lực chính quyền trung ương, giảm bớt thế lực từng lớp quý tộc, tăng cường tiềm lực kinh tế đất nước và phát triển văn hóa dân tộc.</a:t>
            </a:r>
            <a:endParaRPr lang="x-none" sz="2800">
              <a:latin typeface="Times New Roman" panose="02020603050405020304" pitchFamily="18" charset="0"/>
              <a:cs typeface="Times New Roman" panose="02020603050405020304" pitchFamily="18" charset="0"/>
            </a:endParaRPr>
          </a:p>
        </p:txBody>
      </p:sp>
      <p:sp>
        <p:nvSpPr>
          <p:cNvPr id="9" name="TextBox 8"/>
          <p:cNvSpPr txBox="1"/>
          <p:nvPr/>
        </p:nvSpPr>
        <p:spPr>
          <a:xfrm>
            <a:off x="94902" y="4133208"/>
            <a:ext cx="11757792" cy="523220"/>
          </a:xfrm>
          <a:prstGeom prst="rect">
            <a:avLst/>
          </a:prstGeom>
          <a:noFill/>
        </p:spPr>
        <p:txBody>
          <a:bodyPr wrap="square" rtlCol="0">
            <a:spAutoFit/>
          </a:bodyPr>
          <a:lstStyle/>
          <a:p>
            <a:r>
              <a:rPr lang="x-none" sz="2800">
                <a:latin typeface="Times New Roman" panose="02020603050405020304" pitchFamily="18" charset="0"/>
                <a:cs typeface="Times New Roman" panose="02020603050405020304" pitchFamily="18" charset="0"/>
              </a:rPr>
              <a:t>- Hạn chế:  những cải cách đó </a:t>
            </a:r>
            <a:r>
              <a:rPr lang="en-US" sz="2800">
                <a:latin typeface="Times New Roman" panose="02020603050405020304" pitchFamily="18" charset="0"/>
                <a:cs typeface="Times New Roman" panose="02020603050405020304" pitchFamily="18" charset="0"/>
              </a:rPr>
              <a:t>chưa triệt để </a:t>
            </a:r>
            <a:r>
              <a:rPr lang="x-none" sz="2800">
                <a:latin typeface="Times New Roman" panose="02020603050405020304" pitchFamily="18" charset="0"/>
                <a:cs typeface="Times New Roman" panose="02020603050405020304" pitchFamily="18" charset="0"/>
              </a:rPr>
              <a:t>và kết quả trong thực tế còn hạn chế</a:t>
            </a:r>
            <a:endParaRPr lang="x-none" sz="2800">
              <a:latin typeface="Times New Roman" panose="02020603050405020304" pitchFamily="18" charset="0"/>
              <a:cs typeface="Times New Roman" panose="02020603050405020304" pitchFamily="18" charset="0"/>
            </a:endParaRPr>
          </a:p>
        </p:txBody>
      </p:sp>
      <p:sp>
        <p:nvSpPr>
          <p:cNvPr id="5" name="Google Shape;1485;p43"/>
          <p:cNvSpPr txBox="1"/>
          <p:nvPr/>
        </p:nvSpPr>
        <p:spPr>
          <a:xfrm>
            <a:off x="0" y="1005214"/>
            <a:ext cx="5486400" cy="8325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2. Cải cách của Hồ Quý Ly</a:t>
            </a:r>
            <a:endPar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2" name="Picture 1"/>
          <p:cNvPicPr>
            <a:picLocks noChangeAspect="1"/>
          </p:cNvPicPr>
          <p:nvPr/>
        </p:nvPicPr>
        <p:blipFill>
          <a:blip r:embed="rId1"/>
          <a:stretch>
            <a:fillRect/>
          </a:stretch>
        </p:blipFill>
        <p:spPr>
          <a:xfrm>
            <a:off x="11379199" y="5983337"/>
            <a:ext cx="959650" cy="959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0" y="42863"/>
            <a:ext cx="12191999" cy="6751638"/>
            <a:chOff x="1524001" y="42863"/>
            <a:chExt cx="9131300" cy="6751638"/>
          </a:xfrm>
        </p:grpSpPr>
        <p:pic>
          <p:nvPicPr>
            <p:cNvPr id="49154" name="Picture 2"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45476" y="4468813"/>
              <a:ext cx="223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4688" y="5375276"/>
              <a:ext cx="22526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5475" y="3508375"/>
              <a:ext cx="23558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4813" y="3013076"/>
              <a:ext cx="17145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926" y="5049838"/>
              <a:ext cx="3165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7838" y="5822951"/>
              <a:ext cx="43307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2814" y="5857876"/>
              <a:ext cx="2198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2163" y="3013076"/>
              <a:ext cx="114776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77976" y="3721100"/>
              <a:ext cx="2644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1" y="3043238"/>
              <a:ext cx="27479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41463" y="1981200"/>
              <a:ext cx="27352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54475" y="2952750"/>
              <a:ext cx="29654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8338" y="755651"/>
              <a:ext cx="34480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86151" y="1171575"/>
              <a:ext cx="3140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88114" y="42863"/>
              <a:ext cx="1787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7"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60714" y="133351"/>
              <a:ext cx="350837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51601" y="1104900"/>
              <a:ext cx="6762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28014" y="1285876"/>
              <a:ext cx="24272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04201" y="568325"/>
              <a:ext cx="2282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51826" y="1800225"/>
              <a:ext cx="2366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54814" y="1593850"/>
              <a:ext cx="16668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91213" y="2392363"/>
              <a:ext cx="19748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 name="Title 2"/>
          <p:cNvSpPr>
            <a:spLocks noGrp="1"/>
          </p:cNvSpPr>
          <p:nvPr>
            <p:ph type="title"/>
          </p:nvPr>
        </p:nvSpPr>
        <p:spPr>
          <a:xfrm>
            <a:off x="2634634" y="578084"/>
            <a:ext cx="7416799" cy="1122400"/>
          </a:xfrm>
        </p:spPr>
        <p:txBody>
          <a:bodyPr/>
          <a:lstStyle/>
          <a:p>
            <a:pPr algn="ctr"/>
            <a:r>
              <a:rPr lang="en-US" sz="7200">
                <a:latin typeface="Times New Roman" panose="02020603050405020304" pitchFamily="18" charset="0"/>
                <a:cs typeface="Times New Roman" panose="02020603050405020304" pitchFamily="18" charset="0"/>
              </a:rPr>
              <a:t>C. </a:t>
            </a:r>
            <a:r>
              <a:rPr lang="en-US" sz="7200" err="1">
                <a:latin typeface="Times New Roman" panose="02020603050405020304" pitchFamily="18" charset="0"/>
                <a:cs typeface="Times New Roman" panose="02020603050405020304" pitchFamily="18" charset="0"/>
              </a:rPr>
              <a:t>Luyện</a:t>
            </a:r>
            <a:r>
              <a:rPr lang="en-US" sz="7200">
                <a:latin typeface="Times New Roman" panose="02020603050405020304" pitchFamily="18" charset="0"/>
                <a:cs typeface="Times New Roman" panose="02020603050405020304" pitchFamily="18" charset="0"/>
              </a:rPr>
              <a:t> </a:t>
            </a:r>
            <a:r>
              <a:rPr lang="en-US" sz="7200" err="1">
                <a:latin typeface="Times New Roman" panose="02020603050405020304" pitchFamily="18" charset="0"/>
                <a:cs typeface="Times New Roman" panose="02020603050405020304" pitchFamily="18" charset="0"/>
              </a:rPr>
              <a:t>tập</a:t>
            </a:r>
            <a:endParaRPr lang="x-none" sz="720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47623"/>
          <a:stretch>
            <a:fillRect/>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3222" t="47623"/>
          <a:stretch>
            <a:fillRect/>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13" name="Group"/>
          <p:cNvGrpSpPr/>
          <p:nvPr/>
        </p:nvGrpSpPr>
        <p:grpSpPr>
          <a:xfrm>
            <a:off x="5742739" y="4227158"/>
            <a:ext cx="2275566" cy="2179668"/>
            <a:chOff x="-1" y="-1"/>
            <a:chExt cx="2275565" cy="2179667"/>
          </a:xfrm>
        </p:grpSpPr>
        <p:sp>
          <p:nvSpPr>
            <p:cNvPr id="4703" name="Triangle"/>
            <p:cNvSpPr/>
            <p:nvPr/>
          </p:nvSpPr>
          <p:spPr>
            <a:xfrm>
              <a:off x="808890" y="-2"/>
              <a:ext cx="327916" cy="622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4" name="Triangle"/>
            <p:cNvSpPr/>
            <p:nvPr/>
          </p:nvSpPr>
          <p:spPr>
            <a:xfrm>
              <a:off x="949928" y="6302"/>
              <a:ext cx="184999" cy="620259"/>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5" name="Triangle"/>
            <p:cNvSpPr/>
            <p:nvPr/>
          </p:nvSpPr>
          <p:spPr>
            <a:xfrm>
              <a:off x="1097795" y="2928"/>
              <a:ext cx="206288" cy="619703"/>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6" name="Triangle"/>
            <p:cNvSpPr/>
            <p:nvPr/>
          </p:nvSpPr>
          <p:spPr>
            <a:xfrm>
              <a:off x="1136260" y="5187"/>
              <a:ext cx="228585" cy="5847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7" name="Triangle"/>
            <p:cNvSpPr/>
            <p:nvPr/>
          </p:nvSpPr>
          <p:spPr>
            <a:xfrm>
              <a:off x="1134919" y="1476"/>
              <a:ext cx="302023" cy="58836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8" name="Shape"/>
            <p:cNvSpPr/>
            <p:nvPr/>
          </p:nvSpPr>
          <p:spPr>
            <a:xfrm>
              <a:off x="-2" y="578034"/>
              <a:ext cx="952198" cy="160008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9" name="Shape"/>
            <p:cNvSpPr/>
            <p:nvPr/>
          </p:nvSpPr>
          <p:spPr>
            <a:xfrm>
              <a:off x="416196" y="576499"/>
              <a:ext cx="682216" cy="160316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0" name="Shape"/>
            <p:cNvSpPr/>
            <p:nvPr/>
          </p:nvSpPr>
          <p:spPr>
            <a:xfrm>
              <a:off x="996954" y="579618"/>
              <a:ext cx="785108" cy="159945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1" name="Shape"/>
            <p:cNvSpPr/>
            <p:nvPr/>
          </p:nvSpPr>
          <p:spPr>
            <a:xfrm>
              <a:off x="1301709" y="580392"/>
              <a:ext cx="639103" cy="1598470"/>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2" name="Shape"/>
            <p:cNvSpPr/>
            <p:nvPr/>
          </p:nvSpPr>
          <p:spPr>
            <a:xfrm>
              <a:off x="1358591" y="571842"/>
              <a:ext cx="916974" cy="1606347"/>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26" name="Group"/>
          <p:cNvGrpSpPr/>
          <p:nvPr/>
        </p:nvGrpSpPr>
        <p:grpSpPr>
          <a:xfrm>
            <a:off x="7093358" y="2444264"/>
            <a:ext cx="3997551" cy="3829082"/>
            <a:chOff x="-1" y="0"/>
            <a:chExt cx="3997549" cy="3829080"/>
          </a:xfrm>
        </p:grpSpPr>
        <p:sp>
          <p:nvSpPr>
            <p:cNvPr id="4714" name="Triangle"/>
            <p:cNvSpPr/>
            <p:nvPr/>
          </p:nvSpPr>
          <p:spPr>
            <a:xfrm>
              <a:off x="1421002" y="-1"/>
              <a:ext cx="576054" cy="1093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5" name="Triangle"/>
            <p:cNvSpPr/>
            <p:nvPr/>
          </p:nvSpPr>
          <p:spPr>
            <a:xfrm>
              <a:off x="1668768" y="11073"/>
              <a:ext cx="324988" cy="1089624"/>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6" name="Triangle"/>
            <p:cNvSpPr/>
            <p:nvPr/>
          </p:nvSpPr>
          <p:spPr>
            <a:xfrm>
              <a:off x="1928529" y="5146"/>
              <a:ext cx="362388" cy="108864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7" name="Triangle"/>
            <p:cNvSpPr/>
            <p:nvPr/>
          </p:nvSpPr>
          <p:spPr>
            <a:xfrm>
              <a:off x="1996102" y="9112"/>
              <a:ext cx="401557" cy="1027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8" name="Triangle"/>
            <p:cNvSpPr/>
            <p:nvPr/>
          </p:nvSpPr>
          <p:spPr>
            <a:xfrm>
              <a:off x="1993749" y="2593"/>
              <a:ext cx="530566" cy="103359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9" name="Shape"/>
            <p:cNvSpPr/>
            <p:nvPr/>
          </p:nvSpPr>
          <p:spPr>
            <a:xfrm>
              <a:off x="-2" y="1015451"/>
              <a:ext cx="1672750" cy="281091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0" name="Shape"/>
            <p:cNvSpPr/>
            <p:nvPr/>
          </p:nvSpPr>
          <p:spPr>
            <a:xfrm>
              <a:off x="731145" y="1012753"/>
              <a:ext cx="1198467" cy="281632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1" name="Shape"/>
            <p:cNvSpPr/>
            <p:nvPr/>
          </p:nvSpPr>
          <p:spPr>
            <a:xfrm>
              <a:off x="1751380" y="1018233"/>
              <a:ext cx="1379218" cy="280980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2" name="Shape"/>
            <p:cNvSpPr/>
            <p:nvPr/>
          </p:nvSpPr>
          <p:spPr>
            <a:xfrm>
              <a:off x="2286750" y="1019592"/>
              <a:ext cx="1122728" cy="2808078"/>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3" name="Shape"/>
            <p:cNvSpPr/>
            <p:nvPr/>
          </p:nvSpPr>
          <p:spPr>
            <a:xfrm>
              <a:off x="2386677" y="1004573"/>
              <a:ext cx="1610872" cy="2821913"/>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4" name="Triangle"/>
            <p:cNvSpPr/>
            <p:nvPr/>
          </p:nvSpPr>
          <p:spPr>
            <a:xfrm>
              <a:off x="1751408" y="6455"/>
              <a:ext cx="246378" cy="1093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E3E2E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5" name="Shape"/>
            <p:cNvSpPr/>
            <p:nvPr/>
          </p:nvSpPr>
          <p:spPr>
            <a:xfrm>
              <a:off x="1083528" y="1040633"/>
              <a:ext cx="842872" cy="2787508"/>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37" name="Group"/>
          <p:cNvGrpSpPr/>
          <p:nvPr/>
        </p:nvGrpSpPr>
        <p:grpSpPr>
          <a:xfrm>
            <a:off x="8546085" y="1666493"/>
            <a:ext cx="5027531" cy="4815658"/>
            <a:chOff x="0" y="0"/>
            <a:chExt cx="5027529" cy="4815656"/>
          </a:xfrm>
        </p:grpSpPr>
        <p:sp>
          <p:nvSpPr>
            <p:cNvPr id="4727" name="Triangle"/>
            <p:cNvSpPr/>
            <p:nvPr/>
          </p:nvSpPr>
          <p:spPr>
            <a:xfrm>
              <a:off x="1787128" y="-1"/>
              <a:ext cx="724476" cy="13748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8" name="Triangle"/>
            <p:cNvSpPr/>
            <p:nvPr/>
          </p:nvSpPr>
          <p:spPr>
            <a:xfrm>
              <a:off x="2098733" y="13926"/>
              <a:ext cx="408721" cy="1370368"/>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9" name="Triangle"/>
            <p:cNvSpPr/>
            <p:nvPr/>
          </p:nvSpPr>
          <p:spPr>
            <a:xfrm>
              <a:off x="2425420" y="6470"/>
              <a:ext cx="455756" cy="136914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0" name="Triangle"/>
            <p:cNvSpPr/>
            <p:nvPr/>
          </p:nvSpPr>
          <p:spPr>
            <a:xfrm>
              <a:off x="2510406" y="11461"/>
              <a:ext cx="505017" cy="12919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1" name="Triangle"/>
            <p:cNvSpPr/>
            <p:nvPr/>
          </p:nvSpPr>
          <p:spPr>
            <a:xfrm>
              <a:off x="2507444" y="3262"/>
              <a:ext cx="667267" cy="129990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2" name="Shape"/>
            <p:cNvSpPr/>
            <p:nvPr/>
          </p:nvSpPr>
          <p:spPr>
            <a:xfrm>
              <a:off x="-1" y="1277086"/>
              <a:ext cx="2103738" cy="3535159"/>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3" name="Shape"/>
            <p:cNvSpPr/>
            <p:nvPr/>
          </p:nvSpPr>
          <p:spPr>
            <a:xfrm>
              <a:off x="919526" y="1273693"/>
              <a:ext cx="1507256" cy="3541964"/>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4" name="Shape"/>
            <p:cNvSpPr/>
            <p:nvPr/>
          </p:nvSpPr>
          <p:spPr>
            <a:xfrm>
              <a:off x="2202629" y="1280585"/>
              <a:ext cx="1734576" cy="3533759"/>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5" name="Shape"/>
            <p:cNvSpPr/>
            <p:nvPr/>
          </p:nvSpPr>
          <p:spPr>
            <a:xfrm>
              <a:off x="2875938" y="1282294"/>
              <a:ext cx="1412001" cy="3531587"/>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6" name="Shape"/>
            <p:cNvSpPr/>
            <p:nvPr/>
          </p:nvSpPr>
          <p:spPr>
            <a:xfrm>
              <a:off x="3001611" y="1263406"/>
              <a:ext cx="2025918" cy="354898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50" name="Group"/>
          <p:cNvGrpSpPr/>
          <p:nvPr/>
        </p:nvGrpSpPr>
        <p:grpSpPr>
          <a:xfrm>
            <a:off x="10784200" y="712010"/>
            <a:ext cx="713555" cy="1294670"/>
            <a:chOff x="-2" y="-2"/>
            <a:chExt cx="713553" cy="1294669"/>
          </a:xfrm>
        </p:grpSpPr>
        <p:grpSp>
          <p:nvGrpSpPr>
            <p:cNvPr id="4745" name="Group"/>
            <p:cNvGrpSpPr/>
            <p:nvPr/>
          </p:nvGrpSpPr>
          <p:grpSpPr>
            <a:xfrm>
              <a:off x="-3" y="-3"/>
              <a:ext cx="713554" cy="1020002"/>
              <a:chOff x="-1" y="-2"/>
              <a:chExt cx="713553" cy="1020001"/>
            </a:xfrm>
          </p:grpSpPr>
          <p:grpSp>
            <p:nvGrpSpPr>
              <p:cNvPr id="4741" name="Group"/>
              <p:cNvGrpSpPr/>
              <p:nvPr/>
            </p:nvGrpSpPr>
            <p:grpSpPr>
              <a:xfrm>
                <a:off x="30592" y="68777"/>
                <a:ext cx="682960" cy="301624"/>
                <a:chOff x="0" y="-1"/>
                <a:chExt cx="682959" cy="301623"/>
              </a:xfrm>
            </p:grpSpPr>
            <p:sp>
              <p:nvSpPr>
                <p:cNvPr id="4738" name="Shape"/>
                <p:cNvSpPr/>
                <p:nvPr/>
              </p:nvSpPr>
              <p:spPr>
                <a:xfrm>
                  <a:off x="-1" y="-2"/>
                  <a:ext cx="407677" cy="232584"/>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9" name="Triangle"/>
                <p:cNvSpPr/>
                <p:nvPr/>
              </p:nvSpPr>
              <p:spPr>
                <a:xfrm>
                  <a:off x="274175" y="46779"/>
                  <a:ext cx="133250" cy="410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0" name="Shape"/>
                <p:cNvSpPr/>
                <p:nvPr/>
              </p:nvSpPr>
              <p:spPr>
                <a:xfrm>
                  <a:off x="277909" y="73613"/>
                  <a:ext cx="405050" cy="22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gradFill flip="none" rotWithShape="1">
                  <a:gsLst>
                    <a:gs pos="1499">
                      <a:srgbClr val="FF110D"/>
                    </a:gs>
                    <a:gs pos="100000">
                      <a:srgbClr val="FF5B08"/>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44" name="Group"/>
              <p:cNvGrpSpPr/>
              <p:nvPr/>
            </p:nvGrpSpPr>
            <p:grpSpPr>
              <a:xfrm>
                <a:off x="-2" y="-3"/>
                <a:ext cx="62925" cy="1020003"/>
                <a:chOff x="0" y="0"/>
                <a:chExt cx="62923" cy="1020001"/>
              </a:xfrm>
            </p:grpSpPr>
            <p:sp>
              <p:nvSpPr>
                <p:cNvPr id="4742" name="Circle"/>
                <p:cNvSpPr/>
                <p:nvPr/>
              </p:nvSpPr>
              <p:spPr>
                <a:xfrm>
                  <a:off x="-1" y="-1"/>
                  <a:ext cx="62925" cy="62919"/>
                </a:xfrm>
                <a:prstGeom prst="ellipse">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3" name="Rectangle"/>
                <p:cNvSpPr/>
                <p:nvPr/>
              </p:nvSpPr>
              <p:spPr>
                <a:xfrm>
                  <a:off x="22435" y="52732"/>
                  <a:ext cx="18046" cy="967269"/>
                </a:xfrm>
                <a:prstGeom prst="rect">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nvGrpSpPr>
            <p:cNvPr id="4749" name="Group"/>
            <p:cNvGrpSpPr/>
            <p:nvPr/>
          </p:nvGrpSpPr>
          <p:grpSpPr>
            <a:xfrm>
              <a:off x="621" y="402647"/>
              <a:ext cx="565600" cy="892020"/>
              <a:chOff x="-2" y="0"/>
              <a:chExt cx="565599" cy="892019"/>
            </a:xfrm>
          </p:grpSpPr>
          <p:sp>
            <p:nvSpPr>
              <p:cNvPr id="4746" name="Oval"/>
              <p:cNvSpPr/>
              <p:nvPr/>
            </p:nvSpPr>
            <p:spPr>
              <a:xfrm>
                <a:off x="238637" y="-1"/>
                <a:ext cx="214973" cy="200420"/>
              </a:xfrm>
              <a:prstGeom prst="ellipse">
                <a:avLst/>
              </a:pr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7" name="Shape"/>
              <p:cNvSpPr/>
              <p:nvPr/>
            </p:nvSpPr>
            <p:spPr>
              <a:xfrm>
                <a:off x="-3" y="216811"/>
                <a:ext cx="565600" cy="675208"/>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8" name="Shape"/>
              <p:cNvSpPr/>
              <p:nvPr/>
            </p:nvSpPr>
            <p:spPr>
              <a:xfrm>
                <a:off x="293928" y="244744"/>
                <a:ext cx="104388" cy="199963"/>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4751" name="Shape"/>
          <p:cNvSpPr/>
          <p:nvPr/>
        </p:nvSpPr>
        <p:spPr>
          <a:xfrm>
            <a:off x="-25990" y="4528830"/>
            <a:ext cx="12243980" cy="2012872"/>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763" name="Group"/>
          <p:cNvGrpSpPr/>
          <p:nvPr/>
        </p:nvGrpSpPr>
        <p:grpSpPr>
          <a:xfrm>
            <a:off x="-795052" y="128473"/>
            <a:ext cx="7988402" cy="2868909"/>
            <a:chOff x="-452181" y="129430"/>
            <a:chExt cx="7455903" cy="3160577"/>
          </a:xfrm>
        </p:grpSpPr>
        <p:grpSp>
          <p:nvGrpSpPr>
            <p:cNvPr id="4754" name="Group"/>
            <p:cNvGrpSpPr/>
            <p:nvPr/>
          </p:nvGrpSpPr>
          <p:grpSpPr>
            <a:xfrm>
              <a:off x="-452181" y="1942759"/>
              <a:ext cx="6943883" cy="1347248"/>
              <a:chOff x="-452180" y="1081345"/>
              <a:chExt cx="6943882" cy="1347247"/>
            </a:xfrm>
          </p:grpSpPr>
          <p:sp>
            <p:nvSpPr>
              <p:cNvPr id="4752" name="Shape"/>
              <p:cNvSpPr/>
              <p:nvPr/>
            </p:nvSpPr>
            <p:spPr>
              <a:xfrm rot="3279461">
                <a:off x="2911085" y="-1152024"/>
                <a:ext cx="217351" cy="69438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4"/>
                    </a:lnTo>
                    <a:cubicBezTo>
                      <a:pt x="20818" y="3609"/>
                      <a:pt x="19368" y="7202"/>
                      <a:pt x="17250" y="10795"/>
                    </a:cubicBezTo>
                    <a:cubicBezTo>
                      <a:pt x="15125" y="14398"/>
                      <a:pt x="12329" y="18000"/>
                      <a:pt x="8862" y="21600"/>
                    </a:cubicBezTo>
                    <a:cubicBezTo>
                      <a:pt x="6203" y="18000"/>
                      <a:pt x="4135" y="14398"/>
                      <a:pt x="2658" y="10795"/>
                    </a:cubicBezTo>
                    <a:cubicBezTo>
                      <a:pt x="1183" y="7197"/>
                      <a:pt x="297" y="3599"/>
                      <a:pt x="0" y="0"/>
                    </a:cubicBezTo>
                    <a:close/>
                  </a:path>
                </a:pathLst>
              </a:custGeom>
              <a:gradFill flip="none" rotWithShape="1">
                <a:gsLst>
                  <a:gs pos="0">
                    <a:srgbClr val="FFD300">
                      <a:alpha val="44084"/>
                    </a:srgbClr>
                  </a:gs>
                  <a:gs pos="100000">
                    <a:srgbClr val="FF8E04">
                      <a:alpha val="44084"/>
                    </a:srgbClr>
                  </a:gs>
                </a:gsLst>
                <a:lin ang="2057969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3" name="Triangle"/>
              <p:cNvSpPr/>
              <p:nvPr/>
            </p:nvSpPr>
            <p:spPr>
              <a:xfrm rot="3279461">
                <a:off x="4296539" y="-488078"/>
                <a:ext cx="208109" cy="3346955"/>
              </a:xfrm>
              <a:custGeom>
                <a:avLst/>
                <a:gdLst/>
                <a:ahLst/>
                <a:cxnLst>
                  <a:cxn ang="0">
                    <a:pos x="wd2" y="hd2"/>
                  </a:cxn>
                  <a:cxn ang="5400000">
                    <a:pos x="wd2" y="hd2"/>
                  </a:cxn>
                  <a:cxn ang="10800000">
                    <a:pos x="wd2" y="hd2"/>
                  </a:cxn>
                  <a:cxn ang="16200000">
                    <a:pos x="wd2" y="hd2"/>
                  </a:cxn>
                </a:cxnLst>
                <a:rect l="0" t="0" r="r" b="b"/>
                <a:pathLst>
                  <a:path w="21600" h="21600" extrusionOk="0">
                    <a:moveTo>
                      <a:pt x="0" y="12"/>
                    </a:moveTo>
                    <a:lnTo>
                      <a:pt x="9382" y="21600"/>
                    </a:lnTo>
                    <a:lnTo>
                      <a:pt x="21600" y="0"/>
                    </a:lnTo>
                    <a:lnTo>
                      <a:pt x="0" y="12"/>
                    </a:ln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62" name="Group"/>
            <p:cNvGrpSpPr/>
            <p:nvPr/>
          </p:nvGrpSpPr>
          <p:grpSpPr>
            <a:xfrm>
              <a:off x="5421251" y="129430"/>
              <a:ext cx="1582471" cy="1076082"/>
              <a:chOff x="22198" y="129430"/>
              <a:chExt cx="1582469" cy="1076080"/>
            </a:xfrm>
          </p:grpSpPr>
          <p:sp>
            <p:nvSpPr>
              <p:cNvPr id="4755" name="Triangle"/>
              <p:cNvSpPr/>
              <p:nvPr/>
            </p:nvSpPr>
            <p:spPr>
              <a:xfrm rot="3279461">
                <a:off x="1448522" y="4308"/>
                <a:ext cx="31024" cy="2812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3"/>
                    </a:lnTo>
                    <a:lnTo>
                      <a:pt x="10100" y="0"/>
                    </a:lnTo>
                    <a:lnTo>
                      <a:pt x="0" y="2160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6" name="Shape"/>
              <p:cNvSpPr/>
              <p:nvPr/>
            </p:nvSpPr>
            <p:spPr>
              <a:xfrm rot="3279461">
                <a:off x="249376" y="849402"/>
                <a:ext cx="261853" cy="128131"/>
              </a:xfrm>
              <a:custGeom>
                <a:avLst/>
                <a:gdLst/>
                <a:ahLst/>
                <a:cxnLst>
                  <a:cxn ang="0">
                    <a:pos x="wd2" y="hd2"/>
                  </a:cxn>
                  <a:cxn ang="5400000">
                    <a:pos x="wd2" y="hd2"/>
                  </a:cxn>
                  <a:cxn ang="10800000">
                    <a:pos x="wd2" y="hd2"/>
                  </a:cxn>
                  <a:cxn ang="16200000">
                    <a:pos x="wd2" y="hd2"/>
                  </a:cxn>
                </a:cxnLst>
                <a:rect l="0" t="0" r="r" b="b"/>
                <a:pathLst>
                  <a:path w="21600" h="21600" extrusionOk="0">
                    <a:moveTo>
                      <a:pt x="0" y="60"/>
                    </a:moveTo>
                    <a:lnTo>
                      <a:pt x="1424" y="21600"/>
                    </a:lnTo>
                    <a:lnTo>
                      <a:pt x="20120" y="21569"/>
                    </a:lnTo>
                    <a:lnTo>
                      <a:pt x="21600" y="0"/>
                    </a:lnTo>
                    <a:lnTo>
                      <a:pt x="0" y="6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7" name="Shape"/>
              <p:cNvSpPr/>
              <p:nvPr/>
            </p:nvSpPr>
            <p:spPr>
              <a:xfrm rot="3279461" flipH="1">
                <a:off x="489200" y="794961"/>
                <a:ext cx="256604" cy="564493"/>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8" name="Shape"/>
              <p:cNvSpPr/>
              <p:nvPr/>
            </p:nvSpPr>
            <p:spPr>
              <a:xfrm rot="3279461">
                <a:off x="176144" y="353505"/>
                <a:ext cx="256602" cy="564494"/>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9" name="Shape"/>
              <p:cNvSpPr/>
              <p:nvPr/>
            </p:nvSpPr>
            <p:spPr>
              <a:xfrm rot="3279461">
                <a:off x="638643" y="-29357"/>
                <a:ext cx="522023" cy="1149455"/>
              </a:xfrm>
              <a:custGeom>
                <a:avLst/>
                <a:gdLst/>
                <a:ahLst/>
                <a:cxnLst>
                  <a:cxn ang="0">
                    <a:pos x="wd2" y="hd2"/>
                  </a:cxn>
                  <a:cxn ang="5400000">
                    <a:pos x="wd2" y="hd2"/>
                  </a:cxn>
                  <a:cxn ang="10800000">
                    <a:pos x="wd2" y="hd2"/>
                  </a:cxn>
                  <a:cxn ang="16200000">
                    <a:pos x="wd2" y="hd2"/>
                  </a:cxn>
                </a:cxnLst>
                <a:rect l="0" t="0" r="r" b="b"/>
                <a:pathLst>
                  <a:path w="20472" h="21600" extrusionOk="0">
                    <a:moveTo>
                      <a:pt x="10221" y="0"/>
                    </a:moveTo>
                    <a:cubicBezTo>
                      <a:pt x="8624" y="313"/>
                      <a:pt x="7162" y="765"/>
                      <a:pt x="5907" y="1333"/>
                    </a:cubicBezTo>
                    <a:cubicBezTo>
                      <a:pt x="-493" y="4228"/>
                      <a:pt x="-564" y="8626"/>
                      <a:pt x="536" y="12548"/>
                    </a:cubicBezTo>
                    <a:cubicBezTo>
                      <a:pt x="1380" y="15558"/>
                      <a:pt x="2870" y="18568"/>
                      <a:pt x="5087" y="21566"/>
                    </a:cubicBezTo>
                    <a:lnTo>
                      <a:pt x="10180" y="21600"/>
                    </a:lnTo>
                    <a:lnTo>
                      <a:pt x="10292" y="21600"/>
                    </a:lnTo>
                    <a:lnTo>
                      <a:pt x="15385" y="21566"/>
                    </a:lnTo>
                    <a:cubicBezTo>
                      <a:pt x="17602" y="18568"/>
                      <a:pt x="19092" y="15558"/>
                      <a:pt x="19936" y="12548"/>
                    </a:cubicBezTo>
                    <a:cubicBezTo>
                      <a:pt x="21036" y="8626"/>
                      <a:pt x="20965" y="4228"/>
                      <a:pt x="14565" y="1333"/>
                    </a:cubicBezTo>
                    <a:cubicBezTo>
                      <a:pt x="13310" y="765"/>
                      <a:pt x="11848" y="313"/>
                      <a:pt x="10251" y="0"/>
                    </a:cubicBezTo>
                    <a:lnTo>
                      <a:pt x="10221" y="0"/>
                    </a:lnTo>
                    <a:close/>
                  </a:path>
                </a:pathLst>
              </a:custGeom>
              <a:gradFill flip="none" rotWithShape="1">
                <a:gsLst>
                  <a:gs pos="47423">
                    <a:srgbClr val="FF2C2B"/>
                  </a:gs>
                  <a:gs pos="97329">
                    <a:srgbClr val="FF6917"/>
                  </a:gs>
                  <a:gs pos="99793">
                    <a:srgbClr val="FFA503"/>
                  </a:gs>
                </a:gsLst>
                <a:lin ang="5181995"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0" name="Shape"/>
              <p:cNvSpPr/>
              <p:nvPr/>
            </p:nvSpPr>
            <p:spPr>
              <a:xfrm rot="3279461">
                <a:off x="402581" y="519293"/>
                <a:ext cx="116768" cy="674351"/>
              </a:xfrm>
              <a:custGeom>
                <a:avLst/>
                <a:gdLst/>
                <a:ahLst/>
                <a:cxnLst>
                  <a:cxn ang="0">
                    <a:pos x="wd2" y="hd2"/>
                  </a:cxn>
                  <a:cxn ang="5400000">
                    <a:pos x="wd2" y="hd2"/>
                  </a:cxn>
                  <a:cxn ang="10800000">
                    <a:pos x="wd2" y="hd2"/>
                  </a:cxn>
                  <a:cxn ang="16200000">
                    <a:pos x="wd2" y="hd2"/>
                  </a:cxn>
                </a:cxnLst>
                <a:rect l="0" t="0" r="r" b="b"/>
                <a:pathLst>
                  <a:path w="19636" h="21600" extrusionOk="0">
                    <a:moveTo>
                      <a:pt x="10806" y="0"/>
                    </a:moveTo>
                    <a:cubicBezTo>
                      <a:pt x="6841" y="1066"/>
                      <a:pt x="3919" y="2260"/>
                      <a:pt x="2179" y="3524"/>
                    </a:cubicBezTo>
                    <a:cubicBezTo>
                      <a:pt x="-945" y="5794"/>
                      <a:pt x="-150" y="8168"/>
                      <a:pt x="1120" y="10504"/>
                    </a:cubicBezTo>
                    <a:cubicBezTo>
                      <a:pt x="3146" y="14235"/>
                      <a:pt x="6325" y="17940"/>
                      <a:pt x="10639" y="21600"/>
                    </a:cubicBezTo>
                    <a:cubicBezTo>
                      <a:pt x="13533" y="17938"/>
                      <a:pt x="16040" y="14265"/>
                      <a:pt x="18158" y="10584"/>
                    </a:cubicBezTo>
                    <a:cubicBezTo>
                      <a:pt x="19487" y="8274"/>
                      <a:pt x="20655" y="5933"/>
                      <a:pt x="18217" y="3652"/>
                    </a:cubicBezTo>
                    <a:cubicBezTo>
                      <a:pt x="16841" y="2364"/>
                      <a:pt x="14335" y="1130"/>
                      <a:pt x="10806"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1" name="Circle"/>
              <p:cNvSpPr/>
              <p:nvPr/>
            </p:nvSpPr>
            <p:spPr>
              <a:xfrm rot="3279461">
                <a:off x="754688" y="400364"/>
                <a:ext cx="289743" cy="289745"/>
              </a:xfrm>
              <a:prstGeom prst="ellipse">
                <a:avLst/>
              </a:prstGeom>
              <a:gradFill flip="none" rotWithShape="1">
                <a:gsLst>
                  <a:gs pos="0">
                    <a:srgbClr val="FFFFFF"/>
                  </a:gs>
                  <a:gs pos="100000">
                    <a:srgbClr val="00ACFF"/>
                  </a:gs>
                </a:gsLst>
                <a:lin ang="20295994"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82" name="Rectangle 81"/>
          <p:cNvSpPr/>
          <p:nvPr/>
        </p:nvSpPr>
        <p:spPr>
          <a:xfrm>
            <a:off x="249416" y="304348"/>
            <a:ext cx="4159151" cy="1046440"/>
          </a:xfrm>
          <a:prstGeom prst="rect">
            <a:avLst/>
          </a:prstGeom>
          <a:noFill/>
        </p:spPr>
        <p:txBody>
          <a:bodyPr wrap="none" lIns="121920" tIns="60960" rIns="121920" bIns="6096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6000" b="1" i="0" u="none" strike="noStrike" kern="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panose="020B0604020202020204"/>
              </a:rPr>
              <a:t>NỘI DUNG</a:t>
            </a:r>
            <a:endParaRPr kumimoji="0" lang="en-US" sz="6000" b="1" i="0" u="none" strike="noStrike" kern="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3" name="Group 2"/>
          <p:cNvGrpSpPr/>
          <p:nvPr/>
        </p:nvGrpSpPr>
        <p:grpSpPr>
          <a:xfrm>
            <a:off x="3480825" y="1767938"/>
            <a:ext cx="3346585" cy="2465524"/>
            <a:chOff x="5263450" y="2250155"/>
            <a:chExt cx="2829329" cy="2465524"/>
          </a:xfrm>
        </p:grpSpPr>
        <p:sp>
          <p:nvSpPr>
            <p:cNvPr id="4769" name="Circle"/>
            <p:cNvSpPr/>
            <p:nvPr/>
          </p:nvSpPr>
          <p:spPr>
            <a:xfrm>
              <a:off x="5697449" y="2468755"/>
              <a:ext cx="2395330" cy="2246924"/>
            </a:xfrm>
            <a:prstGeom prst="ellipse">
              <a:avLst/>
            </a:prstGeom>
            <a:gradFill>
              <a:gsLst>
                <a:gs pos="849">
                  <a:srgbClr val="FF00A2"/>
                </a:gs>
                <a:gs pos="62946">
                  <a:srgbClr val="FF0071"/>
                </a:gs>
                <a:gs pos="97627">
                  <a:srgbClr val="FF0040"/>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0" name="TextBox 34"/>
            <p:cNvSpPr txBox="1"/>
            <p:nvPr/>
          </p:nvSpPr>
          <p:spPr>
            <a:xfrm>
              <a:off x="5263450" y="2250155"/>
              <a:ext cx="933030" cy="2098037"/>
            </a:xfrm>
            <a:prstGeom prst="rect">
              <a:avLst/>
            </a:prstGeom>
            <a:ln w="12700">
              <a:miter lim="400000"/>
            </a:ln>
            <a:effectLst>
              <a:outerShdw blurRad="25400" dist="36591" rotWithShape="0">
                <a:srgbClr val="000000">
                  <a:alpha val="31239"/>
                </a:srgbClr>
              </a:outerShdw>
            </a:effectLst>
          </p:spPr>
          <p:txBody>
            <a:bodyPr lIns="45718" tIns="45718" rIns="45718" bIns="45718">
              <a:spAutoFit/>
            </a:bodyPr>
            <a:lstStyle>
              <a:lvl1pPr>
                <a:defRPr sz="13000">
                  <a:solidFill>
                    <a:srgbClr val="FF22A0"/>
                  </a:solidFill>
                  <a:latin typeface="Impact" panose="020B0806030902050204"/>
                  <a:ea typeface="Impact" panose="020B0806030902050204"/>
                  <a:cs typeface="Impact" panose="020B0806030902050204"/>
                  <a:sym typeface="Impact" panose="020B080603090205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13000" b="0" i="0" u="none" strike="noStrike" kern="1200" cap="none" spc="0" normalizeH="0" baseline="0" noProof="0">
                  <a:ln>
                    <a:noFill/>
                  </a:ln>
                  <a:solidFill>
                    <a:srgbClr val="FF22A0"/>
                  </a:solidFill>
                  <a:effectLst/>
                  <a:uLnTx/>
                  <a:uFillTx/>
                  <a:latin typeface="Impact" panose="020B0806030902050204"/>
                  <a:sym typeface="Impact" panose="020B0806030902050204"/>
                </a:rPr>
                <a:t>2</a:t>
              </a:r>
              <a:endParaRPr kumimoji="0" sz="13000" b="0" i="0" u="none" strike="noStrike" kern="1200" cap="none" spc="0" normalizeH="0" baseline="0" noProof="0">
                <a:ln>
                  <a:noFill/>
                </a:ln>
                <a:solidFill>
                  <a:srgbClr val="FF22A0"/>
                </a:solidFill>
                <a:effectLst/>
                <a:uLnTx/>
                <a:uFillTx/>
                <a:latin typeface="Impact" panose="020B0806030902050204"/>
                <a:sym typeface="Impact" panose="020B0806030902050204"/>
              </a:endParaRPr>
            </a:p>
          </p:txBody>
        </p:sp>
        <p:sp>
          <p:nvSpPr>
            <p:cNvPr id="4771" name="Rectangle 51"/>
            <p:cNvSpPr txBox="1"/>
            <p:nvPr/>
          </p:nvSpPr>
          <p:spPr>
            <a:xfrm>
              <a:off x="6094660" y="3184805"/>
              <a:ext cx="1706407" cy="905144"/>
            </a:xfrm>
            <a:prstGeom prst="rect">
              <a:avLst/>
            </a:prstGeom>
            <a:ln w="12700">
              <a:miter lim="400000"/>
            </a:ln>
          </p:spPr>
          <p:txBody>
            <a:bodyPr wrap="square" lIns="21475" tIns="21475" rIns="21475" bIns="21475">
              <a:spAutoFit/>
            </a:bodyPr>
            <a:lstStyle>
              <a:lvl1pPr defTabSz="214630">
                <a:defRPr sz="500">
                  <a:solidFill>
                    <a:srgbClr val="FFFFFF"/>
                  </a:solidFill>
                </a:defRPr>
              </a:lvl1pPr>
            </a:lstStyle>
            <a:p>
              <a:pPr marL="0" marR="0" lvl="0" indent="0" algn="ctr" defTabSz="21463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Cải cách của Hồ Quý Ly</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494551" y="3904236"/>
            <a:ext cx="2723952" cy="2098037"/>
            <a:chOff x="1274957" y="3475325"/>
            <a:chExt cx="2723952" cy="2098037"/>
          </a:xfrm>
        </p:grpSpPr>
        <p:sp>
          <p:nvSpPr>
            <p:cNvPr id="4764" name="Circle"/>
            <p:cNvSpPr/>
            <p:nvPr/>
          </p:nvSpPr>
          <p:spPr>
            <a:xfrm>
              <a:off x="1689160" y="3675094"/>
              <a:ext cx="2309749" cy="1898267"/>
            </a:xfrm>
            <a:prstGeom prst="ellipse">
              <a:avLst/>
            </a:prstGeom>
            <a:gradFill>
              <a:gsLst>
                <a:gs pos="0">
                  <a:srgbClr val="FFC203"/>
                </a:gs>
                <a:gs pos="36657">
                  <a:srgbClr val="FF7D25"/>
                </a:gs>
                <a:gs pos="77153">
                  <a:srgbClr val="FF3847"/>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5" name="TextBox 34"/>
            <p:cNvSpPr txBox="1"/>
            <p:nvPr/>
          </p:nvSpPr>
          <p:spPr>
            <a:xfrm>
              <a:off x="1274957" y="3475325"/>
              <a:ext cx="933030" cy="2098037"/>
            </a:xfrm>
            <a:prstGeom prst="rect">
              <a:avLst/>
            </a:prstGeom>
            <a:ln w="12700">
              <a:miter lim="400000"/>
            </a:ln>
            <a:effectLst>
              <a:outerShdw blurRad="25400" dist="36591" rotWithShape="0">
                <a:srgbClr val="000000">
                  <a:alpha val="31239"/>
                </a:srgbClr>
              </a:outerShdw>
            </a:effectLst>
          </p:spPr>
          <p:txBody>
            <a:bodyPr lIns="45718" tIns="45718" rIns="45718" bIns="45718">
              <a:spAutoFit/>
            </a:bodyPr>
            <a:lstStyle>
              <a:lvl1pPr>
                <a:defRPr sz="13000">
                  <a:solidFill>
                    <a:srgbClr val="FF8A00"/>
                  </a:solidFill>
                  <a:latin typeface="Impact" panose="020B0806030902050204"/>
                  <a:ea typeface="Impact" panose="020B0806030902050204"/>
                  <a:cs typeface="Impact" panose="020B0806030902050204"/>
                  <a:sym typeface="Impact" panose="020B080603090205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13000" b="0" i="0" u="none" strike="noStrike" kern="1200" cap="none" spc="0" normalizeH="0" baseline="0" noProof="0">
                  <a:ln>
                    <a:noFill/>
                  </a:ln>
                  <a:solidFill>
                    <a:srgbClr val="FF8A00"/>
                  </a:solidFill>
                  <a:effectLst/>
                  <a:uLnTx/>
                  <a:uFillTx/>
                  <a:latin typeface="Impact" panose="020B0806030902050204"/>
                  <a:sym typeface="Impact" panose="020B0806030902050204"/>
                </a:rPr>
                <a:t>1</a:t>
              </a:r>
              <a:endParaRPr kumimoji="0" sz="13000" b="0" i="0" u="none" strike="noStrike" kern="1200" cap="none" spc="0" normalizeH="0" baseline="0" noProof="0">
                <a:ln>
                  <a:noFill/>
                </a:ln>
                <a:solidFill>
                  <a:srgbClr val="FF8A00"/>
                </a:solidFill>
                <a:effectLst/>
                <a:uLnTx/>
                <a:uFillTx/>
                <a:latin typeface="Impact" panose="020B0806030902050204"/>
                <a:sym typeface="Impact" panose="020B0806030902050204"/>
              </a:endParaRPr>
            </a:p>
          </p:txBody>
        </p:sp>
        <p:sp>
          <p:nvSpPr>
            <p:cNvPr id="4766" name="Rectangle 51"/>
            <p:cNvSpPr txBox="1"/>
            <p:nvPr/>
          </p:nvSpPr>
          <p:spPr>
            <a:xfrm>
              <a:off x="2134577" y="4048111"/>
              <a:ext cx="1831218" cy="905144"/>
            </a:xfrm>
            <a:prstGeom prst="rect">
              <a:avLst/>
            </a:prstGeom>
            <a:ln w="12700">
              <a:miter lim="400000"/>
            </a:ln>
          </p:spPr>
          <p:txBody>
            <a:bodyPr wrap="square" lIns="21475" tIns="21475" rIns="21475" bIns="21475">
              <a:spAutoFit/>
            </a:bodyPr>
            <a:lstStyle>
              <a:lvl1pPr defTabSz="214630">
                <a:defRPr sz="500">
                  <a:solidFill>
                    <a:srgbClr val="FFFFFF"/>
                  </a:solidFill>
                </a:defRPr>
              </a:lvl1pPr>
            </a:lstStyle>
            <a:p>
              <a:pPr marL="0" marR="0" lvl="0" indent="0" algn="ctr" defTabSz="21463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lập</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767" name="TextBox 52"/>
            <p:cNvSpPr txBox="1"/>
            <p:nvPr/>
          </p:nvSpPr>
          <p:spPr>
            <a:xfrm>
              <a:off x="2083258" y="4396454"/>
              <a:ext cx="1070424" cy="307773"/>
            </a:xfrm>
            <a:prstGeom prst="rect">
              <a:avLst/>
            </a:prstGeom>
            <a:ln w="12700">
              <a:miter lim="400000"/>
            </a:ln>
          </p:spPr>
          <p:txBody>
            <a:bodyPr lIns="45718" tIns="45718" rIns="45718" bIns="45718">
              <a:spAutoFit/>
            </a:bodyPr>
            <a:lstStyle>
              <a:lvl1pPr>
                <a:defRPr sz="1400">
                  <a:solidFill>
                    <a:srgbClr val="FFFFFF"/>
                  </a:solidFill>
                  <a:latin typeface="Avenir Next Demi Bold"/>
                  <a:ea typeface="Avenir Next Demi Bold"/>
                  <a:cs typeface="Avenir Next Demi Bold"/>
                  <a:sym typeface="Avenir Next Demi Bold"/>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400" b="0" i="0" u="none" strike="noStrike" kern="1200" cap="none" spc="0" normalizeH="0" baseline="0" noProof="0">
                <a:ln>
                  <a:noFill/>
                </a:ln>
                <a:solidFill>
                  <a:srgbClr val="FFFFFF"/>
                </a:solidFill>
                <a:effectLst/>
                <a:uLnTx/>
                <a:uFillTx/>
                <a:latin typeface="Avenir Next Demi Bold"/>
                <a:sym typeface="Avenir Next Demi Bold"/>
              </a:endParaRPr>
            </a:p>
          </p:txBody>
        </p:sp>
      </p:grpSp>
      <p:grpSp>
        <p:nvGrpSpPr>
          <p:cNvPr id="4" name="Group 3"/>
          <p:cNvGrpSpPr/>
          <p:nvPr/>
        </p:nvGrpSpPr>
        <p:grpSpPr>
          <a:xfrm>
            <a:off x="6615114" y="276901"/>
            <a:ext cx="4063657" cy="2947051"/>
            <a:chOff x="6783006" y="956529"/>
            <a:chExt cx="4063657" cy="2947051"/>
          </a:xfrm>
        </p:grpSpPr>
        <p:sp>
          <p:nvSpPr>
            <p:cNvPr id="4773" name="Circle"/>
            <p:cNvSpPr/>
            <p:nvPr/>
          </p:nvSpPr>
          <p:spPr>
            <a:xfrm>
              <a:off x="7302464" y="1113356"/>
              <a:ext cx="3544199" cy="2790224"/>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4" name="TextBox 34"/>
            <p:cNvSpPr txBox="1"/>
            <p:nvPr/>
          </p:nvSpPr>
          <p:spPr>
            <a:xfrm>
              <a:off x="6783006" y="956529"/>
              <a:ext cx="933030" cy="2098037"/>
            </a:xfrm>
            <a:prstGeom prst="rect">
              <a:avLst/>
            </a:prstGeom>
            <a:ln w="12700">
              <a:miter lim="400000"/>
            </a:ln>
            <a:effectLst>
              <a:outerShdw blurRad="25400" dist="36591" rotWithShape="0">
                <a:srgbClr val="000000">
                  <a:alpha val="31239"/>
                </a:srgbClr>
              </a:outerShdw>
            </a:effectLst>
          </p:spPr>
          <p:txBody>
            <a:bodyPr lIns="45718" tIns="45718" rIns="45718" bIns="45718">
              <a:spAutoFit/>
            </a:bodyPr>
            <a:lstStyle>
              <a:lvl1pPr>
                <a:defRPr sz="13000">
                  <a:solidFill>
                    <a:srgbClr val="0CB100"/>
                  </a:solidFill>
                  <a:latin typeface="Impact" panose="020B0806030902050204"/>
                  <a:ea typeface="Impact" panose="020B0806030902050204"/>
                  <a:cs typeface="Impact" panose="020B0806030902050204"/>
                  <a:sym typeface="Impact" panose="020B080603090205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13000" b="0" i="0" u="none" strike="noStrike" kern="1200" cap="none" spc="0" normalizeH="0" baseline="0" noProof="0">
                  <a:ln>
                    <a:noFill/>
                  </a:ln>
                  <a:solidFill>
                    <a:srgbClr val="0CB100"/>
                  </a:solidFill>
                  <a:effectLst/>
                  <a:uLnTx/>
                  <a:uFillTx/>
                  <a:latin typeface="Impact" panose="020B0806030902050204"/>
                  <a:sym typeface="Impact" panose="020B0806030902050204"/>
                </a:rPr>
                <a:t>3</a:t>
              </a:r>
              <a:endParaRPr kumimoji="0" sz="13000" b="0" i="0" u="none" strike="noStrike" kern="1200" cap="none" spc="0" normalizeH="0" baseline="0" noProof="0">
                <a:ln>
                  <a:noFill/>
                </a:ln>
                <a:solidFill>
                  <a:srgbClr val="0CB100"/>
                </a:solidFill>
                <a:effectLst/>
                <a:uLnTx/>
                <a:uFillTx/>
                <a:latin typeface="Impact" panose="020B0806030902050204"/>
                <a:sym typeface="Impact" panose="020B0806030902050204"/>
              </a:endParaRPr>
            </a:p>
          </p:txBody>
        </p:sp>
        <p:sp>
          <p:nvSpPr>
            <p:cNvPr id="4775" name="Rectangle 51"/>
            <p:cNvSpPr txBox="1"/>
            <p:nvPr/>
          </p:nvSpPr>
          <p:spPr>
            <a:xfrm>
              <a:off x="7897658" y="1837763"/>
              <a:ext cx="2736979" cy="1336031"/>
            </a:xfrm>
            <a:prstGeom prst="rect">
              <a:avLst/>
            </a:prstGeom>
            <a:ln w="12700">
              <a:miter lim="400000"/>
            </a:ln>
          </p:spPr>
          <p:txBody>
            <a:bodyPr wrap="square" lIns="21475" tIns="21475" rIns="21475" bIns="21475">
              <a:spAutoFit/>
            </a:bodyPr>
            <a:lstStyle>
              <a:lvl1pPr defTabSz="214630">
                <a:defRPr sz="5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a:latin typeface="Times New Roman" panose="02020603050405020304" pitchFamily="18" charset="0"/>
                  <a:cs typeface="Times New Roman" panose="02020603050405020304" pitchFamily="18" charset="0"/>
                </a:rPr>
                <a:t>Cuộc k</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háng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chống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quân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Minh xâm lược</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pic>
        <p:nvPicPr>
          <p:cNvPr id="5" name="Picture 4"/>
          <p:cNvPicPr>
            <a:picLocks noChangeAspect="1"/>
          </p:cNvPicPr>
          <p:nvPr/>
        </p:nvPicPr>
        <p:blipFill>
          <a:blip r:embed="rId1"/>
          <a:stretch>
            <a:fillRect/>
          </a:stretch>
        </p:blipFill>
        <p:spPr>
          <a:xfrm>
            <a:off x="11379199" y="5983337"/>
            <a:ext cx="959650" cy="959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4" name="AutoShape 33"/>
          <p:cNvSpPr>
            <a:spLocks noChangeArrowheads="1"/>
          </p:cNvSpPr>
          <p:nvPr/>
        </p:nvSpPr>
        <p:spPr bwMode="auto">
          <a:xfrm>
            <a:off x="0" y="5674450"/>
            <a:ext cx="12192000" cy="1303040"/>
          </a:xfrm>
          <a:prstGeom prst="horizontalScroll">
            <a:avLst>
              <a:gd name="adj" fmla="val 12500"/>
            </a:avLst>
          </a:prstGeom>
        </p:spPr>
        <p:style>
          <a:lnRef idx="2">
            <a:schemeClr val="accent3"/>
          </a:lnRef>
          <a:fillRef idx="1">
            <a:schemeClr val="lt1"/>
          </a:fillRef>
          <a:effectRef idx="0">
            <a:schemeClr val="accent3"/>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31" name="Text Box 35"/>
          <p:cNvSpPr txBox="1">
            <a:spLocks noChangeArrowheads="1"/>
          </p:cNvSpPr>
          <p:nvPr/>
        </p:nvSpPr>
        <p:spPr bwMode="auto">
          <a:xfrm>
            <a:off x="405457" y="6055152"/>
            <a:ext cx="11541049" cy="523220"/>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1</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ban </a:t>
            </a:r>
            <a:r>
              <a:rPr lang="en-US" altLang="en-US" sz="2800" err="1">
                <a:solidFill>
                  <a:prstClr val="black"/>
                </a:solidFill>
                <a:latin typeface="Times New Roman" panose="02020603050405020304" pitchFamily="18" charset="0"/>
                <a:cs typeface="Times New Roman" panose="02020603050405020304" pitchFamily="18" charset="0"/>
              </a:rPr>
              <a: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srgbClr val="0033CC"/>
              </a:solidFill>
              <a:latin typeface="Times New Roman" panose="02020603050405020304" pitchFamily="18" charset="0"/>
              <a:cs typeface="Times New Roman" panose="02020603050405020304" pitchFamily="18" charset="0"/>
            </a:endParaRPr>
          </a:p>
        </p:txBody>
      </p:sp>
      <p:sp>
        <p:nvSpPr>
          <p:cNvPr id="55332" name="Oval 36"/>
          <p:cNvSpPr>
            <a:spLocks noChangeArrowheads="1"/>
          </p:cNvSpPr>
          <p:nvPr/>
        </p:nvSpPr>
        <p:spPr bwMode="auto">
          <a:xfrm>
            <a:off x="153592" y="-11197"/>
            <a:ext cx="934212"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1</a:t>
            </a:r>
            <a:endParaRPr lang="en-US" altLang="en-US" sz="2800">
              <a:solidFill>
                <a:srgbClr val="FF3300"/>
              </a:solidFill>
              <a:latin typeface="Times New Roman" panose="02020603050405020304" pitchFamily="18" charset="0"/>
              <a:cs typeface="Times New Roman" panose="02020603050405020304" pitchFamily="18" charset="0"/>
            </a:endParaRPr>
          </a:p>
        </p:txBody>
      </p:sp>
      <p:sp>
        <p:nvSpPr>
          <p:cNvPr id="55333" name="Oval 37"/>
          <p:cNvSpPr>
            <a:spLocks noChangeArrowheads="1"/>
          </p:cNvSpPr>
          <p:nvPr/>
        </p:nvSpPr>
        <p:spPr bwMode="auto">
          <a:xfrm>
            <a:off x="153592" y="2992527"/>
            <a:ext cx="934214"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5</a:t>
            </a:r>
            <a:endParaRPr lang="en-US" altLang="en-US" sz="2800">
              <a:solidFill>
                <a:srgbClr val="FF3300"/>
              </a:solidFill>
              <a:latin typeface="Times New Roman" panose="02020603050405020304" pitchFamily="18" charset="0"/>
              <a:cs typeface="Times New Roman" panose="02020603050405020304" pitchFamily="18" charset="0"/>
            </a:endParaRPr>
          </a:p>
        </p:txBody>
      </p:sp>
      <p:sp>
        <p:nvSpPr>
          <p:cNvPr id="55334" name="Oval 38"/>
          <p:cNvSpPr>
            <a:spLocks noChangeArrowheads="1"/>
          </p:cNvSpPr>
          <p:nvPr/>
        </p:nvSpPr>
        <p:spPr bwMode="auto">
          <a:xfrm>
            <a:off x="153592" y="2241596"/>
            <a:ext cx="934212"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4</a:t>
            </a:r>
            <a:endParaRPr lang="en-US" altLang="en-US" sz="2800">
              <a:solidFill>
                <a:srgbClr val="FF3300"/>
              </a:solidFill>
              <a:latin typeface="Times New Roman" panose="02020603050405020304" pitchFamily="18" charset="0"/>
              <a:cs typeface="Times New Roman" panose="02020603050405020304" pitchFamily="18" charset="0"/>
            </a:endParaRPr>
          </a:p>
        </p:txBody>
      </p:sp>
      <p:sp>
        <p:nvSpPr>
          <p:cNvPr id="55335" name="Oval 39"/>
          <p:cNvSpPr>
            <a:spLocks noChangeArrowheads="1"/>
          </p:cNvSpPr>
          <p:nvPr/>
        </p:nvSpPr>
        <p:spPr bwMode="auto">
          <a:xfrm>
            <a:off x="153592" y="1490665"/>
            <a:ext cx="934212"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3</a:t>
            </a:r>
            <a:endParaRPr lang="en-US" altLang="en-US" sz="2800">
              <a:solidFill>
                <a:srgbClr val="FF3300"/>
              </a:solidFill>
              <a:latin typeface="Times New Roman" panose="02020603050405020304" pitchFamily="18" charset="0"/>
              <a:cs typeface="Times New Roman" panose="02020603050405020304" pitchFamily="18" charset="0"/>
            </a:endParaRPr>
          </a:p>
        </p:txBody>
      </p:sp>
      <p:sp>
        <p:nvSpPr>
          <p:cNvPr id="55336" name="Oval 40"/>
          <p:cNvSpPr>
            <a:spLocks noChangeArrowheads="1"/>
          </p:cNvSpPr>
          <p:nvPr/>
        </p:nvSpPr>
        <p:spPr bwMode="auto">
          <a:xfrm>
            <a:off x="153592" y="739734"/>
            <a:ext cx="934212"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2</a:t>
            </a:r>
            <a:endParaRPr lang="en-US" altLang="en-US" sz="2800">
              <a:solidFill>
                <a:srgbClr val="FF3300"/>
              </a:solidFill>
              <a:latin typeface="Times New Roman" panose="02020603050405020304" pitchFamily="18" charset="0"/>
              <a:cs typeface="Times New Roman" panose="02020603050405020304" pitchFamily="18" charset="0"/>
            </a:endParaRPr>
          </a:p>
        </p:txBody>
      </p:sp>
      <p:sp>
        <p:nvSpPr>
          <p:cNvPr id="55337" name="Oval 41"/>
          <p:cNvSpPr>
            <a:spLocks noChangeArrowheads="1"/>
          </p:cNvSpPr>
          <p:nvPr/>
        </p:nvSpPr>
        <p:spPr bwMode="auto">
          <a:xfrm>
            <a:off x="153592" y="3743458"/>
            <a:ext cx="934214"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6</a:t>
            </a:r>
            <a:endParaRPr lang="en-US" altLang="en-US" sz="2800">
              <a:solidFill>
                <a:srgbClr val="FF3300"/>
              </a:solidFill>
              <a:latin typeface="Times New Roman" panose="02020603050405020304" pitchFamily="18" charset="0"/>
              <a:cs typeface="Times New Roman" panose="02020603050405020304" pitchFamily="18" charset="0"/>
            </a:endParaRPr>
          </a:p>
        </p:txBody>
      </p:sp>
      <p:sp>
        <p:nvSpPr>
          <p:cNvPr id="55338" name="Oval 42"/>
          <p:cNvSpPr>
            <a:spLocks noChangeArrowheads="1"/>
          </p:cNvSpPr>
          <p:nvPr/>
        </p:nvSpPr>
        <p:spPr bwMode="auto">
          <a:xfrm>
            <a:off x="153592" y="4494388"/>
            <a:ext cx="934214" cy="702572"/>
          </a:xfrm>
          <a:prstGeom prst="ellipse">
            <a:avLst/>
          </a:prstGeom>
          <a:solidFill>
            <a:srgbClr val="E9F6A8"/>
          </a:soli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7</a:t>
            </a:r>
            <a:endParaRPr lang="en-US" altLang="en-US" sz="2800">
              <a:solidFill>
                <a:srgbClr val="FF3300"/>
              </a:solidFill>
              <a:latin typeface="Times New Roman" panose="02020603050405020304" pitchFamily="18" charset="0"/>
              <a:cs typeface="Times New Roman" panose="02020603050405020304" pitchFamily="18" charset="0"/>
            </a:endParaRPr>
          </a:p>
        </p:txBody>
      </p:sp>
      <p:sp>
        <p:nvSpPr>
          <p:cNvPr id="55339" name="Text Box 43"/>
          <p:cNvSpPr txBox="1">
            <a:spLocks noChangeArrowheads="1"/>
          </p:cNvSpPr>
          <p:nvPr/>
        </p:nvSpPr>
        <p:spPr bwMode="auto">
          <a:xfrm>
            <a:off x="206354" y="5881270"/>
            <a:ext cx="121263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5: </a:t>
            </a:r>
            <a:r>
              <a:rPr lang="en-US" altLang="en-US" sz="2800" err="1">
                <a:solidFill>
                  <a:prstClr val="black"/>
                </a:solidFill>
                <a:latin typeface="Times New Roman" panose="02020603050405020304" pitchFamily="18" charset="0"/>
                <a:cs typeface="Times New Roman" panose="02020603050405020304" pitchFamily="18" charset="0"/>
              </a:rPr>
              <a:t>Một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số</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người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thuộc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tầng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lớp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mưu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giết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1399? </a:t>
            </a:r>
            <a:r>
              <a:rPr lang="en-US" altLang="en-US" sz="2800">
                <a:solidFill>
                  <a:srgbClr val="0033CC"/>
                </a:solidFill>
                <a:latin typeface="Times New Roman" panose="02020603050405020304" pitchFamily="18" charset="0"/>
                <a:cs typeface="Times New Roman" panose="02020603050405020304" pitchFamily="18" charset="0"/>
              </a:rPr>
              <a:t>(6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62" name="Text Box 66"/>
          <p:cNvSpPr txBox="1">
            <a:spLocks noChangeArrowheads="1"/>
          </p:cNvSpPr>
          <p:nvPr/>
        </p:nvSpPr>
        <p:spPr bwMode="auto">
          <a:xfrm>
            <a:off x="431970" y="6068753"/>
            <a:ext cx="109894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4: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cho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quy</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định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biểu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(8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74" name="Text Box 78"/>
          <p:cNvSpPr txBox="1">
            <a:spLocks noChangeArrowheads="1"/>
          </p:cNvSpPr>
          <p:nvPr/>
        </p:nvSpPr>
        <p:spPr bwMode="auto">
          <a:xfrm>
            <a:off x="206354" y="6042652"/>
            <a:ext cx="12236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3: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giáo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dục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1397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đề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nghị</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đặt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chức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ở</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lộ</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86" name="Text Box 90"/>
          <p:cNvSpPr txBox="1">
            <a:spLocks noChangeArrowheads="1"/>
          </p:cNvSpPr>
          <p:nvPr/>
        </p:nvSpPr>
        <p:spPr bwMode="auto">
          <a:xfrm rot="10767520" flipV="1">
            <a:off x="402309" y="5976073"/>
            <a:ext cx="12418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2: </a:t>
            </a:r>
            <a:r>
              <a:rPr lang="en-US" altLang="en-US" sz="2800" err="1">
                <a:solidFill>
                  <a:prstClr val="black"/>
                </a:solidFill>
                <a:latin typeface="Times New Roman" panose="02020603050405020304" pitchFamily="18" charset="0"/>
                <a:cs typeface="Times New Roman" panose="02020603050405020304" pitchFamily="18" charset="0"/>
              </a:rPr>
              <a:t>Trong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lịch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sử</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Việt</a:t>
            </a:r>
            <a:r>
              <a:rPr lang="en-US" altLang="en-US" sz="2800">
                <a:solidFill>
                  <a:prstClr val="black"/>
                </a:solidFill>
                <a:latin typeface="Times New Roman" panose="02020603050405020304" pitchFamily="18" charset="0"/>
                <a:cs typeface="Times New Roman" panose="02020603050405020304" pitchFamily="18" charset="0"/>
              </a:rPr>
              <a:t> Nam, </a:t>
            </a:r>
            <a:r>
              <a:rPr lang="en-US" altLang="en-US" sz="2800" err="1">
                <a:solidFill>
                  <a:prstClr val="black"/>
                </a:solidFill>
                <a:latin typeface="Times New Roman" panose="02020603050405020304" pitchFamily="18" charset="0"/>
                <a:cs typeface="Times New Roman" panose="02020603050405020304" pitchFamily="18" charset="0"/>
              </a:rPr>
              <a:t>sau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98" name="Text Box 102"/>
          <p:cNvSpPr txBox="1">
            <a:spLocks noChangeArrowheads="1"/>
          </p:cNvSpPr>
          <p:nvPr/>
        </p:nvSpPr>
        <p:spPr bwMode="auto">
          <a:xfrm>
            <a:off x="354084" y="5998171"/>
            <a:ext cx="11776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6: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được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đánh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theo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phép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410" name="Text Box 114"/>
          <p:cNvSpPr txBox="1">
            <a:spLocks noChangeArrowheads="1"/>
          </p:cNvSpPr>
          <p:nvPr/>
        </p:nvSpPr>
        <p:spPr bwMode="auto">
          <a:xfrm>
            <a:off x="620698" y="6005247"/>
            <a:ext cx="89654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7</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Tên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gọi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khác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4934473" y="-11197"/>
            <a:ext cx="6360023" cy="740292"/>
            <a:chOff x="4940151" y="302674"/>
            <a:chExt cx="3629025" cy="533400"/>
          </a:xfrm>
        </p:grpSpPr>
        <p:sp>
          <p:nvSpPr>
            <p:cNvPr id="32954" name="AutoShape 141">
              <a:hlinkClick r:id="" action="ppaction://noaction" highlightClick="1"/>
            </p:cNvPr>
            <p:cNvSpPr>
              <a:spLocks noChangeArrowheads="1"/>
            </p:cNvSpPr>
            <p:nvPr/>
          </p:nvSpPr>
          <p:spPr bwMode="auto">
            <a:xfrm>
              <a:off x="5948214"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5" name="AutoShape 142">
              <a:hlinkClick r:id="" action="ppaction://noaction" highlightClick="1"/>
            </p:cNvPr>
            <p:cNvSpPr>
              <a:spLocks noChangeArrowheads="1"/>
            </p:cNvSpPr>
            <p:nvPr/>
          </p:nvSpPr>
          <p:spPr bwMode="auto">
            <a:xfrm>
              <a:off x="5444976"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6" name="AutoShape 143">
              <a:hlinkClick r:id="" action="ppaction://noaction" highlightClick="1"/>
            </p:cNvPr>
            <p:cNvSpPr>
              <a:spLocks noChangeArrowheads="1"/>
            </p:cNvSpPr>
            <p:nvPr/>
          </p:nvSpPr>
          <p:spPr bwMode="auto">
            <a:xfrm>
              <a:off x="4940151" y="302674"/>
              <a:ext cx="533400" cy="533400"/>
            </a:xfrm>
            <a:prstGeom prst="actionButtonBlank">
              <a:avLst/>
            </a:prstGeom>
            <a:solidFill>
              <a:schemeClr val="bg2">
                <a:lumMod val="90000"/>
              </a:schemeClr>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7" name="AutoShape 144">
              <a:hlinkClick r:id="" action="ppaction://noaction" highlightClick="1"/>
            </p:cNvPr>
            <p:cNvSpPr>
              <a:spLocks noChangeArrowheads="1"/>
            </p:cNvSpPr>
            <p:nvPr/>
          </p:nvSpPr>
          <p:spPr bwMode="auto">
            <a:xfrm>
              <a:off x="6453039"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8" name="AutoShape 145">
              <a:hlinkClick r:id="" action="ppaction://noaction" highlightClick="1"/>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9"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3" name="AutoShape 147">
              <a:hlinkClick r:id="" action="ppaction://noaction" highlightClick="1"/>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7" name="Group 159"/>
          <p:cNvGrpSpPr/>
          <p:nvPr/>
        </p:nvGrpSpPr>
        <p:grpSpPr bwMode="auto">
          <a:xfrm>
            <a:off x="4972758" y="107784"/>
            <a:ext cx="6321738" cy="536574"/>
            <a:chOff x="1836" y="391"/>
            <a:chExt cx="2242" cy="338"/>
          </a:xfrm>
          <a:noFill/>
        </p:grpSpPr>
        <p:grpSp>
          <p:nvGrpSpPr>
            <p:cNvPr id="32934" name="Group 160"/>
            <p:cNvGrpSpPr/>
            <p:nvPr/>
          </p:nvGrpSpPr>
          <p:grpSpPr bwMode="auto">
            <a:xfrm>
              <a:off x="1836" y="391"/>
              <a:ext cx="1898" cy="338"/>
              <a:chOff x="4240" y="2069"/>
              <a:chExt cx="1898" cy="338"/>
            </a:xfrm>
            <a:grpFill/>
          </p:grpSpPr>
          <p:sp>
            <p:nvSpPr>
              <p:cNvPr id="32936" name="AutoShape 161">
                <a:hlinkClick r:id="" action="ppaction://noaction" highlightClick="1"/>
              </p:cNvPr>
              <p:cNvSpPr>
                <a:spLocks noChangeArrowheads="1"/>
              </p:cNvSpPr>
              <p:nvPr/>
            </p:nvSpPr>
            <p:spPr bwMode="auto">
              <a:xfrm>
                <a:off x="4830"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sp>
            <p:nvSpPr>
              <p:cNvPr id="32937" name="AutoShape 162">
                <a:hlinkClick r:id="" action="ppaction://noaction" highlightClick="1"/>
              </p:cNvPr>
              <p:cNvSpPr>
                <a:spLocks noChangeArrowheads="1"/>
              </p:cNvSpPr>
              <p:nvPr/>
            </p:nvSpPr>
            <p:spPr bwMode="auto">
              <a:xfrm>
                <a:off x="4513"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err="1">
                    <a:ln>
                      <a:solidFill>
                        <a:schemeClr val="tx1"/>
                      </a:solidFill>
                    </a:ln>
                    <a:solidFill>
                      <a:sysClr val="windowText" lastClr="000000"/>
                    </a:solidFill>
                    <a:latin typeface="Times New Roman" panose="02020603050405020304" pitchFamily="18" charset="0"/>
                    <a:cs typeface="Times New Roman" panose="02020603050405020304" pitchFamily="18" charset="0"/>
                  </a:rPr>
                  <a:t>Ạ</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sp>
            <p:nvSpPr>
              <p:cNvPr id="32938" name="AutoShape 163">
                <a:hlinkClick r:id="" action="ppaction://noaction" highlightClick="1"/>
              </p:cNvPr>
              <p:cNvSpPr>
                <a:spLocks noChangeArrowheads="1"/>
              </p:cNvSpPr>
              <p:nvPr/>
            </p:nvSpPr>
            <p:spPr bwMode="auto">
              <a:xfrm>
                <a:off x="4240" y="2071"/>
                <a:ext cx="341"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H</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32939" name="AutoShape 164">
                <a:hlinkClick r:id="" action="ppaction://noaction" highlightClick="1"/>
              </p:cNvPr>
              <p:cNvSpPr>
                <a:spLocks noChangeArrowheads="1"/>
              </p:cNvSpPr>
              <p:nvPr/>
            </p:nvSpPr>
            <p:spPr bwMode="auto">
              <a:xfrm>
                <a:off x="5148"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Đ</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sp>
            <p:nvSpPr>
              <p:cNvPr id="32940" name="AutoShape 165">
                <a:hlinkClick r:id="" action="ppaction://noaction" highlightClick="1"/>
              </p:cNvPr>
              <p:cNvSpPr>
                <a:spLocks noChangeArrowheads="1"/>
              </p:cNvSpPr>
              <p:nvPr/>
            </p:nvSpPr>
            <p:spPr bwMode="auto">
              <a:xfrm>
                <a:off x="5465" y="2070"/>
                <a:ext cx="34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I</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sp>
            <p:nvSpPr>
              <p:cNvPr id="32941" name="AutoShape 166">
                <a:hlinkClick r:id="" action="ppaction://noaction" highlightClick="1"/>
              </p:cNvPr>
              <p:cNvSpPr>
                <a:spLocks noChangeArrowheads="1"/>
              </p:cNvSpPr>
              <p:nvPr/>
            </p:nvSpPr>
            <p:spPr bwMode="auto">
              <a:xfrm>
                <a:off x="5795" y="2069"/>
                <a:ext cx="343"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Ề</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grpSp>
        <p:sp>
          <p:nvSpPr>
            <p:cNvPr id="32935" name="AutoShape 167">
              <a:hlinkClick r:id="" action="ppaction://noaction" highlightClick="1"/>
            </p:cNvPr>
            <p:cNvSpPr>
              <a:spLocks noChangeArrowheads="1"/>
            </p:cNvSpPr>
            <p:nvPr/>
          </p:nvSpPr>
          <p:spPr bwMode="auto">
            <a:xfrm>
              <a:off x="3742" y="39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grpSp>
      <p:grpSp>
        <p:nvGrpSpPr>
          <p:cNvPr id="204" name="Group 203"/>
          <p:cNvGrpSpPr/>
          <p:nvPr/>
        </p:nvGrpSpPr>
        <p:grpSpPr>
          <a:xfrm>
            <a:off x="1199422" y="740749"/>
            <a:ext cx="4669858" cy="745926"/>
            <a:chOff x="5904558" y="302674"/>
            <a:chExt cx="2664618" cy="537459"/>
          </a:xfrm>
        </p:grpSpPr>
        <p:sp>
          <p:nvSpPr>
            <p:cNvPr id="208" name="AutoShape 144">
              <a:hlinkClick r:id="" action="ppaction://noaction" highlightClick="1"/>
            </p:cNvPr>
            <p:cNvSpPr>
              <a:spLocks noChangeArrowheads="1"/>
            </p:cNvSpPr>
            <p:nvPr/>
          </p:nvSpPr>
          <p:spPr bwMode="auto">
            <a:xfrm>
              <a:off x="6445157" y="302674"/>
              <a:ext cx="541283"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09" name="AutoShape 145">
              <a:hlinkClick r:id="" action="ppaction://noaction" highlightClick="1"/>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0"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1" name="AutoShape 147">
              <a:hlinkClick r:id="" action="ppaction://noaction" highlightClick="1"/>
            </p:cNvPr>
            <p:cNvSpPr>
              <a:spLocks noChangeArrowheads="1"/>
            </p:cNvSpPr>
            <p:nvPr/>
          </p:nvSpPr>
          <p:spPr bwMode="auto">
            <a:xfrm>
              <a:off x="8035776" y="302674"/>
              <a:ext cx="533400" cy="533400"/>
            </a:xfrm>
            <a:prstGeom prst="actionButtonBlank">
              <a:avLst/>
            </a:prstGeom>
            <a:solidFill>
              <a:schemeClr val="bg2">
                <a:lumMod val="90000"/>
              </a:schemeClr>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20" name="AutoShape 144">
              <a:hlinkClick r:id="" action="ppaction://noaction" highlightClick="1"/>
            </p:cNvPr>
            <p:cNvSpPr>
              <a:spLocks noChangeArrowheads="1"/>
            </p:cNvSpPr>
            <p:nvPr/>
          </p:nvSpPr>
          <p:spPr bwMode="auto">
            <a:xfrm>
              <a:off x="5904558" y="306733"/>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grpSp>
      <p:grpSp>
        <p:nvGrpSpPr>
          <p:cNvPr id="212" name="Group 211"/>
          <p:cNvGrpSpPr/>
          <p:nvPr/>
        </p:nvGrpSpPr>
        <p:grpSpPr>
          <a:xfrm>
            <a:off x="2142346" y="1476303"/>
            <a:ext cx="6684391" cy="740292"/>
            <a:chOff x="4940152" y="302674"/>
            <a:chExt cx="3629024" cy="533400"/>
          </a:xfrm>
        </p:grpSpPr>
        <p:sp>
          <p:nvSpPr>
            <p:cNvPr id="213" name="AutoShape 141">
              <a:hlinkClick r:id="" action="ppaction://noaction" highlightClick="1"/>
            </p:cNvPr>
            <p:cNvSpPr>
              <a:spLocks noChangeArrowheads="1"/>
            </p:cNvSpPr>
            <p:nvPr/>
          </p:nvSpPr>
          <p:spPr bwMode="auto">
            <a:xfrm>
              <a:off x="5903277" y="302674"/>
              <a:ext cx="582939"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4" name="AutoShape 142">
              <a:hlinkClick r:id="" action="ppaction://noaction" highlightClick="1"/>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5" name="AutoShape 143">
              <a:hlinkClick r:id="" action="ppaction://noaction" highlightClick="1"/>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6" name="AutoShape 144">
              <a:hlinkClick r:id="" action="ppaction://noaction" highlightClick="1"/>
            </p:cNvPr>
            <p:cNvSpPr>
              <a:spLocks noChangeArrowheads="1"/>
            </p:cNvSpPr>
            <p:nvPr/>
          </p:nvSpPr>
          <p:spPr bwMode="auto">
            <a:xfrm>
              <a:off x="6453039" y="302674"/>
              <a:ext cx="533400" cy="533400"/>
            </a:xfrm>
            <a:prstGeom prst="actionButtonBlank">
              <a:avLst/>
            </a:prstGeom>
            <a:solidFill>
              <a:schemeClr val="bg2">
                <a:lumMod val="90000"/>
              </a:schemeClr>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7" name="AutoShape 145">
              <a:hlinkClick r:id="" action="ppaction://noaction" highlightClick="1"/>
            </p:cNvPr>
            <p:cNvSpPr>
              <a:spLocks noChangeArrowheads="1"/>
            </p:cNvSpPr>
            <p:nvPr/>
          </p:nvSpPr>
          <p:spPr bwMode="auto">
            <a:xfrm>
              <a:off x="6972639" y="302674"/>
              <a:ext cx="517037"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8"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9" name="AutoShape 147">
              <a:hlinkClick r:id="" action="ppaction://noaction" highlightClick="1"/>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1" name="Group 220"/>
          <p:cNvGrpSpPr/>
          <p:nvPr/>
        </p:nvGrpSpPr>
        <p:grpSpPr>
          <a:xfrm>
            <a:off x="3130104" y="2211857"/>
            <a:ext cx="7684468" cy="777841"/>
            <a:chOff x="4940152" y="302674"/>
            <a:chExt cx="4171976" cy="560455"/>
          </a:xfrm>
        </p:grpSpPr>
        <p:sp>
          <p:nvSpPr>
            <p:cNvPr id="222" name="AutoShape 141">
              <a:hlinkClick r:id="" action="ppaction://noaction" highlightClick="1"/>
            </p:cNvPr>
            <p:cNvSpPr>
              <a:spLocks noChangeArrowheads="1"/>
            </p:cNvSpPr>
            <p:nvPr/>
          </p:nvSpPr>
          <p:spPr bwMode="auto">
            <a:xfrm>
              <a:off x="5915623" y="302674"/>
              <a:ext cx="551320" cy="533400"/>
            </a:xfrm>
            <a:prstGeom prst="actionButtonBlank">
              <a:avLst/>
            </a:prstGeom>
            <a:solidFill>
              <a:schemeClr val="bg2">
                <a:lumMod val="90000"/>
              </a:schemeClr>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3" name="AutoShape 142">
              <a:hlinkClick r:id="" action="ppaction://noaction" highlightClick="1"/>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4" name="AutoShape 143">
              <a:hlinkClick r:id="" action="ppaction://noaction" highlightClick="1"/>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5" name="AutoShape 144">
              <a:hlinkClick r:id="" action="ppaction://noaction" highlightClick="1"/>
            </p:cNvPr>
            <p:cNvSpPr>
              <a:spLocks noChangeArrowheads="1"/>
            </p:cNvSpPr>
            <p:nvPr/>
          </p:nvSpPr>
          <p:spPr bwMode="auto">
            <a:xfrm>
              <a:off x="6440004" y="302674"/>
              <a:ext cx="483699"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6" name="AutoShape 145">
              <a:hlinkClick r:id="" action="ppaction://noaction" highlightClick="1"/>
            </p:cNvPr>
            <p:cNvSpPr>
              <a:spLocks noChangeArrowheads="1"/>
            </p:cNvSpPr>
            <p:nvPr/>
          </p:nvSpPr>
          <p:spPr bwMode="auto">
            <a:xfrm>
              <a:off x="6927331" y="302674"/>
              <a:ext cx="562345"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7"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8" name="AutoShape 147">
              <a:hlinkClick r:id="" action="ppaction://noaction" highlightClick="1"/>
            </p:cNvPr>
            <p:cNvSpPr>
              <a:spLocks noChangeArrowheads="1"/>
            </p:cNvSpPr>
            <p:nvPr/>
          </p:nvSpPr>
          <p:spPr bwMode="auto">
            <a:xfrm>
              <a:off x="8041665" y="302674"/>
              <a:ext cx="533400" cy="560455"/>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4" name="AutoShape 147">
              <a:hlinkClick r:id="" action="ppaction://noaction" highlightClick="1"/>
            </p:cNvPr>
            <p:cNvSpPr>
              <a:spLocks noChangeArrowheads="1"/>
            </p:cNvSpPr>
            <p:nvPr/>
          </p:nvSpPr>
          <p:spPr bwMode="auto">
            <a:xfrm>
              <a:off x="8578728" y="305746"/>
              <a:ext cx="53340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9" name="Group 228"/>
          <p:cNvGrpSpPr/>
          <p:nvPr/>
        </p:nvGrpSpPr>
        <p:grpSpPr>
          <a:xfrm>
            <a:off x="3112484" y="2959895"/>
            <a:ext cx="5745849" cy="765534"/>
            <a:chOff x="4985000" y="299602"/>
            <a:chExt cx="3119480" cy="551587"/>
          </a:xfrm>
        </p:grpSpPr>
        <p:sp>
          <p:nvSpPr>
            <p:cNvPr id="230" name="AutoShape 141">
              <a:hlinkClick r:id="" action="ppaction://noaction" highlightClick="1"/>
            </p:cNvPr>
            <p:cNvSpPr>
              <a:spLocks noChangeArrowheads="1"/>
            </p:cNvSpPr>
            <p:nvPr/>
          </p:nvSpPr>
          <p:spPr bwMode="auto">
            <a:xfrm>
              <a:off x="5915623" y="302674"/>
              <a:ext cx="584676" cy="533400"/>
            </a:xfrm>
            <a:prstGeom prst="actionButtonBlank">
              <a:avLst/>
            </a:prstGeom>
            <a:solidFill>
              <a:srgbClr val="DDD9C4"/>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1" name="AutoShape 142">
              <a:hlinkClick r:id="" action="ppaction://noaction" highlightClick="1"/>
            </p:cNvPr>
            <p:cNvSpPr>
              <a:spLocks noChangeArrowheads="1"/>
            </p:cNvSpPr>
            <p:nvPr/>
          </p:nvSpPr>
          <p:spPr bwMode="auto">
            <a:xfrm>
              <a:off x="5483152" y="302674"/>
              <a:ext cx="471432" cy="533400"/>
            </a:xfrm>
            <a:prstGeom prst="actionButtonBlank">
              <a:avLst/>
            </a:prstGeom>
            <a:solidFill>
              <a:srgbClr val="00B050"/>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2" name="AutoShape 143">
              <a:hlinkClick r:id="" action="ppaction://noaction" highlightClick="1"/>
            </p:cNvPr>
            <p:cNvSpPr>
              <a:spLocks noChangeArrowheads="1"/>
            </p:cNvSpPr>
            <p:nvPr/>
          </p:nvSpPr>
          <p:spPr bwMode="auto">
            <a:xfrm>
              <a:off x="4985000" y="302674"/>
              <a:ext cx="495909"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3" name="AutoShape 144">
              <a:hlinkClick r:id="" action="ppaction://noaction" highlightClick="1"/>
            </p:cNvPr>
            <p:cNvSpPr>
              <a:spLocks noChangeArrowheads="1"/>
            </p:cNvSpPr>
            <p:nvPr/>
          </p:nvSpPr>
          <p:spPr bwMode="auto">
            <a:xfrm>
              <a:off x="6500299" y="302674"/>
              <a:ext cx="48614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4" name="AutoShape 145">
              <a:hlinkClick r:id="" action="ppaction://noaction" highlightClick="1"/>
            </p:cNvPr>
            <p:cNvSpPr>
              <a:spLocks noChangeArrowheads="1"/>
            </p:cNvSpPr>
            <p:nvPr/>
          </p:nvSpPr>
          <p:spPr bwMode="auto">
            <a:xfrm>
              <a:off x="6972638" y="302674"/>
              <a:ext cx="574853"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5" name="AutoShape 146">
              <a:hlinkClick r:id="" action="ppaction://noaction" highlightClick="1"/>
            </p:cNvPr>
            <p:cNvSpPr>
              <a:spLocks noChangeArrowheads="1"/>
            </p:cNvSpPr>
            <p:nvPr/>
          </p:nvSpPr>
          <p:spPr bwMode="auto">
            <a:xfrm>
              <a:off x="7549734" y="299602"/>
              <a:ext cx="554746" cy="551587"/>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37" name="Group 236"/>
          <p:cNvGrpSpPr/>
          <p:nvPr/>
        </p:nvGrpSpPr>
        <p:grpSpPr>
          <a:xfrm>
            <a:off x="4924152" y="3691395"/>
            <a:ext cx="6885790" cy="748254"/>
            <a:chOff x="5425571" y="296937"/>
            <a:chExt cx="3738366" cy="539137"/>
          </a:xfrm>
        </p:grpSpPr>
        <p:sp>
          <p:nvSpPr>
            <p:cNvPr id="238" name="AutoShape 141">
              <a:hlinkClick r:id="" action="ppaction://noaction" highlightClick="1"/>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9" name="AutoShape 142">
              <a:hlinkClick r:id="" action="ppaction://noaction" highlightClick="1"/>
            </p:cNvPr>
            <p:cNvSpPr>
              <a:spLocks noChangeArrowheads="1"/>
            </p:cNvSpPr>
            <p:nvPr/>
          </p:nvSpPr>
          <p:spPr bwMode="auto">
            <a:xfrm>
              <a:off x="5425571" y="302674"/>
              <a:ext cx="529013" cy="533400"/>
            </a:xfrm>
            <a:prstGeom prst="actionButtonBlank">
              <a:avLst/>
            </a:prstGeom>
            <a:solidFill>
              <a:schemeClr val="bg2">
                <a:lumMod val="90000"/>
              </a:schemeClr>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1" name="AutoShape 144">
              <a:hlinkClick r:id="" action="ppaction://noaction" highlightClick="1"/>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2" name="AutoShape 145">
              <a:hlinkClick r:id="" action="ppaction://noaction" highlightClick="1"/>
            </p:cNvPr>
            <p:cNvSpPr>
              <a:spLocks noChangeArrowheads="1"/>
            </p:cNvSpPr>
            <p:nvPr/>
          </p:nvSpPr>
          <p:spPr bwMode="auto">
            <a:xfrm>
              <a:off x="6972639" y="302674"/>
              <a:ext cx="583469"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3" name="AutoShape 146">
              <a:hlinkClick r:id="" action="ppaction://noaction" highlightClick="1"/>
            </p:cNvPr>
            <p:cNvSpPr>
              <a:spLocks noChangeArrowheads="1"/>
            </p:cNvSpPr>
            <p:nvPr/>
          </p:nvSpPr>
          <p:spPr bwMode="auto">
            <a:xfrm>
              <a:off x="7552448" y="302674"/>
              <a:ext cx="552039"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4" name="AutoShape 147">
              <a:hlinkClick r:id="" action="ppaction://noaction" highlightClick="1"/>
            </p:cNvPr>
            <p:cNvSpPr>
              <a:spLocks noChangeArrowheads="1"/>
            </p:cNvSpPr>
            <p:nvPr/>
          </p:nvSpPr>
          <p:spPr bwMode="auto">
            <a:xfrm>
              <a:off x="8088344" y="302674"/>
              <a:ext cx="533401"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6" name="AutoShape 147">
              <a:hlinkClick r:id="" action="ppaction://noaction" highlightClick="1"/>
            </p:cNvPr>
            <p:cNvSpPr>
              <a:spLocks noChangeArrowheads="1"/>
            </p:cNvSpPr>
            <p:nvPr/>
          </p:nvSpPr>
          <p:spPr bwMode="auto">
            <a:xfrm>
              <a:off x="8627116" y="296937"/>
              <a:ext cx="536821"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45" name="Group 244"/>
          <p:cNvGrpSpPr/>
          <p:nvPr/>
        </p:nvGrpSpPr>
        <p:grpSpPr>
          <a:xfrm>
            <a:off x="2976389" y="4441783"/>
            <a:ext cx="4816931" cy="740292"/>
            <a:chOff x="5915623" y="302674"/>
            <a:chExt cx="2615161" cy="533400"/>
          </a:xfrm>
        </p:grpSpPr>
        <p:sp>
          <p:nvSpPr>
            <p:cNvPr id="246" name="AutoShape 141">
              <a:hlinkClick r:id="" action="ppaction://noaction" highlightClick="1"/>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8" name="AutoShape 144">
              <a:hlinkClick r:id="" action="ppaction://noaction" highlightClick="1"/>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9" name="AutoShape 145">
              <a:hlinkClick r:id="" action="ppaction://noaction" highlightClick="1"/>
            </p:cNvPr>
            <p:cNvSpPr>
              <a:spLocks noChangeArrowheads="1"/>
            </p:cNvSpPr>
            <p:nvPr/>
          </p:nvSpPr>
          <p:spPr bwMode="auto">
            <a:xfrm>
              <a:off x="6972639" y="302674"/>
              <a:ext cx="544729" cy="533400"/>
            </a:xfrm>
            <a:prstGeom prst="actionButtonBlank">
              <a:avLst/>
            </a:prstGeom>
            <a:solidFill>
              <a:schemeClr val="bg2">
                <a:lumMod val="90000"/>
              </a:schemeClr>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0" name="AutoShape 146">
              <a:hlinkClick r:id="" action="ppaction://noaction" highlightClick="1"/>
            </p:cNvPr>
            <p:cNvSpPr>
              <a:spLocks noChangeArrowheads="1"/>
            </p:cNvSpPr>
            <p:nvPr/>
          </p:nvSpPr>
          <p:spPr bwMode="auto">
            <a:xfrm>
              <a:off x="7502377" y="302674"/>
              <a:ext cx="480250"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1" name="AutoShape 147">
              <a:hlinkClick r:id="" action="ppaction://noaction" highlightClick="1"/>
            </p:cNvPr>
            <p:cNvSpPr>
              <a:spLocks noChangeArrowheads="1"/>
            </p:cNvSpPr>
            <p:nvPr/>
          </p:nvSpPr>
          <p:spPr bwMode="auto">
            <a:xfrm>
              <a:off x="7986256" y="302674"/>
              <a:ext cx="544528" cy="533400"/>
            </a:xfrm>
            <a:prstGeom prst="actionButtonBlank">
              <a:avLst/>
            </a:prstGeom>
            <a:solidFill>
              <a:srgbClr val="339933"/>
            </a:solidFill>
            <a:ln w="9525">
              <a:solidFill>
                <a:srgbClr val="000000"/>
              </a:solid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10" name="Group 176"/>
          <p:cNvGrpSpPr/>
          <p:nvPr/>
        </p:nvGrpSpPr>
        <p:grpSpPr bwMode="auto">
          <a:xfrm>
            <a:off x="1199422" y="818274"/>
            <a:ext cx="4710875" cy="554038"/>
            <a:chOff x="2063" y="554"/>
            <a:chExt cx="1636" cy="349"/>
          </a:xfrm>
          <a:noFill/>
        </p:grpSpPr>
        <p:sp>
          <p:nvSpPr>
            <p:cNvPr id="32922" name="AutoShape 178">
              <a:hlinkClick r:id="" action="ppaction://noaction" highlightClick="1"/>
            </p:cNvPr>
            <p:cNvSpPr>
              <a:spLocks noChangeArrowheads="1"/>
            </p:cNvSpPr>
            <p:nvPr/>
          </p:nvSpPr>
          <p:spPr bwMode="auto">
            <a:xfrm>
              <a:off x="2063"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N</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23" name="AutoShape 179">
              <a:hlinkClick r:id="" action="ppaction://noaction" highlightClick="1"/>
            </p:cNvPr>
            <p:cNvSpPr>
              <a:spLocks noChangeArrowheads="1"/>
            </p:cNvSpPr>
            <p:nvPr/>
          </p:nvSpPr>
          <p:spPr bwMode="auto">
            <a:xfrm>
              <a:off x="2381"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24" name="AutoShape 180">
              <a:hlinkClick r:id="" action="ppaction://noaction" highlightClick="1"/>
            </p:cNvPr>
            <p:cNvSpPr>
              <a:spLocks noChangeArrowheads="1"/>
            </p:cNvSpPr>
            <p:nvPr/>
          </p:nvSpPr>
          <p:spPr bwMode="auto">
            <a:xfrm>
              <a:off x="2699"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À</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25" name="AutoShape 181">
              <a:hlinkClick r:id="" action="ppaction://noaction" highlightClick="1"/>
            </p:cNvPr>
            <p:cNvSpPr>
              <a:spLocks noChangeArrowheads="1"/>
            </p:cNvSpPr>
            <p:nvPr/>
          </p:nvSpPr>
          <p:spPr bwMode="auto">
            <a:xfrm>
              <a:off x="3016"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26" name="AutoShape 182">
              <a:hlinkClick r:id="" action="ppaction://noaction" highlightClick="1"/>
            </p:cNvPr>
            <p:cNvSpPr>
              <a:spLocks noChangeArrowheads="1"/>
            </p:cNvSpPr>
            <p:nvPr/>
          </p:nvSpPr>
          <p:spPr bwMode="auto">
            <a:xfrm>
              <a:off x="3363" y="567"/>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Ồ</a:t>
              </a:r>
              <a:endParaRPr lang="en-US" altLang="en-US" sz="4000" b="1">
                <a:solidFill>
                  <a:srgbClr val="0070C0"/>
                </a:solidFill>
                <a:latin typeface="Times New Roman" panose="02020603050405020304" pitchFamily="18" charset="0"/>
                <a:cs typeface="Times New Roman" panose="02020603050405020304" pitchFamily="18" charset="0"/>
              </a:endParaRPr>
            </a:p>
          </p:txBody>
        </p:sp>
      </p:grpSp>
      <p:grpSp>
        <p:nvGrpSpPr>
          <p:cNvPr id="9" name="Group 168"/>
          <p:cNvGrpSpPr/>
          <p:nvPr/>
        </p:nvGrpSpPr>
        <p:grpSpPr bwMode="auto">
          <a:xfrm>
            <a:off x="2078778" y="1581769"/>
            <a:ext cx="6711631" cy="546100"/>
            <a:chOff x="1474" y="890"/>
            <a:chExt cx="2244" cy="344"/>
          </a:xfrm>
          <a:noFill/>
        </p:grpSpPr>
        <p:sp>
          <p:nvSpPr>
            <p:cNvPr id="32927" name="AutoShape 169">
              <a:hlinkClick r:id="" action="ppaction://noaction" highlightClick="1"/>
            </p:cNvPr>
            <p:cNvSpPr>
              <a:spLocks noChangeArrowheads="1"/>
            </p:cNvSpPr>
            <p:nvPr/>
          </p:nvSpPr>
          <p:spPr bwMode="auto">
            <a:xfrm>
              <a:off x="2112" y="890"/>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endParaRPr lang="en-US" altLang="en-US" sz="4000" b="1">
                <a:latin typeface="Times New Roman" panose="02020603050405020304" pitchFamily="18" charset="0"/>
                <a:cs typeface="Times New Roman" panose="02020603050405020304" pitchFamily="18" charset="0"/>
              </a:endParaRPr>
            </a:p>
          </p:txBody>
        </p:sp>
        <p:sp>
          <p:nvSpPr>
            <p:cNvPr id="32928" name="AutoShape 170">
              <a:hlinkClick r:id="" action="ppaction://noaction" highlightClick="1"/>
            </p:cNvPr>
            <p:cNvSpPr>
              <a:spLocks noChangeArrowheads="1"/>
            </p:cNvSpPr>
            <p:nvPr/>
          </p:nvSpPr>
          <p:spPr bwMode="auto">
            <a:xfrm>
              <a:off x="2428" y="898"/>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Q</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32929" name="AutoShape 171">
              <a:hlinkClick r:id="" action="ppaction://noaction" highlightClick="1"/>
            </p:cNvPr>
            <p:cNvSpPr>
              <a:spLocks noChangeArrowheads="1"/>
            </p:cNvSpPr>
            <p:nvPr/>
          </p:nvSpPr>
          <p:spPr bwMode="auto">
            <a:xfrm>
              <a:off x="2747" y="890"/>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endParaRPr lang="en-US" altLang="en-US" sz="4000" b="1">
                <a:latin typeface="Times New Roman" panose="02020603050405020304" pitchFamily="18" charset="0"/>
                <a:cs typeface="Times New Roman" panose="02020603050405020304" pitchFamily="18" charset="0"/>
              </a:endParaRPr>
            </a:p>
          </p:txBody>
        </p:sp>
        <p:sp>
          <p:nvSpPr>
            <p:cNvPr id="32930" name="AutoShape 172">
              <a:hlinkClick r:id="" action="ppaction://noaction" highlightClick="1"/>
            </p:cNvPr>
            <p:cNvSpPr>
              <a:spLocks noChangeArrowheads="1"/>
            </p:cNvSpPr>
            <p:nvPr/>
          </p:nvSpPr>
          <p:spPr bwMode="auto">
            <a:xfrm>
              <a:off x="3065" y="890"/>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A</a:t>
              </a:r>
              <a:endParaRPr lang="en-US" altLang="en-US" sz="4000" b="1">
                <a:latin typeface="Times New Roman" panose="02020603050405020304" pitchFamily="18" charset="0"/>
                <a:cs typeface="Times New Roman" panose="02020603050405020304" pitchFamily="18" charset="0"/>
              </a:endParaRPr>
            </a:p>
          </p:txBody>
        </p:sp>
        <p:sp>
          <p:nvSpPr>
            <p:cNvPr id="32931" name="AutoShape 173">
              <a:hlinkClick r:id="" action="ppaction://noaction" highlightClick="1"/>
            </p:cNvPr>
            <p:cNvSpPr>
              <a:spLocks noChangeArrowheads="1"/>
            </p:cNvSpPr>
            <p:nvPr/>
          </p:nvSpPr>
          <p:spPr bwMode="auto">
            <a:xfrm>
              <a:off x="3382" y="890"/>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endParaRPr lang="en-US" altLang="en-US" sz="4000" b="1">
                <a:latin typeface="Times New Roman" panose="02020603050405020304" pitchFamily="18" charset="0"/>
                <a:cs typeface="Times New Roman" panose="02020603050405020304" pitchFamily="18" charset="0"/>
              </a:endParaRPr>
            </a:p>
          </p:txBody>
        </p:sp>
        <p:sp>
          <p:nvSpPr>
            <p:cNvPr id="32932" name="AutoShape 174">
              <a:hlinkClick r:id="" action="ppaction://noaction" highlightClick="1"/>
            </p:cNvPr>
            <p:cNvSpPr>
              <a:spLocks noChangeArrowheads="1"/>
            </p:cNvSpPr>
            <p:nvPr/>
          </p:nvSpPr>
          <p:spPr bwMode="auto">
            <a:xfrm>
              <a:off x="1474" y="890"/>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endParaRPr lang="en-US" altLang="en-US" sz="4000" b="1">
                <a:latin typeface="Times New Roman" panose="02020603050405020304" pitchFamily="18" charset="0"/>
                <a:cs typeface="Times New Roman" panose="02020603050405020304" pitchFamily="18" charset="0"/>
              </a:endParaRPr>
            </a:p>
          </p:txBody>
        </p:sp>
        <p:sp>
          <p:nvSpPr>
            <p:cNvPr id="32933" name="AutoShape 175">
              <a:hlinkClick r:id="" action="ppaction://noaction" highlightClick="1"/>
            </p:cNvPr>
            <p:cNvSpPr>
              <a:spLocks noChangeArrowheads="1"/>
            </p:cNvSpPr>
            <p:nvPr/>
          </p:nvSpPr>
          <p:spPr bwMode="auto">
            <a:xfrm>
              <a:off x="1795" y="890"/>
              <a:ext cx="336" cy="336"/>
            </a:xfrm>
            <a:prstGeom prst="actionButtonBlank">
              <a:avLst/>
            </a:prstGeom>
            <a:grpFill/>
            <a:ln w="9525">
              <a:noFill/>
              <a:miter lim="800000"/>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Ọ</a:t>
              </a:r>
              <a:endParaRPr lang="en-US" altLang="en-US" sz="4000" b="1">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3114170" y="2289778"/>
            <a:ext cx="7795699" cy="641393"/>
            <a:chOff x="12878261" y="2440255"/>
            <a:chExt cx="3436281" cy="641393"/>
          </a:xfrm>
        </p:grpSpPr>
        <p:sp>
          <p:nvSpPr>
            <p:cNvPr id="32913" name="AutoShape 185">
              <a:hlinkClick r:id="" action="ppaction://noaction" highlightClick="1"/>
            </p:cNvPr>
            <p:cNvSpPr>
              <a:spLocks noChangeArrowheads="1"/>
            </p:cNvSpPr>
            <p:nvPr/>
          </p:nvSpPr>
          <p:spPr bwMode="auto">
            <a:xfrm>
              <a:off x="14102154"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Ế</a:t>
              </a:r>
              <a:endParaRPr lang="en-US" altLang="en-US" sz="4000" b="1">
                <a:latin typeface="Times New Roman" panose="02020603050405020304" pitchFamily="18" charset="0"/>
                <a:cs typeface="Times New Roman" panose="02020603050405020304" pitchFamily="18" charset="0"/>
              </a:endParaRPr>
            </a:p>
          </p:txBody>
        </p:sp>
        <p:sp>
          <p:nvSpPr>
            <p:cNvPr id="32914" name="AutoShape 186">
              <a:hlinkClick r:id="" action="ppaction://noaction" highlightClick="1"/>
            </p:cNvPr>
            <p:cNvSpPr>
              <a:spLocks noChangeArrowheads="1"/>
            </p:cNvSpPr>
            <p:nvPr/>
          </p:nvSpPr>
          <p:spPr bwMode="auto">
            <a:xfrm>
              <a:off x="14521172" y="2440255"/>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Đ</a:t>
              </a:r>
              <a:endParaRPr lang="en-US" altLang="en-US" sz="4000" b="1">
                <a:latin typeface="Times New Roman" panose="02020603050405020304" pitchFamily="18" charset="0"/>
                <a:cs typeface="Times New Roman" panose="02020603050405020304" pitchFamily="18" charset="0"/>
              </a:endParaRPr>
            </a:p>
          </p:txBody>
        </p:sp>
        <p:sp>
          <p:nvSpPr>
            <p:cNvPr id="32915" name="AutoShape 187">
              <a:hlinkClick r:id="" action="ppaction://noaction" highlightClick="1"/>
            </p:cNvPr>
            <p:cNvSpPr>
              <a:spLocks noChangeArrowheads="1"/>
            </p:cNvSpPr>
            <p:nvPr/>
          </p:nvSpPr>
          <p:spPr bwMode="auto">
            <a:xfrm>
              <a:off x="1503557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endParaRPr lang="en-US" altLang="en-US" sz="4000" b="1">
                <a:latin typeface="Times New Roman" panose="02020603050405020304" pitchFamily="18" charset="0"/>
                <a:cs typeface="Times New Roman" panose="02020603050405020304" pitchFamily="18" charset="0"/>
              </a:endParaRPr>
            </a:p>
          </p:txBody>
        </p:sp>
        <p:sp>
          <p:nvSpPr>
            <p:cNvPr id="32916" name="AutoShape 188">
              <a:hlinkClick r:id="" action="ppaction://noaction" highlightClick="1"/>
            </p:cNvPr>
            <p:cNvSpPr>
              <a:spLocks noChangeArrowheads="1"/>
            </p:cNvSpPr>
            <p:nvPr/>
          </p:nvSpPr>
          <p:spPr bwMode="auto">
            <a:xfrm>
              <a:off x="1545616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endParaRPr lang="en-US" altLang="en-US" sz="4000" b="1">
                <a:latin typeface="Times New Roman" panose="02020603050405020304" pitchFamily="18" charset="0"/>
                <a:cs typeface="Times New Roman" panose="02020603050405020304" pitchFamily="18" charset="0"/>
              </a:endParaRPr>
            </a:p>
          </p:txBody>
        </p:sp>
        <p:sp>
          <p:nvSpPr>
            <p:cNvPr id="32917" name="AutoShape 189">
              <a:hlinkClick r:id="" action="ppaction://noaction" highlightClick="1"/>
            </p:cNvPr>
            <p:cNvSpPr>
              <a:spLocks noChangeArrowheads="1"/>
            </p:cNvSpPr>
            <p:nvPr/>
          </p:nvSpPr>
          <p:spPr bwMode="auto">
            <a:xfrm>
              <a:off x="15870145"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endParaRPr lang="en-US" altLang="en-US" sz="4000" b="1">
                <a:latin typeface="Times New Roman" panose="02020603050405020304" pitchFamily="18" charset="0"/>
                <a:cs typeface="Times New Roman" panose="02020603050405020304" pitchFamily="18" charset="0"/>
              </a:endParaRPr>
            </a:p>
          </p:txBody>
        </p:sp>
        <p:sp>
          <p:nvSpPr>
            <p:cNvPr id="32918" name="AutoShape 190">
              <a:hlinkClick r:id="" action="ppaction://noaction" highlightClick="1"/>
            </p:cNvPr>
            <p:cNvSpPr>
              <a:spLocks noChangeArrowheads="1"/>
            </p:cNvSpPr>
            <p:nvPr/>
          </p:nvSpPr>
          <p:spPr bwMode="auto">
            <a:xfrm>
              <a:off x="13623030" y="2459394"/>
              <a:ext cx="562110" cy="621271"/>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U</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32919" name="AutoShape 191">
              <a:hlinkClick r:id="" action="ppaction://noaction" highlightClick="1"/>
            </p:cNvPr>
            <p:cNvSpPr>
              <a:spLocks noChangeArrowheads="1"/>
            </p:cNvSpPr>
            <p:nvPr/>
          </p:nvSpPr>
          <p:spPr bwMode="auto">
            <a:xfrm>
              <a:off x="13289250"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endParaRPr lang="en-US" altLang="en-US" sz="4000" b="1">
                <a:latin typeface="Times New Roman" panose="02020603050405020304" pitchFamily="18" charset="0"/>
                <a:cs typeface="Times New Roman" panose="02020603050405020304" pitchFamily="18" charset="0"/>
              </a:endParaRPr>
            </a:p>
          </p:txBody>
        </p:sp>
        <p:sp>
          <p:nvSpPr>
            <p:cNvPr id="32920" name="AutoShape 192">
              <a:hlinkClick r:id="" action="ppaction://noaction" highlightClick="1"/>
            </p:cNvPr>
            <p:cNvSpPr>
              <a:spLocks noChangeArrowheads="1"/>
            </p:cNvSpPr>
            <p:nvPr/>
          </p:nvSpPr>
          <p:spPr bwMode="auto">
            <a:xfrm flipH="1">
              <a:off x="12878261" y="2460377"/>
              <a:ext cx="436876"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endParaRPr lang="en-US" altLang="en-US" sz="4000" b="1">
                <a:latin typeface="Times New Roman" panose="02020603050405020304" pitchFamily="18" charset="0"/>
                <a:cs typeface="Times New Roman" panose="02020603050405020304" pitchFamily="18" charset="0"/>
              </a:endParaRPr>
            </a:p>
          </p:txBody>
        </p:sp>
      </p:grpSp>
      <p:grpSp>
        <p:nvGrpSpPr>
          <p:cNvPr id="6" name="Group 148"/>
          <p:cNvGrpSpPr/>
          <p:nvPr/>
        </p:nvGrpSpPr>
        <p:grpSpPr bwMode="auto">
          <a:xfrm>
            <a:off x="3035560" y="3055832"/>
            <a:ext cx="5784601" cy="598487"/>
            <a:chOff x="4115" y="1222"/>
            <a:chExt cx="1885" cy="377"/>
          </a:xfrm>
          <a:noFill/>
        </p:grpSpPr>
        <p:sp>
          <p:nvSpPr>
            <p:cNvPr id="32942" name="AutoShape 149">
              <a:hlinkClick r:id="" action="ppaction://noaction" highlightClick="1"/>
            </p:cNvPr>
            <p:cNvSpPr>
              <a:spLocks noChangeArrowheads="1"/>
            </p:cNvSpPr>
            <p:nvPr/>
          </p:nvSpPr>
          <p:spPr bwMode="auto">
            <a:xfrm>
              <a:off x="4115" y="1222"/>
              <a:ext cx="327"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Q</a:t>
              </a:r>
              <a:endParaRPr lang="en-US" altLang="en-US" sz="4000" b="1">
                <a:latin typeface="Times New Roman" panose="02020603050405020304" pitchFamily="18" charset="0"/>
                <a:cs typeface="Times New Roman" panose="02020603050405020304" pitchFamily="18" charset="0"/>
              </a:endParaRPr>
            </a:p>
          </p:txBody>
        </p:sp>
        <p:sp>
          <p:nvSpPr>
            <p:cNvPr id="32943" name="AutoShape 150">
              <a:hlinkClick r:id="" action="ppaction://noaction" highlightClick="1"/>
            </p:cNvPr>
            <p:cNvSpPr>
              <a:spLocks noChangeArrowheads="1"/>
            </p:cNvSpPr>
            <p:nvPr/>
          </p:nvSpPr>
          <p:spPr bwMode="auto">
            <a:xfrm>
              <a:off x="4401" y="1226"/>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endParaRPr lang="en-US" altLang="en-US" sz="4000" b="1">
                <a:latin typeface="Times New Roman" panose="02020603050405020304" pitchFamily="18" charset="0"/>
                <a:cs typeface="Times New Roman" panose="02020603050405020304" pitchFamily="18" charset="0"/>
              </a:endParaRPr>
            </a:p>
          </p:txBody>
        </p:sp>
        <p:sp>
          <p:nvSpPr>
            <p:cNvPr id="32944" name="AutoShape 151">
              <a:hlinkClick r:id="" action="ppaction://noaction" highlightClick="1"/>
            </p:cNvPr>
            <p:cNvSpPr>
              <a:spLocks noChangeArrowheads="1"/>
            </p:cNvSpPr>
            <p:nvPr/>
          </p:nvSpPr>
          <p:spPr bwMode="auto">
            <a:xfrm>
              <a:off x="4712" y="1263"/>
              <a:ext cx="33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Ý</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32945" name="AutoShape 152">
              <a:hlinkClick r:id="" action="ppaction://noaction" highlightClick="1"/>
            </p:cNvPr>
            <p:cNvSpPr>
              <a:spLocks noChangeArrowheads="1"/>
            </p:cNvSpPr>
            <p:nvPr/>
          </p:nvSpPr>
          <p:spPr bwMode="auto">
            <a:xfrm>
              <a:off x="5029"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endParaRPr lang="en-US" altLang="en-US" sz="4000" b="1">
                <a:latin typeface="Times New Roman" panose="02020603050405020304" pitchFamily="18" charset="0"/>
                <a:cs typeface="Times New Roman" panose="02020603050405020304" pitchFamily="18" charset="0"/>
              </a:endParaRPr>
            </a:p>
          </p:txBody>
        </p:sp>
        <p:sp>
          <p:nvSpPr>
            <p:cNvPr id="32946" name="AutoShape 153">
              <a:hlinkClick r:id="" action="ppaction://noaction" highlightClick="1"/>
            </p:cNvPr>
            <p:cNvSpPr>
              <a:spLocks noChangeArrowheads="1"/>
            </p:cNvSpPr>
            <p:nvPr/>
          </p:nvSpPr>
          <p:spPr bwMode="auto">
            <a:xfrm>
              <a:off x="5347"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Ộ</a:t>
              </a:r>
              <a:endParaRPr lang="en-US" altLang="en-US" sz="4000" b="1">
                <a:latin typeface="Times New Roman" panose="02020603050405020304" pitchFamily="18" charset="0"/>
                <a:cs typeface="Times New Roman" panose="02020603050405020304" pitchFamily="18" charset="0"/>
              </a:endParaRPr>
            </a:p>
          </p:txBody>
        </p:sp>
        <p:sp>
          <p:nvSpPr>
            <p:cNvPr id="32947" name="AutoShape 154">
              <a:hlinkClick r:id="" action="ppaction://noaction" highlightClick="1"/>
            </p:cNvPr>
            <p:cNvSpPr>
              <a:spLocks noChangeArrowheads="1"/>
            </p:cNvSpPr>
            <p:nvPr/>
          </p:nvSpPr>
          <p:spPr bwMode="auto">
            <a:xfrm>
              <a:off x="5664"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endParaRPr lang="en-US" altLang="en-US" sz="4000" b="1">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4839810" y="3812748"/>
            <a:ext cx="7106696" cy="541337"/>
            <a:chOff x="9814495" y="-872513"/>
            <a:chExt cx="3638549" cy="541337"/>
          </a:xfrm>
        </p:grpSpPr>
        <p:sp>
          <p:nvSpPr>
            <p:cNvPr id="32893" name="AutoShape 193">
              <a:hlinkClick r:id="" action="ppaction://noaction" highlightClick="1"/>
            </p:cNvPr>
            <p:cNvSpPr>
              <a:spLocks noChangeArrowheads="1"/>
            </p:cNvSpPr>
            <p:nvPr/>
          </p:nvSpPr>
          <p:spPr bwMode="auto">
            <a:xfrm>
              <a:off x="108797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4" name="AutoShape 194">
              <a:hlinkClick r:id="" action="ppaction://noaction" highlightClick="1"/>
            </p:cNvPr>
            <p:cNvSpPr>
              <a:spLocks noChangeArrowheads="1"/>
            </p:cNvSpPr>
            <p:nvPr/>
          </p:nvSpPr>
          <p:spPr bwMode="auto">
            <a:xfrm>
              <a:off x="1138294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5" name="AutoShape 195">
              <a:hlinkClick r:id="" action="ppaction://noaction" highlightClick="1"/>
            </p:cNvPr>
            <p:cNvSpPr>
              <a:spLocks noChangeArrowheads="1"/>
            </p:cNvSpPr>
            <p:nvPr/>
          </p:nvSpPr>
          <p:spPr bwMode="auto">
            <a:xfrm>
              <a:off x="118877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6" name="AutoShape 196">
              <a:hlinkClick r:id="" action="ppaction://noaction" highlightClick="1"/>
            </p:cNvPr>
            <p:cNvSpPr>
              <a:spLocks noChangeArrowheads="1"/>
            </p:cNvSpPr>
            <p:nvPr/>
          </p:nvSpPr>
          <p:spPr bwMode="auto">
            <a:xfrm>
              <a:off x="1239259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7" name="AutoShape 197">
              <a:hlinkClick r:id="" action="ppaction://noaction" highlightClick="1"/>
            </p:cNvPr>
            <p:cNvSpPr>
              <a:spLocks noChangeArrowheads="1"/>
            </p:cNvSpPr>
            <p:nvPr/>
          </p:nvSpPr>
          <p:spPr bwMode="auto">
            <a:xfrm>
              <a:off x="12919644" y="-872513"/>
              <a:ext cx="533400" cy="541337"/>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8" name="AutoShape 198">
              <a:hlinkClick r:id="" action="ppaction://noaction" highlightClick="1"/>
            </p:cNvPr>
            <p:cNvSpPr>
              <a:spLocks noChangeArrowheads="1"/>
            </p:cNvSpPr>
            <p:nvPr/>
          </p:nvSpPr>
          <p:spPr bwMode="auto">
            <a:xfrm>
              <a:off x="10360595" y="-864576"/>
              <a:ext cx="549275"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9" name="AutoShape 199">
              <a:hlinkClick r:id="" action="ppaction://noaction" highlightClick="1"/>
            </p:cNvPr>
            <p:cNvSpPr>
              <a:spLocks noChangeArrowheads="1"/>
            </p:cNvSpPr>
            <p:nvPr/>
          </p:nvSpPr>
          <p:spPr bwMode="auto">
            <a:xfrm>
              <a:off x="9828781" y="-858226"/>
              <a:ext cx="533400" cy="52705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55496" name="AutoShape 200">
              <a:hlinkClick r:id="" action="ppaction://noaction" highlightClick="1"/>
            </p:cNvPr>
            <p:cNvSpPr>
              <a:spLocks noChangeArrowheads="1"/>
            </p:cNvSpPr>
            <p:nvPr/>
          </p:nvSpPr>
          <p:spPr bwMode="auto">
            <a:xfrm>
              <a:off x="10308999" y="-864576"/>
              <a:ext cx="592138"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Ũ</a:t>
              </a:r>
              <a:endParaRPr lang="en-US" altLang="en-US" sz="4000" b="1">
                <a:latin typeface="Times New Roman" panose="02020603050405020304" pitchFamily="18" charset="0"/>
                <a:cs typeface="Times New Roman" panose="02020603050405020304" pitchFamily="18" charset="0"/>
              </a:endParaRPr>
            </a:p>
          </p:txBody>
        </p:sp>
        <p:sp>
          <p:nvSpPr>
            <p:cNvPr id="55497" name="AutoShape 201">
              <a:hlinkClick r:id="" action="ppaction://noaction" highlightClick="1"/>
            </p:cNvPr>
            <p:cNvSpPr>
              <a:spLocks noChangeArrowheads="1"/>
            </p:cNvSpPr>
            <p:nvPr/>
          </p:nvSpPr>
          <p:spPr bwMode="auto">
            <a:xfrm>
              <a:off x="108987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Y</a:t>
              </a:r>
              <a:endParaRPr lang="en-US" altLang="en-US" sz="4000" b="1">
                <a:latin typeface="Times New Roman" panose="02020603050405020304" pitchFamily="18" charset="0"/>
                <a:cs typeface="Times New Roman" panose="02020603050405020304" pitchFamily="18" charset="0"/>
              </a:endParaRPr>
            </a:p>
          </p:txBody>
        </p:sp>
        <p:sp>
          <p:nvSpPr>
            <p:cNvPr id="55498" name="AutoShape 202">
              <a:hlinkClick r:id="" action="ppaction://noaction" highlightClick="1"/>
            </p:cNvPr>
            <p:cNvSpPr>
              <a:spLocks noChangeArrowheads="1"/>
            </p:cNvSpPr>
            <p:nvPr/>
          </p:nvSpPr>
          <p:spPr bwMode="auto">
            <a:xfrm>
              <a:off x="114131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endParaRPr lang="en-US" altLang="en-US" sz="4000" b="1">
                <a:latin typeface="Times New Roman" panose="02020603050405020304" pitchFamily="18" charset="0"/>
                <a:cs typeface="Times New Roman" panose="02020603050405020304" pitchFamily="18" charset="0"/>
              </a:endParaRPr>
            </a:p>
          </p:txBody>
        </p:sp>
        <p:sp>
          <p:nvSpPr>
            <p:cNvPr id="55499" name="AutoShape 203">
              <a:hlinkClick r:id="" action="ppaction://noaction" highlightClick="1"/>
            </p:cNvPr>
            <p:cNvSpPr>
              <a:spLocks noChangeArrowheads="1"/>
            </p:cNvSpPr>
            <p:nvPr/>
          </p:nvSpPr>
          <p:spPr bwMode="auto">
            <a:xfrm>
              <a:off x="118639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endParaRPr lang="en-US" altLang="en-US" sz="4000" b="1">
                <a:latin typeface="Times New Roman" panose="02020603050405020304" pitchFamily="18" charset="0"/>
                <a:cs typeface="Times New Roman" panose="02020603050405020304" pitchFamily="18" charset="0"/>
              </a:endParaRPr>
            </a:p>
          </p:txBody>
        </p:sp>
        <p:sp>
          <p:nvSpPr>
            <p:cNvPr id="55500" name="AutoShape 204">
              <a:hlinkClick r:id="" action="ppaction://noaction" highlightClick="1"/>
            </p:cNvPr>
            <p:cNvSpPr>
              <a:spLocks noChangeArrowheads="1"/>
            </p:cNvSpPr>
            <p:nvPr/>
          </p:nvSpPr>
          <p:spPr bwMode="auto">
            <a:xfrm>
              <a:off x="124211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Ế</a:t>
              </a:r>
              <a:endParaRPr lang="en-US" altLang="en-US" sz="4000" b="1">
                <a:latin typeface="Times New Roman" panose="02020603050405020304" pitchFamily="18" charset="0"/>
                <a:cs typeface="Times New Roman" panose="02020603050405020304" pitchFamily="18" charset="0"/>
              </a:endParaRPr>
            </a:p>
          </p:txBody>
        </p:sp>
        <p:sp>
          <p:nvSpPr>
            <p:cNvPr id="55501" name="AutoShape 205">
              <a:hlinkClick r:id="" action="ppaction://noaction" highlightClick="1"/>
            </p:cNvPr>
            <p:cNvSpPr>
              <a:spLocks noChangeArrowheads="1"/>
            </p:cNvSpPr>
            <p:nvPr/>
          </p:nvSpPr>
          <p:spPr bwMode="auto">
            <a:xfrm>
              <a:off x="9814495" y="-864576"/>
              <a:ext cx="541337"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L</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55502" name="AutoShape 206">
              <a:hlinkClick r:id="" action="ppaction://noaction" highlightClick="1"/>
            </p:cNvPr>
            <p:cNvSpPr>
              <a:spLocks noChangeArrowheads="1"/>
            </p:cNvSpPr>
            <p:nvPr/>
          </p:nvSpPr>
          <p:spPr bwMode="auto">
            <a:xfrm>
              <a:off x="12908531"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endParaRPr lang="en-US" altLang="en-US" sz="4000" b="1">
                <a:latin typeface="Times New Roman" panose="02020603050405020304" pitchFamily="18" charset="0"/>
                <a:cs typeface="Times New Roman" panose="02020603050405020304" pitchFamily="18" charset="0"/>
              </a:endParaRPr>
            </a:p>
          </p:txBody>
        </p:sp>
      </p:grpSp>
      <p:grpSp>
        <p:nvGrpSpPr>
          <p:cNvPr id="3" name="Group 126"/>
          <p:cNvGrpSpPr/>
          <p:nvPr/>
        </p:nvGrpSpPr>
        <p:grpSpPr bwMode="auto">
          <a:xfrm>
            <a:off x="2870746" y="4558250"/>
            <a:ext cx="5032508" cy="565150"/>
            <a:chOff x="1020" y="2412"/>
            <a:chExt cx="1632" cy="356"/>
          </a:xfrm>
          <a:noFill/>
        </p:grpSpPr>
        <p:sp>
          <p:nvSpPr>
            <p:cNvPr id="32908" name="AutoShape 127">
              <a:hlinkClick r:id="" action="ppaction://noaction" highlightClick="1"/>
            </p:cNvPr>
            <p:cNvSpPr>
              <a:spLocks noChangeArrowheads="1"/>
            </p:cNvSpPr>
            <p:nvPr/>
          </p:nvSpPr>
          <p:spPr bwMode="auto">
            <a:xfrm>
              <a:off x="1337"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Â</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09" name="AutoShape 128">
              <a:hlinkClick r:id="" action="ppaction://noaction" highlightClick="1"/>
            </p:cNvPr>
            <p:cNvSpPr>
              <a:spLocks noChangeArrowheads="1"/>
            </p:cNvSpPr>
            <p:nvPr/>
          </p:nvSpPr>
          <p:spPr bwMode="auto">
            <a:xfrm>
              <a:off x="1020"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T</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10" name="AutoShape 129">
              <a:hlinkClick r:id="" action="ppaction://noaction" highlightClick="1"/>
            </p:cNvPr>
            <p:cNvSpPr>
              <a:spLocks noChangeArrowheads="1"/>
            </p:cNvSpPr>
            <p:nvPr/>
          </p:nvSpPr>
          <p:spPr bwMode="auto">
            <a:xfrm>
              <a:off x="1655" y="2412"/>
              <a:ext cx="336" cy="353"/>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Y</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32911" name="AutoShape 130">
              <a:hlinkClick r:id="" action="ppaction://noaction" highlightClick="1"/>
            </p:cNvPr>
            <p:cNvSpPr>
              <a:spLocks noChangeArrowheads="1"/>
            </p:cNvSpPr>
            <p:nvPr/>
          </p:nvSpPr>
          <p:spPr bwMode="auto">
            <a:xfrm>
              <a:off x="1972"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ysClr val="windowText" lastClr="000000"/>
                  </a:solidFill>
                  <a:latin typeface="Times New Roman" panose="02020603050405020304" pitchFamily="18" charset="0"/>
                  <a:cs typeface="Times New Roman" panose="02020603050405020304" pitchFamily="18" charset="0"/>
                </a:rPr>
                <a:t>Đ</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12" name="AutoShape 131">
              <a:hlinkClick r:id="" action="ppaction://noaction" highlightClick="1"/>
            </p:cNvPr>
            <p:cNvSpPr>
              <a:spLocks noChangeArrowheads="1"/>
            </p:cNvSpPr>
            <p:nvPr/>
          </p:nvSpPr>
          <p:spPr bwMode="auto">
            <a:xfrm>
              <a:off x="2316" y="243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Ô</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32"/>
                                        </p:tgtEl>
                                        <p:attrNameLst>
                                          <p:attrName>style.visibility</p:attrName>
                                        </p:attrNameLst>
                                      </p:cBhvr>
                                      <p:to>
                                        <p:strVal val="visible"/>
                                      </p:to>
                                    </p:set>
                                    <p:anim calcmode="lin" valueType="num">
                                      <p:cBhvr additive="base">
                                        <p:cTn id="7" dur="2000" fill="hold"/>
                                        <p:tgtEl>
                                          <p:spTgt spid="55332"/>
                                        </p:tgtEl>
                                        <p:attrNameLst>
                                          <p:attrName>ppt_x</p:attrName>
                                        </p:attrNameLst>
                                      </p:cBhvr>
                                      <p:tavLst>
                                        <p:tav tm="0">
                                          <p:val>
                                            <p:strVal val="#ppt_x"/>
                                          </p:val>
                                        </p:tav>
                                        <p:tav tm="100000">
                                          <p:val>
                                            <p:strVal val="#ppt_x"/>
                                          </p:val>
                                        </p:tav>
                                      </p:tavLst>
                                    </p:anim>
                                    <p:anim calcmode="lin" valueType="num">
                                      <p:cBhvr additive="base">
                                        <p:cTn id="8" dur="2000" fill="hold"/>
                                        <p:tgtEl>
                                          <p:spTgt spid="553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33"/>
                                        </p:tgtEl>
                                        <p:attrNameLst>
                                          <p:attrName>style.visibility</p:attrName>
                                        </p:attrNameLst>
                                      </p:cBhvr>
                                      <p:to>
                                        <p:strVal val="visible"/>
                                      </p:to>
                                    </p:set>
                                    <p:anim calcmode="lin" valueType="num">
                                      <p:cBhvr additive="base">
                                        <p:cTn id="11" dur="2000" fill="hold"/>
                                        <p:tgtEl>
                                          <p:spTgt spid="55333"/>
                                        </p:tgtEl>
                                        <p:attrNameLst>
                                          <p:attrName>ppt_x</p:attrName>
                                        </p:attrNameLst>
                                      </p:cBhvr>
                                      <p:tavLst>
                                        <p:tav tm="0">
                                          <p:val>
                                            <p:strVal val="#ppt_x"/>
                                          </p:val>
                                        </p:tav>
                                        <p:tav tm="100000">
                                          <p:val>
                                            <p:strVal val="#ppt_x"/>
                                          </p:val>
                                        </p:tav>
                                      </p:tavLst>
                                    </p:anim>
                                    <p:anim calcmode="lin" valueType="num">
                                      <p:cBhvr additive="base">
                                        <p:cTn id="12" dur="2000" fill="hold"/>
                                        <p:tgtEl>
                                          <p:spTgt spid="553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334"/>
                                        </p:tgtEl>
                                        <p:attrNameLst>
                                          <p:attrName>style.visibility</p:attrName>
                                        </p:attrNameLst>
                                      </p:cBhvr>
                                      <p:to>
                                        <p:strVal val="visible"/>
                                      </p:to>
                                    </p:set>
                                    <p:anim calcmode="lin" valueType="num">
                                      <p:cBhvr additive="base">
                                        <p:cTn id="15" dur="2000" fill="hold"/>
                                        <p:tgtEl>
                                          <p:spTgt spid="55334"/>
                                        </p:tgtEl>
                                        <p:attrNameLst>
                                          <p:attrName>ppt_x</p:attrName>
                                        </p:attrNameLst>
                                      </p:cBhvr>
                                      <p:tavLst>
                                        <p:tav tm="0">
                                          <p:val>
                                            <p:strVal val="#ppt_x"/>
                                          </p:val>
                                        </p:tav>
                                        <p:tav tm="100000">
                                          <p:val>
                                            <p:strVal val="#ppt_x"/>
                                          </p:val>
                                        </p:tav>
                                      </p:tavLst>
                                    </p:anim>
                                    <p:anim calcmode="lin" valueType="num">
                                      <p:cBhvr additive="base">
                                        <p:cTn id="16" dur="2000" fill="hold"/>
                                        <p:tgtEl>
                                          <p:spTgt spid="553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335"/>
                                        </p:tgtEl>
                                        <p:attrNameLst>
                                          <p:attrName>style.visibility</p:attrName>
                                        </p:attrNameLst>
                                      </p:cBhvr>
                                      <p:to>
                                        <p:strVal val="visible"/>
                                      </p:to>
                                    </p:set>
                                    <p:anim calcmode="lin" valueType="num">
                                      <p:cBhvr additive="base">
                                        <p:cTn id="19" dur="2000" fill="hold"/>
                                        <p:tgtEl>
                                          <p:spTgt spid="55335"/>
                                        </p:tgtEl>
                                        <p:attrNameLst>
                                          <p:attrName>ppt_x</p:attrName>
                                        </p:attrNameLst>
                                      </p:cBhvr>
                                      <p:tavLst>
                                        <p:tav tm="0">
                                          <p:val>
                                            <p:strVal val="#ppt_x"/>
                                          </p:val>
                                        </p:tav>
                                        <p:tav tm="100000">
                                          <p:val>
                                            <p:strVal val="#ppt_x"/>
                                          </p:val>
                                        </p:tav>
                                      </p:tavLst>
                                    </p:anim>
                                    <p:anim calcmode="lin" valueType="num">
                                      <p:cBhvr additive="base">
                                        <p:cTn id="20" dur="2000" fill="hold"/>
                                        <p:tgtEl>
                                          <p:spTgt spid="553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336"/>
                                        </p:tgtEl>
                                        <p:attrNameLst>
                                          <p:attrName>style.visibility</p:attrName>
                                        </p:attrNameLst>
                                      </p:cBhvr>
                                      <p:to>
                                        <p:strVal val="visible"/>
                                      </p:to>
                                    </p:set>
                                    <p:anim calcmode="lin" valueType="num">
                                      <p:cBhvr additive="base">
                                        <p:cTn id="23" dur="2000" fill="hold"/>
                                        <p:tgtEl>
                                          <p:spTgt spid="55336"/>
                                        </p:tgtEl>
                                        <p:attrNameLst>
                                          <p:attrName>ppt_x</p:attrName>
                                        </p:attrNameLst>
                                      </p:cBhvr>
                                      <p:tavLst>
                                        <p:tav tm="0">
                                          <p:val>
                                            <p:strVal val="#ppt_x"/>
                                          </p:val>
                                        </p:tav>
                                        <p:tav tm="100000">
                                          <p:val>
                                            <p:strVal val="#ppt_x"/>
                                          </p:val>
                                        </p:tav>
                                      </p:tavLst>
                                    </p:anim>
                                    <p:anim calcmode="lin" valueType="num">
                                      <p:cBhvr additive="base">
                                        <p:cTn id="24" dur="2000" fill="hold"/>
                                        <p:tgtEl>
                                          <p:spTgt spid="553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5337"/>
                                        </p:tgtEl>
                                        <p:attrNameLst>
                                          <p:attrName>style.visibility</p:attrName>
                                        </p:attrNameLst>
                                      </p:cBhvr>
                                      <p:to>
                                        <p:strVal val="visible"/>
                                      </p:to>
                                    </p:set>
                                    <p:anim calcmode="lin" valueType="num">
                                      <p:cBhvr additive="base">
                                        <p:cTn id="27" dur="2000" fill="hold"/>
                                        <p:tgtEl>
                                          <p:spTgt spid="55337"/>
                                        </p:tgtEl>
                                        <p:attrNameLst>
                                          <p:attrName>ppt_x</p:attrName>
                                        </p:attrNameLst>
                                      </p:cBhvr>
                                      <p:tavLst>
                                        <p:tav tm="0">
                                          <p:val>
                                            <p:strVal val="#ppt_x"/>
                                          </p:val>
                                        </p:tav>
                                        <p:tav tm="100000">
                                          <p:val>
                                            <p:strVal val="#ppt_x"/>
                                          </p:val>
                                        </p:tav>
                                      </p:tavLst>
                                    </p:anim>
                                    <p:anim calcmode="lin" valueType="num">
                                      <p:cBhvr additive="base">
                                        <p:cTn id="28" dur="2000" fill="hold"/>
                                        <p:tgtEl>
                                          <p:spTgt spid="553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338"/>
                                        </p:tgtEl>
                                        <p:attrNameLst>
                                          <p:attrName>style.visibility</p:attrName>
                                        </p:attrNameLst>
                                      </p:cBhvr>
                                      <p:to>
                                        <p:strVal val="visible"/>
                                      </p:to>
                                    </p:set>
                                    <p:anim calcmode="lin" valueType="num">
                                      <p:cBhvr additive="base">
                                        <p:cTn id="31" dur="2000" fill="hold"/>
                                        <p:tgtEl>
                                          <p:spTgt spid="55338"/>
                                        </p:tgtEl>
                                        <p:attrNameLst>
                                          <p:attrName>ppt_x</p:attrName>
                                        </p:attrNameLst>
                                      </p:cBhvr>
                                      <p:tavLst>
                                        <p:tav tm="0">
                                          <p:val>
                                            <p:strVal val="#ppt_x"/>
                                          </p:val>
                                        </p:tav>
                                        <p:tav tm="100000">
                                          <p:val>
                                            <p:strVal val="#ppt_x"/>
                                          </p:val>
                                        </p:tav>
                                      </p:tavLst>
                                    </p:anim>
                                    <p:anim calcmode="lin" valueType="num">
                                      <p:cBhvr additive="base">
                                        <p:cTn id="32" dur="2000" fill="hold"/>
                                        <p:tgtEl>
                                          <p:spTgt spid="55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5332"/>
                    </p:tgtEl>
                  </p:cond>
                </p:stCondLst>
                <p:endSync evt="end" delay="0">
                  <p:rtn val="all"/>
                </p:endSync>
                <p:childTnLst>
                  <p:par>
                    <p:cTn id="34" fill="hold">
                      <p:stCondLst>
                        <p:cond delay="0"/>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5331"/>
                                        </p:tgtEl>
                                        <p:attrNameLst>
                                          <p:attrName>style.visibility</p:attrName>
                                        </p:attrNameLst>
                                      </p:cBhvr>
                                      <p:to>
                                        <p:strVal val="visible"/>
                                      </p:to>
                                    </p:set>
                                    <p:animEffect transition="in" filter="blinds(horizontal)">
                                      <p:cBhvr>
                                        <p:cTn id="38" dur="2000"/>
                                        <p:tgtEl>
                                          <p:spTgt spid="5533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2000"/>
                                        <p:tgtEl>
                                          <p:spTgt spid="7"/>
                                        </p:tgtEl>
                                      </p:cBhvr>
                                    </p:animEffect>
                                  </p:childTnLst>
                                </p:cTn>
                              </p:par>
                              <p:par>
                                <p:cTn id="44" presetID="3" presetClass="exit" presetSubtype="10" fill="hold" grpId="1" nodeType="withEffect">
                                  <p:stCondLst>
                                    <p:cond delay="0"/>
                                  </p:stCondLst>
                                  <p:childTnLst>
                                    <p:animEffect transition="out" filter="blinds(horizontal)">
                                      <p:cBhvr>
                                        <p:cTn id="45" dur="2000"/>
                                        <p:tgtEl>
                                          <p:spTgt spid="55331"/>
                                        </p:tgtEl>
                                      </p:cBhvr>
                                    </p:animEffect>
                                    <p:set>
                                      <p:cBhvr>
                                        <p:cTn id="46" dur="1" fill="hold">
                                          <p:stCondLst>
                                            <p:cond delay="1999"/>
                                          </p:stCondLst>
                                        </p:cTn>
                                        <p:tgtEl>
                                          <p:spTgt spid="553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2000"/>
                                        <p:tgtEl>
                                          <p:spTgt spid="55332"/>
                                        </p:tgtEl>
                                      </p:cBhvr>
                                    </p:animEffect>
                                    <p:set>
                                      <p:cBhvr>
                                        <p:cTn id="49" dur="1" fill="hold">
                                          <p:stCondLst>
                                            <p:cond delay="1999"/>
                                          </p:stCondLst>
                                        </p:cTn>
                                        <p:tgtEl>
                                          <p:spTgt spid="55332"/>
                                        </p:tgtEl>
                                        <p:attrNameLst>
                                          <p:attrName>style.visibility</p:attrName>
                                        </p:attrNameLst>
                                      </p:cBhvr>
                                      <p:to>
                                        <p:strVal val="hidden"/>
                                      </p:to>
                                    </p:set>
                                  </p:childTnLst>
                                </p:cTn>
                              </p:par>
                            </p:childTnLst>
                          </p:cTn>
                        </p:par>
                      </p:childTnLst>
                    </p:cTn>
                  </p:par>
                </p:childTnLst>
              </p:cTn>
              <p:nextCondLst>
                <p:cond evt="onClick" delay="0">
                  <p:tgtEl>
                    <p:spTgt spid="55332"/>
                  </p:tgtEl>
                </p:cond>
              </p:nextCondLst>
            </p:seq>
            <p:seq concurrent="1" nextAc="seek">
              <p:cTn id="50" restart="whenNotActive" fill="hold" evtFilter="cancelBubble" nodeType="interactiveSeq">
                <p:stCondLst>
                  <p:cond evt="onClick" delay="0">
                    <p:tgtEl>
                      <p:spTgt spid="55333"/>
                    </p:tgtEl>
                  </p:cond>
                </p:stCondLst>
                <p:endSync evt="end" delay="0">
                  <p:rtn val="all"/>
                </p:endSync>
                <p:childTnLst>
                  <p:par>
                    <p:cTn id="51" fill="hold">
                      <p:stCondLst>
                        <p:cond delay="0"/>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55339"/>
                                        </p:tgtEl>
                                        <p:attrNameLst>
                                          <p:attrName>style.visibility</p:attrName>
                                        </p:attrNameLst>
                                      </p:cBhvr>
                                      <p:to>
                                        <p:strVal val="visible"/>
                                      </p:to>
                                    </p:set>
                                    <p:animEffect transition="in" filter="box(in)">
                                      <p:cBhvr>
                                        <p:cTn id="55" dur="2000"/>
                                        <p:tgtEl>
                                          <p:spTgt spid="55339"/>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ox(in)">
                                      <p:cBhvr>
                                        <p:cTn id="60" dur="2000"/>
                                        <p:tgtEl>
                                          <p:spTgt spid="6"/>
                                        </p:tgtEl>
                                      </p:cBhvr>
                                    </p:animEffect>
                                  </p:childTnLst>
                                </p:cTn>
                              </p:par>
                              <p:par>
                                <p:cTn id="61" presetID="4" presetClass="exit" presetSubtype="16" fill="hold" grpId="1" nodeType="withEffect">
                                  <p:stCondLst>
                                    <p:cond delay="0"/>
                                  </p:stCondLst>
                                  <p:childTnLst>
                                    <p:animEffect transition="out" filter="box(in)">
                                      <p:cBhvr>
                                        <p:cTn id="62" dur="1000"/>
                                        <p:tgtEl>
                                          <p:spTgt spid="55339"/>
                                        </p:tgtEl>
                                      </p:cBhvr>
                                    </p:animEffect>
                                    <p:set>
                                      <p:cBhvr>
                                        <p:cTn id="63" dur="1" fill="hold">
                                          <p:stCondLst>
                                            <p:cond delay="999"/>
                                          </p:stCondLst>
                                        </p:cTn>
                                        <p:tgtEl>
                                          <p:spTgt spid="55339"/>
                                        </p:tgtEl>
                                        <p:attrNameLst>
                                          <p:attrName>style.visibility</p:attrName>
                                        </p:attrNameLst>
                                      </p:cBhvr>
                                      <p:to>
                                        <p:strVal val="hidden"/>
                                      </p:to>
                                    </p:set>
                                  </p:childTnLst>
                                </p:cTn>
                              </p:par>
                              <p:par>
                                <p:cTn id="64" presetID="4" presetClass="exit" presetSubtype="16" fill="hold" grpId="1" nodeType="withEffect">
                                  <p:stCondLst>
                                    <p:cond delay="0"/>
                                  </p:stCondLst>
                                  <p:childTnLst>
                                    <p:animEffect transition="out" filter="box(in)">
                                      <p:cBhvr>
                                        <p:cTn id="65" dur="1000"/>
                                        <p:tgtEl>
                                          <p:spTgt spid="55333"/>
                                        </p:tgtEl>
                                      </p:cBhvr>
                                    </p:animEffect>
                                    <p:set>
                                      <p:cBhvr>
                                        <p:cTn id="66" dur="1" fill="hold">
                                          <p:stCondLst>
                                            <p:cond delay="999"/>
                                          </p:stCondLst>
                                        </p:cTn>
                                        <p:tgtEl>
                                          <p:spTgt spid="55333"/>
                                        </p:tgtEl>
                                        <p:attrNameLst>
                                          <p:attrName>style.visibility</p:attrName>
                                        </p:attrNameLst>
                                      </p:cBhvr>
                                      <p:to>
                                        <p:strVal val="hidden"/>
                                      </p:to>
                                    </p:set>
                                  </p:childTnLst>
                                </p:cTn>
                              </p:par>
                            </p:childTnLst>
                          </p:cTn>
                        </p:par>
                      </p:childTnLst>
                    </p:cTn>
                  </p:par>
                </p:childTnLst>
              </p:cTn>
              <p:nextCondLst>
                <p:cond evt="onClick" delay="0">
                  <p:tgtEl>
                    <p:spTgt spid="55333"/>
                  </p:tgtEl>
                </p:cond>
              </p:nextCondLst>
            </p:seq>
            <p:seq concurrent="1" nextAc="seek">
              <p:cTn id="67" restart="whenNotActive" fill="hold" evtFilter="cancelBubble" nodeType="interactiveSeq">
                <p:stCondLst>
                  <p:cond evt="onClick" delay="0">
                    <p:tgtEl>
                      <p:spTgt spid="55334"/>
                    </p:tgtEl>
                  </p:cond>
                </p:stCondLst>
                <p:endSync evt="end" delay="0">
                  <p:rtn val="all"/>
                </p:endSync>
                <p:childTnLst>
                  <p:par>
                    <p:cTn id="68" fill="hold">
                      <p:stCondLst>
                        <p:cond delay="0"/>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55362"/>
                                        </p:tgtEl>
                                        <p:attrNameLst>
                                          <p:attrName>style.visibility</p:attrName>
                                        </p:attrNameLst>
                                      </p:cBhvr>
                                      <p:to>
                                        <p:strVal val="visible"/>
                                      </p:to>
                                    </p:set>
                                    <p:animEffect transition="in" filter="checkerboard(across)">
                                      <p:cBhvr>
                                        <p:cTn id="72" dur="2000"/>
                                        <p:tgtEl>
                                          <p:spTgt spid="5536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linds(horizontal)">
                                      <p:cBhvr>
                                        <p:cTn id="77" dur="500"/>
                                        <p:tgtEl>
                                          <p:spTgt spid="14"/>
                                        </p:tgtEl>
                                      </p:cBhvr>
                                    </p:animEffect>
                                  </p:childTnLst>
                                </p:cTn>
                              </p:par>
                              <p:par>
                                <p:cTn id="78" presetID="5" presetClass="exit" presetSubtype="10" fill="hold" grpId="1" nodeType="withEffect">
                                  <p:stCondLst>
                                    <p:cond delay="0"/>
                                  </p:stCondLst>
                                  <p:childTnLst>
                                    <p:animEffect transition="out" filter="checkerboard(across)">
                                      <p:cBhvr>
                                        <p:cTn id="79" dur="1000"/>
                                        <p:tgtEl>
                                          <p:spTgt spid="55362"/>
                                        </p:tgtEl>
                                      </p:cBhvr>
                                    </p:animEffect>
                                    <p:set>
                                      <p:cBhvr>
                                        <p:cTn id="80" dur="1" fill="hold">
                                          <p:stCondLst>
                                            <p:cond delay="999"/>
                                          </p:stCondLst>
                                        </p:cTn>
                                        <p:tgtEl>
                                          <p:spTgt spid="55362"/>
                                        </p:tgtEl>
                                        <p:attrNameLst>
                                          <p:attrName>style.visibility</p:attrName>
                                        </p:attrNameLst>
                                      </p:cBhvr>
                                      <p:to>
                                        <p:strVal val="hidden"/>
                                      </p:to>
                                    </p:set>
                                  </p:childTnLst>
                                </p:cTn>
                              </p:par>
                              <p:par>
                                <p:cTn id="81" presetID="5" presetClass="exit" presetSubtype="10" fill="hold" grpId="1" nodeType="withEffect">
                                  <p:stCondLst>
                                    <p:cond delay="0"/>
                                  </p:stCondLst>
                                  <p:childTnLst>
                                    <p:animEffect transition="out" filter="checkerboard(across)">
                                      <p:cBhvr>
                                        <p:cTn id="82" dur="1000"/>
                                        <p:tgtEl>
                                          <p:spTgt spid="55334"/>
                                        </p:tgtEl>
                                      </p:cBhvr>
                                    </p:animEffect>
                                    <p:set>
                                      <p:cBhvr>
                                        <p:cTn id="83" dur="1" fill="hold">
                                          <p:stCondLst>
                                            <p:cond delay="999"/>
                                          </p:stCondLst>
                                        </p:cTn>
                                        <p:tgtEl>
                                          <p:spTgt spid="55334"/>
                                        </p:tgtEl>
                                        <p:attrNameLst>
                                          <p:attrName>style.visibility</p:attrName>
                                        </p:attrNameLst>
                                      </p:cBhvr>
                                      <p:to>
                                        <p:strVal val="hidden"/>
                                      </p:to>
                                    </p:set>
                                  </p:childTnLst>
                                </p:cTn>
                              </p:par>
                            </p:childTnLst>
                          </p:cTn>
                        </p:par>
                      </p:childTnLst>
                    </p:cTn>
                  </p:par>
                </p:childTnLst>
              </p:cTn>
              <p:nextCondLst>
                <p:cond evt="onClick" delay="0">
                  <p:tgtEl>
                    <p:spTgt spid="55334"/>
                  </p:tgtEl>
                </p:cond>
              </p:nextCondLst>
            </p:seq>
            <p:seq concurrent="1" nextAc="seek">
              <p:cTn id="84" restart="whenNotActive" fill="hold" evtFilter="cancelBubble" nodeType="interactiveSeq">
                <p:stCondLst>
                  <p:cond evt="onClick" delay="0">
                    <p:tgtEl>
                      <p:spTgt spid="55335"/>
                    </p:tgtEl>
                  </p:cond>
                </p:stCondLst>
                <p:endSync evt="end" delay="0">
                  <p:rtn val="all"/>
                </p:endSync>
                <p:childTnLst>
                  <p:par>
                    <p:cTn id="85" fill="hold">
                      <p:stCondLst>
                        <p:cond delay="0"/>
                      </p:stCondLst>
                      <p:childTnLst>
                        <p:par>
                          <p:cTn id="86" fill="hold">
                            <p:stCondLst>
                              <p:cond delay="0"/>
                            </p:stCondLst>
                            <p:childTnLst>
                              <p:par>
                                <p:cTn id="87" presetID="8" presetClass="entr" presetSubtype="16" fill="hold" grpId="0" nodeType="clickEffect">
                                  <p:stCondLst>
                                    <p:cond delay="0"/>
                                  </p:stCondLst>
                                  <p:childTnLst>
                                    <p:set>
                                      <p:cBhvr>
                                        <p:cTn id="88" dur="1" fill="hold">
                                          <p:stCondLst>
                                            <p:cond delay="0"/>
                                          </p:stCondLst>
                                        </p:cTn>
                                        <p:tgtEl>
                                          <p:spTgt spid="55374"/>
                                        </p:tgtEl>
                                        <p:attrNameLst>
                                          <p:attrName>style.visibility</p:attrName>
                                        </p:attrNameLst>
                                      </p:cBhvr>
                                      <p:to>
                                        <p:strVal val="visible"/>
                                      </p:to>
                                    </p:set>
                                    <p:animEffect transition="in" filter="diamond(in)">
                                      <p:cBhvr>
                                        <p:cTn id="89" dur="2000"/>
                                        <p:tgtEl>
                                          <p:spTgt spid="55374"/>
                                        </p:tgtEl>
                                      </p:cBhvr>
                                    </p:animEffect>
                                  </p:childTnLst>
                                </p:cTn>
                              </p:par>
                            </p:childTnLst>
                          </p:cTn>
                        </p:par>
                      </p:childTnLst>
                    </p:cTn>
                  </p:par>
                  <p:par>
                    <p:cTn id="90" fill="hold">
                      <p:stCondLst>
                        <p:cond delay="indefinite"/>
                      </p:stCondLst>
                      <p:childTnLst>
                        <p:par>
                          <p:cTn id="91" fill="hold">
                            <p:stCondLst>
                              <p:cond delay="0"/>
                            </p:stCondLst>
                            <p:childTnLst>
                              <p:par>
                                <p:cTn id="92" presetID="8" presetClass="entr" presetSubtype="16" fill="hold"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diamond(in)">
                                      <p:cBhvr>
                                        <p:cTn id="94" dur="2000"/>
                                        <p:tgtEl>
                                          <p:spTgt spid="9"/>
                                        </p:tgtEl>
                                      </p:cBhvr>
                                    </p:animEffect>
                                  </p:childTnLst>
                                </p:cTn>
                              </p:par>
                              <p:par>
                                <p:cTn id="95" presetID="8" presetClass="exit" presetSubtype="16" fill="hold" grpId="1" nodeType="withEffect">
                                  <p:stCondLst>
                                    <p:cond delay="0"/>
                                  </p:stCondLst>
                                  <p:childTnLst>
                                    <p:animEffect transition="out" filter="diamond(in)">
                                      <p:cBhvr>
                                        <p:cTn id="96" dur="2000"/>
                                        <p:tgtEl>
                                          <p:spTgt spid="55374"/>
                                        </p:tgtEl>
                                      </p:cBhvr>
                                    </p:animEffect>
                                    <p:set>
                                      <p:cBhvr>
                                        <p:cTn id="97" dur="1" fill="hold">
                                          <p:stCondLst>
                                            <p:cond delay="1999"/>
                                          </p:stCondLst>
                                        </p:cTn>
                                        <p:tgtEl>
                                          <p:spTgt spid="55374"/>
                                        </p:tgtEl>
                                        <p:attrNameLst>
                                          <p:attrName>style.visibility</p:attrName>
                                        </p:attrNameLst>
                                      </p:cBhvr>
                                      <p:to>
                                        <p:strVal val="hidden"/>
                                      </p:to>
                                    </p:set>
                                  </p:childTnLst>
                                </p:cTn>
                              </p:par>
                              <p:par>
                                <p:cTn id="98" presetID="8" presetClass="exit" presetSubtype="16" fill="hold" grpId="1" nodeType="withEffect">
                                  <p:stCondLst>
                                    <p:cond delay="0"/>
                                  </p:stCondLst>
                                  <p:childTnLst>
                                    <p:animEffect transition="out" filter="diamond(in)">
                                      <p:cBhvr>
                                        <p:cTn id="99" dur="2000"/>
                                        <p:tgtEl>
                                          <p:spTgt spid="55335"/>
                                        </p:tgtEl>
                                      </p:cBhvr>
                                    </p:animEffect>
                                    <p:set>
                                      <p:cBhvr>
                                        <p:cTn id="100" dur="1" fill="hold">
                                          <p:stCondLst>
                                            <p:cond delay="1999"/>
                                          </p:stCondLst>
                                        </p:cTn>
                                        <p:tgtEl>
                                          <p:spTgt spid="55335"/>
                                        </p:tgtEl>
                                        <p:attrNameLst>
                                          <p:attrName>style.visibility</p:attrName>
                                        </p:attrNameLst>
                                      </p:cBhvr>
                                      <p:to>
                                        <p:strVal val="hidden"/>
                                      </p:to>
                                    </p:set>
                                  </p:childTnLst>
                                </p:cTn>
                              </p:par>
                            </p:childTnLst>
                          </p:cTn>
                        </p:par>
                      </p:childTnLst>
                    </p:cTn>
                  </p:par>
                </p:childTnLst>
              </p:cTn>
              <p:nextCondLst>
                <p:cond evt="onClick" delay="0">
                  <p:tgtEl>
                    <p:spTgt spid="55335"/>
                  </p:tgtEl>
                </p:cond>
              </p:nextCondLst>
            </p:seq>
            <p:seq concurrent="1" nextAc="seek">
              <p:cTn id="101" restart="whenNotActive" fill="hold" evtFilter="cancelBubble" nodeType="interactiveSeq">
                <p:stCondLst>
                  <p:cond evt="onClick" delay="0">
                    <p:tgtEl>
                      <p:spTgt spid="55336"/>
                    </p:tgtEl>
                  </p:cond>
                </p:stCondLst>
                <p:endSync evt="end" delay="0">
                  <p:rtn val="all"/>
                </p:endSync>
                <p:childTnLst>
                  <p:par>
                    <p:cTn id="102" fill="hold">
                      <p:stCondLst>
                        <p:cond delay="0"/>
                      </p:stCondLst>
                      <p:childTnLst>
                        <p:par>
                          <p:cTn id="103" fill="hold">
                            <p:stCondLst>
                              <p:cond delay="0"/>
                            </p:stCondLst>
                            <p:childTnLst>
                              <p:par>
                                <p:cTn id="104" presetID="13" presetClass="entr" presetSubtype="16" fill="hold" grpId="0" nodeType="clickEffect">
                                  <p:stCondLst>
                                    <p:cond delay="0"/>
                                  </p:stCondLst>
                                  <p:childTnLst>
                                    <p:set>
                                      <p:cBhvr>
                                        <p:cTn id="105" dur="1" fill="hold">
                                          <p:stCondLst>
                                            <p:cond delay="0"/>
                                          </p:stCondLst>
                                        </p:cTn>
                                        <p:tgtEl>
                                          <p:spTgt spid="55386"/>
                                        </p:tgtEl>
                                        <p:attrNameLst>
                                          <p:attrName>style.visibility</p:attrName>
                                        </p:attrNameLst>
                                      </p:cBhvr>
                                      <p:to>
                                        <p:strVal val="visible"/>
                                      </p:to>
                                    </p:set>
                                    <p:animEffect transition="in" filter="plus(in)">
                                      <p:cBhvr>
                                        <p:cTn id="106" dur="2000"/>
                                        <p:tgtEl>
                                          <p:spTgt spid="55386"/>
                                        </p:tgtEl>
                                      </p:cBhvr>
                                    </p:animEffect>
                                  </p:childTnLst>
                                </p:cTn>
                              </p:par>
                            </p:childTnLst>
                          </p:cTn>
                        </p:par>
                      </p:childTnLst>
                    </p:cTn>
                  </p:par>
                  <p:par>
                    <p:cTn id="107" fill="hold">
                      <p:stCondLst>
                        <p:cond delay="indefinite"/>
                      </p:stCondLst>
                      <p:childTnLst>
                        <p:par>
                          <p:cTn id="108" fill="hold">
                            <p:stCondLst>
                              <p:cond delay="0"/>
                            </p:stCondLst>
                            <p:childTnLst>
                              <p:par>
                                <p:cTn id="109" presetID="13" presetClass="entr" presetSubtype="16" fill="hold"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plus(in)">
                                      <p:cBhvr>
                                        <p:cTn id="111" dur="2000"/>
                                        <p:tgtEl>
                                          <p:spTgt spid="10"/>
                                        </p:tgtEl>
                                      </p:cBhvr>
                                    </p:animEffect>
                                  </p:childTnLst>
                                </p:cTn>
                              </p:par>
                              <p:par>
                                <p:cTn id="112" presetID="13" presetClass="exit" presetSubtype="16" fill="hold" grpId="1" nodeType="withEffect">
                                  <p:stCondLst>
                                    <p:cond delay="0"/>
                                  </p:stCondLst>
                                  <p:childTnLst>
                                    <p:animEffect transition="out" filter="plus(in)">
                                      <p:cBhvr>
                                        <p:cTn id="113" dur="2000"/>
                                        <p:tgtEl>
                                          <p:spTgt spid="55386"/>
                                        </p:tgtEl>
                                      </p:cBhvr>
                                    </p:animEffect>
                                    <p:set>
                                      <p:cBhvr>
                                        <p:cTn id="114" dur="1" fill="hold">
                                          <p:stCondLst>
                                            <p:cond delay="1999"/>
                                          </p:stCondLst>
                                        </p:cTn>
                                        <p:tgtEl>
                                          <p:spTgt spid="55386"/>
                                        </p:tgtEl>
                                        <p:attrNameLst>
                                          <p:attrName>style.visibility</p:attrName>
                                        </p:attrNameLst>
                                      </p:cBhvr>
                                      <p:to>
                                        <p:strVal val="hidden"/>
                                      </p:to>
                                    </p:set>
                                  </p:childTnLst>
                                </p:cTn>
                              </p:par>
                              <p:par>
                                <p:cTn id="115" presetID="13" presetClass="exit" presetSubtype="16" fill="hold" grpId="1" nodeType="withEffect">
                                  <p:stCondLst>
                                    <p:cond delay="0"/>
                                  </p:stCondLst>
                                  <p:childTnLst>
                                    <p:animEffect transition="out" filter="plus(in)">
                                      <p:cBhvr>
                                        <p:cTn id="116" dur="2000"/>
                                        <p:tgtEl>
                                          <p:spTgt spid="55336"/>
                                        </p:tgtEl>
                                      </p:cBhvr>
                                    </p:animEffect>
                                    <p:set>
                                      <p:cBhvr>
                                        <p:cTn id="117" dur="1" fill="hold">
                                          <p:stCondLst>
                                            <p:cond delay="1999"/>
                                          </p:stCondLst>
                                        </p:cTn>
                                        <p:tgtEl>
                                          <p:spTgt spid="55336"/>
                                        </p:tgtEl>
                                        <p:attrNameLst>
                                          <p:attrName>style.visibility</p:attrName>
                                        </p:attrNameLst>
                                      </p:cBhvr>
                                      <p:to>
                                        <p:strVal val="hidden"/>
                                      </p:to>
                                    </p:set>
                                  </p:childTnLst>
                                </p:cTn>
                              </p:par>
                            </p:childTnLst>
                          </p:cTn>
                        </p:par>
                      </p:childTnLst>
                    </p:cTn>
                  </p:par>
                </p:childTnLst>
              </p:cTn>
              <p:nextCondLst>
                <p:cond evt="onClick" delay="0">
                  <p:tgtEl>
                    <p:spTgt spid="55336"/>
                  </p:tgtEl>
                </p:cond>
              </p:nextCondLst>
            </p:seq>
            <p:seq concurrent="1" nextAc="seek">
              <p:cTn id="118" restart="whenNotActive" fill="hold" evtFilter="cancelBubble" nodeType="interactiveSeq">
                <p:stCondLst>
                  <p:cond evt="onClick" delay="0">
                    <p:tgtEl>
                      <p:spTgt spid="55337"/>
                    </p:tgtEl>
                  </p:cond>
                </p:stCondLst>
                <p:endSync evt="end" delay="0">
                  <p:rtn val="all"/>
                </p:endSync>
                <p:childTnLst>
                  <p:par>
                    <p:cTn id="119" fill="hold">
                      <p:stCondLst>
                        <p:cond delay="0"/>
                      </p:stCondLst>
                      <p:childTnLst>
                        <p:par>
                          <p:cTn id="120" fill="hold">
                            <p:stCondLst>
                              <p:cond delay="0"/>
                            </p:stCondLst>
                            <p:childTnLst>
                              <p:par>
                                <p:cTn id="121" presetID="21" presetClass="entr" presetSubtype="4" fill="hold" grpId="0" nodeType="clickEffect">
                                  <p:stCondLst>
                                    <p:cond delay="0"/>
                                  </p:stCondLst>
                                  <p:childTnLst>
                                    <p:set>
                                      <p:cBhvr>
                                        <p:cTn id="122" dur="1" fill="hold">
                                          <p:stCondLst>
                                            <p:cond delay="0"/>
                                          </p:stCondLst>
                                        </p:cTn>
                                        <p:tgtEl>
                                          <p:spTgt spid="55398"/>
                                        </p:tgtEl>
                                        <p:attrNameLst>
                                          <p:attrName>style.visibility</p:attrName>
                                        </p:attrNameLst>
                                      </p:cBhvr>
                                      <p:to>
                                        <p:strVal val="visible"/>
                                      </p:to>
                                    </p:set>
                                    <p:animEffect transition="in" filter="wheel(4)">
                                      <p:cBhvr>
                                        <p:cTn id="123" dur="2000"/>
                                        <p:tgtEl>
                                          <p:spTgt spid="55398"/>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37"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barn(outVertical)">
                                      <p:cBhvr>
                                        <p:cTn id="128" dur="500"/>
                                        <p:tgtEl>
                                          <p:spTgt spid="15"/>
                                        </p:tgtEl>
                                      </p:cBhvr>
                                    </p:animEffect>
                                  </p:childTnLst>
                                </p:cTn>
                              </p:par>
                              <p:par>
                                <p:cTn id="129" presetID="5" presetClass="exit" presetSubtype="10" fill="hold" grpId="1" nodeType="withEffect">
                                  <p:stCondLst>
                                    <p:cond delay="0"/>
                                  </p:stCondLst>
                                  <p:childTnLst>
                                    <p:animEffect transition="out" filter="checkerboard(across)">
                                      <p:cBhvr>
                                        <p:cTn id="130" dur="500"/>
                                        <p:tgtEl>
                                          <p:spTgt spid="55398"/>
                                        </p:tgtEl>
                                      </p:cBhvr>
                                    </p:animEffect>
                                    <p:set>
                                      <p:cBhvr>
                                        <p:cTn id="131" dur="1" fill="hold">
                                          <p:stCondLst>
                                            <p:cond delay="499"/>
                                          </p:stCondLst>
                                        </p:cTn>
                                        <p:tgtEl>
                                          <p:spTgt spid="55398"/>
                                        </p:tgtEl>
                                        <p:attrNameLst>
                                          <p:attrName>style.visibility</p:attrName>
                                        </p:attrNameLst>
                                      </p:cBhvr>
                                      <p:to>
                                        <p:strVal val="hidden"/>
                                      </p:to>
                                    </p:set>
                                  </p:childTnLst>
                                </p:cTn>
                              </p:par>
                              <p:par>
                                <p:cTn id="132" presetID="21" presetClass="exit" presetSubtype="4" fill="hold" grpId="1" nodeType="withEffect">
                                  <p:stCondLst>
                                    <p:cond delay="0"/>
                                  </p:stCondLst>
                                  <p:childTnLst>
                                    <p:animEffect transition="out" filter="wheel(4)">
                                      <p:cBhvr>
                                        <p:cTn id="133" dur="1000"/>
                                        <p:tgtEl>
                                          <p:spTgt spid="55337"/>
                                        </p:tgtEl>
                                      </p:cBhvr>
                                    </p:animEffect>
                                    <p:set>
                                      <p:cBhvr>
                                        <p:cTn id="134" dur="1" fill="hold">
                                          <p:stCondLst>
                                            <p:cond delay="999"/>
                                          </p:stCondLst>
                                        </p:cTn>
                                        <p:tgtEl>
                                          <p:spTgt spid="55337"/>
                                        </p:tgtEl>
                                        <p:attrNameLst>
                                          <p:attrName>style.visibility</p:attrName>
                                        </p:attrNameLst>
                                      </p:cBhvr>
                                      <p:to>
                                        <p:strVal val="hidden"/>
                                      </p:to>
                                    </p:set>
                                  </p:childTnLst>
                                </p:cTn>
                              </p:par>
                            </p:childTnLst>
                          </p:cTn>
                        </p:par>
                      </p:childTnLst>
                    </p:cTn>
                  </p:par>
                </p:childTnLst>
              </p:cTn>
              <p:nextCondLst>
                <p:cond evt="onClick" delay="0">
                  <p:tgtEl>
                    <p:spTgt spid="55337"/>
                  </p:tgtEl>
                </p:cond>
              </p:nextCondLst>
            </p:seq>
            <p:seq concurrent="1" nextAc="seek">
              <p:cTn id="135" restart="whenNotActive" fill="hold" evtFilter="cancelBubble" nodeType="interactiveSeq">
                <p:stCondLst>
                  <p:cond evt="onClick" delay="0">
                    <p:tgtEl>
                      <p:spTgt spid="55338"/>
                    </p:tgtEl>
                  </p:cond>
                </p:stCondLst>
                <p:endSync evt="end" delay="0">
                  <p:rtn val="all"/>
                </p:endSync>
                <p:childTnLst>
                  <p:par>
                    <p:cTn id="136" fill="hold">
                      <p:stCondLst>
                        <p:cond delay="0"/>
                      </p:stCondLst>
                      <p:childTnLst>
                        <p:par>
                          <p:cTn id="137" fill="hold">
                            <p:stCondLst>
                              <p:cond delay="0"/>
                            </p:stCondLst>
                            <p:childTnLst>
                              <p:par>
                                <p:cTn id="138" presetID="20" presetClass="entr" presetSubtype="0" fill="hold" grpId="0" nodeType="clickEffect">
                                  <p:stCondLst>
                                    <p:cond delay="0"/>
                                  </p:stCondLst>
                                  <p:childTnLst>
                                    <p:set>
                                      <p:cBhvr>
                                        <p:cTn id="139" dur="1" fill="hold">
                                          <p:stCondLst>
                                            <p:cond delay="0"/>
                                          </p:stCondLst>
                                        </p:cTn>
                                        <p:tgtEl>
                                          <p:spTgt spid="55410"/>
                                        </p:tgtEl>
                                        <p:attrNameLst>
                                          <p:attrName>style.visibility</p:attrName>
                                        </p:attrNameLst>
                                      </p:cBhvr>
                                      <p:to>
                                        <p:strVal val="visible"/>
                                      </p:to>
                                    </p:set>
                                    <p:animEffect transition="in" filter="wedge">
                                      <p:cBhvr>
                                        <p:cTn id="140" dur="2000"/>
                                        <p:tgtEl>
                                          <p:spTgt spid="55410"/>
                                        </p:tgtEl>
                                      </p:cBhvr>
                                    </p:animEffect>
                                  </p:childTnLst>
                                </p:cTn>
                              </p:par>
                            </p:childTnLst>
                          </p:cTn>
                        </p:par>
                      </p:childTnLst>
                    </p:cTn>
                  </p:par>
                  <p:par>
                    <p:cTn id="141" fill="hold">
                      <p:stCondLst>
                        <p:cond delay="indefinite"/>
                      </p:stCondLst>
                      <p:childTnLst>
                        <p:par>
                          <p:cTn id="142" fill="hold">
                            <p:stCondLst>
                              <p:cond delay="0"/>
                            </p:stCondLst>
                            <p:childTnLst>
                              <p:par>
                                <p:cTn id="143" presetID="20" presetClass="entr" presetSubtype="0" fill="hold" nodeType="click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wedge">
                                      <p:cBhvr>
                                        <p:cTn id="145" dur="2000"/>
                                        <p:tgtEl>
                                          <p:spTgt spid="3"/>
                                        </p:tgtEl>
                                      </p:cBhvr>
                                    </p:animEffect>
                                  </p:childTnLst>
                                </p:cTn>
                              </p:par>
                              <p:par>
                                <p:cTn id="146" presetID="21" presetClass="exit" presetSubtype="4" fill="hold" grpId="1" nodeType="withEffect">
                                  <p:stCondLst>
                                    <p:cond delay="0"/>
                                  </p:stCondLst>
                                  <p:childTnLst>
                                    <p:animEffect transition="out" filter="wheel(4)">
                                      <p:cBhvr>
                                        <p:cTn id="147" dur="1000"/>
                                        <p:tgtEl>
                                          <p:spTgt spid="55410"/>
                                        </p:tgtEl>
                                      </p:cBhvr>
                                    </p:animEffect>
                                    <p:set>
                                      <p:cBhvr>
                                        <p:cTn id="148" dur="1" fill="hold">
                                          <p:stCondLst>
                                            <p:cond delay="999"/>
                                          </p:stCondLst>
                                        </p:cTn>
                                        <p:tgtEl>
                                          <p:spTgt spid="55410"/>
                                        </p:tgtEl>
                                        <p:attrNameLst>
                                          <p:attrName>style.visibility</p:attrName>
                                        </p:attrNameLst>
                                      </p:cBhvr>
                                      <p:to>
                                        <p:strVal val="hidden"/>
                                      </p:to>
                                    </p:set>
                                  </p:childTnLst>
                                </p:cTn>
                              </p:par>
                              <p:par>
                                <p:cTn id="149" presetID="21" presetClass="exit" presetSubtype="4" fill="hold" grpId="1" nodeType="withEffect">
                                  <p:stCondLst>
                                    <p:cond delay="0"/>
                                  </p:stCondLst>
                                  <p:childTnLst>
                                    <p:animEffect transition="out" filter="wheel(4)">
                                      <p:cBhvr>
                                        <p:cTn id="150" dur="1000"/>
                                        <p:tgtEl>
                                          <p:spTgt spid="55338"/>
                                        </p:tgtEl>
                                      </p:cBhvr>
                                    </p:animEffect>
                                    <p:set>
                                      <p:cBhvr>
                                        <p:cTn id="151" dur="1" fill="hold">
                                          <p:stCondLst>
                                            <p:cond delay="999"/>
                                          </p:stCondLst>
                                        </p:cTn>
                                        <p:tgtEl>
                                          <p:spTgt spid="55338"/>
                                        </p:tgtEl>
                                        <p:attrNameLst>
                                          <p:attrName>style.visibility</p:attrName>
                                        </p:attrNameLst>
                                      </p:cBhvr>
                                      <p:to>
                                        <p:strVal val="hidden"/>
                                      </p:to>
                                    </p:set>
                                  </p:childTnLst>
                                </p:cTn>
                              </p:par>
                            </p:childTnLst>
                          </p:cTn>
                        </p:par>
                      </p:childTnLst>
                    </p:cTn>
                  </p:par>
                </p:childTnLst>
              </p:cTn>
              <p:nextCondLst>
                <p:cond evt="onClick" delay="0">
                  <p:tgtEl>
                    <p:spTgt spid="55338"/>
                  </p:tgtEl>
                </p:cond>
              </p:nextCondLst>
            </p:seq>
          </p:childTnLst>
        </p:cTn>
      </p:par>
    </p:tnLst>
    <p:bldLst>
      <p:bldP spid="55331" grpId="0" animBg="1"/>
      <p:bldP spid="55331" grpId="1" animBg="1"/>
      <p:bldP spid="55332" grpId="0" animBg="1"/>
      <p:bldP spid="55332" grpId="1" animBg="1"/>
      <p:bldP spid="55333" grpId="0" animBg="1"/>
      <p:bldP spid="55333" grpId="1" animBg="1"/>
      <p:bldP spid="55334" grpId="0" animBg="1"/>
      <p:bldP spid="55334" grpId="1" animBg="1"/>
      <p:bldP spid="55335" grpId="0" animBg="1"/>
      <p:bldP spid="55335" grpId="1" animBg="1"/>
      <p:bldP spid="55336" grpId="0" animBg="1"/>
      <p:bldP spid="55336" grpId="1" animBg="1"/>
      <p:bldP spid="55337" grpId="0" animBg="1"/>
      <p:bldP spid="55337" grpId="1" animBg="1"/>
      <p:bldP spid="55338" grpId="0" animBg="1"/>
      <p:bldP spid="55338" grpId="1" animBg="1"/>
      <p:bldP spid="55339" grpId="0"/>
      <p:bldP spid="55339" grpId="1"/>
      <p:bldP spid="55362" grpId="0"/>
      <p:bldP spid="55362" grpId="1"/>
      <p:bldP spid="55374" grpId="0"/>
      <p:bldP spid="55374" grpId="1"/>
      <p:bldP spid="55386" grpId="0"/>
      <p:bldP spid="55386" grpId="1"/>
      <p:bldP spid="55398" grpId="0"/>
      <p:bldP spid="55398" grpId="1"/>
      <p:bldP spid="55410" grpId="0"/>
      <p:bldP spid="55410"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p:cNvSpPr/>
          <p:nvPr/>
        </p:nvSpPr>
        <p:spPr>
          <a:xfrm>
            <a:off x="658665" y="2403079"/>
            <a:ext cx="3862596" cy="1231106"/>
          </a:xfrm>
          <a:prstGeom prst="rect">
            <a:avLst/>
          </a:prstGeom>
          <a:noFill/>
        </p:spPr>
        <p:txBody>
          <a:bodyPr wrap="none" lIns="121920" tIns="60960" rIns="121920" bIns="60960">
            <a:spAutoFit/>
          </a:bodyPr>
          <a:lstStyle/>
          <a:p>
            <a:pPr algn="ctr" defTabSz="1219200">
              <a:buClr>
                <a:srgbClr val="000000"/>
              </a:buClr>
              <a:defRPr/>
            </a:pPr>
            <a:r>
              <a:rPr lang="en-US" altLang="vi-VN"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panose="020B0604020202020204"/>
              </a:rPr>
              <a:t>DẶN DÒ</a:t>
            </a:r>
            <a:endParaRPr lang="x-none"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Arial" panose="020B0604020202020204"/>
              <a:cs typeface="Arial" panose="020B0604020202020204"/>
              <a:sym typeface="Arial" panose="020B0604020202020204"/>
            </a:endParaRPr>
          </a:p>
        </p:txBody>
      </p:sp>
      <p:grpSp>
        <p:nvGrpSpPr>
          <p:cNvPr id="8" name="Group 7"/>
          <p:cNvGrpSpPr/>
          <p:nvPr/>
        </p:nvGrpSpPr>
        <p:grpSpPr>
          <a:xfrm>
            <a:off x="5283200" y="225629"/>
            <a:ext cx="6604000" cy="6406743"/>
            <a:chOff x="7205472" y="0"/>
            <a:chExt cx="4846320" cy="6675120"/>
          </a:xfrm>
        </p:grpSpPr>
        <p:sp>
          <p:nvSpPr>
            <p:cNvPr id="9" name="Rounded Rectangle 8"/>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x-none" sz="1865" kern="0">
                <a:solidFill>
                  <a:srgbClr val="FFFFFF"/>
                </a:solidFill>
                <a:latin typeface="Arial" panose="020B0604020202020204"/>
                <a:sym typeface="Arial" panose="020B0604020202020204"/>
              </a:endParaRPr>
            </a:p>
          </p:txBody>
        </p:sp>
        <p:sp>
          <p:nvSpPr>
            <p:cNvPr id="10" name="Rounded Rectangle 9"/>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x-none" sz="1865" kern="0">
                <a:solidFill>
                  <a:srgbClr val="FFFFFF"/>
                </a:solidFill>
                <a:latin typeface="Arial" panose="020B0604020202020204"/>
                <a:sym typeface="Arial" panose="020B0604020202020204"/>
              </a:endParaRPr>
            </a:p>
          </p:txBody>
        </p:sp>
      </p:grpSp>
      <p:sp>
        <p:nvSpPr>
          <p:cNvPr id="3" name="Rectangle 2"/>
          <p:cNvSpPr/>
          <p:nvPr/>
        </p:nvSpPr>
        <p:spPr>
          <a:xfrm>
            <a:off x="5850491" y="741086"/>
            <a:ext cx="5469419" cy="4524315"/>
          </a:xfrm>
          <a:prstGeom prst="rect">
            <a:avLst/>
          </a:prstGeom>
        </p:spPr>
        <p:txBody>
          <a:bodyPr wrap="square">
            <a:spAutoFit/>
          </a:bodyPr>
          <a:lstStyle/>
          <a:p>
            <a:pPr algn="just" defTabSz="1219200">
              <a:buClr>
                <a:srgbClr val="000000"/>
              </a:buClr>
              <a:defRPr/>
            </a:pPr>
            <a:r>
              <a:rPr lang="en-US" sz="4800" b="1" kern="0">
                <a:latin typeface="Times New Roman" panose="02020603050405020304" pitchFamily="18" charset="0"/>
                <a:cs typeface="Times New Roman" panose="02020603050405020304" pitchFamily="18" charset="0"/>
                <a:sym typeface="Arial" panose="020B0604020202020204"/>
              </a:rPr>
              <a:t>- HỌC VÀ  XEM LẠI CÁC CÂU HỎI TRONG BÀI ĐÃ HỌC.</a:t>
            </a:r>
            <a:endParaRPr lang="en-US" sz="4800" b="1" kern="0">
              <a:latin typeface="Times New Roman" panose="02020603050405020304" pitchFamily="18" charset="0"/>
              <a:cs typeface="Times New Roman" panose="02020603050405020304" pitchFamily="18" charset="0"/>
              <a:sym typeface="Arial" panose="020B0604020202020204"/>
            </a:endParaRPr>
          </a:p>
          <a:p>
            <a:pPr algn="just" defTabSz="1219200">
              <a:buClr>
                <a:srgbClr val="000000"/>
              </a:buClr>
              <a:defRPr/>
            </a:pPr>
            <a:r>
              <a:rPr lang="en-US" sz="4800" b="1" kern="0">
                <a:latin typeface="Times New Roman" panose="02020603050405020304" pitchFamily="18" charset="0"/>
                <a:cs typeface="Times New Roman" panose="02020603050405020304" pitchFamily="18" charset="0"/>
                <a:sym typeface="Arial" panose="020B0604020202020204"/>
              </a:rPr>
              <a:t>- CHUẨN BỊ BÀI MỚI: </a:t>
            </a:r>
            <a:endParaRPr lang="x-none" sz="4800" b="1" kern="0">
              <a:latin typeface="Times New Roman" panose="02020603050405020304" pitchFamily="18" charset="0"/>
              <a:cs typeface="Times New Roman" panose="02020603050405020304" pitchFamily="18" charset="0"/>
              <a:sym typeface="Arial" panose="020B0604020202020204"/>
            </a:endParaRPr>
          </a:p>
        </p:txBody>
      </p:sp>
      <p:pic>
        <p:nvPicPr>
          <p:cNvPr id="12" name="Picture 11"/>
          <p:cNvPicPr>
            <a:picLocks noChangeAspect="1"/>
          </p:cNvPicPr>
          <p:nvPr/>
        </p:nvPicPr>
        <p:blipFill rotWithShape="1">
          <a:blip r:embed="rId1"/>
          <a:srcRect l="8603" t="10806" r="11645" b="7001"/>
          <a:stretch>
            <a:fillRect/>
          </a:stretch>
        </p:blipFill>
        <p:spPr>
          <a:xfrm>
            <a:off x="8935310" y="4575535"/>
            <a:ext cx="1823948" cy="1879757"/>
          </a:xfrm>
          <a:prstGeom prst="rect">
            <a:avLst/>
          </a:prstGeom>
        </p:spPr>
      </p:pic>
      <p:grpSp>
        <p:nvGrpSpPr>
          <p:cNvPr id="14" name="Group 13"/>
          <p:cNvGrpSpPr/>
          <p:nvPr/>
        </p:nvGrpSpPr>
        <p:grpSpPr>
          <a:xfrm>
            <a:off x="-416794" y="562018"/>
            <a:ext cx="6013735" cy="4988333"/>
            <a:chOff x="-312596" y="421513"/>
            <a:chExt cx="4510301" cy="3741250"/>
          </a:xfrm>
        </p:grpSpPr>
        <p:pic>
          <p:nvPicPr>
            <p:cNvPr id="285" name="Google Shape;285;p31"/>
            <p:cNvPicPr preferRelativeResize="0"/>
            <p:nvPr/>
          </p:nvPicPr>
          <p:blipFill>
            <a:blip r:embed="rId2"/>
            <a:stretch>
              <a:fillRect/>
            </a:stretch>
          </p:blipFill>
          <p:spPr>
            <a:xfrm>
              <a:off x="-312596" y="421513"/>
              <a:ext cx="4510301" cy="3741250"/>
            </a:xfrm>
            <a:prstGeom prst="rect">
              <a:avLst/>
            </a:prstGeom>
            <a:noFill/>
            <a:ln>
              <a:noFill/>
            </a:ln>
          </p:spPr>
        </p:pic>
        <p:sp>
          <p:nvSpPr>
            <p:cNvPr id="13" name="Oval 12"/>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x-none" sz="1865" kern="0">
                <a:solidFill>
                  <a:srgbClr val="FFFFFF"/>
                </a:solidFill>
                <a:latin typeface="Arial" panose="020B0604020202020204"/>
                <a:sym typeface="Arial" panose="020B0604020202020204"/>
              </a:endParaRPr>
            </a:p>
          </p:txBody>
        </p:sp>
        <p:sp>
          <p:nvSpPr>
            <p:cNvPr id="16" name="Oval 15"/>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x-none" sz="1865" kern="0">
                <a:solidFill>
                  <a:srgbClr val="FFFFFF"/>
                </a:solidFill>
                <a:latin typeface="Arial" panose="020B0604020202020204"/>
                <a:sym typeface="Arial" panose="020B0604020202020204"/>
              </a:endParaRPr>
            </a:p>
          </p:txBody>
        </p:sp>
        <p:sp>
          <p:nvSpPr>
            <p:cNvPr id="17" name="Oval 16"/>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x-none" sz="1865" kern="0">
                <a:solidFill>
                  <a:srgbClr val="FFFFFF"/>
                </a:solidFill>
                <a:latin typeface="Arial" panose="020B0604020202020204"/>
                <a:sym typeface="Arial" panose="020B0604020202020204"/>
              </a:endParaRPr>
            </a:p>
          </p:txBody>
        </p:sp>
      </p:grpSp>
      <p:pic>
        <p:nvPicPr>
          <p:cNvPr id="2" name="Picture 1"/>
          <p:cNvPicPr>
            <a:picLocks noChangeAspect="1"/>
          </p:cNvPicPr>
          <p:nvPr/>
        </p:nvPicPr>
        <p:blipFill>
          <a:blip r:embed="rId3"/>
          <a:stretch>
            <a:fillRect/>
          </a:stretch>
        </p:blipFill>
        <p:spPr>
          <a:xfrm>
            <a:off x="11379199" y="5983337"/>
            <a:ext cx="959650" cy="959650"/>
          </a:xfrm>
          <a:prstGeom prst="rect">
            <a:avLst/>
          </a:prstGeom>
        </p:spPr>
      </p:pic>
    </p:spTree>
  </p:cSld>
  <p:clrMapOvr>
    <a:masterClrMapping/>
  </p:clrMapOvr>
  <p:transition spd="med">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50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50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0" y="-2"/>
            <a:ext cx="12192000" cy="6858001"/>
            <a:chOff x="0" y="-2"/>
            <a:chExt cx="9144000" cy="5638800"/>
          </a:xfrm>
        </p:grpSpPr>
        <p:pic>
          <p:nvPicPr>
            <p:cNvPr id="7" name="Picture 8" descr="C:\Users\HueCd.Com\Desktop\thien-tai-philippines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2222339"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9200">
                <a:buClr>
                  <a:srgbClr val="000000"/>
                </a:buClr>
              </a:pPr>
              <a:r>
                <a:rPr lang="x-none" sz="3200" kern="0">
                  <a:solidFill>
                    <a:srgbClr val="1C4587"/>
                  </a:solidFill>
                  <a:latin typeface="Times New Roman" panose="02020603050405020304" pitchFamily="18" charset="0"/>
                  <a:cs typeface="Times New Roman" panose="02020603050405020304" pitchFamily="18" charset="0"/>
                  <a:sym typeface="Arial" panose="020B0604020202020204"/>
                </a:rPr>
                <a:t>Kinh tế suy sụp</a:t>
              </a:r>
              <a:endParaRPr lang="x-none" sz="3200" kern="0">
                <a:solidFill>
                  <a:srgbClr val="1C4587"/>
                </a:solidFill>
                <a:latin typeface="Times New Roman" panose="02020603050405020304" pitchFamily="18" charset="0"/>
                <a:cs typeface="Times New Roman" panose="02020603050405020304" pitchFamily="18" charset="0"/>
                <a:sym typeface="Arial" panose="020B0604020202020204"/>
              </a:endParaRPr>
            </a:p>
          </p:txBody>
        </p:sp>
      </p:grpSp>
      <p:grpSp>
        <p:nvGrpSpPr>
          <p:cNvPr id="6" name="Group 5"/>
          <p:cNvGrpSpPr/>
          <p:nvPr/>
        </p:nvGrpSpPr>
        <p:grpSpPr>
          <a:xfrm>
            <a:off x="-1" y="-1"/>
            <a:ext cx="12192001" cy="6858001"/>
            <a:chOff x="-1" y="-1"/>
            <a:chExt cx="9144001" cy="5143501"/>
          </a:xfrm>
        </p:grpSpPr>
        <p:pic>
          <p:nvPicPr>
            <p:cNvPr id="4" name="Picture 2"/>
            <p:cNvPicPr>
              <a:picLocks noChangeAspect="1" noChangeArrowheads="1"/>
            </p:cNvPicPr>
            <p:nvPr/>
          </p:nvPicPr>
          <p:blipFill>
            <a:blip r:embed="rId2"/>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p:cNvSpPr txBox="1">
              <a:spLocks noChangeArrowheads="1"/>
            </p:cNvSpPr>
            <p:nvPr/>
          </p:nvSpPr>
          <p:spPr bwMode="auto">
            <a:xfrm>
              <a:off x="4201610" y="0"/>
              <a:ext cx="494239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200" eaLnBrk="1" hangingPunct="1">
                <a:buClr>
                  <a:srgbClr val="000000"/>
                </a:buClr>
              </a:pPr>
              <a:r>
                <a:rPr lang="en-US" altLang="x-none" sz="3200" b="1" kern="0" err="1">
                  <a:solidFill>
                    <a:srgbClr val="FF0000"/>
                  </a:solidFill>
                  <a:latin typeface="Times New Roman" panose="02020603050405020304" pitchFamily="18" charset="0"/>
                  <a:cs typeface="Times New Roman" panose="02020603050405020304" pitchFamily="18" charset="0"/>
                  <a:sym typeface="Arial" panose="020B0604020202020204"/>
                </a:rPr>
                <a:t>Nhân</a:t>
              </a:r>
              <a:r>
                <a:rPr lang="en-US" altLang="x-none" sz="3200" b="1"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panose="020B0604020202020204"/>
                </a:rPr>
                <a:t>dân</a:t>
              </a:r>
              <a:r>
                <a:rPr lang="en-US" altLang="x-none" sz="3200" b="1"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panose="020B0604020202020204"/>
                </a:rPr>
                <a:t>phải</a:t>
              </a:r>
              <a:r>
                <a:rPr lang="en-US" altLang="x-none" sz="3200" b="1"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panose="020B0604020202020204"/>
                </a:rPr>
                <a:t>phiêu</a:t>
              </a:r>
              <a:r>
                <a:rPr lang="en-US" altLang="x-none" sz="3200" b="1"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panose="020B0604020202020204"/>
                </a:rPr>
                <a:t>dạt</a:t>
              </a:r>
              <a:r>
                <a:rPr lang="en-US" altLang="x-none" sz="3200" b="1"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panose="020B0604020202020204"/>
                </a:rPr>
                <a:t>khắp</a:t>
              </a:r>
              <a:r>
                <a:rPr lang="en-US" altLang="x-none" sz="3200" b="1"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panose="020B0604020202020204"/>
                </a:rPr>
                <a:t>nơi</a:t>
              </a:r>
              <a:endParaRPr lang="en-US" altLang="x-none" sz="3200" b="1" kern="0">
                <a:solidFill>
                  <a:srgbClr val="FF0000"/>
                </a:solidFill>
                <a:latin typeface="Times New Roman" panose="02020603050405020304" pitchFamily="18" charset="0"/>
                <a:cs typeface="Times New Roman" panose="02020603050405020304" pitchFamily="18" charset="0"/>
                <a:sym typeface="Arial" panose="020B0604020202020204"/>
              </a:endParaRPr>
            </a:p>
          </p:txBody>
        </p:sp>
      </p:grpSp>
      <p:pic>
        <p:nvPicPr>
          <p:cNvPr id="2" name="Picture 1"/>
          <p:cNvPicPr>
            <a:picLocks noChangeAspect="1"/>
          </p:cNvPicPr>
          <p:nvPr/>
        </p:nvPicPr>
        <p:blipFill>
          <a:blip r:embed="rId3"/>
          <a:stretch>
            <a:fillRect/>
          </a:stretch>
        </p:blipFill>
        <p:spPr>
          <a:xfrm>
            <a:off x="11379199" y="5983337"/>
            <a:ext cx="959650" cy="959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7E8"/>
        </a:solidFill>
        <a:effectLst/>
      </p:bgPr>
    </p:bg>
    <p:spTree>
      <p:nvGrpSpPr>
        <p:cNvPr id="1" name=""/>
        <p:cNvGrpSpPr/>
        <p:nvPr/>
      </p:nvGrpSpPr>
      <p:grpSpPr>
        <a:xfrm>
          <a:off x="0" y="0"/>
          <a:ext cx="0" cy="0"/>
          <a:chOff x="0" y="0"/>
          <a:chExt cx="0" cy="0"/>
        </a:xfrm>
      </p:grpSpPr>
      <p:grpSp>
        <p:nvGrpSpPr>
          <p:cNvPr id="5" name="Group 4"/>
          <p:cNvGrpSpPr/>
          <p:nvPr/>
        </p:nvGrpSpPr>
        <p:grpSpPr>
          <a:xfrm>
            <a:off x="5502442" y="385011"/>
            <a:ext cx="6930189" cy="4668252"/>
            <a:chOff x="5502442" y="385011"/>
            <a:chExt cx="6930189" cy="4668252"/>
          </a:xfrm>
        </p:grpSpPr>
        <p:sp>
          <p:nvSpPr>
            <p:cNvPr id="4" name="Rounded Rectangle 3"/>
            <p:cNvSpPr/>
            <p:nvPr/>
          </p:nvSpPr>
          <p:spPr>
            <a:xfrm>
              <a:off x="5502442" y="385011"/>
              <a:ext cx="6481011" cy="46682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6" name="Rectangle 5"/>
            <p:cNvSpPr/>
            <p:nvPr/>
          </p:nvSpPr>
          <p:spPr>
            <a:xfrm>
              <a:off x="5630778" y="617177"/>
              <a:ext cx="6801853" cy="3046988"/>
            </a:xfrm>
            <a:prstGeom prst="rect">
              <a:avLst/>
            </a:prstGeom>
          </p:spPr>
          <p:txBody>
            <a:bodyPr wrap="square">
              <a:spAutoFit/>
            </a:bodyPr>
            <a:lstStyle/>
            <a:p>
              <a:pPr defTabSz="1219200">
                <a:buClr>
                  <a:srgbClr val="000000"/>
                </a:buClr>
              </a:pPr>
              <a:r>
                <a:rPr lang="en-US"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Vua buông tuồng ăn chơi vô độ ... </a:t>
              </a:r>
              <a:r>
                <a:rPr lang="en-US"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n</a:t>
              </a:r>
              <a:r>
                <a:rPr lang="vi-VN"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ghiện rượu mê đàn hát</a:t>
              </a:r>
              <a:r>
                <a:rPr lang="en-US"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a:t>
              </a:r>
              <a:r>
                <a:rPr lang="vi-VN"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x</a:t>
              </a:r>
              <a:r>
                <a:rPr lang="vi-VN"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a </a:t>
              </a:r>
              <a:r>
                <a:rPr lang="en-US"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x</a:t>
              </a:r>
              <a:r>
                <a:rPr lang="vi-VN"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ỉ làm cung điện nguy nga...., lãng phí tiền của, hoang dâm chơi bời: </a:t>
              </a:r>
              <a:endParaRPr lang="en-US" altLang="x-none" sz="2800" kern="0">
                <a:solidFill>
                  <a:srgbClr val="000000"/>
                </a:solidFill>
                <a:latin typeface="Times New Roman" panose="02020603050405020304" pitchFamily="18" charset="0"/>
                <a:cs typeface="Times New Roman" panose="02020603050405020304" pitchFamily="18" charset="0"/>
                <a:sym typeface="Arial" panose="020B0604020202020204"/>
              </a:endParaRPr>
            </a:p>
            <a:p>
              <a:pPr defTabSz="1219200">
                <a:buClr>
                  <a:srgbClr val="000000"/>
                </a:buClr>
              </a:pPr>
              <a:r>
                <a:rPr lang="en-US"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m</a:t>
              </a:r>
              <a:r>
                <a:rPr lang="vi-VN"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ón gì Dụ Tông cũng mắc! Cơ nghiệp nhà Trần</a:t>
              </a:r>
              <a:r>
                <a:rPr lang="en-US"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sao khỏi suy được?</a:t>
              </a:r>
              <a:r>
                <a:rPr lang="en-US" altLang="x-none" sz="2800" kern="0">
                  <a:solidFill>
                    <a:srgbClr val="000000"/>
                  </a:solidFill>
                  <a:latin typeface="Times New Roman" panose="02020603050405020304" pitchFamily="18" charset="0"/>
                  <a:cs typeface="Times New Roman" panose="02020603050405020304" pitchFamily="18" charset="0"/>
                  <a:sym typeface="Arial" panose="020B0604020202020204"/>
                </a:rPr>
                <a:t> ”</a:t>
              </a:r>
              <a:endParaRPr lang="vi-VN" altLang="x-none" sz="2800" kern="0">
                <a:solidFill>
                  <a:srgbClr val="000000"/>
                </a:solidFill>
                <a:latin typeface="Times New Roman" panose="02020603050405020304" pitchFamily="18" charset="0"/>
                <a:cs typeface="Times New Roman" panose="02020603050405020304" pitchFamily="18" charset="0"/>
                <a:sym typeface="Arial" panose="020B0604020202020204"/>
              </a:endParaRPr>
            </a:p>
            <a:p>
              <a:pPr defTabSz="1219200">
                <a:buClr>
                  <a:srgbClr val="000000"/>
                </a:buClr>
              </a:pPr>
              <a:endParaRPr lang="vi-VN" altLang="x-none" sz="2800" kern="0">
                <a:solidFill>
                  <a:srgbClr val="000000"/>
                </a:solidFill>
                <a:latin typeface="Times New Roman" panose="02020603050405020304" pitchFamily="18" charset="0"/>
                <a:cs typeface="Times New Roman" panose="02020603050405020304" pitchFamily="18" charset="0"/>
                <a:sym typeface="Arial" panose="020B0604020202020204"/>
              </a:endParaRPr>
            </a:p>
            <a:p>
              <a:pPr defTabSz="1219200">
                <a:buClr>
                  <a:srgbClr val="000000"/>
                </a:buClr>
              </a:pPr>
              <a:r>
                <a:rPr lang="vi-VN" altLang="x-none" sz="2400" ker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x-none" sz="2400" kern="0">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x-none" sz="2400" kern="0">
                  <a:solidFill>
                    <a:srgbClr val="000000"/>
                  </a:solidFill>
                  <a:latin typeface="Times New Roman" panose="02020603050405020304" pitchFamily="18" charset="0"/>
                  <a:cs typeface="Times New Roman" panose="02020603050405020304" pitchFamily="18" charset="0"/>
                  <a:sym typeface="Arial" panose="020B0604020202020204"/>
                </a:rPr>
                <a:t>( Khâm định Việt sử thông giám cương mục ) </a:t>
              </a:r>
              <a:endParaRPr lang="vi-VN" altLang="x-none" sz="2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pic>
        <p:nvPicPr>
          <p:cNvPr id="2050" name="Picture 2" descr="Vị vua khiến xã tắc nghiêng ngả vì mê uống rượu, đánh bạc | Tin tức mới  nhất 24h - Đọc Báo Lao Động online - Laodong.v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1"/>
            <a:ext cx="5332293" cy="5903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8337" y="5903893"/>
            <a:ext cx="5203955" cy="954107"/>
          </a:xfrm>
          <a:prstGeom prst="rect">
            <a:avLst/>
          </a:prstGeom>
          <a:noFill/>
        </p:spPr>
        <p:txBody>
          <a:bodyPr wrap="square" rtlCol="0">
            <a:spAutoFit/>
          </a:bodyPr>
          <a:lstStyle/>
          <a:p>
            <a:pPr algn="ctr"/>
            <a:r>
              <a:rPr lang="x-none" sz="2800">
                <a:solidFill>
                  <a:srgbClr val="FF0000"/>
                </a:solidFill>
                <a:latin typeface="Times New Roman" panose="02020603050405020304" pitchFamily="18" charset="0"/>
                <a:cs typeface="Times New Roman" panose="02020603050405020304" pitchFamily="18" charset="0"/>
              </a:rPr>
              <a:t>Tranh minh hoạ vua Trần Dụ Tông ăn chơi</a:t>
            </a:r>
            <a:endParaRPr lang="x-none" sz="28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1379199" y="5983337"/>
            <a:ext cx="959650" cy="959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14:bounceEnd="50000">
                                          <p:cBhvr additive="base">
                                            <p:cTn id="11"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_luoc_do_cac_cuoc_khoi_nghia_nong_dan_thoi_tran_cuoi_tk_xiv_500.jpg"/>
          <p:cNvPicPr>
            <a:picLocks noGrp="1" noChangeAspect="1"/>
          </p:cNvPicPr>
          <p:nvPr>
            <p:ph idx="1"/>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a:ln>
            <a:noFill/>
          </a:ln>
        </p:spPr>
      </p:pic>
      <p:sp>
        <p:nvSpPr>
          <p:cNvPr id="5" name="TextBox 4"/>
          <p:cNvSpPr txBox="1">
            <a:spLocks noChangeArrowheads="1"/>
          </p:cNvSpPr>
          <p:nvPr/>
        </p:nvSpPr>
        <p:spPr bwMode="auto">
          <a:xfrm>
            <a:off x="1060704" y="0"/>
            <a:ext cx="10070592" cy="58477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200" eaLnBrk="1" hangingPunct="1">
              <a:buClr>
                <a:srgbClr val="000000"/>
              </a:buClr>
            </a:pPr>
            <a:r>
              <a:rPr lang="en-US" altLang="x-none" sz="3200" b="1" kern="0" err="1">
                <a:solidFill>
                  <a:srgbClr val="0000CC"/>
                </a:solidFill>
                <a:latin typeface="Times New Roman" panose="02020603050405020304" pitchFamily="18" charset="0"/>
                <a:cs typeface="Times New Roman" panose="02020603050405020304" pitchFamily="18" charset="0"/>
                <a:sym typeface="Arial" panose="020B0604020202020204"/>
              </a:rPr>
              <a:t>Lược</a:t>
            </a:r>
            <a:r>
              <a:rPr lang="en-US" altLang="x-none"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panose="020B0604020202020204"/>
              </a:rPr>
              <a:t>đồ</a:t>
            </a:r>
            <a:r>
              <a:rPr lang="en-US" altLang="x-none"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panose="020B0604020202020204"/>
              </a:rPr>
              <a:t>các</a:t>
            </a:r>
            <a:r>
              <a:rPr lang="en-US" altLang="x-none"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panose="020B0604020202020204"/>
              </a:rPr>
              <a:t>cuộc</a:t>
            </a:r>
            <a:r>
              <a:rPr lang="en-US" altLang="x-none"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panose="020B0604020202020204"/>
              </a:rPr>
              <a:t>khởi</a:t>
            </a:r>
            <a:r>
              <a:rPr lang="en-US" altLang="x-none"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panose="020B0604020202020204"/>
              </a:rPr>
              <a:t>nghĩa</a:t>
            </a:r>
            <a:r>
              <a:rPr lang="en-US" altLang="x-none"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panose="020B0604020202020204"/>
              </a:rPr>
              <a:t>tiêu</a:t>
            </a:r>
            <a:r>
              <a:rPr lang="en-US" altLang="x-none"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panose="020B0604020202020204"/>
              </a:rPr>
              <a:t>biểu</a:t>
            </a:r>
            <a:r>
              <a:rPr lang="en-US" altLang="x-none"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panose="020B0604020202020204"/>
              </a:rPr>
              <a:t>cuối</a:t>
            </a:r>
            <a:r>
              <a:rPr lang="en-US" altLang="x-none"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panose="020B0604020202020204"/>
              </a:rPr>
              <a:t>thế</a:t>
            </a:r>
            <a:r>
              <a:rPr lang="en-US" altLang="x-none" sz="3200" b="1" kern="0">
                <a:solidFill>
                  <a:srgbClr val="0000CC"/>
                </a:solidFill>
                <a:latin typeface="Times New Roman" panose="02020603050405020304" pitchFamily="18" charset="0"/>
                <a:cs typeface="Times New Roman" panose="02020603050405020304" pitchFamily="18" charset="0"/>
                <a:sym typeface="Arial" panose="020B0604020202020204"/>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panose="020B0604020202020204"/>
              </a:rPr>
              <a:t>kỷ</a:t>
            </a:r>
            <a:r>
              <a:rPr lang="en-US" altLang="x-none" sz="3200" b="1" kern="0">
                <a:solidFill>
                  <a:srgbClr val="0000CC"/>
                </a:solidFill>
                <a:latin typeface="Times New Roman" panose="02020603050405020304" pitchFamily="18" charset="0"/>
                <a:cs typeface="Times New Roman" panose="02020603050405020304" pitchFamily="18" charset="0"/>
                <a:sym typeface="Arial" panose="020B0604020202020204"/>
              </a:rPr>
              <a:t> XIV ?</a:t>
            </a:r>
            <a:endParaRPr lang="en-US" altLang="x-none" sz="3200" b="1" kern="0">
              <a:solidFill>
                <a:srgbClr val="0000CC"/>
              </a:solidFill>
              <a:latin typeface="Times New Roman" panose="02020603050405020304" pitchFamily="18" charset="0"/>
              <a:cs typeface="Times New Roman" panose="02020603050405020304" pitchFamily="18" charset="0"/>
              <a:sym typeface="Arial" panose="020B0604020202020204"/>
            </a:endParaRPr>
          </a:p>
        </p:txBody>
      </p:sp>
      <p:pic>
        <p:nvPicPr>
          <p:cNvPr id="9" name="Picture 6" descr="VÌ SAO TRIỀU ĐÌNH NHÀ TRẦN SỤP ĐỔ - Trải Nghiệm S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384"/>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hò mã Nguyễn Chế Nghĩa - thành hoàng làng Cuối - BaoHaiDu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8336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780032" y="0"/>
            <a:ext cx="9265920" cy="731520"/>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200">
              <a:buClr>
                <a:srgbClr val="000000"/>
              </a:buClr>
            </a:pPr>
            <a:r>
              <a:rPr lang="x-none" sz="3735" kern="0">
                <a:solidFill>
                  <a:srgbClr val="1C4587"/>
                </a:solidFill>
                <a:latin typeface="Times New Roman" panose="02020603050405020304" pitchFamily="18" charset="0"/>
                <a:cs typeface="Times New Roman" panose="02020603050405020304" pitchFamily="18" charset="0"/>
                <a:sym typeface="Arial" panose="020B0604020202020204"/>
              </a:rPr>
              <a:t>Nhiều cuộc khởi nghĩa chống nhà Trần nổi lên</a:t>
            </a:r>
            <a:endParaRPr lang="x-none" sz="3735" kern="0">
              <a:solidFill>
                <a:srgbClr val="1C4587"/>
              </a:solidFill>
              <a:latin typeface="Times New Roman" panose="02020603050405020304" pitchFamily="18" charset="0"/>
              <a:cs typeface="Times New Roman" panose="02020603050405020304" pitchFamily="18" charset="0"/>
              <a:sym typeface="Arial" panose="020B0604020202020204"/>
            </a:endParaRPr>
          </a:p>
        </p:txBody>
      </p:sp>
      <p:pic>
        <p:nvPicPr>
          <p:cNvPr id="2" name="Picture 1"/>
          <p:cNvPicPr>
            <a:picLocks noChangeAspect="1"/>
          </p:cNvPicPr>
          <p:nvPr/>
        </p:nvPicPr>
        <p:blipFill>
          <a:blip r:embed="rId4"/>
          <a:stretch>
            <a:fillRect/>
          </a:stretch>
        </p:blipFill>
        <p:spPr>
          <a:xfrm>
            <a:off x="11379199" y="5983337"/>
            <a:ext cx="959650" cy="959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14:presetBounceEnd="5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50000">
                                          <p:cBhvr additive="base">
                                            <p:cTn id="23"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22411" r="6014"/>
          <a:stretch>
            <a:fillRect/>
          </a:stretch>
        </p:blipFill>
        <p:spPr bwMode="auto">
          <a:xfrm>
            <a:off x="-124950" y="1"/>
            <a:ext cx="5069484" cy="506594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952653" y="5192664"/>
            <a:ext cx="2029723" cy="502766"/>
          </a:xfrm>
          <a:prstGeom prst="rect">
            <a:avLst/>
          </a:prstGeom>
        </p:spPr>
        <p:txBody>
          <a:bodyPr wrap="none">
            <a:spAutoFit/>
          </a:bodyPr>
          <a:lstStyle/>
          <a:p>
            <a:pPr defTabSz="1219200">
              <a:buClr>
                <a:srgbClr val="000000"/>
              </a:buClr>
            </a:pPr>
            <a:r>
              <a:rPr lang="x-none" sz="2665" b="1" kern="0">
                <a:solidFill>
                  <a:srgbClr val="0070C0"/>
                </a:solidFill>
                <a:latin typeface="Times New Roman" panose="02020603050405020304" pitchFamily="18" charset="0"/>
                <a:cs typeface="Times New Roman" panose="02020603050405020304" pitchFamily="18" charset="0"/>
                <a:sym typeface="Arial" panose="020B0604020202020204"/>
              </a:rPr>
              <a:t>Chu Văn An</a:t>
            </a:r>
            <a:endParaRPr lang="x-none" sz="2665" b="1" kern="0">
              <a:solidFill>
                <a:srgbClr val="0070C0"/>
              </a:solidFill>
              <a:latin typeface="Times New Roman" panose="02020603050405020304" pitchFamily="18" charset="0"/>
              <a:cs typeface="Times New Roman" panose="02020603050405020304" pitchFamily="18" charset="0"/>
              <a:sym typeface="Arial" panose="020B0604020202020204"/>
            </a:endParaRPr>
          </a:p>
        </p:txBody>
      </p:sp>
      <p:sp>
        <p:nvSpPr>
          <p:cNvPr id="3" name="Rectangle 2"/>
          <p:cNvSpPr/>
          <p:nvPr/>
        </p:nvSpPr>
        <p:spPr>
          <a:xfrm>
            <a:off x="4944536" y="-44949"/>
            <a:ext cx="5221942" cy="1231106"/>
          </a:xfrm>
          <a:prstGeom prst="rect">
            <a:avLst/>
          </a:prstGeom>
          <a:noFill/>
        </p:spPr>
        <p:txBody>
          <a:bodyPr wrap="none" lIns="121920" tIns="60960" rIns="121920" bIns="60960">
            <a:spAutoFit/>
          </a:bodyPr>
          <a:lstStyle/>
          <a:p>
            <a:pPr algn="ctr" defTabSz="1219200">
              <a:buClr>
                <a:srgbClr val="000000"/>
              </a:buClr>
            </a:pPr>
            <a:r>
              <a:rPr lang="en-US" sz="7200" b="1" kern="0">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panose="020B0604020202020204"/>
              </a:rPr>
              <a:t>Chu </a:t>
            </a:r>
            <a:r>
              <a:rPr lang="en-US" sz="7200" b="1" kern="0" err="1">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panose="020B0604020202020204"/>
              </a:rPr>
              <a:t>Văn</a:t>
            </a:r>
            <a:r>
              <a:rPr lang="en-US" sz="7200" b="1" kern="0">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panose="020B0604020202020204"/>
              </a:rPr>
              <a:t> An</a:t>
            </a:r>
            <a:endParaRPr lang="en-US" sz="7200" b="1" kern="0">
              <a:ln w="0"/>
              <a:gradFill>
                <a:gsLst>
                  <a:gs pos="0">
                    <a:srgbClr val="3153A4">
                      <a:lumMod val="50000"/>
                    </a:srgbClr>
                  </a:gs>
                  <a:gs pos="50000">
                    <a:srgbClr val="3153A4"/>
                  </a:gs>
                  <a:gs pos="100000">
                    <a:srgbClr val="3153A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panose="020B0604020202020204"/>
            </a:endParaRPr>
          </a:p>
        </p:txBody>
      </p:sp>
      <p:sp>
        <p:nvSpPr>
          <p:cNvPr id="2" name="Rectangle 1"/>
          <p:cNvSpPr/>
          <p:nvPr/>
        </p:nvSpPr>
        <p:spPr>
          <a:xfrm>
            <a:off x="4944533" y="1312877"/>
            <a:ext cx="6409267" cy="3375796"/>
          </a:xfrm>
          <a:prstGeom prst="rect">
            <a:avLst/>
          </a:prstGeom>
        </p:spPr>
        <p:txBody>
          <a:bodyPr wrap="square">
            <a:spAutoFit/>
          </a:bodyPr>
          <a:lstStyle/>
          <a:p>
            <a:pPr algn="just" defTabSz="1219200">
              <a:buClr>
                <a:srgbClr val="000000"/>
              </a:buClr>
            </a:pPr>
            <a:r>
              <a:rPr lang="vi-VN" sz="2665" kern="0">
                <a:solidFill>
                  <a:srgbClr val="000000"/>
                </a:solidFill>
                <a:latin typeface="Times New Roman" panose="02020603050405020304" pitchFamily="18" charset="0"/>
                <a:cs typeface="Times New Roman" panose="02020603050405020304" pitchFamily="18" charset="0"/>
                <a:sym typeface="Arial" panose="020B0604020202020204"/>
              </a:rPr>
              <a:t>Chu Văn An là thầy giỏi nhưng nghiêm khắc, trọng tài năng của học trò và ghét những người cậy giàu ham chơi. Học trò của ông có nhiều người giỏi, có công giúp nước như Phạm Sư Mạnh, Lê Quát, hai quan lớn của triều Trần. Sinh thời, ông được dân chúng tôn là "Vạn thế sư biểu", nghĩa là người thầy chuẩn mực muôn đời của Việt Nam.</a:t>
            </a:r>
            <a:endParaRPr lang="x-none" sz="2665"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pic>
        <p:nvPicPr>
          <p:cNvPr id="4" name="ĐỨC ĐỘ CHU VĂN AN.mp4" descr="ĐỨC ĐỘ CHU VĂN AN.mp4">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0" y="1"/>
            <a:ext cx="12192000" cy="68579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25"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0"/>
                                        </p:tgtEl>
                                      </p:cBhvr>
                                    </p:animEffect>
                                  </p:childTnLst>
                                </p:cTn>
                              </p:par>
                              <p:par>
                                <p:cTn id="19" presetID="25"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24" dur="1000" fill="hold"/>
                                        <p:tgtEl>
                                          <p:spTgt spid="21"/>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1"/>
                                        </p:tgtEl>
                                      </p:cBhvr>
                                    </p:animEffect>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outVertical)">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childTnLst>
        </p:cTn>
      </p:par>
    </p:tnLst>
    <p:bldLst>
      <p:bldP spid="21" grpId="0"/>
      <p:bldP spid="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inh lộ dã tâm khi chuẩn bị 80 vạn quân xâm lược nước V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2082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h Thành Tổ: Hoàng đế thứ 3 của Nhà Minh – Du Học Trung Quốc 2022 - Wiki  tiếng Việt"/>
          <p:cNvPicPr>
            <a:picLocks noChangeAspect="1" noChangeArrowheads="1"/>
          </p:cNvPicPr>
          <p:nvPr/>
        </p:nvPicPr>
        <p:blipFill rotWithShape="1">
          <a:blip r:embed="rId2">
            <a:extLst>
              <a:ext uri="{28A0092B-C50C-407E-A947-70E740481C1C}">
                <a14:useLocalDpi xmlns:a14="http://schemas.microsoft.com/office/drawing/2010/main" val="0"/>
              </a:ext>
            </a:extLst>
          </a:blip>
          <a:srcRect l="3486" t="2841" r="3217" b="2841"/>
          <a:stretch>
            <a:fillRect/>
          </a:stretch>
        </p:blipFill>
        <p:spPr bwMode="auto">
          <a:xfrm>
            <a:off x="6208295" y="0"/>
            <a:ext cx="5983705" cy="5325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80484" y="5473005"/>
            <a:ext cx="5839327" cy="1384995"/>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Minh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Tổ</a:t>
            </a:r>
            <a:r>
              <a:rPr lang="en-US" sz="2800">
                <a:latin typeface="Times New Roman" panose="02020603050405020304" pitchFamily="18" charset="0"/>
                <a:cs typeface="Times New Roman" panose="02020603050405020304" pitchFamily="18" charset="0"/>
              </a:rPr>
              <a:t> Chu </a:t>
            </a:r>
            <a:r>
              <a:rPr lang="en-US" sz="2800" err="1">
                <a:latin typeface="Times New Roman" panose="02020603050405020304" pitchFamily="18" charset="0"/>
                <a:cs typeface="Times New Roman" panose="02020603050405020304" pitchFamily="18" charset="0"/>
              </a:rPr>
              <a:t>Đệ</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thứ</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Minh. </a:t>
            </a:r>
            <a:r>
              <a:rPr lang="en-US" sz="2800" err="1">
                <a:latin typeface="Times New Roman" panose="02020603050405020304" pitchFamily="18" charset="0"/>
                <a:cs typeface="Times New Roman" panose="02020603050405020304" pitchFamily="18" charset="0"/>
              </a:rPr>
              <a:t>Đang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chuẩn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bị</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xâm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nước</a:t>
            </a:r>
            <a:r>
              <a:rPr lang="en-US" sz="2800">
                <a:latin typeface="Times New Roman" panose="02020603050405020304" pitchFamily="18" charset="0"/>
                <a:cs typeface="Times New Roman" panose="02020603050405020304" pitchFamily="18" charset="0"/>
              </a:rPr>
              <a:t> ta.</a:t>
            </a:r>
            <a:endParaRPr lang="x-none"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
                                        <p:tgtEl>
                                          <p:spTgt spid="1026"/>
                                        </p:tgtEl>
                                      </p:cBhvr>
                                    </p:animEffect>
                                    <p:anim calcmode="lin" valueType="num">
                                      <p:cBhvr>
                                        <p:cTn id="8" dur="400" fill="hold"/>
                                        <p:tgtEl>
                                          <p:spTgt spid="1026"/>
                                        </p:tgtEl>
                                        <p:attrNameLst>
                                          <p:attrName>ppt_x</p:attrName>
                                        </p:attrNameLst>
                                      </p:cBhvr>
                                      <p:tavLst>
                                        <p:tav tm="0">
                                          <p:val>
                                            <p:strVal val="#ppt_x"/>
                                          </p:val>
                                        </p:tav>
                                        <p:tav tm="100000">
                                          <p:val>
                                            <p:strVal val="#ppt_x"/>
                                          </p:val>
                                        </p:tav>
                                      </p:tavLst>
                                    </p:anim>
                                    <p:anim calcmode="lin" valueType="num">
                                      <p:cBhvr>
                                        <p:cTn id="9" dur="400" fill="hold"/>
                                        <p:tgtEl>
                                          <p:spTgt spid="102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
                                        <p:tgtEl>
                                          <p:spTgt spid="1028"/>
                                        </p:tgtEl>
                                      </p:cBhvr>
                                    </p:animEffect>
                                    <p:anim calcmode="lin" valueType="num">
                                      <p:cBhvr>
                                        <p:cTn id="15" dur="400" fill="hold"/>
                                        <p:tgtEl>
                                          <p:spTgt spid="1028"/>
                                        </p:tgtEl>
                                        <p:attrNameLst>
                                          <p:attrName>ppt_x</p:attrName>
                                        </p:attrNameLst>
                                      </p:cBhvr>
                                      <p:tavLst>
                                        <p:tav tm="0">
                                          <p:val>
                                            <p:strVal val="#ppt_x"/>
                                          </p:val>
                                        </p:tav>
                                        <p:tav tm="100000">
                                          <p:val>
                                            <p:strVal val="#ppt_x"/>
                                          </p:val>
                                        </p:tav>
                                      </p:tavLst>
                                    </p:anim>
                                    <p:anim calcmode="lin" valueType="num">
                                      <p:cBhvr>
                                        <p:cTn id="16" dur="400" fill="hold"/>
                                        <p:tgtEl>
                                          <p:spTgt spid="1028"/>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
                                        <p:tgtEl>
                                          <p:spTgt spid="2"/>
                                        </p:tgtEl>
                                      </p:cBhvr>
                                    </p:animEffect>
                                    <p:anim calcmode="lin" valueType="num">
                                      <p:cBhvr>
                                        <p:cTn id="22" dur="400" fill="hold"/>
                                        <p:tgtEl>
                                          <p:spTgt spid="2"/>
                                        </p:tgtEl>
                                        <p:attrNameLst>
                                          <p:attrName>ppt_x</p:attrName>
                                        </p:attrNameLst>
                                      </p:cBhvr>
                                      <p:tavLst>
                                        <p:tav tm="0">
                                          <p:val>
                                            <p:strVal val="#ppt_x"/>
                                          </p:val>
                                        </p:tav>
                                        <p:tav tm="100000">
                                          <p:val>
                                            <p:strVal val="#ppt_x"/>
                                          </p:val>
                                        </p:tav>
                                      </p:tavLst>
                                    </p:anim>
                                    <p:anim calcmode="lin" valueType="num">
                                      <p:cBhvr>
                                        <p:cTn id="23" dur="400" fill="hold"/>
                                        <p:tgtEl>
                                          <p:spTgt spid="2"/>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Ho_Quy_Ly.jpg"/>
          <p:cNvPicPr>
            <a:picLocks noChangeAspect="1"/>
          </p:cNvPicPr>
          <p:nvPr/>
        </p:nvPicPr>
        <p:blipFill>
          <a:blip r:embed="rId1" cstate="print"/>
          <a:stretch>
            <a:fillRect/>
          </a:stretch>
        </p:blipFill>
        <p:spPr>
          <a:xfrm>
            <a:off x="0" y="0"/>
            <a:ext cx="5654040" cy="6858000"/>
          </a:xfrm>
          <a:prstGeom prst="rect">
            <a:avLst/>
          </a:prstGeom>
          <a:scene3d>
            <a:camera prst="orthographicFront">
              <a:rot lat="300000" lon="0" rev="0"/>
            </a:camera>
            <a:lightRig rig="threePt" dir="t"/>
          </a:scene3d>
        </p:spPr>
      </p:pic>
      <p:sp>
        <p:nvSpPr>
          <p:cNvPr id="5" name="Text Box 8"/>
          <p:cNvSpPr txBox="1">
            <a:spLocks noChangeArrowheads="1"/>
          </p:cNvSpPr>
          <p:nvPr/>
        </p:nvSpPr>
        <p:spPr bwMode="auto">
          <a:xfrm>
            <a:off x="5791200" y="1066800"/>
            <a:ext cx="625404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200">
                <a:solidFill>
                  <a:srgbClr val="0033CC"/>
                </a:solidFill>
                <a:latin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Hồ</a:t>
            </a:r>
            <a:r>
              <a:rPr lang="en-US" altLang="en-US" sz="2200">
                <a:solidFill>
                  <a:srgbClr val="0033CC"/>
                </a:solidFill>
                <a:latin typeface="Times New Roman" panose="02020603050405020304" pitchFamily="18" charset="0"/>
                <a:cs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Quý</a:t>
            </a:r>
            <a:r>
              <a:rPr lang="en-US" altLang="en-US" sz="2200">
                <a:solidFill>
                  <a:srgbClr val="0033CC"/>
                </a:solidFill>
                <a:latin typeface="Times New Roman" panose="02020603050405020304" pitchFamily="18" charset="0"/>
                <a:cs typeface="Times New Roman" panose="02020603050405020304" pitchFamily="18" charset="0"/>
              </a:rPr>
              <a:t> Ly (1336 – 1407)</a:t>
            </a:r>
            <a:endParaRPr lang="en-US" altLang="en-US" sz="2200">
              <a:solidFill>
                <a:srgbClr val="0033CC"/>
              </a:solidFill>
              <a:latin typeface="Times New Roman" panose="02020603050405020304" pitchFamily="18" charset="0"/>
              <a:cs typeface="Times New Roman" panose="02020603050405020304" pitchFamily="18" charset="0"/>
            </a:endParaRPr>
          </a:p>
          <a:p>
            <a:pPr marL="342900" indent="-342900" algn="just" fontAlgn="base">
              <a:spcBef>
                <a:spcPct val="50000"/>
              </a:spcBef>
              <a:spcAft>
                <a:spcPct val="0"/>
              </a:spcAft>
              <a:buFont typeface="Wingdings" panose="05000000000000000000"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tài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năng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lại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hai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cô</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phi </a:t>
            </a:r>
            <a:r>
              <a:rPr lang="en-US" altLang="en-US" sz="2200" err="1">
                <a:solidFill>
                  <a:srgbClr val="0000FF"/>
                </a:solidFill>
                <a:latin typeface="Times New Roman" panose="02020603050405020304" pitchFamily="18" charset="0"/>
                <a:cs typeface="Times New Roman" panose="02020603050405020304" pitchFamily="18" charset="0"/>
              </a:rPr>
              <a:t>tần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của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Minh </a:t>
            </a:r>
            <a:r>
              <a:rPr lang="en-US" altLang="en-US" sz="2200" err="1">
                <a:solidFill>
                  <a:srgbClr val="0000FF"/>
                </a:solidFill>
                <a:latin typeface="Times New Roman" panose="02020603050405020304" pitchFamily="18" charset="0"/>
                <a:cs typeface="Times New Roman" panose="02020603050405020304" pitchFamily="18" charset="0"/>
              </a:rPr>
              <a:t>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sinh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hạ</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ba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vị</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nhờ</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rất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trọng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dụng</a:t>
            </a:r>
            <a:r>
              <a:rPr lang="en-US" altLang="en-US" sz="2200">
                <a:solidFill>
                  <a:srgbClr val="0000FF"/>
                </a:solidFill>
                <a:latin typeface="Times New Roman" panose="02020603050405020304" pitchFamily="18" charset="0"/>
                <a:cs typeface="Times New Roman" panose="02020603050405020304" pitchFamily="18" charset="0"/>
              </a:rPr>
              <a:t>.</a:t>
            </a:r>
            <a:endParaRPr lang="en-US" altLang="en-US" sz="2200">
              <a:solidFill>
                <a:srgbClr val="0000FF"/>
              </a:solidFill>
              <a:latin typeface="Times New Roman" panose="02020603050405020304" pitchFamily="18" charset="0"/>
              <a:cs typeface="Times New Roman" panose="02020603050405020304" pitchFamily="18" charset="0"/>
            </a:endParaRPr>
          </a:p>
          <a:p>
            <a:pPr marL="342900" indent="-342900" algn="just" fontAlgn="base">
              <a:spcBef>
                <a:spcPct val="50000"/>
              </a:spcBef>
              <a:spcAft>
                <a:spcPct val="0"/>
              </a:spcAft>
              <a:buFont typeface="Wingdings" panose="05000000000000000000"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Hồ</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Ly </a:t>
            </a:r>
            <a:r>
              <a:rPr lang="en-US" altLang="en-US" sz="2200" err="1">
                <a:solidFill>
                  <a:srgbClr val="0000FF"/>
                </a:solidFill>
                <a:latin typeface="Times New Roman" panose="02020603050405020304" pitchFamily="18" charset="0"/>
                <a:cs typeface="Times New Roman" panose="02020603050405020304" pitchFamily="18" charset="0"/>
              </a:rPr>
              <a:t>đã</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nắm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giữ</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chức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cao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trong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triều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đình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Sau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một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số</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tộc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hlinkClick r:id="" action="ppaction://noaction"/>
              </a:rPr>
              <a:t>mưu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giết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không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thành</a:t>
            </a:r>
            <a:r>
              <a:rPr lang="en-US" altLang="en-US" sz="2200">
                <a:solidFill>
                  <a:srgbClr val="0000FF"/>
                </a:solidFill>
                <a:latin typeface="Times New Roman" panose="02020603050405020304" pitchFamily="18" charset="0"/>
                <a:cs typeface="Times New Roman" panose="02020603050405020304" pitchFamily="18" charset="0"/>
              </a:rPr>
              <a:t> (1399), </a:t>
            </a:r>
            <a:r>
              <a:rPr lang="en-US" altLang="en-US" sz="2200" err="1">
                <a:solidFill>
                  <a:srgbClr val="0000FF"/>
                </a:solidFill>
                <a:latin typeface="Times New Roman" panose="02020603050405020304" pitchFamily="18" charset="0"/>
                <a:cs typeface="Times New Roman" panose="02020603050405020304" pitchFamily="18" charset="0"/>
              </a:rPr>
              <a:t>năm</a:t>
            </a:r>
            <a:r>
              <a:rPr lang="en-US" altLang="en-US" sz="2200">
                <a:solidFill>
                  <a:srgbClr val="0000FF"/>
                </a:solidFill>
                <a:latin typeface="Times New Roman" panose="02020603050405020304" pitchFamily="18" charset="0"/>
                <a:cs typeface="Times New Roman" panose="02020603050405020304" pitchFamily="18" charset="0"/>
              </a:rPr>
              <a:t> 1400,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phế</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truất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lên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endParaRPr lang="en-US" altLang="en-US" sz="2200">
              <a:solidFill>
                <a:srgbClr val="0000FF"/>
              </a:solidFill>
              <a:latin typeface="Times New Roman" panose="02020603050405020304" pitchFamily="18" charset="0"/>
              <a:cs typeface="Times New Roman" panose="02020603050405020304" pitchFamily="18" charset="0"/>
            </a:endParaRPr>
          </a:p>
        </p:txBody>
      </p:sp>
      <p:sp>
        <p:nvSpPr>
          <p:cNvPr id="7" name="Horizontal Scroll 6"/>
          <p:cNvSpPr/>
          <p:nvPr/>
        </p:nvSpPr>
        <p:spPr>
          <a:xfrm>
            <a:off x="5654040" y="0"/>
            <a:ext cx="6391204" cy="1066800"/>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a:solidFill>
                  <a:srgbClr val="C00000"/>
                </a:solidFill>
                <a:latin typeface="Times New Roman" panose="02020603050405020304" pitchFamily="18" charset="0"/>
                <a:cs typeface="Times New Roman" panose="02020603050405020304" pitchFamily="18" charset="0"/>
              </a:rPr>
              <a:t>TIỂU SỬ HỒ QUÝ LY</a:t>
            </a:r>
            <a:endParaRPr lang="en-US" sz="3200" b="1">
              <a:solidFill>
                <a:srgbClr val="C00000"/>
              </a:solidFill>
              <a:latin typeface="Times New Roman" panose="02020603050405020304" pitchFamily="18" charset="0"/>
              <a:cs typeface="Times New Roman" panose="02020603050405020304" pitchFamily="18" charset="0"/>
            </a:endParaRPr>
          </a:p>
        </p:txBody>
      </p:sp>
      <p:sp>
        <p:nvSpPr>
          <p:cNvPr id="8197" name="TextBox 9"/>
          <p:cNvSpPr txBox="1">
            <a:spLocks noChangeArrowheads="1"/>
          </p:cNvSpPr>
          <p:nvPr/>
        </p:nvSpPr>
        <p:spPr bwMode="auto">
          <a:xfrm>
            <a:off x="615245" y="220133"/>
            <a:ext cx="685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000" b="1" err="1">
                <a:solidFill>
                  <a:srgbClr val="FFFF00"/>
                </a:solidFill>
                <a:latin typeface="Times New Roman" panose="02020603050405020304" pitchFamily="18" charset="0"/>
                <a:cs typeface="Times New Roman" panose="02020603050405020304" pitchFamily="18" charset="0"/>
              </a:rPr>
              <a:t>Hồ</a:t>
            </a:r>
            <a:endParaRPr lang="en-US" altLang="en-US" sz="2000" b="1">
              <a:solidFill>
                <a:srgbClr val="FFFF00"/>
              </a:solidFill>
              <a:latin typeface="Times New Roman" panose="02020603050405020304" pitchFamily="18" charset="0"/>
              <a:cs typeface="Times New Roman" panose="02020603050405020304" pitchFamily="18"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a:t>
            </a: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r>
              <a:rPr lang="en-US" altLang="en-US" sz="2000" b="1" err="1">
                <a:solidFill>
                  <a:srgbClr val="FFFF00"/>
                </a:solidFill>
                <a:latin typeface=".VnTime" panose="020B7200000000000000" pitchFamily="34" charset="0"/>
                <a:cs typeface="Arial" panose="020B0604020202020204" pitchFamily="34" charset="0"/>
              </a:rPr>
              <a:t>Quý</a:t>
            </a: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Ly</a:t>
            </a:r>
            <a:endParaRPr lang="en-US" altLang="en-US" sz="2000">
              <a:solidFill>
                <a:srgbClr val="FFFF00"/>
              </a:solidFill>
              <a:latin typeface="Times New Roman" panose="02020603050405020304" pitchFamily="18" charset="0"/>
            </a:endParaRPr>
          </a:p>
        </p:txBody>
      </p:sp>
      <p:sp>
        <p:nvSpPr>
          <p:cNvPr id="9" name="Cloud Callout 8"/>
          <p:cNvSpPr/>
          <p:nvPr/>
        </p:nvSpPr>
        <p:spPr>
          <a:xfrm>
            <a:off x="6984047" y="4422554"/>
            <a:ext cx="3668713" cy="2466464"/>
          </a:xfrm>
          <a:prstGeom prst="cloudCallout">
            <a:avLst>
              <a:gd name="adj1" fmla="val -86544"/>
              <a:gd name="adj2" fmla="val -43145"/>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2400" b="1" err="1">
                <a:solidFill>
                  <a:srgbClr val="FF0000"/>
                </a:solidFill>
                <a:latin typeface="Times New Roman" panose="02020603050405020304" pitchFamily="18" charset="0"/>
                <a:cs typeface="Times New Roman" panose="02020603050405020304" pitchFamily="18" charset="0"/>
              </a:rPr>
              <a:t>Nêu</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hiểu</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biết</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của</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em</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về</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Hồ</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Quý</a:t>
            </a:r>
            <a:r>
              <a:rPr lang="en-US" sz="2400" b="1">
                <a:solidFill>
                  <a:srgbClr val="FF0000"/>
                </a:solidFill>
                <a:latin typeface="Times New Roman" panose="02020603050405020304" pitchFamily="18" charset="0"/>
                <a:cs typeface="Times New Roman" panose="02020603050405020304" pitchFamily="18" charset="0"/>
              </a:rPr>
              <a:t> Ly ?</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1379199" y="5983337"/>
            <a:ext cx="959650" cy="959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1000"/>
                                        <p:tgtEl>
                                          <p:spTgt spid="8197"/>
                                        </p:tgtEl>
                                      </p:cBhvr>
                                    </p:animEffect>
                                    <p:anim calcmode="lin" valueType="num">
                                      <p:cBhvr>
                                        <p:cTn id="11" dur="1000" fill="hold"/>
                                        <p:tgtEl>
                                          <p:spTgt spid="8197"/>
                                        </p:tgtEl>
                                        <p:attrNameLst>
                                          <p:attrName>ppt_x</p:attrName>
                                        </p:attrNameLst>
                                      </p:cBhvr>
                                      <p:tavLst>
                                        <p:tav tm="0">
                                          <p:val>
                                            <p:strVal val="#ppt_x"/>
                                          </p:val>
                                        </p:tav>
                                        <p:tav tm="100000">
                                          <p:val>
                                            <p:strVal val="#ppt_x"/>
                                          </p:val>
                                        </p:tav>
                                      </p:tavLst>
                                    </p:anim>
                                    <p:anim calcmode="lin" valueType="num">
                                      <p:cBhvr>
                                        <p:cTn id="12"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197" grpId="0"/>
      <p:bldP spid="9" grpId="0" animBg="1"/>
      <p:bldP spid="9" grpId="1" animBg="1"/>
    </p:bld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larit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ustom 4">
      <a:majorFont>
        <a:latin typeface="Times New Roman"/>
        <a:ea typeface=""/>
        <a:cs typeface=""/>
      </a:majorFont>
      <a:minorFont>
        <a:latin typeface="Times New Roman"/>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docProps/app.xml><?xml version="1.0" encoding="utf-8"?>
<Properties xmlns="http://schemas.openxmlformats.org/officeDocument/2006/extended-properties" xmlns:vt="http://schemas.openxmlformats.org/officeDocument/2006/docPropsVTypes">
  <TotalTime>0</TotalTime>
  <Words>5550</Words>
  <Application>WPS Slides</Application>
  <PresentationFormat>Custom</PresentationFormat>
  <Paragraphs>347</Paragraphs>
  <Slides>31</Slides>
  <Notes>7</Notes>
  <HiddenSlides>0</HiddenSlides>
  <MMClips>3</MMClips>
  <ScaleCrop>false</ScaleCrop>
  <HeadingPairs>
    <vt:vector size="6" baseType="variant">
      <vt:variant>
        <vt:lpstr>已用的字体</vt:lpstr>
      </vt:variant>
      <vt:variant>
        <vt:i4>26</vt:i4>
      </vt:variant>
      <vt:variant>
        <vt:lpstr>主题</vt:lpstr>
      </vt:variant>
      <vt:variant>
        <vt:i4>9</vt:i4>
      </vt:variant>
      <vt:variant>
        <vt:lpstr>幻灯片标题</vt:lpstr>
      </vt:variant>
      <vt:variant>
        <vt:i4>31</vt:i4>
      </vt:variant>
    </vt:vector>
  </HeadingPairs>
  <TitlesOfParts>
    <vt:vector size="66" baseType="lpstr">
      <vt:lpstr>Arial</vt:lpstr>
      <vt:lpstr>SimSun</vt:lpstr>
      <vt:lpstr>Wingdings</vt:lpstr>
      <vt:lpstr>Amatic SC</vt:lpstr>
      <vt:lpstr>Segoe Print</vt:lpstr>
      <vt:lpstr>Caveat</vt:lpstr>
      <vt:lpstr>Arial</vt:lpstr>
      <vt:lpstr>Poppins</vt:lpstr>
      <vt:lpstr>Anaheim</vt:lpstr>
      <vt:lpstr>Times New Roman</vt:lpstr>
      <vt:lpstr>PT Serif</vt:lpstr>
      <vt:lpstr>Open Sans</vt:lpstr>
      <vt:lpstr>Livvic</vt:lpstr>
      <vt:lpstr>Roboto Condensed Light</vt:lpstr>
      <vt:lpstr>Calibri</vt:lpstr>
      <vt:lpstr>Roboto Slab</vt:lpstr>
      <vt:lpstr>Roboto Condensed</vt:lpstr>
      <vt:lpstr>Avenir Next Regular</vt:lpstr>
      <vt:lpstr>Century Gothic</vt:lpstr>
      <vt:lpstr>Helvetica</vt:lpstr>
      <vt:lpstr>Impact</vt:lpstr>
      <vt:lpstr>Avenir Next Demi Bold</vt:lpstr>
      <vt:lpstr>.VnTime</vt:lpstr>
      <vt:lpstr>Microsoft YaHei</vt:lpstr>
      <vt:lpstr>Arial Unicode MS</vt:lpstr>
      <vt:lpstr>Calibri Light</vt:lpstr>
      <vt:lpstr>Office Theme</vt:lpstr>
      <vt:lpstr>Kate template</vt:lpstr>
      <vt:lpstr>Dongzhi Festival by Slidesgo</vt:lpstr>
      <vt:lpstr>Clarity</vt:lpstr>
      <vt:lpstr>Lección de Historia de España by Slidesgo</vt:lpstr>
      <vt:lpstr>2_Office Theme</vt:lpstr>
      <vt:lpstr>4_Office Theme</vt:lpstr>
      <vt:lpstr>Simple Light</vt:lpstr>
      <vt:lpstr>tinyPPT.com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 Luyện tập</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DELL</cp:lastModifiedBy>
  <cp:revision>80</cp:revision>
  <dcterms:created xsi:type="dcterms:W3CDTF">2021-11-23T02:25:00Z</dcterms:created>
  <dcterms:modified xsi:type="dcterms:W3CDTF">2025-04-14T02:23:38Z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3305568455884ADAA75776CCF7708176_12</vt:lpwstr>
  </property>
  <property fmtid="{D5CDD505-2E9C-101B-9397-08002B2CF9AE}" pid="3" name="KSOProductBuildVer">
    <vt:lpwstr>1033-12.2.0.20782</vt:lpwstr>
  </property>
</Properties>
</file>