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0" r:id="rId3"/>
    <p:sldId id="259" r:id="rId4"/>
    <p:sldId id="258" r:id="rId5"/>
    <p:sldId id="256" r:id="rId6"/>
    <p:sldId id="274" r:id="rId7"/>
    <p:sldId id="285" r:id="rId8"/>
    <p:sldId id="286" r:id="rId9"/>
    <p:sldId id="277" r:id="rId10"/>
    <p:sldId id="261" r:id="rId11"/>
    <p:sldId id="275" r:id="rId12"/>
    <p:sldId id="278" r:id="rId13"/>
    <p:sldId id="281" r:id="rId14"/>
    <p:sldId id="282" r:id="rId15"/>
    <p:sldId id="279" r:id="rId16"/>
    <p:sldId id="283" r:id="rId17"/>
    <p:sldId id="280" r:id="rId18"/>
    <p:sldId id="272" r:id="rId19"/>
    <p:sldId id="273" r:id="rId20"/>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51"/>
  </p:normalViewPr>
  <p:slideViewPr>
    <p:cSldViewPr snapToGrid="0" snapToObjects="1">
      <p:cViewPr varScale="1">
        <p:scale>
          <a:sx n="84" d="100"/>
          <a:sy n="84" d="100"/>
        </p:scale>
        <p:origin x="666"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lstStyle/>
          <a:p>
            <a:fld id="{AB0018BF-1DEF-AF45-856A-D94288752618}" type="datetimeFigureOut">
              <a:rPr lang="x-none" smtClean="0"/>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E0600755-D1C8-6B46-AEDB-81690690640B}" type="slidenum">
              <a:rPr lang="x-none" smtClean="0"/>
            </a:fld>
            <a:endParaRPr lang="x-non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Date Placeholder 3"/>
          <p:cNvSpPr>
            <a:spLocks noGrp="1"/>
          </p:cNvSpPr>
          <p:nvPr>
            <p:ph type="dt" sz="half" idx="10"/>
          </p:nvPr>
        </p:nvSpPr>
        <p:spPr/>
        <p:txBody>
          <a:bodyPr/>
          <a:lstStyle/>
          <a:p>
            <a:fld id="{AB0018BF-1DEF-AF45-856A-D94288752618}" type="datetimeFigureOut">
              <a:rPr lang="x-none" smtClean="0"/>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E0600755-D1C8-6B46-AEDB-81690690640B}" type="slidenum">
              <a:rPr lang="x-none" smtClean="0"/>
            </a:fld>
            <a:endParaRPr lang="x-non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Date Placeholder 3"/>
          <p:cNvSpPr>
            <a:spLocks noGrp="1"/>
          </p:cNvSpPr>
          <p:nvPr>
            <p:ph type="dt" sz="half" idx="10"/>
          </p:nvPr>
        </p:nvSpPr>
        <p:spPr/>
        <p:txBody>
          <a:bodyPr/>
          <a:lstStyle/>
          <a:p>
            <a:fld id="{AB0018BF-1DEF-AF45-856A-D94288752618}" type="datetimeFigureOut">
              <a:rPr lang="x-none" smtClean="0"/>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E0600755-D1C8-6B46-AEDB-81690690640B}" type="slidenum">
              <a:rPr lang="x-none" smtClean="0"/>
            </a:fld>
            <a:endParaRPr lang="x-non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Date Placeholder 3"/>
          <p:cNvSpPr>
            <a:spLocks noGrp="1"/>
          </p:cNvSpPr>
          <p:nvPr>
            <p:ph type="dt" sz="half" idx="10"/>
          </p:nvPr>
        </p:nvSpPr>
        <p:spPr/>
        <p:txBody>
          <a:bodyPr/>
          <a:lstStyle/>
          <a:p>
            <a:fld id="{AB0018BF-1DEF-AF45-856A-D94288752618}" type="datetimeFigureOut">
              <a:rPr lang="x-none" smtClean="0"/>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E0600755-D1C8-6B46-AEDB-81690690640B}" type="slidenum">
              <a:rPr lang="x-none" smtClean="0"/>
            </a:fld>
            <a:endParaRPr lang="x-none"/>
          </a:p>
        </p:txBody>
      </p:sp>
      <p:pic>
        <p:nvPicPr>
          <p:cNvPr id="7" name="Content Placeholder 4"/>
          <p:cNvPicPr>
            <a:picLocks noChangeAspect="1"/>
          </p:cNvPicPr>
          <p:nvPr userDrawn="1"/>
        </p:nvPicPr>
        <p:blipFill rotWithShape="1">
          <a:blip r:embed="rId2"/>
          <a:srcRect t="7737" b="7737"/>
          <a:stretch>
            <a:fillRect/>
          </a:stretch>
        </p:blipFill>
        <p:spPr>
          <a:xfrm>
            <a:off x="0" y="0"/>
            <a:ext cx="12192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B0018BF-1DEF-AF45-856A-D94288752618}" type="datetimeFigureOut">
              <a:rPr lang="x-none" smtClean="0"/>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E0600755-D1C8-6B46-AEDB-81690690640B}" type="slidenum">
              <a:rPr lang="x-none" smtClean="0"/>
            </a:fld>
            <a:endParaRPr lang="x-non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5" name="Date Placeholder 4"/>
          <p:cNvSpPr>
            <a:spLocks noGrp="1"/>
          </p:cNvSpPr>
          <p:nvPr>
            <p:ph type="dt" sz="half" idx="10"/>
          </p:nvPr>
        </p:nvSpPr>
        <p:spPr/>
        <p:txBody>
          <a:bodyPr/>
          <a:lstStyle/>
          <a:p>
            <a:fld id="{AB0018BF-1DEF-AF45-856A-D94288752618}" type="datetimeFigureOut">
              <a:rPr lang="x-none" smtClean="0"/>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E0600755-D1C8-6B46-AEDB-81690690640B}" type="slidenum">
              <a:rPr lang="x-none" smtClean="0"/>
            </a:fld>
            <a:endParaRPr lang="x-non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7" name="Date Placeholder 6"/>
          <p:cNvSpPr>
            <a:spLocks noGrp="1"/>
          </p:cNvSpPr>
          <p:nvPr>
            <p:ph type="dt" sz="half" idx="10"/>
          </p:nvPr>
        </p:nvSpPr>
        <p:spPr/>
        <p:txBody>
          <a:bodyPr/>
          <a:lstStyle/>
          <a:p>
            <a:fld id="{AB0018BF-1DEF-AF45-856A-D94288752618}" type="datetimeFigureOut">
              <a:rPr lang="x-none" smtClean="0"/>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E0600755-D1C8-6B46-AEDB-81690690640B}" type="slidenum">
              <a:rPr lang="x-none" smtClean="0"/>
            </a:fld>
            <a:endParaRPr lang="x-non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2"/>
          <p:cNvSpPr>
            <a:spLocks noGrp="1"/>
          </p:cNvSpPr>
          <p:nvPr>
            <p:ph type="dt" sz="half" idx="10"/>
          </p:nvPr>
        </p:nvSpPr>
        <p:spPr/>
        <p:txBody>
          <a:bodyPr/>
          <a:lstStyle/>
          <a:p>
            <a:fld id="{AB0018BF-1DEF-AF45-856A-D94288752618}" type="datetimeFigureOut">
              <a:rPr lang="x-none" smtClean="0"/>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E0600755-D1C8-6B46-AEDB-81690690640B}" type="slidenum">
              <a:rPr lang="x-none" smtClean="0"/>
            </a:fld>
            <a:endParaRPr lang="x-non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0018BF-1DEF-AF45-856A-D94288752618}" type="datetimeFigureOut">
              <a:rPr lang="x-none" smtClean="0"/>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E0600755-D1C8-6B46-AEDB-81690690640B}" type="slidenum">
              <a:rPr lang="x-none" smtClean="0"/>
            </a:fld>
            <a:endParaRPr lang="x-non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B0018BF-1DEF-AF45-856A-D94288752618}" type="datetimeFigureOut">
              <a:rPr lang="x-none" smtClean="0"/>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E0600755-D1C8-6B46-AEDB-81690690640B}" type="slidenum">
              <a:rPr lang="x-none" smtClean="0"/>
            </a:fld>
            <a:endParaRPr lang="x-non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B0018BF-1DEF-AF45-856A-D94288752618}" type="datetimeFigureOut">
              <a:rPr lang="x-none" smtClean="0"/>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E0600755-D1C8-6B46-AEDB-81690690640B}" type="slidenum">
              <a:rPr lang="x-none" smtClean="0"/>
            </a:fld>
            <a:endParaRPr lang="x-non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2.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018BF-1DEF-AF45-856A-D94288752618}" type="datetimeFigureOut">
              <a:rPr lang="x-none" smtClean="0"/>
            </a:fld>
            <a:endParaRPr lang="x-non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00755-D1C8-6B46-AEDB-81690690640B}" type="slidenum">
              <a:rPr lang="x-none" smtClean="0"/>
            </a:fld>
            <a:endParaRPr 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0" y="7601"/>
            <a:ext cx="12192000" cy="68580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pic>
        <p:nvPicPr>
          <p:cNvPr id="57348" name="Picture 4" descr="tdongvang"/>
          <p:cNvPicPr>
            <a:picLocks noChangeAspect="1" noChangeArrowheads="1"/>
          </p:cNvPicPr>
          <p:nvPr/>
        </p:nvPicPr>
        <p:blipFill>
          <a:blip r:embed="rId1">
            <a:clrChange>
              <a:clrFrom>
                <a:srgbClr val="FFFFFF"/>
              </a:clrFrom>
              <a:clrTo>
                <a:srgbClr val="FFFFFF">
                  <a:alpha val="0"/>
                </a:srgbClr>
              </a:clrTo>
            </a:clrChange>
            <a:lum bright="-22000" contrast="16000"/>
            <a:extLst>
              <a:ext uri="{28A0092B-C50C-407E-A947-70E740481C1C}">
                <a14:useLocalDpi xmlns:a14="http://schemas.microsoft.com/office/drawing/2010/main" val="0"/>
              </a:ext>
            </a:extLst>
          </a:blip>
          <a:srcRect/>
          <a:stretch>
            <a:fillRect/>
          </a:stretch>
        </p:blipFill>
        <p:spPr bwMode="auto">
          <a:xfrm>
            <a:off x="2971800" y="304801"/>
            <a:ext cx="6248400" cy="6151563"/>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0" name="Group 5"/>
          <p:cNvGrpSpPr/>
          <p:nvPr/>
        </p:nvGrpSpPr>
        <p:grpSpPr bwMode="auto">
          <a:xfrm>
            <a:off x="4267200" y="609600"/>
            <a:ext cx="4572000" cy="5638800"/>
            <a:chOff x="-144" y="240"/>
            <a:chExt cx="3274" cy="4080"/>
          </a:xfrm>
        </p:grpSpPr>
        <p:grpSp>
          <p:nvGrpSpPr>
            <p:cNvPr id="4102" name="Group 6"/>
            <p:cNvGrpSpPr/>
            <p:nvPr/>
          </p:nvGrpSpPr>
          <p:grpSpPr bwMode="auto">
            <a:xfrm>
              <a:off x="-144" y="240"/>
              <a:ext cx="2784" cy="4080"/>
              <a:chOff x="-144" y="240"/>
              <a:chExt cx="2784" cy="4080"/>
            </a:xfrm>
          </p:grpSpPr>
          <p:grpSp>
            <p:nvGrpSpPr>
              <p:cNvPr id="4104" name="Group 7"/>
              <p:cNvGrpSpPr/>
              <p:nvPr/>
            </p:nvGrpSpPr>
            <p:grpSpPr bwMode="auto">
              <a:xfrm>
                <a:off x="-144" y="240"/>
                <a:ext cx="2784" cy="4080"/>
                <a:chOff x="-144" y="240"/>
                <a:chExt cx="2784" cy="4080"/>
              </a:xfrm>
            </p:grpSpPr>
            <p:sp>
              <p:nvSpPr>
                <p:cNvPr id="4106" name="Text Box 8"/>
                <p:cNvSpPr txBox="1">
                  <a:spLocks noChangeArrowheads="1"/>
                </p:cNvSpPr>
                <p:nvPr/>
              </p:nvSpPr>
              <p:spPr bwMode="auto">
                <a:xfrm>
                  <a:off x="2113" y="2208"/>
                  <a:ext cx="49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ĐÀ NẴNG</a:t>
                  </a:r>
                  <a:endParaRPr lang="en-US" sz="800" b="1">
                    <a:solidFill>
                      <a:srgbClr val="FF3300"/>
                    </a:solidFill>
                    <a:latin typeface="Bodoni MT Black" panose="02070A03080606020203" pitchFamily="18" charset="0"/>
                  </a:endParaRPr>
                </a:p>
              </p:txBody>
            </p:sp>
            <p:grpSp>
              <p:nvGrpSpPr>
                <p:cNvPr id="4107" name="Group 9"/>
                <p:cNvGrpSpPr/>
                <p:nvPr/>
              </p:nvGrpSpPr>
              <p:grpSpPr bwMode="auto">
                <a:xfrm>
                  <a:off x="-144" y="240"/>
                  <a:ext cx="2784" cy="4080"/>
                  <a:chOff x="-144" y="240"/>
                  <a:chExt cx="2784" cy="4080"/>
                </a:xfrm>
              </p:grpSpPr>
              <p:sp>
                <p:nvSpPr>
                  <p:cNvPr id="4108" name="Text Box 10"/>
                  <p:cNvSpPr txBox="1">
                    <a:spLocks noChangeArrowheads="1"/>
                  </p:cNvSpPr>
                  <p:nvPr/>
                </p:nvSpPr>
                <p:spPr bwMode="auto">
                  <a:xfrm>
                    <a:off x="1488" y="960"/>
                    <a:ext cx="60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a:solidFill>
                          <a:srgbClr val="FF3300"/>
                        </a:solidFill>
                        <a:latin typeface="Bodoni MT Black" panose="02070A03080606020203" pitchFamily="18" charset="0"/>
                      </a:rPr>
                      <a:t>HẢI PHÒNG</a:t>
                    </a:r>
                    <a:endParaRPr lang="en-US" sz="800">
                      <a:solidFill>
                        <a:srgbClr val="FF3300"/>
                      </a:solidFill>
                      <a:latin typeface="Bodoni MT Black" panose="02070A03080606020203" pitchFamily="18" charset="0"/>
                    </a:endParaRPr>
                  </a:p>
                </p:txBody>
              </p:sp>
              <p:grpSp>
                <p:nvGrpSpPr>
                  <p:cNvPr id="4109" name="Group 11"/>
                  <p:cNvGrpSpPr/>
                  <p:nvPr/>
                </p:nvGrpSpPr>
                <p:grpSpPr bwMode="auto">
                  <a:xfrm>
                    <a:off x="-144" y="240"/>
                    <a:ext cx="2784" cy="4080"/>
                    <a:chOff x="-144" y="240"/>
                    <a:chExt cx="2784" cy="4080"/>
                  </a:xfrm>
                </p:grpSpPr>
                <p:sp>
                  <p:nvSpPr>
                    <p:cNvPr id="4110" name="Text Box 12"/>
                    <p:cNvSpPr txBox="1">
                      <a:spLocks noChangeArrowheads="1"/>
                    </p:cNvSpPr>
                    <p:nvPr/>
                  </p:nvSpPr>
                  <p:spPr bwMode="auto">
                    <a:xfrm>
                      <a:off x="1152" y="1440"/>
                      <a:ext cx="39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VINH</a:t>
                      </a:r>
                      <a:endParaRPr lang="en-US" sz="800" b="1">
                        <a:solidFill>
                          <a:srgbClr val="FF3300"/>
                        </a:solidFill>
                        <a:latin typeface="Bodoni MT Black" panose="02070A03080606020203" pitchFamily="18" charset="0"/>
                      </a:endParaRPr>
                    </a:p>
                  </p:txBody>
                </p:sp>
                <p:grpSp>
                  <p:nvGrpSpPr>
                    <p:cNvPr id="4111" name="Group 13"/>
                    <p:cNvGrpSpPr/>
                    <p:nvPr/>
                  </p:nvGrpSpPr>
                  <p:grpSpPr bwMode="auto">
                    <a:xfrm>
                      <a:off x="-144" y="240"/>
                      <a:ext cx="2784" cy="4080"/>
                      <a:chOff x="-144" y="240"/>
                      <a:chExt cx="2784" cy="4080"/>
                    </a:xfrm>
                  </p:grpSpPr>
                  <p:grpSp>
                    <p:nvGrpSpPr>
                      <p:cNvPr id="4112" name="Group 14"/>
                      <p:cNvGrpSpPr/>
                      <p:nvPr/>
                    </p:nvGrpSpPr>
                    <p:grpSpPr bwMode="auto">
                      <a:xfrm>
                        <a:off x="-144" y="240"/>
                        <a:ext cx="2784" cy="4080"/>
                        <a:chOff x="480" y="240"/>
                        <a:chExt cx="2784" cy="4080"/>
                      </a:xfrm>
                    </p:grpSpPr>
                    <p:grpSp>
                      <p:nvGrpSpPr>
                        <p:cNvPr id="4114" name="Group 15"/>
                        <p:cNvGrpSpPr/>
                        <p:nvPr/>
                      </p:nvGrpSpPr>
                      <p:grpSpPr bwMode="auto">
                        <a:xfrm>
                          <a:off x="480" y="240"/>
                          <a:ext cx="2784" cy="4080"/>
                          <a:chOff x="480" y="240"/>
                          <a:chExt cx="2784" cy="4080"/>
                        </a:xfrm>
                      </p:grpSpPr>
                      <p:grpSp>
                        <p:nvGrpSpPr>
                          <p:cNvPr id="4116" name="Group 16"/>
                          <p:cNvGrpSpPr/>
                          <p:nvPr/>
                        </p:nvGrpSpPr>
                        <p:grpSpPr bwMode="auto">
                          <a:xfrm>
                            <a:off x="480" y="240"/>
                            <a:ext cx="2784" cy="4080"/>
                            <a:chOff x="480" y="240"/>
                            <a:chExt cx="2784" cy="4080"/>
                          </a:xfrm>
                        </p:grpSpPr>
                        <p:grpSp>
                          <p:nvGrpSpPr>
                            <p:cNvPr id="4118" name="Group 17"/>
                            <p:cNvGrpSpPr/>
                            <p:nvPr/>
                          </p:nvGrpSpPr>
                          <p:grpSpPr bwMode="auto">
                            <a:xfrm>
                              <a:off x="480" y="240"/>
                              <a:ext cx="2784" cy="4080"/>
                              <a:chOff x="1248" y="240"/>
                              <a:chExt cx="2784" cy="4080"/>
                            </a:xfrm>
                          </p:grpSpPr>
                          <p:grpSp>
                            <p:nvGrpSpPr>
                              <p:cNvPr id="4120" name="Group 18"/>
                              <p:cNvGrpSpPr/>
                              <p:nvPr/>
                            </p:nvGrpSpPr>
                            <p:grpSpPr bwMode="auto">
                              <a:xfrm>
                                <a:off x="1248" y="240"/>
                                <a:ext cx="2784" cy="4080"/>
                                <a:chOff x="1248" y="240"/>
                                <a:chExt cx="2784" cy="4080"/>
                              </a:xfrm>
                            </p:grpSpPr>
                            <p:grpSp>
                              <p:nvGrpSpPr>
                                <p:cNvPr id="4122" name="Group 19"/>
                                <p:cNvGrpSpPr/>
                                <p:nvPr/>
                              </p:nvGrpSpPr>
                              <p:grpSpPr bwMode="auto">
                                <a:xfrm>
                                  <a:off x="1248" y="240"/>
                                  <a:ext cx="2784" cy="4080"/>
                                  <a:chOff x="1248" y="240"/>
                                  <a:chExt cx="2784" cy="4080"/>
                                </a:xfrm>
                              </p:grpSpPr>
                              <p:grpSp>
                                <p:nvGrpSpPr>
                                  <p:cNvPr id="4124" name="Group 20"/>
                                  <p:cNvGrpSpPr/>
                                  <p:nvPr/>
                                </p:nvGrpSpPr>
                                <p:grpSpPr bwMode="auto">
                                  <a:xfrm>
                                    <a:off x="1248" y="240"/>
                                    <a:ext cx="2784" cy="4080"/>
                                    <a:chOff x="1056" y="288"/>
                                    <a:chExt cx="2304" cy="3840"/>
                                  </a:xfrm>
                                </p:grpSpPr>
                                <p:grpSp>
                                  <p:nvGrpSpPr>
                                    <p:cNvPr id="4126" name="Group 21"/>
                                    <p:cNvGrpSpPr/>
                                    <p:nvPr/>
                                  </p:nvGrpSpPr>
                                  <p:grpSpPr bwMode="auto">
                                    <a:xfrm>
                                      <a:off x="1056" y="288"/>
                                      <a:ext cx="2304" cy="3840"/>
                                      <a:chOff x="1056" y="288"/>
                                      <a:chExt cx="2304" cy="3840"/>
                                    </a:xfrm>
                                  </p:grpSpPr>
                                  <p:grpSp>
                                    <p:nvGrpSpPr>
                                      <p:cNvPr id="4128" name="Group 22"/>
                                      <p:cNvGrpSpPr/>
                                      <p:nvPr/>
                                    </p:nvGrpSpPr>
                                    <p:grpSpPr bwMode="auto">
                                      <a:xfrm>
                                        <a:off x="1056" y="288"/>
                                        <a:ext cx="2304" cy="3840"/>
                                        <a:chOff x="1200" y="288"/>
                                        <a:chExt cx="2304" cy="3840"/>
                                      </a:xfrm>
                                    </p:grpSpPr>
                                    <p:grpSp>
                                      <p:nvGrpSpPr>
                                        <p:cNvPr id="4130" name="Group 23"/>
                                        <p:cNvGrpSpPr/>
                                        <p:nvPr/>
                                      </p:nvGrpSpPr>
                                      <p:grpSpPr bwMode="auto">
                                        <a:xfrm>
                                          <a:off x="1200" y="288"/>
                                          <a:ext cx="2304" cy="3840"/>
                                          <a:chOff x="1200" y="288"/>
                                          <a:chExt cx="2304" cy="3840"/>
                                        </a:xfrm>
                                      </p:grpSpPr>
                                      <p:grpSp>
                                        <p:nvGrpSpPr>
                                          <p:cNvPr id="4132" name="Group 24"/>
                                          <p:cNvGrpSpPr/>
                                          <p:nvPr/>
                                        </p:nvGrpSpPr>
                                        <p:grpSpPr bwMode="auto">
                                          <a:xfrm>
                                            <a:off x="1200" y="288"/>
                                            <a:ext cx="2304" cy="3840"/>
                                            <a:chOff x="1200" y="288"/>
                                            <a:chExt cx="2304" cy="3840"/>
                                          </a:xfrm>
                                        </p:grpSpPr>
                                        <p:grpSp>
                                          <p:nvGrpSpPr>
                                            <p:cNvPr id="4134" name="Group 25"/>
                                            <p:cNvGrpSpPr/>
                                            <p:nvPr/>
                                          </p:nvGrpSpPr>
                                          <p:grpSpPr bwMode="auto">
                                            <a:xfrm>
                                              <a:off x="1200" y="288"/>
                                              <a:ext cx="2304" cy="3840"/>
                                              <a:chOff x="1200" y="288"/>
                                              <a:chExt cx="2304" cy="3840"/>
                                            </a:xfrm>
                                          </p:grpSpPr>
                                          <p:grpSp>
                                            <p:nvGrpSpPr>
                                              <p:cNvPr id="4136" name="Group 26"/>
                                              <p:cNvGrpSpPr/>
                                              <p:nvPr/>
                                            </p:nvGrpSpPr>
                                            <p:grpSpPr bwMode="auto">
                                              <a:xfrm>
                                                <a:off x="1200" y="288"/>
                                                <a:ext cx="2304" cy="3840"/>
                                                <a:chOff x="1200" y="288"/>
                                                <a:chExt cx="2304" cy="3840"/>
                                              </a:xfrm>
                                            </p:grpSpPr>
                                            <p:grpSp>
                                              <p:nvGrpSpPr>
                                                <p:cNvPr id="4138" name="Group 27"/>
                                                <p:cNvGrpSpPr/>
                                                <p:nvPr/>
                                              </p:nvGrpSpPr>
                                              <p:grpSpPr bwMode="auto">
                                                <a:xfrm>
                                                  <a:off x="1200" y="288"/>
                                                  <a:ext cx="2304" cy="3840"/>
                                                  <a:chOff x="1200" y="288"/>
                                                  <a:chExt cx="2304" cy="3840"/>
                                                </a:xfrm>
                                              </p:grpSpPr>
                                              <p:grpSp>
                                                <p:nvGrpSpPr>
                                                  <p:cNvPr id="4140" name="Group 28"/>
                                                  <p:cNvGrpSpPr/>
                                                  <p:nvPr/>
                                                </p:nvGrpSpPr>
                                                <p:grpSpPr bwMode="auto">
                                                  <a:xfrm>
                                                    <a:off x="1200" y="288"/>
                                                    <a:ext cx="2304" cy="3840"/>
                                                    <a:chOff x="1200" y="288"/>
                                                    <a:chExt cx="2304" cy="3840"/>
                                                  </a:xfrm>
                                                </p:grpSpPr>
                                                <p:grpSp>
                                                  <p:nvGrpSpPr>
                                                    <p:cNvPr id="4142" name="Group 29"/>
                                                    <p:cNvGrpSpPr/>
                                                    <p:nvPr/>
                                                  </p:nvGrpSpPr>
                                                  <p:grpSpPr bwMode="auto">
                                                    <a:xfrm>
                                                      <a:off x="1200" y="288"/>
                                                      <a:ext cx="2304" cy="3840"/>
                                                      <a:chOff x="1200" y="288"/>
                                                      <a:chExt cx="2304" cy="3840"/>
                                                    </a:xfrm>
                                                  </p:grpSpPr>
                                                  <p:grpSp>
                                                    <p:nvGrpSpPr>
                                                      <p:cNvPr id="4144" name="Group 30"/>
                                                      <p:cNvGrpSpPr/>
                                                      <p:nvPr/>
                                                    </p:nvGrpSpPr>
                                                    <p:grpSpPr bwMode="auto">
                                                      <a:xfrm>
                                                        <a:off x="1200" y="288"/>
                                                        <a:ext cx="2304" cy="3840"/>
                                                        <a:chOff x="1200" y="288"/>
                                                        <a:chExt cx="2304" cy="3840"/>
                                                      </a:xfrm>
                                                    </p:grpSpPr>
                                                    <p:sp>
                                                      <p:nvSpPr>
                                                        <p:cNvPr id="4146" name="Freeform 31"/>
                                                        <p:cNvSpPr/>
                                                        <p:nvPr/>
                                                      </p:nvSpPr>
                                                      <p:spPr bwMode="auto">
                                                        <a:xfrm>
                                                          <a:off x="1200" y="288"/>
                                                          <a:ext cx="2304" cy="3840"/>
                                                        </a:xfrm>
                                                        <a:custGeom>
                                                          <a:avLst/>
                                                          <a:gdLst>
                                                            <a:gd name="T0" fmla="*/ 1094 w 2339"/>
                                                            <a:gd name="T1" fmla="*/ 444 h 3833"/>
                                                            <a:gd name="T2" fmla="*/ 1028 w 2339"/>
                                                            <a:gd name="T3" fmla="*/ 183 h 3833"/>
                                                            <a:gd name="T4" fmla="*/ 919 w 2339"/>
                                                            <a:gd name="T5" fmla="*/ 128 h 3833"/>
                                                            <a:gd name="T6" fmla="*/ 744 w 2339"/>
                                                            <a:gd name="T7" fmla="*/ 46 h 3833"/>
                                                            <a:gd name="T8" fmla="*/ 609 w 2339"/>
                                                            <a:gd name="T9" fmla="*/ 64 h 3833"/>
                                                            <a:gd name="T10" fmla="*/ 498 w 2339"/>
                                                            <a:gd name="T11" fmla="*/ 165 h 3833"/>
                                                            <a:gd name="T12" fmla="*/ 383 w 2339"/>
                                                            <a:gd name="T13" fmla="*/ 183 h 3833"/>
                                                            <a:gd name="T14" fmla="*/ 305 w 2339"/>
                                                            <a:gd name="T15" fmla="*/ 201 h 3833"/>
                                                            <a:gd name="T16" fmla="*/ 132 w 2339"/>
                                                            <a:gd name="T17" fmla="*/ 156 h 3833"/>
                                                            <a:gd name="T18" fmla="*/ 33 w 2339"/>
                                                            <a:gd name="T19" fmla="*/ 334 h 3833"/>
                                                            <a:gd name="T20" fmla="*/ 168 w 2339"/>
                                                            <a:gd name="T21" fmla="*/ 425 h 3833"/>
                                                            <a:gd name="T22" fmla="*/ 305 w 2339"/>
                                                            <a:gd name="T23" fmla="*/ 691 h 3833"/>
                                                            <a:gd name="T24" fmla="*/ 427 w 2339"/>
                                                            <a:gd name="T25" fmla="*/ 672 h 3833"/>
                                                            <a:gd name="T26" fmla="*/ 531 w 2339"/>
                                                            <a:gd name="T27" fmla="*/ 718 h 3833"/>
                                                            <a:gd name="T28" fmla="*/ 596 w 2339"/>
                                                            <a:gd name="T29" fmla="*/ 896 h 3833"/>
                                                            <a:gd name="T30" fmla="*/ 525 w 2339"/>
                                                            <a:gd name="T31" fmla="*/ 1034 h 3833"/>
                                                            <a:gd name="T32" fmla="*/ 409 w 2339"/>
                                                            <a:gd name="T33" fmla="*/ 1061 h 3833"/>
                                                            <a:gd name="T34" fmla="*/ 583 w 2339"/>
                                                            <a:gd name="T35" fmla="*/ 1226 h 3833"/>
                                                            <a:gd name="T36" fmla="*/ 732 w 2339"/>
                                                            <a:gd name="T37" fmla="*/ 1450 h 3833"/>
                                                            <a:gd name="T38" fmla="*/ 899 w 2339"/>
                                                            <a:gd name="T39" fmla="*/ 1669 h 3833"/>
                                                            <a:gd name="T40" fmla="*/ 913 w 2339"/>
                                                            <a:gd name="T41" fmla="*/ 1724 h 3833"/>
                                                            <a:gd name="T42" fmla="*/ 977 w 2339"/>
                                                            <a:gd name="T43" fmla="*/ 1879 h 3833"/>
                                                            <a:gd name="T44" fmla="*/ 1107 w 2339"/>
                                                            <a:gd name="T45" fmla="*/ 1965 h 3833"/>
                                                            <a:gd name="T46" fmla="*/ 1152 w 2339"/>
                                                            <a:gd name="T47" fmla="*/ 2140 h 3833"/>
                                                            <a:gd name="T48" fmla="*/ 1178 w 2339"/>
                                                            <a:gd name="T49" fmla="*/ 2593 h 3833"/>
                                                            <a:gd name="T50" fmla="*/ 1146 w 2339"/>
                                                            <a:gd name="T51" fmla="*/ 2940 h 3833"/>
                                                            <a:gd name="T52" fmla="*/ 1074 w 2339"/>
                                                            <a:gd name="T53" fmla="*/ 3036 h 3833"/>
                                                            <a:gd name="T54" fmla="*/ 945 w 2339"/>
                                                            <a:gd name="T55" fmla="*/ 3079 h 3833"/>
                                                            <a:gd name="T56" fmla="*/ 840 w 2339"/>
                                                            <a:gd name="T57" fmla="*/ 3145 h 3833"/>
                                                            <a:gd name="T58" fmla="*/ 848 w 2339"/>
                                                            <a:gd name="T59" fmla="*/ 3292 h 3833"/>
                                                            <a:gd name="T60" fmla="*/ 802 w 2339"/>
                                                            <a:gd name="T61" fmla="*/ 3302 h 3833"/>
                                                            <a:gd name="T62" fmla="*/ 525 w 2339"/>
                                                            <a:gd name="T63" fmla="*/ 3439 h 3833"/>
                                                            <a:gd name="T64" fmla="*/ 622 w 2339"/>
                                                            <a:gd name="T65" fmla="*/ 3558 h 3833"/>
                                                            <a:gd name="T66" fmla="*/ 641 w 2339"/>
                                                            <a:gd name="T67" fmla="*/ 3955 h 3833"/>
                                                            <a:gd name="T68" fmla="*/ 739 w 2339"/>
                                                            <a:gd name="T69" fmla="*/ 3873 h 3833"/>
                                                            <a:gd name="T70" fmla="*/ 892 w 2339"/>
                                                            <a:gd name="T71" fmla="*/ 3695 h 3833"/>
                                                            <a:gd name="T72" fmla="*/ 983 w 2339"/>
                                                            <a:gd name="T73" fmla="*/ 3642 h 3833"/>
                                                            <a:gd name="T74" fmla="*/ 1062 w 2339"/>
                                                            <a:gd name="T75" fmla="*/ 3475 h 3833"/>
                                                            <a:gd name="T76" fmla="*/ 1396 w 2339"/>
                                                            <a:gd name="T77" fmla="*/ 3347 h 3833"/>
                                                            <a:gd name="T78" fmla="*/ 1526 w 2339"/>
                                                            <a:gd name="T79" fmla="*/ 3265 h 3833"/>
                                                            <a:gd name="T80" fmla="*/ 1584 w 2339"/>
                                                            <a:gd name="T81" fmla="*/ 3112 h 3833"/>
                                                            <a:gd name="T82" fmla="*/ 1617 w 2339"/>
                                                            <a:gd name="T83" fmla="*/ 2885 h 3833"/>
                                                            <a:gd name="T84" fmla="*/ 1579 w 2339"/>
                                                            <a:gd name="T85" fmla="*/ 2593 h 3833"/>
                                                            <a:gd name="T86" fmla="*/ 1436 w 2339"/>
                                                            <a:gd name="T87" fmla="*/ 2158 h 3833"/>
                                                            <a:gd name="T88" fmla="*/ 1312 w 2339"/>
                                                            <a:gd name="T89" fmla="*/ 1939 h 3833"/>
                                                            <a:gd name="T90" fmla="*/ 1087 w 2339"/>
                                                            <a:gd name="T91" fmla="*/ 1706 h 3833"/>
                                                            <a:gd name="T92" fmla="*/ 958 w 2339"/>
                                                            <a:gd name="T93" fmla="*/ 1550 h 3833"/>
                                                            <a:gd name="T94" fmla="*/ 913 w 2339"/>
                                                            <a:gd name="T95" fmla="*/ 1441 h 3833"/>
                                                            <a:gd name="T96" fmla="*/ 771 w 2339"/>
                                                            <a:gd name="T97" fmla="*/ 1235 h 3833"/>
                                                            <a:gd name="T98" fmla="*/ 827 w 2339"/>
                                                            <a:gd name="T99" fmla="*/ 1015 h 3833"/>
                                                            <a:gd name="T100" fmla="*/ 1035 w 2339"/>
                                                            <a:gd name="T101" fmla="*/ 654 h 3833"/>
                                                            <a:gd name="T102" fmla="*/ 1171 w 2339"/>
                                                            <a:gd name="T103" fmla="*/ 672 h 3833"/>
                                                            <a:gd name="T104" fmla="*/ 1223 w 2339"/>
                                                            <a:gd name="T105" fmla="*/ 572 h 38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39"/>
                                                            <a:gd name="T160" fmla="*/ 0 h 3833"/>
                                                            <a:gd name="T161" fmla="*/ 2339 w 2339"/>
                                                            <a:gd name="T162" fmla="*/ 3833 h 38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39" h="3833">
                                                              <a:moveTo>
                                                                <a:pt x="1848" y="494"/>
                                                              </a:moveTo>
                                                              <a:cubicBezTo>
                                                                <a:pt x="1809" y="433"/>
                                                                <a:pt x="1687" y="452"/>
                                                                <a:pt x="1629" y="448"/>
                                                              </a:cubicBezTo>
                                                              <a:cubicBezTo>
                                                                <a:pt x="1611" y="442"/>
                                                                <a:pt x="1592" y="436"/>
                                                                <a:pt x="1574" y="430"/>
                                                              </a:cubicBezTo>
                                                              <a:cubicBezTo>
                                                                <a:pt x="1565" y="427"/>
                                                                <a:pt x="1547" y="421"/>
                                                                <a:pt x="1547" y="421"/>
                                                              </a:cubicBezTo>
                                                              <a:cubicBezTo>
                                                                <a:pt x="1528" y="361"/>
                                                                <a:pt x="1487" y="365"/>
                                                                <a:pt x="1428" y="357"/>
                                                              </a:cubicBezTo>
                                                              <a:cubicBezTo>
                                                                <a:pt x="1449" y="293"/>
                                                                <a:pt x="1464" y="308"/>
                                                                <a:pt x="1419" y="293"/>
                                                              </a:cubicBezTo>
                                                              <a:cubicBezTo>
                                                                <a:pt x="1375" y="249"/>
                                                                <a:pt x="1394" y="224"/>
                                                                <a:pt x="1446" y="210"/>
                                                              </a:cubicBezTo>
                                                              <a:cubicBezTo>
                                                                <a:pt x="1449" y="201"/>
                                                                <a:pt x="1448" y="190"/>
                                                                <a:pt x="1455" y="183"/>
                                                              </a:cubicBezTo>
                                                              <a:cubicBezTo>
                                                                <a:pt x="1462" y="176"/>
                                                                <a:pt x="1480" y="183"/>
                                                                <a:pt x="1483" y="174"/>
                                                              </a:cubicBezTo>
                                                              <a:cubicBezTo>
                                                                <a:pt x="1486" y="166"/>
                                                                <a:pt x="1472" y="160"/>
                                                                <a:pt x="1464" y="156"/>
                                                              </a:cubicBezTo>
                                                              <a:cubicBezTo>
                                                                <a:pt x="1447" y="147"/>
                                                                <a:pt x="1429" y="139"/>
                                                                <a:pt x="1410" y="137"/>
                                                              </a:cubicBezTo>
                                                              <a:cubicBezTo>
                                                                <a:pt x="1373" y="134"/>
                                                                <a:pt x="1337" y="131"/>
                                                                <a:pt x="1300" y="128"/>
                                                              </a:cubicBezTo>
                                                              <a:cubicBezTo>
                                                                <a:pt x="1290" y="121"/>
                                                                <a:pt x="1260" y="99"/>
                                                                <a:pt x="1245" y="101"/>
                                                              </a:cubicBezTo>
                                                              <a:cubicBezTo>
                                                                <a:pt x="1226" y="103"/>
                                                                <a:pt x="1190" y="119"/>
                                                                <a:pt x="1190" y="119"/>
                                                              </a:cubicBezTo>
                                                              <a:cubicBezTo>
                                                                <a:pt x="1147" y="108"/>
                                                                <a:pt x="1141" y="107"/>
                                                                <a:pt x="1108" y="82"/>
                                                              </a:cubicBezTo>
                                                              <a:cubicBezTo>
                                                                <a:pt x="1090" y="69"/>
                                                                <a:pt x="1053" y="46"/>
                                                                <a:pt x="1053" y="46"/>
                                                              </a:cubicBezTo>
                                                              <a:cubicBezTo>
                                                                <a:pt x="1047" y="28"/>
                                                                <a:pt x="1045" y="0"/>
                                                                <a:pt x="1016" y="0"/>
                                                              </a:cubicBezTo>
                                                              <a:cubicBezTo>
                                                                <a:pt x="997" y="0"/>
                                                                <a:pt x="962" y="18"/>
                                                                <a:pt x="962" y="18"/>
                                                              </a:cubicBezTo>
                                                              <a:cubicBezTo>
                                                                <a:pt x="929" y="51"/>
                                                                <a:pt x="952" y="34"/>
                                                                <a:pt x="888" y="55"/>
                                                              </a:cubicBezTo>
                                                              <a:cubicBezTo>
                                                                <a:pt x="879" y="58"/>
                                                                <a:pt x="861" y="64"/>
                                                                <a:pt x="861" y="64"/>
                                                              </a:cubicBezTo>
                                                              <a:cubicBezTo>
                                                                <a:pt x="850" y="81"/>
                                                                <a:pt x="833" y="93"/>
                                                                <a:pt x="824" y="110"/>
                                                              </a:cubicBezTo>
                                                              <a:cubicBezTo>
                                                                <a:pt x="818" y="121"/>
                                                                <a:pt x="823" y="136"/>
                                                                <a:pt x="815" y="146"/>
                                                              </a:cubicBezTo>
                                                              <a:cubicBezTo>
                                                                <a:pt x="809" y="154"/>
                                                                <a:pt x="797" y="154"/>
                                                                <a:pt x="788" y="156"/>
                                                              </a:cubicBezTo>
                                                              <a:cubicBezTo>
                                                                <a:pt x="761" y="161"/>
                                                                <a:pt x="733" y="162"/>
                                                                <a:pt x="706" y="165"/>
                                                              </a:cubicBezTo>
                                                              <a:cubicBezTo>
                                                                <a:pt x="640" y="144"/>
                                                                <a:pt x="692" y="132"/>
                                                                <a:pt x="605" y="146"/>
                                                              </a:cubicBezTo>
                                                              <a:cubicBezTo>
                                                                <a:pt x="599" y="164"/>
                                                                <a:pt x="593" y="183"/>
                                                                <a:pt x="587" y="201"/>
                                                              </a:cubicBezTo>
                                                              <a:cubicBezTo>
                                                                <a:pt x="584" y="210"/>
                                                                <a:pt x="578" y="229"/>
                                                                <a:pt x="578" y="229"/>
                                                              </a:cubicBezTo>
                                                              <a:cubicBezTo>
                                                                <a:pt x="564" y="215"/>
                                                                <a:pt x="555" y="197"/>
                                                                <a:pt x="541" y="183"/>
                                                              </a:cubicBezTo>
                                                              <a:cubicBezTo>
                                                                <a:pt x="527" y="169"/>
                                                                <a:pt x="509" y="160"/>
                                                                <a:pt x="495" y="146"/>
                                                              </a:cubicBezTo>
                                                              <a:cubicBezTo>
                                                                <a:pt x="483" y="149"/>
                                                                <a:pt x="469" y="148"/>
                                                                <a:pt x="459" y="156"/>
                                                              </a:cubicBezTo>
                                                              <a:cubicBezTo>
                                                                <a:pt x="452" y="162"/>
                                                                <a:pt x="455" y="175"/>
                                                                <a:pt x="450" y="183"/>
                                                              </a:cubicBezTo>
                                                              <a:cubicBezTo>
                                                                <a:pt x="445" y="190"/>
                                                                <a:pt x="437" y="195"/>
                                                                <a:pt x="431" y="201"/>
                                                              </a:cubicBezTo>
                                                              <a:cubicBezTo>
                                                                <a:pt x="398" y="150"/>
                                                                <a:pt x="412" y="133"/>
                                                                <a:pt x="367" y="156"/>
                                                              </a:cubicBezTo>
                                                              <a:cubicBezTo>
                                                                <a:pt x="357" y="161"/>
                                                                <a:pt x="349" y="168"/>
                                                                <a:pt x="340" y="174"/>
                                                              </a:cubicBezTo>
                                                              <a:cubicBezTo>
                                                                <a:pt x="320" y="203"/>
                                                                <a:pt x="305" y="218"/>
                                                                <a:pt x="276" y="238"/>
                                                              </a:cubicBezTo>
                                                              <a:cubicBezTo>
                                                                <a:pt x="251" y="199"/>
                                                                <a:pt x="228" y="170"/>
                                                                <a:pt x="184" y="156"/>
                                                              </a:cubicBezTo>
                                                              <a:cubicBezTo>
                                                                <a:pt x="154" y="159"/>
                                                                <a:pt x="123" y="158"/>
                                                                <a:pt x="93" y="165"/>
                                                              </a:cubicBezTo>
                                                              <a:cubicBezTo>
                                                                <a:pt x="48" y="175"/>
                                                                <a:pt x="75" y="196"/>
                                                                <a:pt x="56" y="229"/>
                                                              </a:cubicBezTo>
                                                              <a:cubicBezTo>
                                                                <a:pt x="51" y="238"/>
                                                                <a:pt x="38" y="241"/>
                                                                <a:pt x="29" y="247"/>
                                                              </a:cubicBezTo>
                                                              <a:cubicBezTo>
                                                                <a:pt x="3" y="286"/>
                                                                <a:pt x="0" y="295"/>
                                                                <a:pt x="47" y="311"/>
                                                              </a:cubicBezTo>
                                                              <a:cubicBezTo>
                                                                <a:pt x="60" y="323"/>
                                                                <a:pt x="68" y="340"/>
                                                                <a:pt x="84" y="348"/>
                                                              </a:cubicBezTo>
                                                              <a:cubicBezTo>
                                                                <a:pt x="101" y="357"/>
                                                                <a:pt x="139" y="366"/>
                                                                <a:pt x="139" y="366"/>
                                                              </a:cubicBezTo>
                                                              <a:cubicBezTo>
                                                                <a:pt x="148" y="401"/>
                                                                <a:pt x="164" y="415"/>
                                                                <a:pt x="175" y="448"/>
                                                              </a:cubicBezTo>
                                                              <a:cubicBezTo>
                                                                <a:pt x="231" y="430"/>
                                                                <a:pt x="184" y="422"/>
                                                                <a:pt x="239" y="402"/>
                                                              </a:cubicBezTo>
                                                              <a:cubicBezTo>
                                                                <a:pt x="281" y="444"/>
                                                                <a:pt x="280" y="518"/>
                                                                <a:pt x="221" y="540"/>
                                                              </a:cubicBezTo>
                                                              <a:cubicBezTo>
                                                                <a:pt x="233" y="602"/>
                                                                <a:pt x="234" y="598"/>
                                                                <a:pt x="294" y="613"/>
                                                              </a:cubicBezTo>
                                                              <a:cubicBezTo>
                                                                <a:pt x="318" y="649"/>
                                                                <a:pt x="335" y="648"/>
                                                                <a:pt x="376" y="658"/>
                                                              </a:cubicBezTo>
                                                              <a:cubicBezTo>
                                                                <a:pt x="420" y="702"/>
                                                                <a:pt x="364" y="657"/>
                                                                <a:pt x="431" y="668"/>
                                                              </a:cubicBezTo>
                                                              <a:cubicBezTo>
                                                                <a:pt x="440" y="669"/>
                                                                <a:pt x="443" y="681"/>
                                                                <a:pt x="450" y="686"/>
                                                              </a:cubicBezTo>
                                                              <a:cubicBezTo>
                                                                <a:pt x="459" y="693"/>
                                                                <a:pt x="468" y="698"/>
                                                                <a:pt x="477" y="704"/>
                                                              </a:cubicBezTo>
                                                              <a:cubicBezTo>
                                                                <a:pt x="542" y="682"/>
                                                                <a:pt x="467" y="713"/>
                                                                <a:pt x="523" y="668"/>
                                                              </a:cubicBezTo>
                                                              <a:cubicBezTo>
                                                                <a:pt x="537" y="656"/>
                                                                <a:pt x="599" y="650"/>
                                                                <a:pt x="605" y="649"/>
                                                              </a:cubicBezTo>
                                                              <a:cubicBezTo>
                                                                <a:pt x="608" y="640"/>
                                                                <a:pt x="605" y="626"/>
                                                                <a:pt x="614" y="622"/>
                                                              </a:cubicBezTo>
                                                              <a:cubicBezTo>
                                                                <a:pt x="623" y="618"/>
                                                                <a:pt x="632" y="629"/>
                                                                <a:pt x="642" y="631"/>
                                                              </a:cubicBezTo>
                                                              <a:cubicBezTo>
                                                                <a:pt x="660" y="635"/>
                                                                <a:pt x="678" y="637"/>
                                                                <a:pt x="696" y="640"/>
                                                              </a:cubicBezTo>
                                                              <a:cubicBezTo>
                                                                <a:pt x="727" y="670"/>
                                                                <a:pt x="708" y="681"/>
                                                                <a:pt x="751" y="695"/>
                                                              </a:cubicBezTo>
                                                              <a:cubicBezTo>
                                                                <a:pt x="765" y="738"/>
                                                                <a:pt x="755" y="737"/>
                                                                <a:pt x="715" y="750"/>
                                                              </a:cubicBezTo>
                                                              <a:cubicBezTo>
                                                                <a:pt x="733" y="841"/>
                                                                <a:pt x="702" y="762"/>
                                                                <a:pt x="779" y="805"/>
                                                              </a:cubicBezTo>
                                                              <a:cubicBezTo>
                                                                <a:pt x="787" y="810"/>
                                                                <a:pt x="780" y="827"/>
                                                                <a:pt x="788" y="832"/>
                                                              </a:cubicBezTo>
                                                              <a:cubicBezTo>
                                                                <a:pt x="804" y="843"/>
                                                                <a:pt x="843" y="850"/>
                                                                <a:pt x="843" y="850"/>
                                                              </a:cubicBezTo>
                                                              <a:cubicBezTo>
                                                                <a:pt x="872" y="880"/>
                                                                <a:pt x="862" y="858"/>
                                                                <a:pt x="843" y="896"/>
                                                              </a:cubicBezTo>
                                                              <a:cubicBezTo>
                                                                <a:pt x="839" y="905"/>
                                                                <a:pt x="841" y="917"/>
                                                                <a:pt x="834" y="924"/>
                                                              </a:cubicBezTo>
                                                              <a:cubicBezTo>
                                                                <a:pt x="814" y="944"/>
                                                                <a:pt x="779" y="937"/>
                                                                <a:pt x="751" y="942"/>
                                                              </a:cubicBezTo>
                                                              <a:cubicBezTo>
                                                                <a:pt x="803" y="959"/>
                                                                <a:pt x="770" y="959"/>
                                                                <a:pt x="742" y="988"/>
                                                              </a:cubicBezTo>
                                                              <a:cubicBezTo>
                                                                <a:pt x="739" y="979"/>
                                                                <a:pt x="741" y="966"/>
                                                                <a:pt x="733" y="960"/>
                                                              </a:cubicBezTo>
                                                              <a:cubicBezTo>
                                                                <a:pt x="717" y="949"/>
                                                                <a:pt x="678" y="942"/>
                                                                <a:pt x="678" y="942"/>
                                                              </a:cubicBezTo>
                                                              <a:cubicBezTo>
                                                                <a:pt x="651" y="945"/>
                                                                <a:pt x="622" y="941"/>
                                                                <a:pt x="596" y="951"/>
                                                              </a:cubicBezTo>
                                                              <a:cubicBezTo>
                                                                <a:pt x="575" y="959"/>
                                                                <a:pt x="594" y="999"/>
                                                                <a:pt x="578" y="1015"/>
                                                              </a:cubicBezTo>
                                                              <a:cubicBezTo>
                                                                <a:pt x="569" y="1024"/>
                                                                <a:pt x="553" y="1021"/>
                                                                <a:pt x="541" y="1024"/>
                                                              </a:cubicBezTo>
                                                              <a:cubicBezTo>
                                                                <a:pt x="520" y="1091"/>
                                                                <a:pt x="538" y="1079"/>
                                                                <a:pt x="605" y="1088"/>
                                                              </a:cubicBezTo>
                                                              <a:cubicBezTo>
                                                                <a:pt x="621" y="1139"/>
                                                                <a:pt x="652" y="1126"/>
                                                                <a:pt x="706" y="1134"/>
                                                              </a:cubicBezTo>
                                                              <a:cubicBezTo>
                                                                <a:pt x="743" y="1158"/>
                                                                <a:pt x="782" y="1168"/>
                                                                <a:pt x="824" y="1180"/>
                                                              </a:cubicBezTo>
                                                              <a:cubicBezTo>
                                                                <a:pt x="864" y="1218"/>
                                                                <a:pt x="857" y="1239"/>
                                                                <a:pt x="916" y="1253"/>
                                                              </a:cubicBezTo>
                                                              <a:cubicBezTo>
                                                                <a:pt x="908" y="1265"/>
                                                                <a:pt x="865" y="1321"/>
                                                                <a:pt x="898" y="1335"/>
                                                              </a:cubicBezTo>
                                                              <a:cubicBezTo>
                                                                <a:pt x="920" y="1345"/>
                                                                <a:pt x="947" y="1341"/>
                                                                <a:pt x="971" y="1344"/>
                                                              </a:cubicBezTo>
                                                              <a:cubicBezTo>
                                                                <a:pt x="1032" y="1438"/>
                                                                <a:pt x="930" y="1295"/>
                                                                <a:pt x="1035" y="1381"/>
                                                              </a:cubicBezTo>
                                                              <a:cubicBezTo>
                                                                <a:pt x="1057" y="1399"/>
                                                                <a:pt x="1033" y="1443"/>
                                                                <a:pt x="1053" y="1463"/>
                                                              </a:cubicBezTo>
                                                              <a:cubicBezTo>
                                                                <a:pt x="1067" y="1477"/>
                                                                <a:pt x="1108" y="1481"/>
                                                                <a:pt x="1108" y="1481"/>
                                                              </a:cubicBezTo>
                                                              <a:cubicBezTo>
                                                                <a:pt x="1135" y="1509"/>
                                                                <a:pt x="1133" y="1523"/>
                                                                <a:pt x="1172" y="1536"/>
                                                              </a:cubicBezTo>
                                                              <a:cubicBezTo>
                                                                <a:pt x="1189" y="1589"/>
                                                                <a:pt x="1223" y="1588"/>
                                                                <a:pt x="1272" y="1600"/>
                                                              </a:cubicBezTo>
                                                              <a:cubicBezTo>
                                                                <a:pt x="1275" y="1609"/>
                                                                <a:pt x="1282" y="1628"/>
                                                                <a:pt x="1282" y="1628"/>
                                                              </a:cubicBezTo>
                                                              <a:cubicBezTo>
                                                                <a:pt x="1275" y="1616"/>
                                                                <a:pt x="1261" y="1605"/>
                                                                <a:pt x="1261" y="1591"/>
                                                              </a:cubicBezTo>
                                                              <a:cubicBezTo>
                                                                <a:pt x="1261" y="1580"/>
                                                                <a:pt x="1277" y="1608"/>
                                                                <a:pt x="1282" y="1618"/>
                                                              </a:cubicBezTo>
                                                              <a:cubicBezTo>
                                                                <a:pt x="1287" y="1629"/>
                                                                <a:pt x="1281" y="1647"/>
                                                                <a:pt x="1291" y="1655"/>
                                                              </a:cubicBezTo>
                                                              <a:cubicBezTo>
                                                                <a:pt x="1303" y="1665"/>
                                                                <a:pt x="1321" y="1661"/>
                                                                <a:pt x="1336" y="1664"/>
                                                              </a:cubicBezTo>
                                                              <a:cubicBezTo>
                                                                <a:pt x="1339" y="1673"/>
                                                                <a:pt x="1344" y="1682"/>
                                                                <a:pt x="1346" y="1692"/>
                                                              </a:cubicBezTo>
                                                              <a:cubicBezTo>
                                                                <a:pt x="1350" y="1713"/>
                                                                <a:pt x="1349" y="1735"/>
                                                                <a:pt x="1355" y="1756"/>
                                                              </a:cubicBezTo>
                                                              <a:cubicBezTo>
                                                                <a:pt x="1361" y="1775"/>
                                                                <a:pt x="1376" y="1791"/>
                                                                <a:pt x="1382" y="1810"/>
                                                              </a:cubicBezTo>
                                                              <a:cubicBezTo>
                                                                <a:pt x="1446" y="1789"/>
                                                                <a:pt x="1419" y="1786"/>
                                                                <a:pt x="1464" y="1801"/>
                                                              </a:cubicBezTo>
                                                              <a:cubicBezTo>
                                                                <a:pt x="1467" y="1810"/>
                                                                <a:pt x="1466" y="1823"/>
                                                                <a:pt x="1474" y="1829"/>
                                                              </a:cubicBezTo>
                                                              <a:cubicBezTo>
                                                                <a:pt x="1489" y="1840"/>
                                                                <a:pt x="1528" y="1847"/>
                                                                <a:pt x="1528" y="1847"/>
                                                              </a:cubicBezTo>
                                                              <a:cubicBezTo>
                                                                <a:pt x="1550" y="1906"/>
                                                                <a:pt x="1520" y="1847"/>
                                                                <a:pt x="1565" y="1884"/>
                                                              </a:cubicBezTo>
                                                              <a:cubicBezTo>
                                                                <a:pt x="1622" y="1931"/>
                                                                <a:pt x="1522" y="1901"/>
                                                                <a:pt x="1638" y="1920"/>
                                                              </a:cubicBezTo>
                                                              <a:cubicBezTo>
                                                                <a:pt x="1635" y="1929"/>
                                                                <a:pt x="1638" y="1944"/>
                                                                <a:pt x="1629" y="1948"/>
                                                              </a:cubicBezTo>
                                                              <a:cubicBezTo>
                                                                <a:pt x="1545" y="1991"/>
                                                                <a:pt x="1577" y="1922"/>
                                                                <a:pt x="1556" y="1984"/>
                                                              </a:cubicBezTo>
                                                              <a:cubicBezTo>
                                                                <a:pt x="1590" y="2037"/>
                                                                <a:pt x="1560" y="2034"/>
                                                                <a:pt x="1629" y="2048"/>
                                                              </a:cubicBezTo>
                                                              <a:cubicBezTo>
                                                                <a:pt x="1632" y="2060"/>
                                                                <a:pt x="1628" y="2078"/>
                                                                <a:pt x="1638" y="2085"/>
                                                              </a:cubicBezTo>
                                                              <a:cubicBezTo>
                                                                <a:pt x="1684" y="2118"/>
                                                                <a:pt x="1721" y="2066"/>
                                                                <a:pt x="1666" y="2121"/>
                                                              </a:cubicBezTo>
                                                              <a:cubicBezTo>
                                                                <a:pt x="1646" y="2306"/>
                                                                <a:pt x="1679" y="2246"/>
                                                                <a:pt x="1629" y="2322"/>
                                                              </a:cubicBezTo>
                                                              <a:cubicBezTo>
                                                                <a:pt x="1619" y="2382"/>
                                                                <a:pt x="1611" y="2443"/>
                                                                <a:pt x="1666" y="2478"/>
                                                              </a:cubicBezTo>
                                                              <a:cubicBezTo>
                                                                <a:pt x="1687" y="2542"/>
                                                                <a:pt x="1698" y="2621"/>
                                                                <a:pt x="1647" y="2670"/>
                                                              </a:cubicBezTo>
                                                              <a:cubicBezTo>
                                                                <a:pt x="1655" y="2748"/>
                                                                <a:pt x="1664" y="2791"/>
                                                                <a:pt x="1647" y="2871"/>
                                                              </a:cubicBezTo>
                                                              <a:cubicBezTo>
                                                                <a:pt x="1645" y="2880"/>
                                                                <a:pt x="1643" y="2852"/>
                                                                <a:pt x="1638" y="2844"/>
                                                              </a:cubicBezTo>
                                                              <a:cubicBezTo>
                                                                <a:pt x="1634" y="2836"/>
                                                                <a:pt x="1626" y="2831"/>
                                                                <a:pt x="1620" y="2825"/>
                                                              </a:cubicBezTo>
                                                              <a:cubicBezTo>
                                                                <a:pt x="1611" y="2828"/>
                                                                <a:pt x="1598" y="2826"/>
                                                                <a:pt x="1592" y="2834"/>
                                                              </a:cubicBezTo>
                                                              <a:cubicBezTo>
                                                                <a:pt x="1584" y="2844"/>
                                                                <a:pt x="1593" y="2863"/>
                                                                <a:pt x="1583" y="2871"/>
                                                              </a:cubicBezTo>
                                                              <a:cubicBezTo>
                                                                <a:pt x="1568" y="2884"/>
                                                                <a:pt x="1528" y="2889"/>
                                                                <a:pt x="1528" y="2889"/>
                                                              </a:cubicBezTo>
                                                              <a:cubicBezTo>
                                                                <a:pt x="1525" y="2898"/>
                                                                <a:pt x="1529" y="2916"/>
                                                                <a:pt x="1519" y="2917"/>
                                                              </a:cubicBezTo>
                                                              <a:cubicBezTo>
                                                                <a:pt x="1500" y="2920"/>
                                                                <a:pt x="1482" y="2904"/>
                                                                <a:pt x="1464" y="2898"/>
                                                              </a:cubicBezTo>
                                                              <a:cubicBezTo>
                                                                <a:pt x="1455" y="2895"/>
                                                                <a:pt x="1437" y="2889"/>
                                                                <a:pt x="1437" y="2889"/>
                                                              </a:cubicBezTo>
                                                              <a:cubicBezTo>
                                                                <a:pt x="1417" y="2950"/>
                                                                <a:pt x="1446" y="2890"/>
                                                                <a:pt x="1355" y="2926"/>
                                                              </a:cubicBezTo>
                                                              <a:cubicBezTo>
                                                                <a:pt x="1345" y="2930"/>
                                                                <a:pt x="1342" y="2944"/>
                                                                <a:pt x="1336" y="2953"/>
                                                              </a:cubicBezTo>
                                                              <a:cubicBezTo>
                                                                <a:pt x="1333" y="2971"/>
                                                                <a:pt x="1345" y="3003"/>
                                                                <a:pt x="1327" y="3008"/>
                                                              </a:cubicBezTo>
                                                              <a:cubicBezTo>
                                                                <a:pt x="1306" y="3014"/>
                                                                <a:pt x="1272" y="2972"/>
                                                                <a:pt x="1272" y="2972"/>
                                                              </a:cubicBezTo>
                                                              <a:cubicBezTo>
                                                                <a:pt x="1242" y="2975"/>
                                                                <a:pt x="1209" y="2969"/>
                                                                <a:pt x="1181" y="2981"/>
                                                              </a:cubicBezTo>
                                                              <a:cubicBezTo>
                                                                <a:pt x="1172" y="2985"/>
                                                                <a:pt x="1192" y="2999"/>
                                                                <a:pt x="1190" y="3008"/>
                                                              </a:cubicBezTo>
                                                              <a:cubicBezTo>
                                                                <a:pt x="1188" y="3019"/>
                                                                <a:pt x="1176" y="3026"/>
                                                                <a:pt x="1172" y="3036"/>
                                                              </a:cubicBezTo>
                                                              <a:cubicBezTo>
                                                                <a:pt x="1164" y="3053"/>
                                                                <a:pt x="1154" y="3090"/>
                                                                <a:pt x="1154" y="3090"/>
                                                              </a:cubicBezTo>
                                                              <a:cubicBezTo>
                                                                <a:pt x="1178" y="3164"/>
                                                                <a:pt x="1142" y="3079"/>
                                                                <a:pt x="1190" y="3127"/>
                                                              </a:cubicBezTo>
                                                              <a:cubicBezTo>
                                                                <a:pt x="1197" y="3134"/>
                                                                <a:pt x="1191" y="3148"/>
                                                                <a:pt x="1199" y="3154"/>
                                                              </a:cubicBezTo>
                                                              <a:cubicBezTo>
                                                                <a:pt x="1215" y="3165"/>
                                                                <a:pt x="1236" y="3167"/>
                                                                <a:pt x="1254" y="3173"/>
                                                              </a:cubicBezTo>
                                                              <a:cubicBezTo>
                                                                <a:pt x="1263" y="3176"/>
                                                                <a:pt x="1282" y="3182"/>
                                                                <a:pt x="1282" y="3182"/>
                                                              </a:cubicBezTo>
                                                              <a:cubicBezTo>
                                                                <a:pt x="1219" y="3203"/>
                                                                <a:pt x="1241" y="3187"/>
                                                                <a:pt x="1208" y="3218"/>
                                                              </a:cubicBezTo>
                                                              <a:cubicBezTo>
                                                                <a:pt x="1177" y="3198"/>
                                                                <a:pt x="1170" y="3175"/>
                                                                <a:pt x="1135" y="3164"/>
                                                              </a:cubicBezTo>
                                                              <a:cubicBezTo>
                                                                <a:pt x="1048" y="3175"/>
                                                                <a:pt x="968" y="3193"/>
                                                                <a:pt x="879" y="3200"/>
                                                              </a:cubicBezTo>
                                                              <a:cubicBezTo>
                                                                <a:pt x="857" y="3337"/>
                                                                <a:pt x="894" y="3212"/>
                                                                <a:pt x="843" y="3264"/>
                                                              </a:cubicBezTo>
                                                              <a:cubicBezTo>
                                                                <a:pt x="836" y="3271"/>
                                                                <a:pt x="843" y="3289"/>
                                                                <a:pt x="834" y="3292"/>
                                                              </a:cubicBezTo>
                                                              <a:cubicBezTo>
                                                                <a:pt x="805" y="3303"/>
                                                                <a:pt x="773" y="3298"/>
                                                                <a:pt x="742" y="3301"/>
                                                              </a:cubicBezTo>
                                                              <a:cubicBezTo>
                                                                <a:pt x="682" y="3341"/>
                                                                <a:pt x="682" y="3298"/>
                                                                <a:pt x="696" y="3383"/>
                                                              </a:cubicBezTo>
                                                              <a:cubicBezTo>
                                                                <a:pt x="708" y="3380"/>
                                                                <a:pt x="721" y="3370"/>
                                                                <a:pt x="733" y="3374"/>
                                                              </a:cubicBezTo>
                                                              <a:cubicBezTo>
                                                                <a:pt x="799" y="3396"/>
                                                                <a:pt x="702" y="3417"/>
                                                                <a:pt x="779" y="3392"/>
                                                              </a:cubicBezTo>
                                                              <a:cubicBezTo>
                                                                <a:pt x="849" y="3415"/>
                                                                <a:pt x="815" y="3406"/>
                                                                <a:pt x="879" y="3420"/>
                                                              </a:cubicBezTo>
                                                              <a:cubicBezTo>
                                                                <a:pt x="896" y="3486"/>
                                                                <a:pt x="894" y="3432"/>
                                                                <a:pt x="861" y="3474"/>
                                                              </a:cubicBezTo>
                                                              <a:cubicBezTo>
                                                                <a:pt x="825" y="3520"/>
                                                                <a:pt x="891" y="3492"/>
                                                                <a:pt x="815" y="3511"/>
                                                              </a:cubicBezTo>
                                                              <a:cubicBezTo>
                                                                <a:pt x="818" y="3590"/>
                                                                <a:pt x="831" y="3670"/>
                                                                <a:pt x="824" y="3749"/>
                                                              </a:cubicBezTo>
                                                              <a:cubicBezTo>
                                                                <a:pt x="816" y="3833"/>
                                                                <a:pt x="675" y="3813"/>
                                                                <a:pt x="907" y="3794"/>
                                                              </a:cubicBezTo>
                                                              <a:cubicBezTo>
                                                                <a:pt x="916" y="3788"/>
                                                                <a:pt x="924" y="3780"/>
                                                                <a:pt x="934" y="3776"/>
                                                              </a:cubicBezTo>
                                                              <a:cubicBezTo>
                                                                <a:pt x="946" y="3771"/>
                                                                <a:pt x="961" y="3775"/>
                                                                <a:pt x="971" y="3767"/>
                                                              </a:cubicBezTo>
                                                              <a:cubicBezTo>
                                                                <a:pt x="978" y="3761"/>
                                                                <a:pt x="975" y="3748"/>
                                                                <a:pt x="980" y="3740"/>
                                                              </a:cubicBezTo>
                                                              <a:cubicBezTo>
                                                                <a:pt x="996" y="3712"/>
                                                                <a:pt x="1012" y="3718"/>
                                                                <a:pt x="1044" y="3712"/>
                                                              </a:cubicBezTo>
                                                              <a:cubicBezTo>
                                                                <a:pt x="1061" y="3644"/>
                                                                <a:pt x="1096" y="3664"/>
                                                                <a:pt x="1172" y="3657"/>
                                                              </a:cubicBezTo>
                                                              <a:cubicBezTo>
                                                                <a:pt x="1214" y="3643"/>
                                                                <a:pt x="1197" y="3632"/>
                                                                <a:pt x="1227" y="3602"/>
                                                              </a:cubicBezTo>
                                                              <a:cubicBezTo>
                                                                <a:pt x="1236" y="3605"/>
                                                                <a:pt x="1244" y="3612"/>
                                                                <a:pt x="1254" y="3612"/>
                                                              </a:cubicBezTo>
                                                              <a:cubicBezTo>
                                                                <a:pt x="1318" y="3612"/>
                                                                <a:pt x="1289" y="3564"/>
                                                                <a:pt x="1263" y="3538"/>
                                                              </a:cubicBezTo>
                                                              <a:cubicBezTo>
                                                                <a:pt x="1310" y="3523"/>
                                                                <a:pt x="1281" y="3526"/>
                                                                <a:pt x="1346" y="3548"/>
                                                              </a:cubicBezTo>
                                                              <a:cubicBezTo>
                                                                <a:pt x="1355" y="3551"/>
                                                                <a:pt x="1373" y="3557"/>
                                                                <a:pt x="1373" y="3557"/>
                                                              </a:cubicBezTo>
                                                              <a:cubicBezTo>
                                                                <a:pt x="1388" y="3554"/>
                                                                <a:pt x="1409" y="3560"/>
                                                                <a:pt x="1419" y="3548"/>
                                                              </a:cubicBezTo>
                                                              <a:cubicBezTo>
                                                                <a:pt x="1435" y="3528"/>
                                                                <a:pt x="1401" y="3502"/>
                                                                <a:pt x="1391" y="3493"/>
                                                              </a:cubicBezTo>
                                                              <a:cubicBezTo>
                                                                <a:pt x="1432" y="3480"/>
                                                                <a:pt x="1443" y="3482"/>
                                                                <a:pt x="1428" y="3438"/>
                                                              </a:cubicBezTo>
                                                              <a:cubicBezTo>
                                                                <a:pt x="1443" y="3435"/>
                                                                <a:pt x="1463" y="3440"/>
                                                                <a:pt x="1474" y="3429"/>
                                                              </a:cubicBezTo>
                                                              <a:cubicBezTo>
                                                                <a:pt x="1491" y="3411"/>
                                                                <a:pt x="1439" y="3384"/>
                                                                <a:pt x="1437" y="3383"/>
                                                              </a:cubicBezTo>
                                                              <a:cubicBezTo>
                                                                <a:pt x="1501" y="3362"/>
                                                                <a:pt x="1486" y="3383"/>
                                                                <a:pt x="1501" y="3337"/>
                                                              </a:cubicBezTo>
                                                              <a:cubicBezTo>
                                                                <a:pt x="1537" y="3375"/>
                                                                <a:pt x="1531" y="3337"/>
                                                                <a:pt x="1583" y="3356"/>
                                                              </a:cubicBezTo>
                                                              <a:cubicBezTo>
                                                                <a:pt x="1644" y="3345"/>
                                                                <a:pt x="1675" y="3327"/>
                                                                <a:pt x="1739" y="3319"/>
                                                              </a:cubicBezTo>
                                                              <a:cubicBezTo>
                                                                <a:pt x="1772" y="3269"/>
                                                                <a:pt x="1802" y="3280"/>
                                                                <a:pt x="1867" y="3273"/>
                                                              </a:cubicBezTo>
                                                              <a:cubicBezTo>
                                                                <a:pt x="1896" y="3230"/>
                                                                <a:pt x="1927" y="3221"/>
                                                                <a:pt x="1976" y="3209"/>
                                                              </a:cubicBezTo>
                                                              <a:cubicBezTo>
                                                                <a:pt x="1985" y="3203"/>
                                                                <a:pt x="1996" y="3199"/>
                                                                <a:pt x="2004" y="3191"/>
                                                              </a:cubicBezTo>
                                                              <a:cubicBezTo>
                                                                <a:pt x="2012" y="3183"/>
                                                                <a:pt x="2012" y="3168"/>
                                                                <a:pt x="2022" y="3164"/>
                                                              </a:cubicBezTo>
                                                              <a:cubicBezTo>
                                                                <a:pt x="2042" y="3155"/>
                                                                <a:pt x="2065" y="3157"/>
                                                                <a:pt x="2086" y="3154"/>
                                                              </a:cubicBezTo>
                                                              <a:cubicBezTo>
                                                                <a:pt x="2109" y="3119"/>
                                                                <a:pt x="2119" y="3114"/>
                                                                <a:pt x="2159" y="3127"/>
                                                              </a:cubicBezTo>
                                                              <a:cubicBezTo>
                                                                <a:pt x="2171" y="3124"/>
                                                                <a:pt x="2186" y="3126"/>
                                                                <a:pt x="2196" y="3118"/>
                                                              </a:cubicBezTo>
                                                              <a:cubicBezTo>
                                                                <a:pt x="2213" y="3104"/>
                                                                <a:pt x="2198" y="3069"/>
                                                                <a:pt x="2214" y="3054"/>
                                                              </a:cubicBezTo>
                                                              <a:cubicBezTo>
                                                                <a:pt x="2223" y="3045"/>
                                                                <a:pt x="2239" y="3048"/>
                                                                <a:pt x="2251" y="3045"/>
                                                              </a:cubicBezTo>
                                                              <a:cubicBezTo>
                                                                <a:pt x="2248" y="3024"/>
                                                                <a:pt x="2240" y="3002"/>
                                                                <a:pt x="2242" y="2981"/>
                                                              </a:cubicBezTo>
                                                              <a:cubicBezTo>
                                                                <a:pt x="2243" y="2972"/>
                                                                <a:pt x="2259" y="2971"/>
                                                                <a:pt x="2260" y="2962"/>
                                                              </a:cubicBezTo>
                                                              <a:cubicBezTo>
                                                                <a:pt x="2266" y="2901"/>
                                                                <a:pt x="2258" y="2899"/>
                                                                <a:pt x="2232" y="2862"/>
                                                              </a:cubicBezTo>
                                                              <a:cubicBezTo>
                                                                <a:pt x="2229" y="2841"/>
                                                                <a:pt x="2208" y="2813"/>
                                                                <a:pt x="2223" y="2798"/>
                                                              </a:cubicBezTo>
                                                              <a:cubicBezTo>
                                                                <a:pt x="2274" y="2747"/>
                                                                <a:pt x="2339" y="2822"/>
                                                                <a:pt x="2287" y="2770"/>
                                                              </a:cubicBezTo>
                                                              <a:cubicBezTo>
                                                                <a:pt x="2284" y="2761"/>
                                                                <a:pt x="2280" y="2752"/>
                                                                <a:pt x="2278" y="2743"/>
                                                              </a:cubicBezTo>
                                                              <a:cubicBezTo>
                                                                <a:pt x="2274" y="2719"/>
                                                                <a:pt x="2275" y="2694"/>
                                                                <a:pt x="2269" y="2670"/>
                                                              </a:cubicBezTo>
                                                              <a:cubicBezTo>
                                                                <a:pt x="2264" y="2650"/>
                                                                <a:pt x="2248" y="2634"/>
                                                                <a:pt x="2242" y="2615"/>
                                                              </a:cubicBezTo>
                                                              <a:cubicBezTo>
                                                                <a:pt x="2237" y="2572"/>
                                                                <a:pt x="2218" y="2520"/>
                                                                <a:pt x="2232" y="2478"/>
                                                              </a:cubicBezTo>
                                                              <a:cubicBezTo>
                                                                <a:pt x="2223" y="2424"/>
                                                                <a:pt x="2217" y="2363"/>
                                                                <a:pt x="2178" y="2322"/>
                                                              </a:cubicBezTo>
                                                              <a:cubicBezTo>
                                                                <a:pt x="2162" y="2279"/>
                                                                <a:pt x="2166" y="2265"/>
                                                                <a:pt x="2132" y="2231"/>
                                                              </a:cubicBezTo>
                                                              <a:cubicBezTo>
                                                                <a:pt x="2121" y="2156"/>
                                                                <a:pt x="2109" y="2154"/>
                                                                <a:pt x="2086" y="2085"/>
                                                              </a:cubicBezTo>
                                                              <a:cubicBezTo>
                                                                <a:pt x="2080" y="2067"/>
                                                                <a:pt x="2049" y="2072"/>
                                                                <a:pt x="2031" y="2066"/>
                                                              </a:cubicBezTo>
                                                              <a:cubicBezTo>
                                                                <a:pt x="2021" y="2062"/>
                                                                <a:pt x="2013" y="2054"/>
                                                                <a:pt x="2004" y="2048"/>
                                                              </a:cubicBezTo>
                                                              <a:cubicBezTo>
                                                                <a:pt x="1992" y="2012"/>
                                                                <a:pt x="1976" y="1993"/>
                                                                <a:pt x="1949" y="1966"/>
                                                              </a:cubicBezTo>
                                                              <a:cubicBezTo>
                                                                <a:pt x="1927" y="1897"/>
                                                                <a:pt x="1959" y="1977"/>
                                                                <a:pt x="1912" y="1920"/>
                                                              </a:cubicBezTo>
                                                              <a:cubicBezTo>
                                                                <a:pt x="1886" y="1888"/>
                                                                <a:pt x="1916" y="1884"/>
                                                                <a:pt x="1858" y="1865"/>
                                                              </a:cubicBezTo>
                                                              <a:cubicBezTo>
                                                                <a:pt x="1813" y="1822"/>
                                                                <a:pt x="1765" y="1856"/>
                                                                <a:pt x="1720" y="1801"/>
                                                              </a:cubicBezTo>
                                                              <a:cubicBezTo>
                                                                <a:pt x="1676" y="1747"/>
                                                                <a:pt x="1738" y="1798"/>
                                                                <a:pt x="1647" y="1737"/>
                                                              </a:cubicBezTo>
                                                              <a:cubicBezTo>
                                                                <a:pt x="1638" y="1731"/>
                                                                <a:pt x="1620" y="1719"/>
                                                                <a:pt x="1620" y="1719"/>
                                                              </a:cubicBezTo>
                                                              <a:cubicBezTo>
                                                                <a:pt x="1598" y="1686"/>
                                                                <a:pt x="1576" y="1650"/>
                                                                <a:pt x="1538" y="1637"/>
                                                              </a:cubicBezTo>
                                                              <a:cubicBezTo>
                                                                <a:pt x="1524" y="1623"/>
                                                                <a:pt x="1506" y="1614"/>
                                                                <a:pt x="1492" y="1600"/>
                                                              </a:cubicBezTo>
                                                              <a:cubicBezTo>
                                                                <a:pt x="1484" y="1592"/>
                                                                <a:pt x="1482" y="1580"/>
                                                                <a:pt x="1474" y="1573"/>
                                                              </a:cubicBezTo>
                                                              <a:cubicBezTo>
                                                                <a:pt x="1434" y="1538"/>
                                                                <a:pt x="1430" y="1539"/>
                                                                <a:pt x="1391" y="1527"/>
                                                              </a:cubicBezTo>
                                                              <a:cubicBezTo>
                                                                <a:pt x="1380" y="1511"/>
                                                                <a:pt x="1364" y="1498"/>
                                                                <a:pt x="1355" y="1481"/>
                                                              </a:cubicBezTo>
                                                              <a:cubicBezTo>
                                                                <a:pt x="1346" y="1464"/>
                                                                <a:pt x="1336" y="1426"/>
                                                                <a:pt x="1336" y="1426"/>
                                                              </a:cubicBezTo>
                                                              <a:cubicBezTo>
                                                                <a:pt x="1339" y="1417"/>
                                                                <a:pt x="1350" y="1408"/>
                                                                <a:pt x="1346" y="1399"/>
                                                              </a:cubicBezTo>
                                                              <a:cubicBezTo>
                                                                <a:pt x="1342" y="1390"/>
                                                                <a:pt x="1327" y="1394"/>
                                                                <a:pt x="1318" y="1390"/>
                                                              </a:cubicBezTo>
                                                              <a:cubicBezTo>
                                                                <a:pt x="1308" y="1385"/>
                                                                <a:pt x="1299" y="1379"/>
                                                                <a:pt x="1291" y="1372"/>
                                                              </a:cubicBezTo>
                                                              <a:cubicBezTo>
                                                                <a:pt x="1262" y="1348"/>
                                                                <a:pt x="1219" y="1320"/>
                                                                <a:pt x="1199" y="1289"/>
                                                              </a:cubicBezTo>
                                                              <a:cubicBezTo>
                                                                <a:pt x="1193" y="1280"/>
                                                                <a:pt x="1189" y="1269"/>
                                                                <a:pt x="1181" y="1262"/>
                                                              </a:cubicBezTo>
                                                              <a:cubicBezTo>
                                                                <a:pt x="1174" y="1256"/>
                                                                <a:pt x="1163" y="1256"/>
                                                                <a:pt x="1154" y="1253"/>
                                                              </a:cubicBezTo>
                                                              <a:cubicBezTo>
                                                                <a:pt x="1131" y="1230"/>
                                                                <a:pt x="1109" y="1217"/>
                                                                <a:pt x="1090" y="1189"/>
                                                              </a:cubicBezTo>
                                                              <a:cubicBezTo>
                                                                <a:pt x="1093" y="1168"/>
                                                                <a:pt x="1092" y="1145"/>
                                                                <a:pt x="1099" y="1125"/>
                                                              </a:cubicBezTo>
                                                              <a:cubicBezTo>
                                                                <a:pt x="1102" y="1117"/>
                                                                <a:pt x="1113" y="1114"/>
                                                                <a:pt x="1117" y="1106"/>
                                                              </a:cubicBezTo>
                                                              <a:cubicBezTo>
                                                                <a:pt x="1138" y="1064"/>
                                                                <a:pt x="1131" y="1036"/>
                                                                <a:pt x="1163" y="1006"/>
                                                              </a:cubicBezTo>
                                                              <a:cubicBezTo>
                                                                <a:pt x="1166" y="994"/>
                                                                <a:pt x="1166" y="980"/>
                                                                <a:pt x="1172" y="969"/>
                                                              </a:cubicBezTo>
                                                              <a:cubicBezTo>
                                                                <a:pt x="1211" y="890"/>
                                                                <a:pt x="1227" y="896"/>
                                                                <a:pt x="1318" y="887"/>
                                                              </a:cubicBezTo>
                                                              <a:cubicBezTo>
                                                                <a:pt x="1334" y="838"/>
                                                                <a:pt x="1371" y="802"/>
                                                                <a:pt x="1400" y="759"/>
                                                              </a:cubicBezTo>
                                                              <a:cubicBezTo>
                                                                <a:pt x="1414" y="668"/>
                                                                <a:pt x="1405" y="711"/>
                                                                <a:pt x="1455" y="658"/>
                                                              </a:cubicBezTo>
                                                              <a:cubicBezTo>
                                                                <a:pt x="1458" y="649"/>
                                                                <a:pt x="1455" y="635"/>
                                                                <a:pt x="1464" y="631"/>
                                                              </a:cubicBezTo>
                                                              <a:cubicBezTo>
                                                                <a:pt x="1473" y="627"/>
                                                                <a:pt x="1482" y="638"/>
                                                                <a:pt x="1492" y="640"/>
                                                              </a:cubicBezTo>
                                                              <a:cubicBezTo>
                                                                <a:pt x="1519" y="644"/>
                                                                <a:pt x="1547" y="646"/>
                                                                <a:pt x="1574" y="649"/>
                                                              </a:cubicBezTo>
                                                              <a:cubicBezTo>
                                                                <a:pt x="1583" y="652"/>
                                                                <a:pt x="1592" y="658"/>
                                                                <a:pt x="1602" y="658"/>
                                                              </a:cubicBezTo>
                                                              <a:cubicBezTo>
                                                                <a:pt x="1620" y="658"/>
                                                                <a:pt x="1647" y="665"/>
                                                                <a:pt x="1656" y="649"/>
                                                              </a:cubicBezTo>
                                                              <a:cubicBezTo>
                                                                <a:pt x="1666" y="631"/>
                                                                <a:pt x="1631" y="584"/>
                                                                <a:pt x="1620" y="567"/>
                                                              </a:cubicBezTo>
                                                              <a:cubicBezTo>
                                                                <a:pt x="1629" y="564"/>
                                                                <a:pt x="1638" y="558"/>
                                                                <a:pt x="1647" y="558"/>
                                                              </a:cubicBezTo>
                                                              <a:cubicBezTo>
                                                                <a:pt x="1657" y="558"/>
                                                                <a:pt x="1665" y="568"/>
                                                                <a:pt x="1675" y="567"/>
                                                              </a:cubicBezTo>
                                                              <a:cubicBezTo>
                                                                <a:pt x="1694" y="565"/>
                                                                <a:pt x="1730" y="549"/>
                                                                <a:pt x="1730" y="549"/>
                                                              </a:cubicBezTo>
                                                              <a:cubicBezTo>
                                                                <a:pt x="1748" y="493"/>
                                                                <a:pt x="1799" y="509"/>
                                                                <a:pt x="1858" y="503"/>
                                                              </a:cubicBezTo>
                                                              <a:cubicBezTo>
                                                                <a:pt x="1845" y="491"/>
                                                                <a:pt x="1837" y="474"/>
                                                                <a:pt x="1821" y="466"/>
                                                              </a:cubicBezTo>
                                                              <a:cubicBezTo>
                                                                <a:pt x="1798" y="454"/>
                                                                <a:pt x="1771" y="451"/>
                                                                <a:pt x="1748" y="439"/>
                                                              </a:cubicBezTo>
                                                            </a:path>
                                                          </a:pathLst>
                                                        </a:custGeom>
                                                        <a:solidFill>
                                                          <a:srgbClr val="FFFF00">
                                                            <a:alpha val="0"/>
                                                          </a:srgbClr>
                                                        </a:solidFill>
                                                        <a:ln w="19050">
                                                          <a:solidFill>
                                                            <a:srgbClr val="FFFF66"/>
                                                          </a:solidFill>
                                                          <a:round/>
                                                        </a:ln>
                                                      </p:spPr>
                                                      <p:txBody>
                                                        <a:bodyPr/>
                                                        <a:lstStyle/>
                                                        <a:p>
                                                          <a:endParaRPr lang="en-US"/>
                                                        </a:p>
                                                      </p:txBody>
                                                    </p:sp>
                                                    <p:sp>
                                                      <p:nvSpPr>
                                                        <p:cNvPr id="4147" name="Freeform 32"/>
                                                        <p:cNvSpPr/>
                                                        <p:nvPr/>
                                                      </p:nvSpPr>
                                                      <p:spPr bwMode="auto">
                                                        <a:xfrm>
                                                          <a:off x="2276" y="585"/>
                                                          <a:ext cx="439" cy="398"/>
                                                        </a:xfrm>
                                                        <a:custGeom>
                                                          <a:avLst/>
                                                          <a:gdLst>
                                                            <a:gd name="T0" fmla="*/ 46 w 439"/>
                                                            <a:gd name="T1" fmla="*/ 0 h 398"/>
                                                            <a:gd name="T2" fmla="*/ 19 w 439"/>
                                                            <a:gd name="T3" fmla="*/ 73 h 398"/>
                                                            <a:gd name="T4" fmla="*/ 46 w 439"/>
                                                            <a:gd name="T5" fmla="*/ 146 h 398"/>
                                                            <a:gd name="T6" fmla="*/ 83 w 439"/>
                                                            <a:gd name="T7" fmla="*/ 210 h 398"/>
                                                            <a:gd name="T8" fmla="*/ 74 w 439"/>
                                                            <a:gd name="T9" fmla="*/ 265 h 398"/>
                                                            <a:gd name="T10" fmla="*/ 101 w 439"/>
                                                            <a:gd name="T11" fmla="*/ 274 h 398"/>
                                                            <a:gd name="T12" fmla="*/ 165 w 439"/>
                                                            <a:gd name="T13" fmla="*/ 293 h 398"/>
                                                            <a:gd name="T14" fmla="*/ 266 w 439"/>
                                                            <a:gd name="T15" fmla="*/ 375 h 398"/>
                                                            <a:gd name="T16" fmla="*/ 275 w 439"/>
                                                            <a:gd name="T17" fmla="*/ 384 h 398"/>
                                                            <a:gd name="T18" fmla="*/ 202 w 439"/>
                                                            <a:gd name="T19" fmla="*/ 338 h 398"/>
                                                            <a:gd name="T20" fmla="*/ 385 w 439"/>
                                                            <a:gd name="T21" fmla="*/ 238 h 398"/>
                                                            <a:gd name="T22" fmla="*/ 439 w 439"/>
                                                            <a:gd name="T23" fmla="*/ 174 h 3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398"/>
                                                            <a:gd name="T38" fmla="*/ 439 w 439"/>
                                                            <a:gd name="T39" fmla="*/ 398 h 3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398">
                                                              <a:moveTo>
                                                                <a:pt x="46" y="0"/>
                                                              </a:moveTo>
                                                              <a:cubicBezTo>
                                                                <a:pt x="60" y="42"/>
                                                                <a:pt x="65" y="58"/>
                                                                <a:pt x="19" y="73"/>
                                                              </a:cubicBezTo>
                                                              <a:cubicBezTo>
                                                                <a:pt x="5" y="115"/>
                                                                <a:pt x="0" y="131"/>
                                                                <a:pt x="46" y="146"/>
                                                              </a:cubicBezTo>
                                                              <a:cubicBezTo>
                                                                <a:pt x="30" y="196"/>
                                                                <a:pt x="32" y="198"/>
                                                                <a:pt x="83" y="210"/>
                                                              </a:cubicBezTo>
                                                              <a:cubicBezTo>
                                                                <a:pt x="80" y="228"/>
                                                                <a:pt x="69" y="247"/>
                                                                <a:pt x="74" y="265"/>
                                                              </a:cubicBezTo>
                                                              <a:cubicBezTo>
                                                                <a:pt x="77" y="274"/>
                                                                <a:pt x="92" y="271"/>
                                                                <a:pt x="101" y="274"/>
                                                              </a:cubicBezTo>
                                                              <a:cubicBezTo>
                                                                <a:pt x="181" y="298"/>
                                                                <a:pt x="101" y="272"/>
                                                                <a:pt x="165" y="293"/>
                                                              </a:cubicBezTo>
                                                              <a:cubicBezTo>
                                                                <a:pt x="190" y="371"/>
                                                                <a:pt x="176" y="362"/>
                                                                <a:pt x="266" y="375"/>
                                                              </a:cubicBezTo>
                                                              <a:cubicBezTo>
                                                                <a:pt x="336" y="398"/>
                                                                <a:pt x="340" y="397"/>
                                                                <a:pt x="275" y="384"/>
                                                              </a:cubicBezTo>
                                                              <a:cubicBezTo>
                                                                <a:pt x="248" y="367"/>
                                                                <a:pt x="224" y="361"/>
                                                                <a:pt x="202" y="338"/>
                                                              </a:cubicBezTo>
                                                              <a:cubicBezTo>
                                                                <a:pt x="158" y="205"/>
                                                                <a:pt x="290" y="243"/>
                                                                <a:pt x="385" y="238"/>
                                                              </a:cubicBezTo>
                                                              <a:cubicBezTo>
                                                                <a:pt x="421" y="214"/>
                                                                <a:pt x="411" y="202"/>
                                                                <a:pt x="439" y="174"/>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5" name="Freeform 33"/>
                                                      <p:cNvSpPr/>
                                                      <p:nvPr/>
                                                    </p:nvSpPr>
                                                    <p:spPr bwMode="auto">
                                                      <a:xfrm>
                                                        <a:off x="1234" y="466"/>
                                                        <a:ext cx="959" cy="527"/>
                                                      </a:xfrm>
                                                      <a:custGeom>
                                                        <a:avLst/>
                                                        <a:gdLst>
                                                          <a:gd name="T0" fmla="*/ 430 w 959"/>
                                                          <a:gd name="T1" fmla="*/ 0 h 527"/>
                                                          <a:gd name="T2" fmla="*/ 476 w 959"/>
                                                          <a:gd name="T3" fmla="*/ 28 h 527"/>
                                                          <a:gd name="T4" fmla="*/ 485 w 959"/>
                                                          <a:gd name="T5" fmla="*/ 64 h 527"/>
                                                          <a:gd name="T6" fmla="*/ 540 w 959"/>
                                                          <a:gd name="T7" fmla="*/ 73 h 527"/>
                                                          <a:gd name="T8" fmla="*/ 604 w 959"/>
                                                          <a:gd name="T9" fmla="*/ 128 h 527"/>
                                                          <a:gd name="T10" fmla="*/ 640 w 959"/>
                                                          <a:gd name="T11" fmla="*/ 174 h 527"/>
                                                          <a:gd name="T12" fmla="*/ 695 w 959"/>
                                                          <a:gd name="T13" fmla="*/ 192 h 527"/>
                                                          <a:gd name="T14" fmla="*/ 704 w 959"/>
                                                          <a:gd name="T15" fmla="*/ 220 h 527"/>
                                                          <a:gd name="T16" fmla="*/ 759 w 959"/>
                                                          <a:gd name="T17" fmla="*/ 238 h 527"/>
                                                          <a:gd name="T18" fmla="*/ 796 w 959"/>
                                                          <a:gd name="T19" fmla="*/ 284 h 527"/>
                                                          <a:gd name="T20" fmla="*/ 851 w 959"/>
                                                          <a:gd name="T21" fmla="*/ 311 h 527"/>
                                                          <a:gd name="T22" fmla="*/ 905 w 959"/>
                                                          <a:gd name="T23" fmla="*/ 348 h 527"/>
                                                          <a:gd name="T24" fmla="*/ 915 w 959"/>
                                                          <a:gd name="T25" fmla="*/ 375 h 527"/>
                                                          <a:gd name="T26" fmla="*/ 924 w 959"/>
                                                          <a:gd name="T27" fmla="*/ 403 h 527"/>
                                                          <a:gd name="T28" fmla="*/ 905 w 959"/>
                                                          <a:gd name="T29" fmla="*/ 512 h 527"/>
                                                          <a:gd name="T30" fmla="*/ 841 w 959"/>
                                                          <a:gd name="T31" fmla="*/ 503 h 527"/>
                                                          <a:gd name="T32" fmla="*/ 686 w 959"/>
                                                          <a:gd name="T33" fmla="*/ 430 h 527"/>
                                                          <a:gd name="T34" fmla="*/ 585 w 959"/>
                                                          <a:gd name="T35" fmla="*/ 375 h 527"/>
                                                          <a:gd name="T36" fmla="*/ 540 w 959"/>
                                                          <a:gd name="T37" fmla="*/ 339 h 527"/>
                                                          <a:gd name="T38" fmla="*/ 457 w 959"/>
                                                          <a:gd name="T39" fmla="*/ 293 h 527"/>
                                                          <a:gd name="T40" fmla="*/ 393 w 959"/>
                                                          <a:gd name="T41" fmla="*/ 238 h 527"/>
                                                          <a:gd name="T42" fmla="*/ 348 w 959"/>
                                                          <a:gd name="T43" fmla="*/ 174 h 527"/>
                                                          <a:gd name="T44" fmla="*/ 256 w 959"/>
                                                          <a:gd name="T45" fmla="*/ 174 h 527"/>
                                                          <a:gd name="T46" fmla="*/ 192 w 959"/>
                                                          <a:gd name="T47" fmla="*/ 119 h 527"/>
                                                          <a:gd name="T48" fmla="*/ 137 w 959"/>
                                                          <a:gd name="T49" fmla="*/ 101 h 527"/>
                                                          <a:gd name="T50" fmla="*/ 0 w 959"/>
                                                          <a:gd name="T51" fmla="*/ 37 h 5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9"/>
                                                          <a:gd name="T79" fmla="*/ 0 h 527"/>
                                                          <a:gd name="T80" fmla="*/ 959 w 959"/>
                                                          <a:gd name="T81" fmla="*/ 527 h 5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9" h="527">
                                                            <a:moveTo>
                                                              <a:pt x="430" y="0"/>
                                                            </a:moveTo>
                                                            <a:cubicBezTo>
                                                              <a:pt x="449" y="6"/>
                                                              <a:pt x="465" y="7"/>
                                                              <a:pt x="476" y="28"/>
                                                            </a:cubicBezTo>
                                                            <a:cubicBezTo>
                                                              <a:pt x="482" y="39"/>
                                                              <a:pt x="475" y="57"/>
                                                              <a:pt x="485" y="64"/>
                                                            </a:cubicBezTo>
                                                            <a:cubicBezTo>
                                                              <a:pt x="500" y="75"/>
                                                              <a:pt x="522" y="70"/>
                                                              <a:pt x="540" y="73"/>
                                                            </a:cubicBezTo>
                                                            <a:cubicBezTo>
                                                              <a:pt x="567" y="101"/>
                                                              <a:pt x="565" y="115"/>
                                                              <a:pt x="604" y="128"/>
                                                            </a:cubicBezTo>
                                                            <a:cubicBezTo>
                                                              <a:pt x="617" y="142"/>
                                                              <a:pt x="623" y="164"/>
                                                              <a:pt x="640" y="174"/>
                                                            </a:cubicBezTo>
                                                            <a:cubicBezTo>
                                                              <a:pt x="656" y="184"/>
                                                              <a:pt x="695" y="192"/>
                                                              <a:pt x="695" y="192"/>
                                                            </a:cubicBezTo>
                                                            <a:cubicBezTo>
                                                              <a:pt x="698" y="201"/>
                                                              <a:pt x="696" y="214"/>
                                                              <a:pt x="704" y="220"/>
                                                            </a:cubicBezTo>
                                                            <a:cubicBezTo>
                                                              <a:pt x="720" y="231"/>
                                                              <a:pt x="759" y="238"/>
                                                              <a:pt x="759" y="238"/>
                                                            </a:cubicBezTo>
                                                            <a:cubicBezTo>
                                                              <a:pt x="768" y="251"/>
                                                              <a:pt x="781" y="275"/>
                                                              <a:pt x="796" y="284"/>
                                                            </a:cubicBezTo>
                                                            <a:cubicBezTo>
                                                              <a:pt x="853" y="319"/>
                                                              <a:pt x="793" y="262"/>
                                                              <a:pt x="851" y="311"/>
                                                            </a:cubicBezTo>
                                                            <a:cubicBezTo>
                                                              <a:pt x="898" y="350"/>
                                                              <a:pt x="856" y="332"/>
                                                              <a:pt x="905" y="348"/>
                                                            </a:cubicBezTo>
                                                            <a:cubicBezTo>
                                                              <a:pt x="908" y="357"/>
                                                              <a:pt x="908" y="368"/>
                                                              <a:pt x="915" y="375"/>
                                                            </a:cubicBezTo>
                                                            <a:cubicBezTo>
                                                              <a:pt x="939" y="399"/>
                                                              <a:pt x="959" y="366"/>
                                                              <a:pt x="924" y="403"/>
                                                            </a:cubicBezTo>
                                                            <a:cubicBezTo>
                                                              <a:pt x="912" y="438"/>
                                                              <a:pt x="931" y="486"/>
                                                              <a:pt x="905" y="512"/>
                                                            </a:cubicBezTo>
                                                            <a:cubicBezTo>
                                                              <a:pt x="890" y="527"/>
                                                              <a:pt x="862" y="506"/>
                                                              <a:pt x="841" y="503"/>
                                                            </a:cubicBezTo>
                                                            <a:cubicBezTo>
                                                              <a:pt x="796" y="436"/>
                                                              <a:pt x="773" y="439"/>
                                                              <a:pt x="686" y="430"/>
                                                            </a:cubicBezTo>
                                                            <a:cubicBezTo>
                                                              <a:pt x="648" y="417"/>
                                                              <a:pt x="625" y="388"/>
                                                              <a:pt x="585" y="375"/>
                                                            </a:cubicBezTo>
                                                            <a:cubicBezTo>
                                                              <a:pt x="549" y="320"/>
                                                              <a:pt x="589" y="369"/>
                                                              <a:pt x="540" y="339"/>
                                                            </a:cubicBezTo>
                                                            <a:cubicBezTo>
                                                              <a:pt x="503" y="316"/>
                                                              <a:pt x="506" y="305"/>
                                                              <a:pt x="457" y="293"/>
                                                            </a:cubicBezTo>
                                                            <a:cubicBezTo>
                                                              <a:pt x="433" y="256"/>
                                                              <a:pt x="423" y="266"/>
                                                              <a:pt x="393" y="238"/>
                                                            </a:cubicBezTo>
                                                            <a:cubicBezTo>
                                                              <a:pt x="372" y="174"/>
                                                              <a:pt x="393" y="189"/>
                                                              <a:pt x="348" y="174"/>
                                                            </a:cubicBezTo>
                                                            <a:cubicBezTo>
                                                              <a:pt x="314" y="142"/>
                                                              <a:pt x="296" y="161"/>
                                                              <a:pt x="256" y="174"/>
                                                            </a:cubicBezTo>
                                                            <a:cubicBezTo>
                                                              <a:pt x="208" y="158"/>
                                                              <a:pt x="226" y="135"/>
                                                              <a:pt x="192" y="119"/>
                                                            </a:cubicBezTo>
                                                            <a:cubicBezTo>
                                                              <a:pt x="175" y="111"/>
                                                              <a:pt x="137" y="101"/>
                                                              <a:pt x="137" y="101"/>
                                                            </a:cubicBezTo>
                                                            <a:cubicBezTo>
                                                              <a:pt x="104" y="50"/>
                                                              <a:pt x="58" y="37"/>
                                                              <a:pt x="0" y="37"/>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3" name="Freeform 34"/>
                                                    <p:cNvSpPr/>
                                                    <p:nvPr/>
                                                  </p:nvSpPr>
                                                  <p:spPr bwMode="auto">
                                                    <a:xfrm>
                                                      <a:off x="1920" y="1023"/>
                                                      <a:ext cx="430" cy="202"/>
                                                    </a:xfrm>
                                                    <a:custGeom>
                                                      <a:avLst/>
                                                      <a:gdLst>
                                                        <a:gd name="T0" fmla="*/ 0 w 430"/>
                                                        <a:gd name="T1" fmla="*/ 1 h 202"/>
                                                        <a:gd name="T2" fmla="*/ 55 w 430"/>
                                                        <a:gd name="T3" fmla="*/ 10 h 202"/>
                                                        <a:gd name="T4" fmla="*/ 82 w 430"/>
                                                        <a:gd name="T5" fmla="*/ 1 h 202"/>
                                                        <a:gd name="T6" fmla="*/ 137 w 430"/>
                                                        <a:gd name="T7" fmla="*/ 19 h 202"/>
                                                        <a:gd name="T8" fmla="*/ 165 w 430"/>
                                                        <a:gd name="T9" fmla="*/ 28 h 202"/>
                                                        <a:gd name="T10" fmla="*/ 247 w 430"/>
                                                        <a:gd name="T11" fmla="*/ 65 h 202"/>
                                                        <a:gd name="T12" fmla="*/ 320 w 430"/>
                                                        <a:gd name="T13" fmla="*/ 120 h 202"/>
                                                        <a:gd name="T14" fmla="*/ 338 w 430"/>
                                                        <a:gd name="T15" fmla="*/ 147 h 202"/>
                                                        <a:gd name="T16" fmla="*/ 347 w 430"/>
                                                        <a:gd name="T17" fmla="*/ 175 h 202"/>
                                                        <a:gd name="T18" fmla="*/ 402 w 430"/>
                                                        <a:gd name="T19" fmla="*/ 193 h 202"/>
                                                        <a:gd name="T20" fmla="*/ 430 w 430"/>
                                                        <a:gd name="T21" fmla="*/ 202 h 202"/>
                                                        <a:gd name="T22" fmla="*/ 402 w 430"/>
                                                        <a:gd name="T23" fmla="*/ 193 h 202"/>
                                                        <a:gd name="T24" fmla="*/ 347 w 430"/>
                                                        <a:gd name="T25" fmla="*/ 184 h 202"/>
                                                        <a:gd name="T26" fmla="*/ 338 w 430"/>
                                                        <a:gd name="T27" fmla="*/ 156 h 202"/>
                                                        <a:gd name="T28" fmla="*/ 274 w 430"/>
                                                        <a:gd name="T29" fmla="*/ 184 h 202"/>
                                                        <a:gd name="T30" fmla="*/ 192 w 430"/>
                                                        <a:gd name="T31" fmla="*/ 156 h 202"/>
                                                        <a:gd name="T32" fmla="*/ 110 w 430"/>
                                                        <a:gd name="T33" fmla="*/ 184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0"/>
                                                        <a:gd name="T52" fmla="*/ 0 h 202"/>
                                                        <a:gd name="T53" fmla="*/ 430 w 430"/>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0" h="202">
                                                          <a:moveTo>
                                                            <a:pt x="0" y="1"/>
                                                          </a:moveTo>
                                                          <a:cubicBezTo>
                                                            <a:pt x="18" y="4"/>
                                                            <a:pt x="36" y="10"/>
                                                            <a:pt x="55" y="10"/>
                                                          </a:cubicBezTo>
                                                          <a:cubicBezTo>
                                                            <a:pt x="64" y="10"/>
                                                            <a:pt x="73" y="0"/>
                                                            <a:pt x="82" y="1"/>
                                                          </a:cubicBezTo>
                                                          <a:cubicBezTo>
                                                            <a:pt x="101" y="3"/>
                                                            <a:pt x="119" y="13"/>
                                                            <a:pt x="137" y="19"/>
                                                          </a:cubicBezTo>
                                                          <a:cubicBezTo>
                                                            <a:pt x="146" y="22"/>
                                                            <a:pt x="165" y="28"/>
                                                            <a:pt x="165" y="28"/>
                                                          </a:cubicBezTo>
                                                          <a:cubicBezTo>
                                                            <a:pt x="190" y="54"/>
                                                            <a:pt x="212" y="56"/>
                                                            <a:pt x="247" y="65"/>
                                                          </a:cubicBezTo>
                                                          <a:cubicBezTo>
                                                            <a:pt x="273" y="82"/>
                                                            <a:pt x="294" y="103"/>
                                                            <a:pt x="320" y="120"/>
                                                          </a:cubicBezTo>
                                                          <a:cubicBezTo>
                                                            <a:pt x="326" y="129"/>
                                                            <a:pt x="333" y="137"/>
                                                            <a:pt x="338" y="147"/>
                                                          </a:cubicBezTo>
                                                          <a:cubicBezTo>
                                                            <a:pt x="342" y="156"/>
                                                            <a:pt x="339" y="169"/>
                                                            <a:pt x="347" y="175"/>
                                                          </a:cubicBezTo>
                                                          <a:cubicBezTo>
                                                            <a:pt x="363" y="186"/>
                                                            <a:pt x="384" y="187"/>
                                                            <a:pt x="402" y="193"/>
                                                          </a:cubicBezTo>
                                                          <a:cubicBezTo>
                                                            <a:pt x="411" y="196"/>
                                                            <a:pt x="430" y="202"/>
                                                            <a:pt x="430" y="202"/>
                                                          </a:cubicBezTo>
                                                          <a:cubicBezTo>
                                                            <a:pt x="430" y="202"/>
                                                            <a:pt x="411" y="196"/>
                                                            <a:pt x="402" y="193"/>
                                                          </a:cubicBezTo>
                                                          <a:cubicBezTo>
                                                            <a:pt x="384" y="187"/>
                                                            <a:pt x="365" y="187"/>
                                                            <a:pt x="347" y="184"/>
                                                          </a:cubicBezTo>
                                                          <a:cubicBezTo>
                                                            <a:pt x="344" y="175"/>
                                                            <a:pt x="347" y="159"/>
                                                            <a:pt x="338" y="156"/>
                                                          </a:cubicBezTo>
                                                          <a:cubicBezTo>
                                                            <a:pt x="308" y="146"/>
                                                            <a:pt x="291" y="168"/>
                                                            <a:pt x="274" y="184"/>
                                                          </a:cubicBezTo>
                                                          <a:cubicBezTo>
                                                            <a:pt x="210" y="163"/>
                                                            <a:pt x="237" y="173"/>
                                                            <a:pt x="192" y="156"/>
                                                          </a:cubicBezTo>
                                                          <a:cubicBezTo>
                                                            <a:pt x="165" y="184"/>
                                                            <a:pt x="148" y="184"/>
                                                            <a:pt x="110" y="184"/>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1" name="Freeform 35"/>
                                                  <p:cNvSpPr/>
                                                  <p:nvPr/>
                                                </p:nvSpPr>
                                                <p:spPr bwMode="auto">
                                                  <a:xfrm>
                                                    <a:off x="1810" y="1243"/>
                                                    <a:ext cx="512" cy="293"/>
                                                  </a:xfrm>
                                                  <a:custGeom>
                                                    <a:avLst/>
                                                    <a:gdLst>
                                                      <a:gd name="T0" fmla="*/ 0 w 512"/>
                                                      <a:gd name="T1" fmla="*/ 0 h 293"/>
                                                      <a:gd name="T2" fmla="*/ 28 w 512"/>
                                                      <a:gd name="T3" fmla="*/ 10 h 293"/>
                                                      <a:gd name="T4" fmla="*/ 37 w 512"/>
                                                      <a:gd name="T5" fmla="*/ 46 h 293"/>
                                                      <a:gd name="T6" fmla="*/ 119 w 512"/>
                                                      <a:gd name="T7" fmla="*/ 55 h 293"/>
                                                      <a:gd name="T8" fmla="*/ 110 w 512"/>
                                                      <a:gd name="T9" fmla="*/ 83 h 293"/>
                                                      <a:gd name="T10" fmla="*/ 92 w 512"/>
                                                      <a:gd name="T11" fmla="*/ 110 h 293"/>
                                                      <a:gd name="T12" fmla="*/ 137 w 512"/>
                                                      <a:gd name="T13" fmla="*/ 138 h 293"/>
                                                      <a:gd name="T14" fmla="*/ 201 w 512"/>
                                                      <a:gd name="T15" fmla="*/ 156 h 293"/>
                                                      <a:gd name="T16" fmla="*/ 265 w 512"/>
                                                      <a:gd name="T17" fmla="*/ 183 h 293"/>
                                                      <a:gd name="T18" fmla="*/ 284 w 512"/>
                                                      <a:gd name="T19" fmla="*/ 202 h 293"/>
                                                      <a:gd name="T20" fmla="*/ 339 w 512"/>
                                                      <a:gd name="T21" fmla="*/ 229 h 293"/>
                                                      <a:gd name="T22" fmla="*/ 366 w 512"/>
                                                      <a:gd name="T23" fmla="*/ 247 h 293"/>
                                                      <a:gd name="T24" fmla="*/ 393 w 512"/>
                                                      <a:gd name="T25" fmla="*/ 256 h 293"/>
                                                      <a:gd name="T26" fmla="*/ 439 w 512"/>
                                                      <a:gd name="T27" fmla="*/ 293 h 293"/>
                                                      <a:gd name="T28" fmla="*/ 512 w 512"/>
                                                      <a:gd name="T29" fmla="*/ 284 h 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93"/>
                                                      <a:gd name="T47" fmla="*/ 512 w 512"/>
                                                      <a:gd name="T48" fmla="*/ 293 h 2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93">
                                                        <a:moveTo>
                                                          <a:pt x="0" y="0"/>
                                                        </a:moveTo>
                                                        <a:cubicBezTo>
                                                          <a:pt x="9" y="3"/>
                                                          <a:pt x="22" y="2"/>
                                                          <a:pt x="28" y="10"/>
                                                        </a:cubicBezTo>
                                                        <a:cubicBezTo>
                                                          <a:pt x="36" y="20"/>
                                                          <a:pt x="26" y="41"/>
                                                          <a:pt x="37" y="46"/>
                                                        </a:cubicBezTo>
                                                        <a:cubicBezTo>
                                                          <a:pt x="62" y="58"/>
                                                          <a:pt x="92" y="52"/>
                                                          <a:pt x="119" y="55"/>
                                                        </a:cubicBezTo>
                                                        <a:cubicBezTo>
                                                          <a:pt x="152" y="89"/>
                                                          <a:pt x="136" y="62"/>
                                                          <a:pt x="110" y="83"/>
                                                        </a:cubicBezTo>
                                                        <a:cubicBezTo>
                                                          <a:pt x="102" y="90"/>
                                                          <a:pt x="98" y="101"/>
                                                          <a:pt x="92" y="110"/>
                                                        </a:cubicBezTo>
                                                        <a:cubicBezTo>
                                                          <a:pt x="171" y="136"/>
                                                          <a:pt x="73" y="99"/>
                                                          <a:pt x="137" y="138"/>
                                                        </a:cubicBezTo>
                                                        <a:cubicBezTo>
                                                          <a:pt x="145" y="143"/>
                                                          <a:pt x="196" y="155"/>
                                                          <a:pt x="201" y="156"/>
                                                        </a:cubicBezTo>
                                                        <a:cubicBezTo>
                                                          <a:pt x="245" y="198"/>
                                                          <a:pt x="186" y="149"/>
                                                          <a:pt x="265" y="183"/>
                                                        </a:cubicBezTo>
                                                        <a:cubicBezTo>
                                                          <a:pt x="273" y="187"/>
                                                          <a:pt x="277" y="196"/>
                                                          <a:pt x="284" y="202"/>
                                                        </a:cubicBezTo>
                                                        <a:cubicBezTo>
                                                          <a:pt x="309" y="222"/>
                                                          <a:pt x="310" y="220"/>
                                                          <a:pt x="339" y="229"/>
                                                        </a:cubicBezTo>
                                                        <a:cubicBezTo>
                                                          <a:pt x="348" y="235"/>
                                                          <a:pt x="356" y="242"/>
                                                          <a:pt x="366" y="247"/>
                                                        </a:cubicBezTo>
                                                        <a:cubicBezTo>
                                                          <a:pt x="374" y="251"/>
                                                          <a:pt x="385" y="251"/>
                                                          <a:pt x="393" y="256"/>
                                                        </a:cubicBezTo>
                                                        <a:cubicBezTo>
                                                          <a:pt x="410" y="266"/>
                                                          <a:pt x="423" y="282"/>
                                                          <a:pt x="439" y="293"/>
                                                        </a:cubicBezTo>
                                                        <a:cubicBezTo>
                                                          <a:pt x="506" y="284"/>
                                                          <a:pt x="481" y="284"/>
                                                          <a:pt x="512" y="284"/>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9" name="Freeform 36"/>
                                                <p:cNvSpPr/>
                                                <p:nvPr/>
                                              </p:nvSpPr>
                                              <p:spPr bwMode="auto">
                                                <a:xfrm>
                                                  <a:off x="2816" y="2203"/>
                                                  <a:ext cx="265" cy="549"/>
                                                </a:xfrm>
                                                <a:custGeom>
                                                  <a:avLst/>
                                                  <a:gdLst>
                                                    <a:gd name="T0" fmla="*/ 256 w 265"/>
                                                    <a:gd name="T1" fmla="*/ 0 h 549"/>
                                                    <a:gd name="T2" fmla="*/ 265 w 265"/>
                                                    <a:gd name="T3" fmla="*/ 101 h 549"/>
                                                    <a:gd name="T4" fmla="*/ 238 w 265"/>
                                                    <a:gd name="T5" fmla="*/ 247 h 549"/>
                                                    <a:gd name="T6" fmla="*/ 210 w 265"/>
                                                    <a:gd name="T7" fmla="*/ 256 h 549"/>
                                                    <a:gd name="T8" fmla="*/ 155 w 265"/>
                                                    <a:gd name="T9" fmla="*/ 357 h 549"/>
                                                    <a:gd name="T10" fmla="*/ 165 w 265"/>
                                                    <a:gd name="T11" fmla="*/ 384 h 549"/>
                                                    <a:gd name="T12" fmla="*/ 192 w 265"/>
                                                    <a:gd name="T13" fmla="*/ 394 h 549"/>
                                                    <a:gd name="T14" fmla="*/ 165 w 265"/>
                                                    <a:gd name="T15" fmla="*/ 421 h 549"/>
                                                    <a:gd name="T16" fmla="*/ 82 w 265"/>
                                                    <a:gd name="T17" fmla="*/ 467 h 549"/>
                                                    <a:gd name="T18" fmla="*/ 37 w 265"/>
                                                    <a:gd name="T19" fmla="*/ 512 h 549"/>
                                                    <a:gd name="T20" fmla="*/ 27 w 265"/>
                                                    <a:gd name="T21" fmla="*/ 540 h 549"/>
                                                    <a:gd name="T22" fmla="*/ 0 w 265"/>
                                                    <a:gd name="T23" fmla="*/ 549 h 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549"/>
                                                    <a:gd name="T38" fmla="*/ 265 w 265"/>
                                                    <a:gd name="T39" fmla="*/ 549 h 5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549">
                                                      <a:moveTo>
                                                        <a:pt x="256" y="0"/>
                                                      </a:moveTo>
                                                      <a:cubicBezTo>
                                                        <a:pt x="223" y="34"/>
                                                        <a:pt x="206" y="81"/>
                                                        <a:pt x="265" y="101"/>
                                                      </a:cubicBezTo>
                                                      <a:cubicBezTo>
                                                        <a:pt x="265" y="105"/>
                                                        <a:pt x="252" y="230"/>
                                                        <a:pt x="238" y="247"/>
                                                      </a:cubicBezTo>
                                                      <a:cubicBezTo>
                                                        <a:pt x="232" y="255"/>
                                                        <a:pt x="219" y="253"/>
                                                        <a:pt x="210" y="256"/>
                                                      </a:cubicBezTo>
                                                      <a:cubicBezTo>
                                                        <a:pt x="168" y="300"/>
                                                        <a:pt x="219" y="336"/>
                                                        <a:pt x="155" y="357"/>
                                                      </a:cubicBezTo>
                                                      <a:cubicBezTo>
                                                        <a:pt x="158" y="366"/>
                                                        <a:pt x="158" y="377"/>
                                                        <a:pt x="165" y="384"/>
                                                      </a:cubicBezTo>
                                                      <a:cubicBezTo>
                                                        <a:pt x="172" y="391"/>
                                                        <a:pt x="192" y="384"/>
                                                        <a:pt x="192" y="394"/>
                                                      </a:cubicBezTo>
                                                      <a:cubicBezTo>
                                                        <a:pt x="192" y="407"/>
                                                        <a:pt x="175" y="413"/>
                                                        <a:pt x="165" y="421"/>
                                                      </a:cubicBezTo>
                                                      <a:cubicBezTo>
                                                        <a:pt x="117" y="459"/>
                                                        <a:pt x="124" y="453"/>
                                                        <a:pt x="82" y="467"/>
                                                      </a:cubicBezTo>
                                                      <a:cubicBezTo>
                                                        <a:pt x="55" y="485"/>
                                                        <a:pt x="52" y="482"/>
                                                        <a:pt x="37" y="512"/>
                                                      </a:cubicBezTo>
                                                      <a:cubicBezTo>
                                                        <a:pt x="33" y="521"/>
                                                        <a:pt x="34" y="533"/>
                                                        <a:pt x="27" y="540"/>
                                                      </a:cubicBezTo>
                                                      <a:cubicBezTo>
                                                        <a:pt x="20" y="547"/>
                                                        <a:pt x="0" y="549"/>
                                                        <a:pt x="0" y="549"/>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7" name="Freeform 37"/>
                                              <p:cNvSpPr/>
                                              <p:nvPr/>
                                            </p:nvSpPr>
                                            <p:spPr bwMode="auto">
                                              <a:xfrm>
                                                <a:off x="2853" y="2953"/>
                                                <a:ext cx="420" cy="174"/>
                                              </a:xfrm>
                                              <a:custGeom>
                                                <a:avLst/>
                                                <a:gdLst>
                                                  <a:gd name="T0" fmla="*/ 420 w 420"/>
                                                  <a:gd name="T1" fmla="*/ 174 h 174"/>
                                                  <a:gd name="T2" fmla="*/ 393 w 420"/>
                                                  <a:gd name="T3" fmla="*/ 165 h 174"/>
                                                  <a:gd name="T4" fmla="*/ 384 w 420"/>
                                                  <a:gd name="T5" fmla="*/ 137 h 174"/>
                                                  <a:gd name="T6" fmla="*/ 338 w 420"/>
                                                  <a:gd name="T7" fmla="*/ 110 h 174"/>
                                                  <a:gd name="T8" fmla="*/ 283 w 420"/>
                                                  <a:gd name="T9" fmla="*/ 119 h 174"/>
                                                  <a:gd name="T10" fmla="*/ 256 w 420"/>
                                                  <a:gd name="T11" fmla="*/ 146 h 174"/>
                                                  <a:gd name="T12" fmla="*/ 192 w 420"/>
                                                  <a:gd name="T13" fmla="*/ 137 h 174"/>
                                                  <a:gd name="T14" fmla="*/ 155 w 420"/>
                                                  <a:gd name="T15" fmla="*/ 92 h 174"/>
                                                  <a:gd name="T16" fmla="*/ 146 w 420"/>
                                                  <a:gd name="T17" fmla="*/ 64 h 174"/>
                                                  <a:gd name="T18" fmla="*/ 118 w 420"/>
                                                  <a:gd name="T19" fmla="*/ 46 h 174"/>
                                                  <a:gd name="T20" fmla="*/ 0 w 420"/>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0"/>
                                                  <a:gd name="T34" fmla="*/ 0 h 174"/>
                                                  <a:gd name="T35" fmla="*/ 420 w 420"/>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0" h="174">
                                                    <a:moveTo>
                                                      <a:pt x="420" y="174"/>
                                                    </a:moveTo>
                                                    <a:cubicBezTo>
                                                      <a:pt x="411" y="171"/>
                                                      <a:pt x="400" y="172"/>
                                                      <a:pt x="393" y="165"/>
                                                    </a:cubicBezTo>
                                                    <a:cubicBezTo>
                                                      <a:pt x="386" y="158"/>
                                                      <a:pt x="389" y="145"/>
                                                      <a:pt x="384" y="137"/>
                                                    </a:cubicBezTo>
                                                    <a:cubicBezTo>
                                                      <a:pt x="372" y="117"/>
                                                      <a:pt x="358" y="117"/>
                                                      <a:pt x="338" y="110"/>
                                                    </a:cubicBezTo>
                                                    <a:cubicBezTo>
                                                      <a:pt x="320" y="113"/>
                                                      <a:pt x="300" y="112"/>
                                                      <a:pt x="283" y="119"/>
                                                    </a:cubicBezTo>
                                                    <a:cubicBezTo>
                                                      <a:pt x="271" y="124"/>
                                                      <a:pt x="268" y="144"/>
                                                      <a:pt x="256" y="146"/>
                                                    </a:cubicBezTo>
                                                    <a:cubicBezTo>
                                                      <a:pt x="235" y="150"/>
                                                      <a:pt x="213" y="140"/>
                                                      <a:pt x="192" y="137"/>
                                                    </a:cubicBezTo>
                                                    <a:cubicBezTo>
                                                      <a:pt x="174" y="120"/>
                                                      <a:pt x="167" y="116"/>
                                                      <a:pt x="155" y="92"/>
                                                    </a:cubicBezTo>
                                                    <a:cubicBezTo>
                                                      <a:pt x="151" y="83"/>
                                                      <a:pt x="152" y="72"/>
                                                      <a:pt x="146" y="64"/>
                                                    </a:cubicBezTo>
                                                    <a:cubicBezTo>
                                                      <a:pt x="139" y="55"/>
                                                      <a:pt x="127" y="53"/>
                                                      <a:pt x="118" y="46"/>
                                                    </a:cubicBezTo>
                                                    <a:cubicBezTo>
                                                      <a:pt x="75" y="10"/>
                                                      <a:pt x="61" y="0"/>
                                                      <a:pt x="0" y="0"/>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5" name="Freeform 38"/>
                                            <p:cNvSpPr/>
                                            <p:nvPr/>
                                          </p:nvSpPr>
                                          <p:spPr bwMode="auto">
                                            <a:xfrm>
                                              <a:off x="2121" y="3483"/>
                                              <a:ext cx="503" cy="319"/>
                                            </a:xfrm>
                                            <a:custGeom>
                                              <a:avLst/>
                                              <a:gdLst>
                                                <a:gd name="T0" fmla="*/ 0 w 503"/>
                                                <a:gd name="T1" fmla="*/ 0 h 319"/>
                                                <a:gd name="T2" fmla="*/ 18 w 503"/>
                                                <a:gd name="T3" fmla="*/ 19 h 319"/>
                                                <a:gd name="T4" fmla="*/ 46 w 503"/>
                                                <a:gd name="T5" fmla="*/ 28 h 319"/>
                                                <a:gd name="T6" fmla="*/ 92 w 503"/>
                                                <a:gd name="T7" fmla="*/ 92 h 319"/>
                                                <a:gd name="T8" fmla="*/ 128 w 503"/>
                                                <a:gd name="T9" fmla="*/ 138 h 319"/>
                                                <a:gd name="T10" fmla="*/ 265 w 503"/>
                                                <a:gd name="T11" fmla="*/ 165 h 319"/>
                                                <a:gd name="T12" fmla="*/ 329 w 503"/>
                                                <a:gd name="T13" fmla="*/ 211 h 319"/>
                                                <a:gd name="T14" fmla="*/ 402 w 503"/>
                                                <a:gd name="T15" fmla="*/ 247 h 319"/>
                                                <a:gd name="T16" fmla="*/ 430 w 503"/>
                                                <a:gd name="T17" fmla="*/ 256 h 319"/>
                                                <a:gd name="T18" fmla="*/ 457 w 503"/>
                                                <a:gd name="T19" fmla="*/ 256 h 319"/>
                                                <a:gd name="T20" fmla="*/ 503 w 503"/>
                                                <a:gd name="T21" fmla="*/ 266 h 319"/>
                                                <a:gd name="T22" fmla="*/ 430 w 503"/>
                                                <a:gd name="T23" fmla="*/ 220 h 319"/>
                                                <a:gd name="T24" fmla="*/ 284 w 503"/>
                                                <a:gd name="T25" fmla="*/ 183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3"/>
                                                <a:gd name="T40" fmla="*/ 0 h 319"/>
                                                <a:gd name="T41" fmla="*/ 503 w 503"/>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3" h="319">
                                                  <a:moveTo>
                                                    <a:pt x="0" y="0"/>
                                                  </a:moveTo>
                                                  <a:cubicBezTo>
                                                    <a:pt x="6" y="6"/>
                                                    <a:pt x="11" y="14"/>
                                                    <a:pt x="18" y="19"/>
                                                  </a:cubicBezTo>
                                                  <a:cubicBezTo>
                                                    <a:pt x="26" y="24"/>
                                                    <a:pt x="40" y="20"/>
                                                    <a:pt x="46" y="28"/>
                                                  </a:cubicBezTo>
                                                  <a:cubicBezTo>
                                                    <a:pt x="100" y="103"/>
                                                    <a:pt x="29" y="72"/>
                                                    <a:pt x="92" y="92"/>
                                                  </a:cubicBezTo>
                                                  <a:cubicBezTo>
                                                    <a:pt x="96" y="99"/>
                                                    <a:pt x="117" y="133"/>
                                                    <a:pt x="128" y="138"/>
                                                  </a:cubicBezTo>
                                                  <a:cubicBezTo>
                                                    <a:pt x="163" y="153"/>
                                                    <a:pt x="229" y="160"/>
                                                    <a:pt x="265" y="165"/>
                                                  </a:cubicBezTo>
                                                  <a:cubicBezTo>
                                                    <a:pt x="322" y="183"/>
                                                    <a:pt x="273" y="192"/>
                                                    <a:pt x="329" y="211"/>
                                                  </a:cubicBezTo>
                                                  <a:cubicBezTo>
                                                    <a:pt x="362" y="242"/>
                                                    <a:pt x="340" y="227"/>
                                                    <a:pt x="402" y="247"/>
                                                  </a:cubicBezTo>
                                                  <a:cubicBezTo>
                                                    <a:pt x="411" y="250"/>
                                                    <a:pt x="430" y="256"/>
                                                    <a:pt x="430" y="256"/>
                                                  </a:cubicBezTo>
                                                  <a:cubicBezTo>
                                                    <a:pt x="450" y="319"/>
                                                    <a:pt x="425" y="265"/>
                                                    <a:pt x="457" y="256"/>
                                                  </a:cubicBezTo>
                                                  <a:cubicBezTo>
                                                    <a:pt x="472" y="252"/>
                                                    <a:pt x="488" y="263"/>
                                                    <a:pt x="503" y="266"/>
                                                  </a:cubicBezTo>
                                                  <a:cubicBezTo>
                                                    <a:pt x="477" y="238"/>
                                                    <a:pt x="469" y="230"/>
                                                    <a:pt x="430" y="220"/>
                                                  </a:cubicBezTo>
                                                  <a:cubicBezTo>
                                                    <a:pt x="360" y="175"/>
                                                    <a:pt x="405" y="183"/>
                                                    <a:pt x="284" y="183"/>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3" name="Freeform 39"/>
                                          <p:cNvSpPr/>
                                          <p:nvPr/>
                                        </p:nvSpPr>
                                        <p:spPr bwMode="auto">
                                          <a:xfrm>
                                            <a:off x="2095" y="293"/>
                                            <a:ext cx="438" cy="795"/>
                                          </a:xfrm>
                                          <a:custGeom>
                                            <a:avLst/>
                                            <a:gdLst>
                                              <a:gd name="T0" fmla="*/ 72 w 438"/>
                                              <a:gd name="T1" fmla="*/ 0 h 795"/>
                                              <a:gd name="T2" fmla="*/ 99 w 438"/>
                                              <a:gd name="T3" fmla="*/ 18 h 795"/>
                                              <a:gd name="T4" fmla="*/ 118 w 438"/>
                                              <a:gd name="T5" fmla="*/ 73 h 795"/>
                                              <a:gd name="T6" fmla="*/ 108 w 438"/>
                                              <a:gd name="T7" fmla="*/ 164 h 795"/>
                                              <a:gd name="T8" fmla="*/ 63 w 438"/>
                                              <a:gd name="T9" fmla="*/ 173 h 795"/>
                                              <a:gd name="T10" fmla="*/ 44 w 438"/>
                                              <a:gd name="T11" fmla="*/ 228 h 795"/>
                                              <a:gd name="T12" fmla="*/ 54 w 438"/>
                                              <a:gd name="T13" fmla="*/ 274 h 795"/>
                                              <a:gd name="T14" fmla="*/ 35 w 438"/>
                                              <a:gd name="T15" fmla="*/ 347 h 795"/>
                                              <a:gd name="T16" fmla="*/ 63 w 438"/>
                                              <a:gd name="T17" fmla="*/ 493 h 795"/>
                                              <a:gd name="T18" fmla="*/ 81 w 438"/>
                                              <a:gd name="T19" fmla="*/ 512 h 795"/>
                                              <a:gd name="T20" fmla="*/ 90 w 438"/>
                                              <a:gd name="T21" fmla="*/ 557 h 795"/>
                                              <a:gd name="T22" fmla="*/ 127 w 438"/>
                                              <a:gd name="T23" fmla="*/ 566 h 795"/>
                                              <a:gd name="T24" fmla="*/ 246 w 438"/>
                                              <a:gd name="T25" fmla="*/ 612 h 795"/>
                                              <a:gd name="T26" fmla="*/ 255 w 438"/>
                                              <a:gd name="T27" fmla="*/ 676 h 795"/>
                                              <a:gd name="T28" fmla="*/ 282 w 438"/>
                                              <a:gd name="T29" fmla="*/ 685 h 795"/>
                                              <a:gd name="T30" fmla="*/ 319 w 438"/>
                                              <a:gd name="T31" fmla="*/ 722 h 795"/>
                                              <a:gd name="T32" fmla="*/ 337 w 438"/>
                                              <a:gd name="T33" fmla="*/ 777 h 795"/>
                                              <a:gd name="T34" fmla="*/ 438 w 438"/>
                                              <a:gd name="T35" fmla="*/ 795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8"/>
                                              <a:gd name="T55" fmla="*/ 0 h 795"/>
                                              <a:gd name="T56" fmla="*/ 438 w 438"/>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8" h="795">
                                                <a:moveTo>
                                                  <a:pt x="72" y="0"/>
                                                </a:moveTo>
                                                <a:cubicBezTo>
                                                  <a:pt x="81" y="6"/>
                                                  <a:pt x="93" y="9"/>
                                                  <a:pt x="99" y="18"/>
                                                </a:cubicBezTo>
                                                <a:cubicBezTo>
                                                  <a:pt x="109" y="34"/>
                                                  <a:pt x="118" y="73"/>
                                                  <a:pt x="118" y="73"/>
                                                </a:cubicBezTo>
                                                <a:cubicBezTo>
                                                  <a:pt x="115" y="103"/>
                                                  <a:pt x="123" y="137"/>
                                                  <a:pt x="108" y="164"/>
                                                </a:cubicBezTo>
                                                <a:cubicBezTo>
                                                  <a:pt x="101" y="177"/>
                                                  <a:pt x="76" y="164"/>
                                                  <a:pt x="63" y="173"/>
                                                </a:cubicBezTo>
                                                <a:cubicBezTo>
                                                  <a:pt x="47" y="184"/>
                                                  <a:pt x="51" y="210"/>
                                                  <a:pt x="44" y="228"/>
                                                </a:cubicBezTo>
                                                <a:cubicBezTo>
                                                  <a:pt x="47" y="243"/>
                                                  <a:pt x="48" y="259"/>
                                                  <a:pt x="54" y="274"/>
                                                </a:cubicBezTo>
                                                <a:cubicBezTo>
                                                  <a:pt x="69" y="314"/>
                                                  <a:pt x="97" y="327"/>
                                                  <a:pt x="35" y="347"/>
                                                </a:cubicBezTo>
                                                <a:cubicBezTo>
                                                  <a:pt x="17" y="401"/>
                                                  <a:pt x="0" y="473"/>
                                                  <a:pt x="63" y="493"/>
                                                </a:cubicBezTo>
                                                <a:cubicBezTo>
                                                  <a:pt x="69" y="499"/>
                                                  <a:pt x="78" y="504"/>
                                                  <a:pt x="81" y="512"/>
                                                </a:cubicBezTo>
                                                <a:cubicBezTo>
                                                  <a:pt x="87" y="526"/>
                                                  <a:pt x="80" y="545"/>
                                                  <a:pt x="90" y="557"/>
                                                </a:cubicBezTo>
                                                <a:cubicBezTo>
                                                  <a:pt x="98" y="567"/>
                                                  <a:pt x="115" y="563"/>
                                                  <a:pt x="127" y="566"/>
                                                </a:cubicBezTo>
                                                <a:cubicBezTo>
                                                  <a:pt x="162" y="603"/>
                                                  <a:pt x="209" y="577"/>
                                                  <a:pt x="246" y="612"/>
                                                </a:cubicBezTo>
                                                <a:cubicBezTo>
                                                  <a:pt x="249" y="633"/>
                                                  <a:pt x="245" y="657"/>
                                                  <a:pt x="255" y="676"/>
                                                </a:cubicBezTo>
                                                <a:cubicBezTo>
                                                  <a:pt x="259" y="685"/>
                                                  <a:pt x="274" y="680"/>
                                                  <a:pt x="282" y="685"/>
                                                </a:cubicBezTo>
                                                <a:cubicBezTo>
                                                  <a:pt x="297" y="694"/>
                                                  <a:pt x="306" y="710"/>
                                                  <a:pt x="319" y="722"/>
                                                </a:cubicBezTo>
                                                <a:cubicBezTo>
                                                  <a:pt x="325" y="740"/>
                                                  <a:pt x="318" y="773"/>
                                                  <a:pt x="337" y="777"/>
                                                </a:cubicBezTo>
                                                <a:cubicBezTo>
                                                  <a:pt x="372" y="784"/>
                                                  <a:pt x="403" y="795"/>
                                                  <a:pt x="438" y="795"/>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1" name="Freeform 40"/>
                                        <p:cNvSpPr/>
                                        <p:nvPr/>
                                      </p:nvSpPr>
                                      <p:spPr bwMode="auto">
                                        <a:xfrm>
                                          <a:off x="3163" y="2551"/>
                                          <a:ext cx="250" cy="408"/>
                                        </a:xfrm>
                                        <a:custGeom>
                                          <a:avLst/>
                                          <a:gdLst>
                                            <a:gd name="T0" fmla="*/ 0 w 250"/>
                                            <a:gd name="T1" fmla="*/ 0 h 408"/>
                                            <a:gd name="T2" fmla="*/ 10 w 250"/>
                                            <a:gd name="T3" fmla="*/ 55 h 408"/>
                                            <a:gd name="T4" fmla="*/ 37 w 250"/>
                                            <a:gd name="T5" fmla="*/ 64 h 408"/>
                                            <a:gd name="T6" fmla="*/ 46 w 250"/>
                                            <a:gd name="T7" fmla="*/ 100 h 408"/>
                                            <a:gd name="T8" fmla="*/ 64 w 250"/>
                                            <a:gd name="T9" fmla="*/ 119 h 408"/>
                                            <a:gd name="T10" fmla="*/ 74 w 250"/>
                                            <a:gd name="T11" fmla="*/ 146 h 408"/>
                                            <a:gd name="T12" fmla="*/ 92 w 250"/>
                                            <a:gd name="T13" fmla="*/ 174 h 408"/>
                                            <a:gd name="T14" fmla="*/ 55 w 250"/>
                                            <a:gd name="T15" fmla="*/ 183 h 408"/>
                                            <a:gd name="T16" fmla="*/ 74 w 250"/>
                                            <a:gd name="T17" fmla="*/ 228 h 408"/>
                                            <a:gd name="T18" fmla="*/ 55 w 250"/>
                                            <a:gd name="T19" fmla="*/ 247 h 408"/>
                                            <a:gd name="T20" fmla="*/ 37 w 250"/>
                                            <a:gd name="T21" fmla="*/ 274 h 408"/>
                                            <a:gd name="T22" fmla="*/ 46 w 250"/>
                                            <a:gd name="T23" fmla="*/ 320 h 408"/>
                                            <a:gd name="T24" fmla="*/ 74 w 250"/>
                                            <a:gd name="T25" fmla="*/ 329 h 408"/>
                                            <a:gd name="T26" fmla="*/ 83 w 250"/>
                                            <a:gd name="T27" fmla="*/ 366 h 408"/>
                                            <a:gd name="T28" fmla="*/ 202 w 250"/>
                                            <a:gd name="T29" fmla="*/ 402 h 408"/>
                                            <a:gd name="T30" fmla="*/ 247 w 250"/>
                                            <a:gd name="T31" fmla="*/ 384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408"/>
                                            <a:gd name="T50" fmla="*/ 250 w 250"/>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408">
                                              <a:moveTo>
                                                <a:pt x="0" y="0"/>
                                              </a:moveTo>
                                              <a:cubicBezTo>
                                                <a:pt x="3" y="18"/>
                                                <a:pt x="1" y="39"/>
                                                <a:pt x="10" y="55"/>
                                              </a:cubicBezTo>
                                              <a:cubicBezTo>
                                                <a:pt x="15" y="63"/>
                                                <a:pt x="31" y="57"/>
                                                <a:pt x="37" y="64"/>
                                              </a:cubicBezTo>
                                              <a:cubicBezTo>
                                                <a:pt x="45" y="74"/>
                                                <a:pt x="41" y="89"/>
                                                <a:pt x="46" y="100"/>
                                              </a:cubicBezTo>
                                              <a:cubicBezTo>
                                                <a:pt x="50" y="108"/>
                                                <a:pt x="58" y="113"/>
                                                <a:pt x="64" y="119"/>
                                              </a:cubicBezTo>
                                              <a:cubicBezTo>
                                                <a:pt x="67" y="128"/>
                                                <a:pt x="70" y="137"/>
                                                <a:pt x="74" y="146"/>
                                              </a:cubicBezTo>
                                              <a:cubicBezTo>
                                                <a:pt x="79" y="156"/>
                                                <a:pt x="97" y="164"/>
                                                <a:pt x="92" y="174"/>
                                              </a:cubicBezTo>
                                              <a:cubicBezTo>
                                                <a:pt x="86" y="185"/>
                                                <a:pt x="67" y="180"/>
                                                <a:pt x="55" y="183"/>
                                              </a:cubicBezTo>
                                              <a:cubicBezTo>
                                                <a:pt x="27" y="266"/>
                                                <a:pt x="56" y="152"/>
                                                <a:pt x="74" y="228"/>
                                              </a:cubicBezTo>
                                              <a:cubicBezTo>
                                                <a:pt x="76" y="237"/>
                                                <a:pt x="61" y="240"/>
                                                <a:pt x="55" y="247"/>
                                              </a:cubicBezTo>
                                              <a:cubicBezTo>
                                                <a:pt x="48" y="255"/>
                                                <a:pt x="43" y="265"/>
                                                <a:pt x="37" y="274"/>
                                              </a:cubicBezTo>
                                              <a:cubicBezTo>
                                                <a:pt x="40" y="289"/>
                                                <a:pt x="37" y="307"/>
                                                <a:pt x="46" y="320"/>
                                              </a:cubicBezTo>
                                              <a:cubicBezTo>
                                                <a:pt x="51" y="328"/>
                                                <a:pt x="68" y="321"/>
                                                <a:pt x="74" y="329"/>
                                              </a:cubicBezTo>
                                              <a:cubicBezTo>
                                                <a:pt x="82" y="339"/>
                                                <a:pt x="75" y="356"/>
                                                <a:pt x="83" y="366"/>
                                              </a:cubicBezTo>
                                              <a:cubicBezTo>
                                                <a:pt x="98" y="385"/>
                                                <a:pt x="189" y="400"/>
                                                <a:pt x="202" y="402"/>
                                              </a:cubicBezTo>
                                              <a:cubicBezTo>
                                                <a:pt x="250" y="392"/>
                                                <a:pt x="247" y="408"/>
                                                <a:pt x="247" y="384"/>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9" name="Freeform 41"/>
                                      <p:cNvSpPr/>
                                      <p:nvPr/>
                                    </p:nvSpPr>
                                    <p:spPr bwMode="auto">
                                      <a:xfrm>
                                        <a:off x="2313" y="3456"/>
                                        <a:ext cx="348" cy="183"/>
                                      </a:xfrm>
                                      <a:custGeom>
                                        <a:avLst/>
                                        <a:gdLst>
                                          <a:gd name="T0" fmla="*/ 348 w 348"/>
                                          <a:gd name="T1" fmla="*/ 183 h 183"/>
                                          <a:gd name="T2" fmla="*/ 210 w 348"/>
                                          <a:gd name="T3" fmla="*/ 137 h 183"/>
                                          <a:gd name="T4" fmla="*/ 183 w 348"/>
                                          <a:gd name="T5" fmla="*/ 119 h 183"/>
                                          <a:gd name="T6" fmla="*/ 128 w 348"/>
                                          <a:gd name="T7" fmla="*/ 101 h 183"/>
                                          <a:gd name="T8" fmla="*/ 37 w 348"/>
                                          <a:gd name="T9" fmla="*/ 55 h 183"/>
                                          <a:gd name="T10" fmla="*/ 0 w 348"/>
                                          <a:gd name="T11" fmla="*/ 0 h 183"/>
                                          <a:gd name="T12" fmla="*/ 0 60000 65536"/>
                                          <a:gd name="T13" fmla="*/ 0 60000 65536"/>
                                          <a:gd name="T14" fmla="*/ 0 60000 65536"/>
                                          <a:gd name="T15" fmla="*/ 0 60000 65536"/>
                                          <a:gd name="T16" fmla="*/ 0 60000 65536"/>
                                          <a:gd name="T17" fmla="*/ 0 60000 65536"/>
                                          <a:gd name="T18" fmla="*/ 0 w 348"/>
                                          <a:gd name="T19" fmla="*/ 0 h 183"/>
                                          <a:gd name="T20" fmla="*/ 348 w 348"/>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48" h="183">
                                            <a:moveTo>
                                              <a:pt x="348" y="183"/>
                                            </a:moveTo>
                                            <a:cubicBezTo>
                                              <a:pt x="294" y="132"/>
                                              <a:pt x="318" y="147"/>
                                              <a:pt x="210" y="137"/>
                                            </a:cubicBezTo>
                                            <a:cubicBezTo>
                                              <a:pt x="201" y="131"/>
                                              <a:pt x="193" y="123"/>
                                              <a:pt x="183" y="119"/>
                                            </a:cubicBezTo>
                                            <a:cubicBezTo>
                                              <a:pt x="165" y="111"/>
                                              <a:pt x="128" y="101"/>
                                              <a:pt x="128" y="101"/>
                                            </a:cubicBezTo>
                                            <a:cubicBezTo>
                                              <a:pt x="98" y="70"/>
                                              <a:pt x="80" y="64"/>
                                              <a:pt x="37" y="55"/>
                                            </a:cubicBezTo>
                                            <a:cubicBezTo>
                                              <a:pt x="18" y="37"/>
                                              <a:pt x="0" y="28"/>
                                              <a:pt x="0" y="0"/>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7" name="Freeform 42"/>
                                    <p:cNvSpPr/>
                                    <p:nvPr/>
                                  </p:nvSpPr>
                                  <p:spPr bwMode="auto">
                                    <a:xfrm>
                                      <a:off x="2447" y="3191"/>
                                      <a:ext cx="579" cy="475"/>
                                    </a:xfrm>
                                    <a:custGeom>
                                      <a:avLst/>
                                      <a:gdLst>
                                        <a:gd name="T0" fmla="*/ 433 w 579"/>
                                        <a:gd name="T1" fmla="*/ 0 h 475"/>
                                        <a:gd name="T2" fmla="*/ 287 w 579"/>
                                        <a:gd name="T3" fmla="*/ 55 h 475"/>
                                        <a:gd name="T4" fmla="*/ 186 w 579"/>
                                        <a:gd name="T5" fmla="*/ 46 h 475"/>
                                        <a:gd name="T6" fmla="*/ 195 w 579"/>
                                        <a:gd name="T7" fmla="*/ 219 h 475"/>
                                        <a:gd name="T8" fmla="*/ 232 w 579"/>
                                        <a:gd name="T9" fmla="*/ 228 h 475"/>
                                        <a:gd name="T10" fmla="*/ 250 w 579"/>
                                        <a:gd name="T11" fmla="*/ 247 h 475"/>
                                        <a:gd name="T12" fmla="*/ 287 w 579"/>
                                        <a:gd name="T13" fmla="*/ 238 h 475"/>
                                        <a:gd name="T14" fmla="*/ 332 w 579"/>
                                        <a:gd name="T15" fmla="*/ 219 h 475"/>
                                        <a:gd name="T16" fmla="*/ 406 w 579"/>
                                        <a:gd name="T17" fmla="*/ 265 h 475"/>
                                        <a:gd name="T18" fmla="*/ 488 w 579"/>
                                        <a:gd name="T19" fmla="*/ 228 h 475"/>
                                        <a:gd name="T20" fmla="*/ 570 w 579"/>
                                        <a:gd name="T21" fmla="*/ 219 h 475"/>
                                        <a:gd name="T22" fmla="*/ 579 w 579"/>
                                        <a:gd name="T23" fmla="*/ 192 h 475"/>
                                        <a:gd name="T24" fmla="*/ 524 w 579"/>
                                        <a:gd name="T25" fmla="*/ 91 h 475"/>
                                        <a:gd name="T26" fmla="*/ 570 w 579"/>
                                        <a:gd name="T27" fmla="*/ 201 h 475"/>
                                        <a:gd name="T28" fmla="*/ 479 w 579"/>
                                        <a:gd name="T29" fmla="*/ 219 h 475"/>
                                        <a:gd name="T30" fmla="*/ 424 w 579"/>
                                        <a:gd name="T31" fmla="*/ 228 h 475"/>
                                        <a:gd name="T32" fmla="*/ 387 w 579"/>
                                        <a:gd name="T33" fmla="*/ 265 h 475"/>
                                        <a:gd name="T34" fmla="*/ 342 w 579"/>
                                        <a:gd name="T35" fmla="*/ 228 h 475"/>
                                        <a:gd name="T36" fmla="*/ 314 w 579"/>
                                        <a:gd name="T37" fmla="*/ 219 h 475"/>
                                        <a:gd name="T38" fmla="*/ 287 w 579"/>
                                        <a:gd name="T39" fmla="*/ 228 h 475"/>
                                        <a:gd name="T40" fmla="*/ 268 w 579"/>
                                        <a:gd name="T41" fmla="*/ 247 h 475"/>
                                        <a:gd name="T42" fmla="*/ 204 w 579"/>
                                        <a:gd name="T43" fmla="*/ 265 h 475"/>
                                        <a:gd name="T44" fmla="*/ 195 w 579"/>
                                        <a:gd name="T45" fmla="*/ 338 h 475"/>
                                        <a:gd name="T46" fmla="*/ 214 w 579"/>
                                        <a:gd name="T47" fmla="*/ 439 h 475"/>
                                        <a:gd name="T48" fmla="*/ 195 w 579"/>
                                        <a:gd name="T49" fmla="*/ 420 h 475"/>
                                        <a:gd name="T50" fmla="*/ 186 w 579"/>
                                        <a:gd name="T51" fmla="*/ 366 h 475"/>
                                        <a:gd name="T52" fmla="*/ 195 w 579"/>
                                        <a:gd name="T53" fmla="*/ 448 h 475"/>
                                        <a:gd name="T54" fmla="*/ 95 w 579"/>
                                        <a:gd name="T55" fmla="*/ 256 h 475"/>
                                        <a:gd name="T56" fmla="*/ 76 w 579"/>
                                        <a:gd name="T57" fmla="*/ 201 h 475"/>
                                        <a:gd name="T58" fmla="*/ 12 w 579"/>
                                        <a:gd name="T59" fmla="*/ 146 h 475"/>
                                        <a:gd name="T60" fmla="*/ 3 w 579"/>
                                        <a:gd name="T61" fmla="*/ 91 h 4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9"/>
                                        <a:gd name="T94" fmla="*/ 0 h 475"/>
                                        <a:gd name="T95" fmla="*/ 579 w 579"/>
                                        <a:gd name="T96" fmla="*/ 475 h 4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9" h="475">
                                          <a:moveTo>
                                            <a:pt x="433" y="0"/>
                                          </a:moveTo>
                                          <a:cubicBezTo>
                                            <a:pt x="378" y="37"/>
                                            <a:pt x="357" y="46"/>
                                            <a:pt x="287" y="55"/>
                                          </a:cubicBezTo>
                                          <a:cubicBezTo>
                                            <a:pt x="246" y="47"/>
                                            <a:pt x="224" y="32"/>
                                            <a:pt x="186" y="46"/>
                                          </a:cubicBezTo>
                                          <a:cubicBezTo>
                                            <a:pt x="189" y="104"/>
                                            <a:pt x="181" y="163"/>
                                            <a:pt x="195" y="219"/>
                                          </a:cubicBezTo>
                                          <a:cubicBezTo>
                                            <a:pt x="198" y="231"/>
                                            <a:pt x="221" y="222"/>
                                            <a:pt x="232" y="228"/>
                                          </a:cubicBezTo>
                                          <a:cubicBezTo>
                                            <a:pt x="240" y="232"/>
                                            <a:pt x="244" y="241"/>
                                            <a:pt x="250" y="247"/>
                                          </a:cubicBezTo>
                                          <a:cubicBezTo>
                                            <a:pt x="262" y="244"/>
                                            <a:pt x="277" y="246"/>
                                            <a:pt x="287" y="238"/>
                                          </a:cubicBezTo>
                                          <a:cubicBezTo>
                                            <a:pt x="328" y="205"/>
                                            <a:pt x="251" y="199"/>
                                            <a:pt x="332" y="219"/>
                                          </a:cubicBezTo>
                                          <a:cubicBezTo>
                                            <a:pt x="355" y="242"/>
                                            <a:pt x="374" y="255"/>
                                            <a:pt x="406" y="265"/>
                                          </a:cubicBezTo>
                                          <a:cubicBezTo>
                                            <a:pt x="424" y="212"/>
                                            <a:pt x="429" y="218"/>
                                            <a:pt x="488" y="228"/>
                                          </a:cubicBezTo>
                                          <a:cubicBezTo>
                                            <a:pt x="515" y="225"/>
                                            <a:pt x="544" y="229"/>
                                            <a:pt x="570" y="219"/>
                                          </a:cubicBezTo>
                                          <a:cubicBezTo>
                                            <a:pt x="579" y="216"/>
                                            <a:pt x="579" y="201"/>
                                            <a:pt x="579" y="192"/>
                                          </a:cubicBezTo>
                                          <a:cubicBezTo>
                                            <a:pt x="579" y="162"/>
                                            <a:pt x="544" y="111"/>
                                            <a:pt x="524" y="91"/>
                                          </a:cubicBezTo>
                                          <a:cubicBezTo>
                                            <a:pt x="538" y="130"/>
                                            <a:pt x="557" y="162"/>
                                            <a:pt x="570" y="201"/>
                                          </a:cubicBezTo>
                                          <a:cubicBezTo>
                                            <a:pt x="551" y="258"/>
                                            <a:pt x="574" y="219"/>
                                            <a:pt x="479" y="219"/>
                                          </a:cubicBezTo>
                                          <a:cubicBezTo>
                                            <a:pt x="460" y="219"/>
                                            <a:pt x="442" y="225"/>
                                            <a:pt x="424" y="228"/>
                                          </a:cubicBezTo>
                                          <a:cubicBezTo>
                                            <a:pt x="423" y="229"/>
                                            <a:pt x="390" y="265"/>
                                            <a:pt x="387" y="265"/>
                                          </a:cubicBezTo>
                                          <a:cubicBezTo>
                                            <a:pt x="367" y="265"/>
                                            <a:pt x="356" y="236"/>
                                            <a:pt x="342" y="228"/>
                                          </a:cubicBezTo>
                                          <a:cubicBezTo>
                                            <a:pt x="334" y="223"/>
                                            <a:pt x="323" y="222"/>
                                            <a:pt x="314" y="219"/>
                                          </a:cubicBezTo>
                                          <a:cubicBezTo>
                                            <a:pt x="305" y="222"/>
                                            <a:pt x="295" y="223"/>
                                            <a:pt x="287" y="228"/>
                                          </a:cubicBezTo>
                                          <a:cubicBezTo>
                                            <a:pt x="279" y="233"/>
                                            <a:pt x="276" y="243"/>
                                            <a:pt x="268" y="247"/>
                                          </a:cubicBezTo>
                                          <a:cubicBezTo>
                                            <a:pt x="248" y="257"/>
                                            <a:pt x="225" y="258"/>
                                            <a:pt x="204" y="265"/>
                                          </a:cubicBezTo>
                                          <a:cubicBezTo>
                                            <a:pt x="201" y="289"/>
                                            <a:pt x="201" y="314"/>
                                            <a:pt x="195" y="338"/>
                                          </a:cubicBezTo>
                                          <a:cubicBezTo>
                                            <a:pt x="184" y="380"/>
                                            <a:pt x="140" y="415"/>
                                            <a:pt x="214" y="439"/>
                                          </a:cubicBezTo>
                                          <a:cubicBezTo>
                                            <a:pt x="208" y="433"/>
                                            <a:pt x="198" y="428"/>
                                            <a:pt x="195" y="420"/>
                                          </a:cubicBezTo>
                                          <a:cubicBezTo>
                                            <a:pt x="188" y="403"/>
                                            <a:pt x="186" y="348"/>
                                            <a:pt x="186" y="366"/>
                                          </a:cubicBezTo>
                                          <a:cubicBezTo>
                                            <a:pt x="186" y="393"/>
                                            <a:pt x="195" y="475"/>
                                            <a:pt x="195" y="448"/>
                                          </a:cubicBezTo>
                                          <a:cubicBezTo>
                                            <a:pt x="195" y="332"/>
                                            <a:pt x="204" y="278"/>
                                            <a:pt x="95" y="256"/>
                                          </a:cubicBezTo>
                                          <a:cubicBezTo>
                                            <a:pt x="94" y="252"/>
                                            <a:pt x="79" y="205"/>
                                            <a:pt x="76" y="201"/>
                                          </a:cubicBezTo>
                                          <a:cubicBezTo>
                                            <a:pt x="69" y="193"/>
                                            <a:pt x="24" y="157"/>
                                            <a:pt x="12" y="146"/>
                                          </a:cubicBezTo>
                                          <a:cubicBezTo>
                                            <a:pt x="0" y="110"/>
                                            <a:pt x="3" y="128"/>
                                            <a:pt x="3" y="91"/>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5" name="Oval 43"/>
                                  <p:cNvSpPr>
                                    <a:spLocks noChangeArrowheads="1"/>
                                  </p:cNvSpPr>
                                  <p:nvPr/>
                                </p:nvSpPr>
                                <p:spPr bwMode="auto">
                                  <a:xfrm>
                                    <a:off x="2832" y="1008"/>
                                    <a:ext cx="52" cy="48"/>
                                  </a:xfrm>
                                  <a:prstGeom prst="ellipse">
                                    <a:avLst/>
                                  </a:prstGeom>
                                  <a:solidFill>
                                    <a:srgbClr val="FF0000">
                                      <a:alpha val="0"/>
                                    </a:srgbClr>
                                  </a:solidFill>
                                  <a:ln w="9525">
                                    <a:solidFill>
                                      <a:srgbClr val="800080"/>
                                    </a:solidFill>
                                    <a:rou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23" name="Oval 44"/>
                                <p:cNvSpPr>
                                  <a:spLocks noChangeArrowheads="1"/>
                                </p:cNvSpPr>
                                <p:nvPr/>
                              </p:nvSpPr>
                              <p:spPr bwMode="auto">
                                <a:xfrm>
                                  <a:off x="3888" y="3120"/>
                                  <a:ext cx="48" cy="48"/>
                                </a:xfrm>
                                <a:prstGeom prst="ellipse">
                                  <a:avLst/>
                                </a:prstGeom>
                                <a:solidFill>
                                  <a:srgbClr val="FF0000">
                                    <a:alpha val="0"/>
                                  </a:srgbClr>
                                </a:solidFill>
                                <a:ln w="9525">
                                  <a:solidFill>
                                    <a:srgbClr val="993366"/>
                                  </a:solidFill>
                                  <a:rou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57389" name="AutoShape 45"/>
                              <p:cNvSpPr>
                                <a:spLocks noChangeArrowheads="1"/>
                              </p:cNvSpPr>
                              <p:nvPr/>
                            </p:nvSpPr>
                            <p:spPr bwMode="auto">
                              <a:xfrm>
                                <a:off x="2544" y="912"/>
                                <a:ext cx="48" cy="48"/>
                              </a:xfrm>
                              <a:prstGeom prst="star5">
                                <a:avLst/>
                              </a:prstGeom>
                              <a:solidFill>
                                <a:srgbClr val="FF3300">
                                  <a:alpha val="0"/>
                                </a:srgbClr>
                              </a:solidFill>
                              <a:ln w="9525">
                                <a:solidFill>
                                  <a:srgbClr val="FF0000"/>
                                </a:solidFill>
                                <a:miter lim="800000"/>
                              </a:ln>
                              <a:effectLst/>
                            </p:spPr>
                            <p:txBody>
                              <a:bodyPr wrap="none" anchor="ctr"/>
                              <a:lstStyle/>
                              <a:p>
                                <a:pPr eaLnBrk="1" hangingPunct="1">
                                  <a:defRPr/>
                                </a:pPr>
                                <a:endParaRPr lang="en-US"/>
                              </a:p>
                            </p:txBody>
                          </p:sp>
                        </p:grpSp>
                        <p:sp>
                          <p:nvSpPr>
                            <p:cNvPr id="4119" name="Oval 46"/>
                            <p:cNvSpPr>
                              <a:spLocks noChangeArrowheads="1"/>
                            </p:cNvSpPr>
                            <p:nvPr/>
                          </p:nvSpPr>
                          <p:spPr bwMode="auto">
                            <a:xfrm>
                              <a:off x="1728" y="1488"/>
                              <a:ext cx="52" cy="48"/>
                            </a:xfrm>
                            <a:prstGeom prst="ellipse">
                              <a:avLst/>
                            </a:prstGeom>
                            <a:solidFill>
                              <a:srgbClr val="FF0000">
                                <a:alpha val="0"/>
                              </a:srgbClr>
                            </a:solidFill>
                            <a:ln w="9525">
                              <a:solidFill>
                                <a:srgbClr val="800080"/>
                              </a:solidFill>
                              <a:rou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7" name="Oval 47"/>
                          <p:cNvSpPr>
                            <a:spLocks noChangeArrowheads="1"/>
                          </p:cNvSpPr>
                          <p:nvPr/>
                        </p:nvSpPr>
                        <p:spPr bwMode="auto">
                          <a:xfrm>
                            <a:off x="2688" y="2256"/>
                            <a:ext cx="52" cy="48"/>
                          </a:xfrm>
                          <a:prstGeom prst="ellipse">
                            <a:avLst/>
                          </a:prstGeom>
                          <a:solidFill>
                            <a:srgbClr val="FF0000">
                              <a:alpha val="0"/>
                            </a:srgbClr>
                          </a:solidFill>
                          <a:ln w="9525">
                            <a:solidFill>
                              <a:srgbClr val="800080"/>
                            </a:solidFill>
                            <a:rou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5" name="Oval 48"/>
                        <p:cNvSpPr>
                          <a:spLocks noChangeArrowheads="1"/>
                        </p:cNvSpPr>
                        <p:nvPr/>
                      </p:nvSpPr>
                      <p:spPr bwMode="auto">
                        <a:xfrm>
                          <a:off x="2256" y="3648"/>
                          <a:ext cx="52" cy="48"/>
                        </a:xfrm>
                        <a:prstGeom prst="ellipse">
                          <a:avLst/>
                        </a:prstGeom>
                        <a:solidFill>
                          <a:srgbClr val="FF0000">
                            <a:alpha val="0"/>
                          </a:srgbClr>
                        </a:solidFill>
                        <a:ln w="9525">
                          <a:solidFill>
                            <a:srgbClr val="800080"/>
                          </a:solidFill>
                          <a:rou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3" name="Text Box 49"/>
                      <p:cNvSpPr txBox="1">
                        <a:spLocks noChangeArrowheads="1"/>
                      </p:cNvSpPr>
                      <p:nvPr/>
                    </p:nvSpPr>
                    <p:spPr bwMode="auto">
                      <a:xfrm>
                        <a:off x="960" y="960"/>
                        <a:ext cx="394"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HÀ NỘI</a:t>
                        </a:r>
                        <a:endParaRPr lang="en-US" sz="800" b="1">
                          <a:solidFill>
                            <a:srgbClr val="FF3300"/>
                          </a:solidFill>
                          <a:latin typeface="Bodoni MT Black" panose="02070A03080606020203" pitchFamily="18" charset="0"/>
                        </a:endParaRPr>
                      </a:p>
                    </p:txBody>
                  </p:sp>
                </p:grpSp>
              </p:grpSp>
            </p:grpSp>
          </p:grpSp>
          <p:sp>
            <p:nvSpPr>
              <p:cNvPr id="4105" name="Text Box 50"/>
              <p:cNvSpPr txBox="1">
                <a:spLocks noChangeArrowheads="1"/>
              </p:cNvSpPr>
              <p:nvPr/>
            </p:nvSpPr>
            <p:spPr bwMode="auto">
              <a:xfrm>
                <a:off x="1681" y="3600"/>
                <a:ext cx="49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TP HCM</a:t>
                </a:r>
                <a:endParaRPr lang="en-US" sz="800" b="1">
                  <a:solidFill>
                    <a:srgbClr val="FF3300"/>
                  </a:solidFill>
                  <a:latin typeface="Bodoni MT Black" panose="02070A03080606020203" pitchFamily="18" charset="0"/>
                </a:endParaRPr>
              </a:p>
            </p:txBody>
          </p:sp>
        </p:grpSp>
        <p:sp>
          <p:nvSpPr>
            <p:cNvPr id="4103" name="Text Box 51"/>
            <p:cNvSpPr txBox="1">
              <a:spLocks noChangeArrowheads="1"/>
            </p:cNvSpPr>
            <p:nvPr/>
          </p:nvSpPr>
          <p:spPr bwMode="auto">
            <a:xfrm>
              <a:off x="2545" y="3073"/>
              <a:ext cx="585"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NHA TRANG</a:t>
              </a:r>
              <a:endParaRPr lang="en-US" sz="800" b="1">
                <a:solidFill>
                  <a:srgbClr val="FF3300"/>
                </a:solidFill>
                <a:latin typeface="Bodoni MT Black" panose="02070A03080606020203" pitchFamily="18" charset="0"/>
              </a:endParaRPr>
            </a:p>
          </p:txBody>
        </p:sp>
      </p:grpSp>
      <p:sp>
        <p:nvSpPr>
          <p:cNvPr id="57396" name="Text Box 52"/>
          <p:cNvSpPr txBox="1">
            <a:spLocks noChangeArrowheads="1"/>
          </p:cNvSpPr>
          <p:nvPr/>
        </p:nvSpPr>
        <p:spPr bwMode="auto">
          <a:xfrm>
            <a:off x="1" y="102760"/>
            <a:ext cx="12192000" cy="6032421"/>
          </a:xfrm>
          <a:prstGeom prst="rect">
            <a:avLst/>
          </a:prstGeom>
          <a:noFill/>
          <a:ln w="9525">
            <a:noFill/>
            <a:miter lim="800000"/>
          </a:ln>
          <a:effec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ts val="600"/>
              </a:spcBef>
              <a:defRPr/>
            </a:pPr>
            <a:r>
              <a:rPr lang="en-US" sz="4000" b="1" dirty="0">
                <a:solidFill>
                  <a:srgbClr val="FF0066"/>
                </a:solidFill>
                <a:effectLst>
                  <a:outerShdw blurRad="38100" dist="38100" dir="2700000" algn="tl">
                    <a:srgbClr val="C0C0C0"/>
                  </a:outerShdw>
                </a:effectLst>
              </a:rPr>
              <a:t>CHÀO MỪNG CÁC EM ĐẾN VỚI </a:t>
            </a:r>
            <a:endParaRPr lang="en-US" sz="4000" b="1" dirty="0">
              <a:solidFill>
                <a:srgbClr val="FF0066"/>
              </a:solidFill>
              <a:effectLst>
                <a:outerShdw blurRad="38100" dist="38100" dir="2700000" algn="tl">
                  <a:srgbClr val="C0C0C0"/>
                </a:outerShdw>
              </a:effectLst>
            </a:endParaRPr>
          </a:p>
          <a:p>
            <a:pPr algn="ctr" eaLnBrk="1" hangingPunct="1">
              <a:spcBef>
                <a:spcPts val="600"/>
              </a:spcBef>
              <a:defRPr/>
            </a:pPr>
            <a:r>
              <a:rPr lang="en-US" sz="4000" b="1" dirty="0">
                <a:solidFill>
                  <a:srgbClr val="FF0066"/>
                </a:solidFill>
                <a:effectLst>
                  <a:outerShdw blurRad="38100" dist="38100" dir="2700000" algn="tl">
                    <a:srgbClr val="C0C0C0"/>
                  </a:outerShdw>
                </a:effectLst>
              </a:rPr>
              <a:t>BÀI HỌC LỊCH SỬ 7</a:t>
            </a:r>
            <a:endParaRPr lang="en-US" sz="3600" b="1" dirty="0">
              <a:solidFill>
                <a:srgbClr val="FF0066"/>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r" eaLnBrk="1" hangingPunct="1">
              <a:defRPr/>
            </a:pPr>
            <a:r>
              <a:rPr lang="en-US" sz="2800" b="1" dirty="0" err="1">
                <a:solidFill>
                  <a:srgbClr val="FF0000"/>
                </a:solidFill>
                <a:effectLst>
                  <a:outerShdw blurRad="38100" dist="38100" dir="2700000" algn="tl">
                    <a:srgbClr val="C0C0C0"/>
                  </a:outerShdw>
                </a:effectLst>
              </a:rPr>
              <a:t>Giáo</a:t>
            </a:r>
            <a:r>
              <a:rPr lang="en-US" sz="2800" b="1" dirty="0">
                <a:solidFill>
                  <a:srgbClr val="FF0000"/>
                </a:solidFill>
                <a:effectLst>
                  <a:outerShdw blurRad="38100" dist="38100" dir="2700000" algn="tl">
                    <a:srgbClr val="C0C0C0"/>
                  </a:outerShdw>
                </a:effectLst>
              </a:rPr>
              <a:t> </a:t>
            </a:r>
            <a:r>
              <a:rPr lang="en-US" sz="2800" b="1" dirty="0" err="1">
                <a:solidFill>
                  <a:srgbClr val="FF0000"/>
                </a:solidFill>
                <a:effectLst>
                  <a:outerShdw blurRad="38100" dist="38100" dir="2700000" algn="tl">
                    <a:srgbClr val="C0C0C0"/>
                  </a:outerShdw>
                </a:effectLst>
              </a:rPr>
              <a:t>viên</a:t>
            </a:r>
            <a:r>
              <a:rPr lang="en-US" sz="2800" b="1" dirty="0" smtClean="0">
                <a:solidFill>
                  <a:srgbClr val="FF0000"/>
                </a:solidFill>
                <a:effectLst>
                  <a:outerShdw blurRad="38100" dist="38100" dir="2700000" algn="tl">
                    <a:srgbClr val="C0C0C0"/>
                  </a:outerShdw>
                </a:effectLst>
              </a:rPr>
              <a:t>:</a:t>
            </a:r>
            <a:endParaRPr lang="en-US" b="1" dirty="0">
              <a:solidFill>
                <a:srgbClr val="0000CC"/>
              </a:solidFill>
              <a:effectLst>
                <a:outerShdw blurRad="38100" dist="38100" dir="2700000" algn="tl">
                  <a:srgbClr val="C0C0C0"/>
                </a:outerShdw>
              </a:effectLst>
            </a:endParaRPr>
          </a:p>
        </p:txBody>
      </p:sp>
      <p:pic>
        <p:nvPicPr>
          <p:cNvPr id="53" name="Picture 52"/>
          <p:cNvPicPr>
            <a:picLocks noChangeAspect="1"/>
          </p:cNvPicPr>
          <p:nvPr/>
        </p:nvPicPr>
        <p:blipFill rotWithShape="1">
          <a:blip r:embed="rId2"/>
          <a:srcRect r="963"/>
          <a:stretch>
            <a:fillRect/>
          </a:stretch>
        </p:blipFill>
        <p:spPr>
          <a:xfrm rot="12870486" flipV="1">
            <a:off x="11393646" y="271581"/>
            <a:ext cx="772474" cy="56822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endCondLst>
                                    <p:cond evt="onNext" delay="0">
                                      <p:tgtEl>
                                        <p:sldTgt/>
                                      </p:tgtEl>
                                    </p:cond>
                                  </p:endCondLst>
                                  <p:childTnLst>
                                    <p:animRot by="-21600000">
                                      <p:cBhvr>
                                        <p:cTn id="6" dur="20000" fill="hold"/>
                                        <p:tgtEl>
                                          <p:spTgt spid="573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959556" y="773317"/>
            <a:ext cx="5181600" cy="74463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2. </a:t>
            </a:r>
            <a:r>
              <a:rPr lang="vi-VN" sz="2400" b="1" dirty="0">
                <a:solidFill>
                  <a:srgbClr val="FF0000"/>
                </a:solidFill>
                <a:latin typeface="Times New Roman" panose="02020603050405020304" pitchFamily="18" charset="0"/>
                <a:cs typeface="Times New Roman" panose="02020603050405020304" pitchFamily="18" charset="0"/>
              </a:rPr>
              <a:t>Cuộc kháng chiến </a:t>
            </a:r>
            <a:r>
              <a:rPr lang="en-US" sz="2400" b="1" dirty="0" err="1" smtClean="0">
                <a:solidFill>
                  <a:srgbClr val="FF0000"/>
                </a:solidFill>
                <a:latin typeface="Times New Roman" panose="02020603050405020304" pitchFamily="18" charset="0"/>
                <a:cs typeface="Times New Roman" panose="02020603050405020304" pitchFamily="18" charset="0"/>
              </a:rPr>
              <a:t>lần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thứ</a:t>
            </a:r>
            <a:r>
              <a:rPr lang="en-US" sz="2400" b="1" dirty="0" smtClean="0">
                <a:solidFill>
                  <a:srgbClr val="FF0000"/>
                </a:solidFill>
                <a:latin typeface="Times New Roman" panose="02020603050405020304" pitchFamily="18" charset="0"/>
                <a:cs typeface="Times New Roman" panose="02020603050405020304" pitchFamily="18" charset="0"/>
              </a:rPr>
              <a:t> 2, </a:t>
            </a:r>
            <a:r>
              <a:rPr lang="vi-VN" sz="2400" b="1" dirty="0" smtClean="0">
                <a:solidFill>
                  <a:srgbClr val="FF0000"/>
                </a:solidFill>
                <a:latin typeface="Times New Roman" panose="02020603050405020304" pitchFamily="18" charset="0"/>
                <a:cs typeface="Times New Roman" panose="02020603050405020304" pitchFamily="18" charset="0"/>
              </a:rPr>
              <a:t>chống </a:t>
            </a:r>
            <a:r>
              <a:rPr lang="vi-VN" sz="2400" b="1" dirty="0">
                <a:solidFill>
                  <a:srgbClr val="FF0000"/>
                </a:solidFill>
                <a:latin typeface="Times New Roman" panose="02020603050405020304" pitchFamily="18" charset="0"/>
                <a:cs typeface="Times New Roman" panose="02020603050405020304" pitchFamily="18" charset="0"/>
              </a:rPr>
              <a:t>quân xâm lược Nguyên </a:t>
            </a:r>
            <a:r>
              <a:rPr lang="en-US" sz="2400" b="1" dirty="0" smtClean="0">
                <a:solidFill>
                  <a:srgbClr val="FF0000"/>
                </a:solidFill>
                <a:latin typeface="Times New Roman" panose="02020603050405020304" pitchFamily="18" charset="0"/>
                <a:cs typeface="Times New Roman" panose="02020603050405020304" pitchFamily="18" charset="0"/>
              </a:rPr>
              <a:t>(</a:t>
            </a:r>
            <a:r>
              <a:rPr lang="vi-VN" sz="2400" b="1" dirty="0" smtClean="0">
                <a:solidFill>
                  <a:srgbClr val="FF0000"/>
                </a:solidFill>
                <a:latin typeface="Times New Roman" panose="02020603050405020304" pitchFamily="18" charset="0"/>
                <a:cs typeface="Times New Roman" panose="02020603050405020304" pitchFamily="18" charset="0"/>
              </a:rPr>
              <a:t>1285</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198224" y="1583382"/>
            <a:ext cx="4873517" cy="3416320"/>
          </a:xfrm>
          <a:prstGeom prst="rect">
            <a:avLst/>
          </a:prstGeom>
        </p:spPr>
        <p:txBody>
          <a:bodyPr wrap="square">
            <a:spAutoFit/>
          </a:bodyPr>
          <a:lstStyle/>
          <a:p>
            <a:pPr algn="just">
              <a:spcAft>
                <a:spcPts val="0"/>
              </a:spcAft>
            </a:pPr>
            <a:r>
              <a:rPr lang="en-US" sz="2400" dirty="0" smtClean="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Tháng</a:t>
            </a:r>
            <a:r>
              <a:rPr lang="en-US" sz="2400" dirty="0">
                <a:latin typeface="Times New Roman" panose="02020603050405020304" pitchFamily="18" charset="0"/>
                <a:ea typeface="Times New Roman" panose="02020603050405020304" pitchFamily="18" charset="0"/>
              </a:rPr>
              <a:t> 1/1285, </a:t>
            </a:r>
            <a:r>
              <a:rPr lang="en-US" sz="2400" dirty="0" err="1">
                <a:latin typeface="Times New Roman" panose="02020603050405020304" pitchFamily="18" charset="0"/>
                <a:ea typeface="Times New Roman" panose="02020603050405020304" pitchFamily="18" charset="0"/>
              </a:rPr>
              <a:t>Thoát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dẫn</a:t>
            </a:r>
            <a:r>
              <a:rPr lang="en-US" sz="2400" dirty="0">
                <a:latin typeface="Times New Roman" panose="02020603050405020304" pitchFamily="18" charset="0"/>
                <a:ea typeface="Times New Roman" panose="02020603050405020304" pitchFamily="18" charset="0"/>
              </a:rPr>
              <a:t> 50 </a:t>
            </a:r>
            <a:r>
              <a:rPr lang="en-US" sz="2400" dirty="0" err="1">
                <a:latin typeface="Times New Roman" panose="02020603050405020304" pitchFamily="18" charset="0"/>
                <a:ea typeface="Times New Roman" panose="02020603050405020304" pitchFamily="18" charset="0"/>
              </a:rPr>
              <a:t>vạn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toa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đô</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dẫn</a:t>
            </a:r>
            <a:r>
              <a:rPr lang="en-US" sz="2400" dirty="0">
                <a:latin typeface="Times New Roman" panose="02020603050405020304" pitchFamily="18" charset="0"/>
                <a:ea typeface="Times New Roman" panose="02020603050405020304" pitchFamily="18" charset="0"/>
              </a:rPr>
              <a:t> 10 </a:t>
            </a:r>
            <a:r>
              <a:rPr lang="en-US" sz="2400" dirty="0" err="1">
                <a:latin typeface="Times New Roman" panose="02020603050405020304" pitchFamily="18" charset="0"/>
                <a:ea typeface="Times New Roman" panose="02020603050405020304" pitchFamily="18" charset="0"/>
              </a:rPr>
              <a:t>vạn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Việt</a:t>
            </a:r>
            <a:r>
              <a:rPr lang="en-US" sz="24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sym typeface="Wingdings" panose="05000000000000000000" pitchFamily="2" charset="2"/>
              </a:rPr>
              <a:t></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Thế</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giặc</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vườn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trống</a:t>
            </a:r>
            <a:r>
              <a:rPr lang="en-US" sz="24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Tháng</a:t>
            </a:r>
            <a:r>
              <a:rPr lang="en-US" sz="2400" dirty="0">
                <a:latin typeface="Times New Roman" panose="02020603050405020304" pitchFamily="18" charset="0"/>
                <a:ea typeface="Times New Roman" panose="02020603050405020304" pitchFamily="18" charset="0"/>
              </a:rPr>
              <a:t> 5/1285, </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Tây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phóng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đô</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lợi</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14" name="Picture 13"/>
          <p:cNvPicPr>
            <a:picLocks noChangeAspect="1"/>
          </p:cNvPicPr>
          <p:nvPr/>
        </p:nvPicPr>
        <p:blipFill rotWithShape="1">
          <a:blip r:embed="rId1"/>
          <a:srcRect r="963"/>
          <a:stretch>
            <a:fillRect/>
          </a:stretch>
        </p:blipFill>
        <p:spPr>
          <a:xfrm rot="12870486" flipV="1">
            <a:off x="11393646" y="271581"/>
            <a:ext cx="772474" cy="568229"/>
          </a:xfrm>
          <a:prstGeom prst="rect">
            <a:avLst/>
          </a:prstGeom>
        </p:spPr>
      </p:pic>
      <p:sp>
        <p:nvSpPr>
          <p:cNvPr id="15" name="TextBox 14"/>
          <p:cNvSpPr txBox="1"/>
          <p:nvPr/>
        </p:nvSpPr>
        <p:spPr>
          <a:xfrm>
            <a:off x="1102083" y="0"/>
            <a:ext cx="9658670" cy="707886"/>
          </a:xfrm>
          <a:prstGeom prst="rect">
            <a:avLst/>
          </a:prstGeom>
          <a:noFill/>
        </p:spPr>
        <p:txBody>
          <a:bodyPr wrap="non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BÀI 17. BA LẦN KHÁNG CHIẾN </a:t>
            </a:r>
            <a:r>
              <a:rPr lang="en-US" sz="2000" b="1" dirty="0" smtClean="0">
                <a:solidFill>
                  <a:srgbClr val="FF0000"/>
                </a:solidFill>
                <a:latin typeface="Times New Roman" panose="02020603050405020304" pitchFamily="18" charset="0"/>
                <a:cs typeface="Times New Roman" panose="02020603050405020304" pitchFamily="18" charset="0"/>
              </a:rPr>
              <a:t>CHỐNG </a:t>
            </a:r>
            <a:r>
              <a:rPr lang="en-US" sz="2000" b="1" dirty="0">
                <a:solidFill>
                  <a:srgbClr val="FF0000"/>
                </a:solidFill>
                <a:latin typeface="Times New Roman" panose="02020603050405020304" pitchFamily="18" charset="0"/>
                <a:cs typeface="Times New Roman" panose="02020603050405020304" pitchFamily="18" charset="0"/>
              </a:rPr>
              <a:t>QUÂN XÂM LƯỢC MÔNG – </a:t>
            </a:r>
            <a:r>
              <a:rPr lang="en-US" sz="2000" b="1" dirty="0" smtClean="0">
                <a:solidFill>
                  <a:srgbClr val="FF0000"/>
                </a:solidFill>
                <a:latin typeface="Times New Roman" panose="02020603050405020304" pitchFamily="18" charset="0"/>
                <a:cs typeface="Times New Roman" panose="02020603050405020304" pitchFamily="18" charset="0"/>
              </a:rPr>
              <a:t>NGUYÊN </a:t>
            </a:r>
            <a:endParaRPr lang="en-US" sz="2000" b="1" dirty="0" smtClean="0">
              <a:solidFill>
                <a:srgbClr val="FF0000"/>
              </a:solidFill>
              <a:latin typeface="Times New Roman" panose="02020603050405020304" pitchFamily="18" charset="0"/>
              <a:cs typeface="Times New Roman" panose="02020603050405020304" pitchFamily="18" charset="0"/>
            </a:endParaRPr>
          </a:p>
          <a:p>
            <a:pPr algn="ctr"/>
            <a:r>
              <a:rPr lang="en-US" sz="2000" b="1" dirty="0" smtClean="0">
                <a:solidFill>
                  <a:srgbClr val="FF0000"/>
                </a:solidFill>
                <a:latin typeface="Times New Roman" panose="02020603050405020304" pitchFamily="18" charset="0"/>
                <a:cs typeface="Times New Roman" panose="02020603050405020304" pitchFamily="18" charset="0"/>
              </a:rPr>
              <a:t>CỦA NHÀ TRẦN (THẾ KỈ XIII)</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342384" y="810648"/>
            <a:ext cx="5578067" cy="2677656"/>
          </a:xfrm>
          <a:prstGeom prst="rect">
            <a:avLst/>
          </a:prstGeom>
        </p:spPr>
        <p:txBody>
          <a:bodyPr wrap="square">
            <a:spAutoFit/>
          </a:bodyPr>
          <a:lstStyle/>
          <a:p>
            <a:pPr algn="just">
              <a:spcAft>
                <a:spcPts val="0"/>
              </a:spcAft>
            </a:pPr>
            <a:r>
              <a:rPr lang="en-US" sz="2400" b="1" dirty="0" err="1">
                <a:solidFill>
                  <a:srgbClr val="00B0F0"/>
                </a:solidFill>
                <a:latin typeface="Times New Roman" panose="02020603050405020304" pitchFamily="18" charset="0"/>
                <a:ea typeface="Times New Roman" panose="02020603050405020304" pitchFamily="18" charset="0"/>
              </a:rPr>
              <a:t>Đọc</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thông</a:t>
            </a:r>
            <a:r>
              <a:rPr lang="en-US" sz="2400" b="1" dirty="0">
                <a:solidFill>
                  <a:srgbClr val="00B0F0"/>
                </a:solidFill>
                <a:latin typeface="Times New Roman" panose="02020603050405020304" pitchFamily="18" charset="0"/>
                <a:ea typeface="Times New Roman" panose="02020603050405020304" pitchFamily="18" charset="0"/>
              </a:rPr>
              <a:t> tin, </a:t>
            </a:r>
            <a:r>
              <a:rPr lang="en-US" sz="2400" b="1" dirty="0" err="1">
                <a:solidFill>
                  <a:srgbClr val="00B0F0"/>
                </a:solidFill>
                <a:latin typeface="Times New Roman" panose="02020603050405020304" pitchFamily="18" charset="0"/>
                <a:ea typeface="Times New Roman" panose="02020603050405020304" pitchFamily="18" charset="0"/>
              </a:rPr>
              <a:t>tư</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liệu</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và</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quan</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sát</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lược</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đồ</a:t>
            </a:r>
            <a:r>
              <a:rPr lang="en-US" sz="2400" b="1" dirty="0">
                <a:solidFill>
                  <a:srgbClr val="00B0F0"/>
                </a:solidFill>
                <a:latin typeface="Times New Roman" panose="02020603050405020304" pitchFamily="18" charset="0"/>
                <a:ea typeface="Times New Roman" panose="02020603050405020304" pitchFamily="18" charset="0"/>
              </a:rPr>
              <a:t> 17.2, </a:t>
            </a:r>
            <a:r>
              <a:rPr lang="en-US" sz="2400" b="1" dirty="0" err="1">
                <a:solidFill>
                  <a:srgbClr val="00B0F0"/>
                </a:solidFill>
                <a:latin typeface="Times New Roman" panose="02020603050405020304" pitchFamily="18" charset="0"/>
                <a:ea typeface="Times New Roman" panose="02020603050405020304" pitchFamily="18" charset="0"/>
              </a:rPr>
              <a:t>bảng</a:t>
            </a:r>
            <a:r>
              <a:rPr lang="en-US" sz="2400" b="1" dirty="0">
                <a:solidFill>
                  <a:srgbClr val="00B0F0"/>
                </a:solidFill>
                <a:latin typeface="Times New Roman" panose="02020603050405020304" pitchFamily="18" charset="0"/>
                <a:ea typeface="Times New Roman" panose="02020603050405020304" pitchFamily="18" charset="0"/>
              </a:rPr>
              <a:t> 17, </a:t>
            </a:r>
            <a:r>
              <a:rPr lang="en-US" sz="2400" b="1" dirty="0" err="1" smtClean="0">
                <a:solidFill>
                  <a:srgbClr val="00B0F0"/>
                </a:solidFill>
                <a:latin typeface="Times New Roman" panose="02020603050405020304" pitchFamily="18" charset="0"/>
                <a:ea typeface="Times New Roman" panose="02020603050405020304" pitchFamily="18" charset="0"/>
              </a:rPr>
              <a:t>em</a:t>
            </a:r>
            <a:r>
              <a:rPr lang="en-US" sz="2400" b="1" dirty="0" smtClean="0">
                <a:solidFill>
                  <a:srgbClr val="00B0F0"/>
                </a:solidFill>
                <a:latin typeface="Times New Roman" panose="02020603050405020304" pitchFamily="18" charset="0"/>
                <a:ea typeface="Times New Roman" panose="02020603050405020304" pitchFamily="18" charset="0"/>
              </a:rPr>
              <a:t> </a:t>
            </a:r>
            <a:r>
              <a:rPr lang="en-US" sz="2400" b="1" dirty="0" err="1" smtClean="0">
                <a:solidFill>
                  <a:srgbClr val="00B0F0"/>
                </a:solidFill>
                <a:latin typeface="Times New Roman" panose="02020603050405020304" pitchFamily="18" charset="0"/>
                <a:ea typeface="Times New Roman" panose="02020603050405020304" pitchFamily="18" charset="0"/>
              </a:rPr>
              <a:t>hãy</a:t>
            </a:r>
            <a:r>
              <a:rPr lang="en-US" sz="2400" b="1" dirty="0" smtClean="0">
                <a:solidFill>
                  <a:srgbClr val="00B0F0"/>
                </a:solidFill>
                <a:latin typeface="Times New Roman" panose="02020603050405020304" pitchFamily="18" charset="0"/>
                <a:ea typeface="Times New Roman" panose="02020603050405020304" pitchFamily="18" charset="0"/>
              </a:rPr>
              <a:t>:</a:t>
            </a:r>
            <a:endParaRPr lang="en-US" sz="2400" b="1" dirty="0" smtClean="0">
              <a:solidFill>
                <a:srgbClr val="00B0F0"/>
              </a:solidFill>
              <a:latin typeface="Times New Roman" panose="02020603050405020304" pitchFamily="18" charset="0"/>
              <a:ea typeface="Times New Roman" panose="02020603050405020304" pitchFamily="18" charset="0"/>
            </a:endParaRPr>
          </a:p>
          <a:p>
            <a:pPr algn="just">
              <a:spcAft>
                <a:spcPts val="0"/>
              </a:spcAft>
            </a:pPr>
            <a:r>
              <a:rPr lang="en-US" sz="2400" dirty="0" smtClean="0">
                <a:latin typeface="Times New Roman" panose="02020603050405020304" pitchFamily="18" charset="0"/>
                <a:ea typeface="Times New Roman" panose="02020603050405020304" pitchFamily="18" charset="0"/>
              </a:rPr>
              <a:t>1.Tóm </a:t>
            </a:r>
            <a:r>
              <a:rPr lang="en-US" sz="2400" dirty="0" err="1">
                <a:latin typeface="Times New Roman" panose="02020603050405020304" pitchFamily="18" charset="0"/>
                <a:ea typeface="Times New Roman" panose="02020603050405020304" pitchFamily="18" charset="0"/>
              </a:rPr>
              <a:t>tắt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(1285)</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smtClean="0">
                <a:latin typeface="Times New Roman" panose="02020603050405020304" pitchFamily="18" charset="0"/>
                <a:ea typeface="Times New Roman" panose="02020603050405020304" pitchFamily="18" charset="0"/>
              </a:rPr>
              <a:t>2.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vua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6249190" y="3780439"/>
            <a:ext cx="5671261" cy="2246769"/>
          </a:xfrm>
          <a:prstGeom prst="rect">
            <a:avLst/>
          </a:prstGeom>
        </p:spPr>
        <p:txBody>
          <a:bodyPr wrap="square">
            <a:spAutoFit/>
          </a:bodyPr>
          <a:lstStyle/>
          <a:p>
            <a:pPr algn="just">
              <a:spcAft>
                <a:spcPts val="0"/>
              </a:spcAft>
            </a:pPr>
            <a:r>
              <a:rPr lang="vi-VN" sz="2000" dirty="0">
                <a:solidFill>
                  <a:srgbClr val="000000"/>
                </a:solidFill>
                <a:latin typeface="Times New Roman" panose="02020603050405020304" pitchFamily="18" charset="0"/>
                <a:cs typeface="Times New Roman" panose="02020603050405020304" pitchFamily="18" charset="0"/>
              </a:rPr>
              <a:t>Vua Trần Nhân Tông là người lãnh đạo tối cao còn Hưng Đạo Đại vương Trần Quốc Tuấn giữ vai trò là tổng chỉ huy </a:t>
            </a:r>
            <a:r>
              <a:rPr lang="en-US" sz="2000" dirty="0" err="1" smtClean="0">
                <a:solidFill>
                  <a:srgbClr val="000000"/>
                </a:solidFill>
                <a:latin typeface="Times New Roman" panose="02020603050405020304" pitchFamily="18" charset="0"/>
                <a:cs typeface="Times New Roman" panose="02020603050405020304" pitchFamily="18" charset="0"/>
              </a:rPr>
              <a:t>quân</a:t>
            </a:r>
            <a:r>
              <a:rPr lang="en-US" sz="2000" dirty="0" smtClean="0">
                <a:solidFill>
                  <a:srgbClr val="000000"/>
                </a:solidFill>
                <a:latin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cs typeface="Times New Roman" panose="02020603050405020304" pitchFamily="18" charset="0"/>
              </a:rPr>
              <a:t>đội</a:t>
            </a:r>
            <a:r>
              <a:rPr lang="en-US" sz="2000" dirty="0" smtClean="0">
                <a:solidFill>
                  <a:srgbClr val="000000"/>
                </a:solidFill>
                <a:latin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cs typeface="Times New Roman" panose="02020603050405020304" pitchFamily="18" charset="0"/>
              </a:rPr>
              <a:t>trong</a:t>
            </a:r>
            <a:r>
              <a:rPr lang="vi-VN" sz="2000" dirty="0" smtClean="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Times New Roman" panose="02020603050405020304" pitchFamily="18" charset="0"/>
                <a:cs typeface="Times New Roman" panose="02020603050405020304" pitchFamily="18" charset="0"/>
              </a:rPr>
              <a:t>cuộc kháng </a:t>
            </a:r>
            <a:r>
              <a:rPr lang="vi-VN" sz="2000" dirty="0" smtClean="0">
                <a:solidFill>
                  <a:srgbClr val="000000"/>
                </a:solidFill>
                <a:latin typeface="Times New Roman" panose="02020603050405020304" pitchFamily="18" charset="0"/>
                <a:cs typeface="Times New Roman" panose="02020603050405020304" pitchFamily="18" charset="0"/>
              </a:rPr>
              <a:t>chiến.</a:t>
            </a:r>
            <a:r>
              <a:rPr lang="en-US" sz="2000" dirty="0" smtClean="0">
                <a:solidFill>
                  <a:srgbClr val="000000"/>
                </a:solidFill>
                <a:latin typeface="Times New Roman" panose="02020603050405020304" pitchFamily="18" charset="0"/>
                <a:cs typeface="Times New Roman" panose="02020603050405020304" pitchFamily="18" charset="0"/>
              </a:rPr>
              <a:t> Đ</a:t>
            </a:r>
            <a:r>
              <a:rPr lang="vi-VN" sz="2000" dirty="0" smtClean="0">
                <a:solidFill>
                  <a:srgbClr val="000000"/>
                </a:solidFill>
                <a:latin typeface="Times New Roman" panose="02020603050405020304" pitchFamily="18" charset="0"/>
                <a:cs typeface="Times New Roman" panose="02020603050405020304" pitchFamily="18" charset="0"/>
              </a:rPr>
              <a:t>ề </a:t>
            </a:r>
            <a:r>
              <a:rPr lang="vi-VN" sz="2000" dirty="0">
                <a:solidFill>
                  <a:srgbClr val="000000"/>
                </a:solidFill>
                <a:latin typeface="Times New Roman" panose="02020603050405020304" pitchFamily="18" charset="0"/>
                <a:cs typeface="Times New Roman" panose="02020603050405020304" pitchFamily="18" charset="0"/>
              </a:rPr>
              <a:t>ra đường lối quân sự độc đáo, sáng tạo, </a:t>
            </a:r>
            <a:r>
              <a:rPr lang="en-US" sz="2000" dirty="0" err="1" smtClean="0">
                <a:solidFill>
                  <a:srgbClr val="000000"/>
                </a:solidFill>
                <a:latin typeface="Times New Roman" panose="02020603050405020304" pitchFamily="18" charset="0"/>
                <a:cs typeface="Times New Roman" panose="02020603050405020304" pitchFamily="18" charset="0"/>
              </a:rPr>
              <a:t>đồng</a:t>
            </a:r>
            <a:r>
              <a:rPr lang="en-US" sz="2000" dirty="0" smtClean="0">
                <a:solidFill>
                  <a:srgbClr val="000000"/>
                </a:solidFill>
                <a:latin typeface="Times New Roman" panose="02020603050405020304" pitchFamily="18" charset="0"/>
                <a:cs typeface="Times New Roman" panose="02020603050405020304" pitchFamily="18" charset="0"/>
              </a:rPr>
              <a:t> </a:t>
            </a:r>
            <a:r>
              <a:rPr lang="en-US" sz="2000" dirty="0" err="1" smtClean="0">
                <a:solidFill>
                  <a:srgbClr val="000000"/>
                </a:solidFill>
                <a:latin typeface="Times New Roman" panose="02020603050405020304" pitchFamily="18" charset="0"/>
                <a:cs typeface="Times New Roman" panose="02020603050405020304" pitchFamily="18" charset="0"/>
              </a:rPr>
              <a:t>thời</a:t>
            </a:r>
            <a:r>
              <a:rPr lang="en-US" sz="2000" dirty="0" smtClean="0">
                <a:solidFill>
                  <a:srgbClr val="000000"/>
                </a:solidFill>
                <a:latin typeface="Times New Roman" panose="02020603050405020304" pitchFamily="18" charset="0"/>
                <a:cs typeface="Times New Roman" panose="02020603050405020304" pitchFamily="18" charset="0"/>
              </a:rPr>
              <a:t>, </a:t>
            </a:r>
            <a:r>
              <a:rPr lang="vi-VN" sz="2000" dirty="0" smtClean="0">
                <a:solidFill>
                  <a:srgbClr val="000000"/>
                </a:solidFill>
                <a:latin typeface="Times New Roman" panose="02020603050405020304" pitchFamily="18" charset="0"/>
                <a:cs typeface="Times New Roman" panose="02020603050405020304" pitchFamily="18" charset="0"/>
              </a:rPr>
              <a:t>xóa </a:t>
            </a:r>
            <a:r>
              <a:rPr lang="vi-VN" sz="2000" dirty="0">
                <a:solidFill>
                  <a:srgbClr val="000000"/>
                </a:solidFill>
                <a:latin typeface="Times New Roman" panose="02020603050405020304" pitchFamily="18" charset="0"/>
                <a:cs typeface="Times New Roman" panose="02020603050405020304" pitchFamily="18" charset="0"/>
              </a:rPr>
              <a:t>bỏ mâu thuẫn trong nội bộ gia tộc để củng cố khối đoàn kết trong triều đình, nhân dân chung sức đồng lòng chiến đấu chống ngoại xâm.</a:t>
            </a:r>
            <a:endParaRPr lang="vi-VN" sz="2000" b="0" i="0" dirty="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nodeType="clickEffect">
                                  <p:stCondLst>
                                    <p:cond delay="0"/>
                                  </p:stCondLst>
                                  <p:iterate type="lt">
                                    <p:tmPct val="4000"/>
                                  </p:iterate>
                                  <p:childTnLst>
                                    <p:set>
                                      <p:cBhvr override="childStyle">
                                        <p:cTn id="11" dur="500" fill="hold"/>
                                        <p:tgtEl>
                                          <p:spTgt spid="16">
                                            <p:txEl>
                                              <p:pRg st="2" end="2"/>
                                            </p:txEl>
                                          </p:spTgt>
                                        </p:tgtEl>
                                        <p:attrNameLst>
                                          <p:attrName>style.color</p:attrName>
                                        </p:attrNameLst>
                                      </p:cBhvr>
                                      <p:to>
                                        <p:clrVal>
                                          <a:schemeClr val="accent2"/>
                                        </p:clrVal>
                                      </p:to>
                                    </p:set>
                                    <p:set>
                                      <p:cBhvr>
                                        <p:cTn id="12" dur="500" fill="hold"/>
                                        <p:tgtEl>
                                          <p:spTgt spid="16">
                                            <p:txEl>
                                              <p:pRg st="2" end="2"/>
                                            </p:txEl>
                                          </p:spTgt>
                                        </p:tgtEl>
                                        <p:attrNameLst>
                                          <p:attrName>fillcolor</p:attrName>
                                        </p:attrNameLst>
                                      </p:cBhvr>
                                      <p:to>
                                        <p:clrVal>
                                          <a:schemeClr val="accent2"/>
                                        </p:clrVal>
                                      </p:to>
                                    </p:set>
                                    <p:set>
                                      <p:cBhvr>
                                        <p:cTn id="13" dur="500" fill="hold"/>
                                        <p:tgtEl>
                                          <p:spTgt spid="16">
                                            <p:txEl>
                                              <p:pRg st="2" end="2"/>
                                            </p:txEl>
                                          </p:spTgt>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911432" y="733502"/>
            <a:ext cx="5229724" cy="74463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3. </a:t>
            </a:r>
            <a:r>
              <a:rPr lang="en-US" sz="2400" b="1" dirty="0" err="1">
                <a:solidFill>
                  <a:srgbClr val="FF0000"/>
                </a:solidFill>
                <a:latin typeface="Times New Roman" panose="02020603050405020304" pitchFamily="18" charset="0"/>
                <a:cs typeface="Times New Roman" panose="02020603050405020304" pitchFamily="18" charset="0"/>
              </a:rPr>
              <a:t>Cuộc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thứ</a:t>
            </a:r>
            <a:r>
              <a:rPr lang="en-US" sz="2400" b="1" dirty="0" smtClean="0">
                <a:solidFill>
                  <a:srgbClr val="FF0000"/>
                </a:solidFill>
                <a:latin typeface="Times New Roman" panose="02020603050405020304" pitchFamily="18" charset="0"/>
                <a:cs typeface="Times New Roman" panose="02020603050405020304" pitchFamily="18" charset="0"/>
              </a:rPr>
              <a:t> 3, </a:t>
            </a:r>
            <a:r>
              <a:rPr lang="en-US" sz="2400" b="1" dirty="0" err="1" smtClean="0">
                <a:solidFill>
                  <a:srgbClr val="FF0000"/>
                </a:solidFill>
                <a:latin typeface="Times New Roman" panose="02020603050405020304" pitchFamily="18" charset="0"/>
                <a:cs typeface="Times New Roman" panose="02020603050405020304" pitchFamily="18" charset="0"/>
              </a:rPr>
              <a:t>chống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xâm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(1287 </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1288)</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1"/>
          <a:srcRect r="963"/>
          <a:stretch>
            <a:fillRect/>
          </a:stretch>
        </p:blipFill>
        <p:spPr>
          <a:xfrm rot="12870486" flipV="1">
            <a:off x="11393646" y="271581"/>
            <a:ext cx="772474" cy="568229"/>
          </a:xfrm>
          <a:prstGeom prst="rect">
            <a:avLst/>
          </a:prstGeom>
        </p:spPr>
      </p:pic>
      <p:sp>
        <p:nvSpPr>
          <p:cNvPr id="10" name="TextBox 9"/>
          <p:cNvSpPr txBox="1"/>
          <p:nvPr/>
        </p:nvSpPr>
        <p:spPr>
          <a:xfrm>
            <a:off x="1102083" y="0"/>
            <a:ext cx="9658670" cy="707886"/>
          </a:xfrm>
          <a:prstGeom prst="rect">
            <a:avLst/>
          </a:prstGeom>
          <a:noFill/>
        </p:spPr>
        <p:txBody>
          <a:bodyPr wrap="non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BÀI 17. BA LẦN KHÁNG CHIẾN </a:t>
            </a:r>
            <a:r>
              <a:rPr lang="en-US" sz="2000" b="1" dirty="0" smtClean="0">
                <a:solidFill>
                  <a:srgbClr val="FF0000"/>
                </a:solidFill>
                <a:latin typeface="Times New Roman" panose="02020603050405020304" pitchFamily="18" charset="0"/>
                <a:cs typeface="Times New Roman" panose="02020603050405020304" pitchFamily="18" charset="0"/>
              </a:rPr>
              <a:t>CHỐNG </a:t>
            </a:r>
            <a:r>
              <a:rPr lang="en-US" sz="2000" b="1" dirty="0">
                <a:solidFill>
                  <a:srgbClr val="FF0000"/>
                </a:solidFill>
                <a:latin typeface="Times New Roman" panose="02020603050405020304" pitchFamily="18" charset="0"/>
                <a:cs typeface="Times New Roman" panose="02020603050405020304" pitchFamily="18" charset="0"/>
              </a:rPr>
              <a:t>QUÂN XÂM LƯỢC MÔNG – </a:t>
            </a:r>
            <a:r>
              <a:rPr lang="en-US" sz="2000" b="1" dirty="0" smtClean="0">
                <a:solidFill>
                  <a:srgbClr val="FF0000"/>
                </a:solidFill>
                <a:latin typeface="Times New Roman" panose="02020603050405020304" pitchFamily="18" charset="0"/>
                <a:cs typeface="Times New Roman" panose="02020603050405020304" pitchFamily="18" charset="0"/>
              </a:rPr>
              <a:t>NGUYÊN </a:t>
            </a:r>
            <a:endParaRPr lang="en-US" sz="2000" b="1" dirty="0" smtClean="0">
              <a:solidFill>
                <a:srgbClr val="FF0000"/>
              </a:solidFill>
              <a:latin typeface="Times New Roman" panose="02020603050405020304" pitchFamily="18" charset="0"/>
              <a:cs typeface="Times New Roman" panose="02020603050405020304" pitchFamily="18" charset="0"/>
            </a:endParaRPr>
          </a:p>
          <a:p>
            <a:pPr algn="ctr"/>
            <a:r>
              <a:rPr lang="en-US" sz="2000" b="1" dirty="0" smtClean="0">
                <a:solidFill>
                  <a:srgbClr val="FF0000"/>
                </a:solidFill>
                <a:latin typeface="Times New Roman" panose="02020603050405020304" pitchFamily="18" charset="0"/>
                <a:cs typeface="Times New Roman" panose="02020603050405020304" pitchFamily="18" charset="0"/>
              </a:rPr>
              <a:t>CỦA NHÀ TRẦN (THẾ KỈ XIII)</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265332" y="733502"/>
            <a:ext cx="5599289" cy="2677656"/>
          </a:xfrm>
          <a:prstGeom prst="rect">
            <a:avLst/>
          </a:prstGeom>
        </p:spPr>
        <p:txBody>
          <a:bodyPr wrap="square">
            <a:spAutoFit/>
          </a:bodyPr>
          <a:lstStyle/>
          <a:p>
            <a:pPr>
              <a:spcAft>
                <a:spcPts val="0"/>
              </a:spcAft>
            </a:pPr>
            <a:r>
              <a:rPr lang="en-US" sz="2400" b="1" dirty="0" err="1">
                <a:solidFill>
                  <a:srgbClr val="0070C0"/>
                </a:solidFill>
                <a:latin typeface="Times New Roman" panose="02020603050405020304" pitchFamily="18" charset="0"/>
                <a:ea typeface="Times New Roman" panose="02020603050405020304" pitchFamily="18" charset="0"/>
              </a:rPr>
              <a:t>Đọc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thông</a:t>
            </a:r>
            <a:r>
              <a:rPr lang="en-US" sz="2400" b="1" dirty="0">
                <a:solidFill>
                  <a:srgbClr val="0070C0"/>
                </a:solidFill>
                <a:latin typeface="Times New Roman" panose="02020603050405020304" pitchFamily="18" charset="0"/>
                <a:ea typeface="Times New Roman" panose="02020603050405020304" pitchFamily="18" charset="0"/>
              </a:rPr>
              <a:t> tin, </a:t>
            </a:r>
            <a:r>
              <a:rPr lang="en-US" sz="2400" b="1" dirty="0" err="1">
                <a:solidFill>
                  <a:srgbClr val="0070C0"/>
                </a:solidFill>
                <a:latin typeface="Times New Roman" panose="02020603050405020304" pitchFamily="18" charset="0"/>
                <a:ea typeface="Times New Roman" panose="02020603050405020304" pitchFamily="18" charset="0"/>
              </a:rPr>
              <a:t>tư</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liệu</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và</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quan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sát</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lược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đồ</a:t>
            </a:r>
            <a:r>
              <a:rPr lang="en-US" sz="2400" b="1" dirty="0">
                <a:solidFill>
                  <a:srgbClr val="0070C0"/>
                </a:solidFill>
                <a:latin typeface="Times New Roman" panose="02020603050405020304" pitchFamily="18" charset="0"/>
                <a:ea typeface="Times New Roman" panose="02020603050405020304" pitchFamily="18" charset="0"/>
              </a:rPr>
              <a:t> 17.3 </a:t>
            </a:r>
            <a:r>
              <a:rPr lang="en-US" sz="2400" b="1" dirty="0" err="1">
                <a:solidFill>
                  <a:srgbClr val="0070C0"/>
                </a:solidFill>
                <a:latin typeface="Times New Roman" panose="02020603050405020304" pitchFamily="18" charset="0"/>
                <a:ea typeface="Times New Roman" panose="02020603050405020304" pitchFamily="18" charset="0"/>
              </a:rPr>
              <a:t>hãy</a:t>
            </a:r>
            <a:r>
              <a:rPr lang="en-US" sz="2400" b="1" dirty="0">
                <a:solidFill>
                  <a:srgbClr val="0070C0"/>
                </a:solidFill>
                <a:latin typeface="Times New Roman" panose="02020603050405020304" pitchFamily="18" charset="0"/>
                <a:ea typeface="Times New Roman" panose="02020603050405020304" pitchFamily="18" charset="0"/>
              </a:rPr>
              <a:t>:</a:t>
            </a:r>
            <a:br>
              <a:rPr lang="en-US" sz="2400" dirty="0">
                <a:latin typeface="Times New Roman" panose="02020603050405020304" pitchFamily="18" charset="0"/>
                <a:ea typeface="Times New Roman" panose="02020603050405020304" pitchFamily="18" charset="0"/>
              </a:rPr>
            </a:br>
            <a:r>
              <a:rPr lang="en-US" sz="2400" dirty="0" smtClean="0">
                <a:latin typeface="Times New Roman" panose="02020603050405020304" pitchFamily="18" charset="0"/>
                <a:ea typeface="Times New Roman" panose="02020603050405020304" pitchFamily="18" charset="0"/>
              </a:rPr>
              <a:t>1. </a:t>
            </a:r>
            <a:r>
              <a:rPr lang="en-US" sz="2400" dirty="0" err="1">
                <a:latin typeface="Times New Roman" panose="02020603050405020304" pitchFamily="18" charset="0"/>
                <a:ea typeface="Times New Roman" panose="02020603050405020304" pitchFamily="18" charset="0"/>
              </a:rPr>
              <a:t>Tóm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(1287-1288)</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dirty="0" smtClean="0">
                <a:latin typeface="Times New Roman" panose="02020603050405020304" pitchFamily="18" charset="0"/>
                <a:ea typeface="Times New Roman" panose="02020603050405020304" pitchFamily="18" charset="0"/>
              </a:rPr>
              <a:t>2.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vua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endParaRPr lang="en-US" sz="2400" dirty="0">
              <a:effectLst/>
              <a:latin typeface="Times New Roman" panose="02020603050405020304" pitchFamily="18" charset="0"/>
              <a:ea typeface="Times New Roman" panose="02020603050405020304" pitchFamily="18" charset="0"/>
            </a:endParaRPr>
          </a:p>
        </p:txBody>
      </p:sp>
      <p:pic>
        <p:nvPicPr>
          <p:cNvPr id="12" name="Picture 11" descr="https://img.loigiaihay.com/picture/2022/0418/1_9.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090" y="2645832"/>
            <a:ext cx="5813779" cy="40371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1101505" y="683950"/>
            <a:ext cx="10368006" cy="492122"/>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3. </a:t>
            </a:r>
            <a:r>
              <a:rPr lang="en-US" sz="2400" b="1" dirty="0" err="1">
                <a:solidFill>
                  <a:srgbClr val="FF0000"/>
                </a:solidFill>
                <a:latin typeface="Times New Roman" panose="02020603050405020304" pitchFamily="18" charset="0"/>
                <a:cs typeface="Times New Roman" panose="02020603050405020304" pitchFamily="18" charset="0"/>
              </a:rPr>
              <a:t>Cuộc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thứ</a:t>
            </a:r>
            <a:r>
              <a:rPr lang="en-US" sz="2400" b="1" dirty="0" smtClean="0">
                <a:solidFill>
                  <a:srgbClr val="FF0000"/>
                </a:solidFill>
                <a:latin typeface="Times New Roman" panose="02020603050405020304" pitchFamily="18" charset="0"/>
                <a:cs typeface="Times New Roman" panose="02020603050405020304" pitchFamily="18" charset="0"/>
              </a:rPr>
              <a:t> 3, </a:t>
            </a:r>
            <a:r>
              <a:rPr lang="en-US" sz="2400" b="1" dirty="0" err="1" smtClean="0">
                <a:solidFill>
                  <a:srgbClr val="FF0000"/>
                </a:solidFill>
                <a:latin typeface="Times New Roman" panose="02020603050405020304" pitchFamily="18" charset="0"/>
                <a:cs typeface="Times New Roman" panose="02020603050405020304" pitchFamily="18" charset="0"/>
              </a:rPr>
              <a:t>chống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xâm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(1287 </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1288)</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1285057" y="1262544"/>
            <a:ext cx="2137833" cy="762107"/>
            <a:chOff x="2116" y="638307"/>
            <a:chExt cx="2137833" cy="1068916"/>
          </a:xfrm>
        </p:grpSpPr>
        <p:sp>
          <p:nvSpPr>
            <p:cNvPr id="12" name="Rounded Rectangle 11"/>
            <p:cNvSpPr/>
            <p:nvPr/>
          </p:nvSpPr>
          <p:spPr>
            <a:xfrm>
              <a:off x="2116" y="638307"/>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Rounded Rectangle 4"/>
            <p:cNvSpPr/>
            <p:nvPr/>
          </p:nvSpPr>
          <p:spPr>
            <a:xfrm>
              <a:off x="33423" y="669614"/>
              <a:ext cx="2075219" cy="1006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just" defTabSz="666750">
                <a:lnSpc>
                  <a:spcPct val="90000"/>
                </a:lnSpc>
                <a:spcBef>
                  <a:spcPct val="0"/>
                </a:spcBef>
                <a:spcAft>
                  <a:spcPct val="35000"/>
                </a:spcAft>
              </a:pPr>
              <a:r>
                <a:rPr lang="en-US" b="1" kern="1200" dirty="0" smtClean="0">
                  <a:solidFill>
                    <a:srgbClr val="FF0000"/>
                  </a:solidFill>
                  <a:latin typeface="Times New Roman" panose="02020603050405020304" pitchFamily="18" charset="0"/>
                  <a:cs typeface="Times New Roman" panose="02020603050405020304" pitchFamily="18" charset="0"/>
                </a:rPr>
                <a:t>-</a:t>
              </a:r>
              <a:r>
                <a:rPr lang="en-US" b="1" kern="1200" dirty="0" err="1" smtClean="0">
                  <a:solidFill>
                    <a:srgbClr val="FF0000"/>
                  </a:solidFill>
                  <a:latin typeface="Times New Roman" panose="02020603050405020304" pitchFamily="18" charset="0"/>
                  <a:cs typeface="Times New Roman" panose="02020603050405020304" pitchFamily="18" charset="0"/>
                </a:rPr>
                <a:t>Tháng</a:t>
              </a:r>
              <a:r>
                <a:rPr lang="en-US" b="1" kern="1200" dirty="0" smtClean="0">
                  <a:solidFill>
                    <a:srgbClr val="FF0000"/>
                  </a:solidFill>
                  <a:latin typeface="Times New Roman" panose="02020603050405020304" pitchFamily="18" charset="0"/>
                  <a:cs typeface="Times New Roman" panose="02020603050405020304" pitchFamily="18" charset="0"/>
                </a:rPr>
                <a:t> 12/1287, </a:t>
              </a:r>
              <a:r>
                <a:rPr lang="en-US" b="1" kern="1200" dirty="0" err="1" smtClean="0">
                  <a:solidFill>
                    <a:srgbClr val="FF0000"/>
                  </a:solidFill>
                  <a:latin typeface="Times New Roman" panose="02020603050405020304" pitchFamily="18" charset="0"/>
                  <a:cs typeface="Times New Roman" panose="02020603050405020304" pitchFamily="18" charset="0"/>
                </a:rPr>
                <a:t>quân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Nguyên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tấn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công</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Đại</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Việt</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lần</a:t>
              </a:r>
              <a:r>
                <a:rPr lang="en-US" b="1" kern="1200" dirty="0" smtClean="0">
                  <a:solidFill>
                    <a:srgbClr val="FF0000"/>
                  </a:solidFill>
                  <a:latin typeface="Times New Roman" panose="02020603050405020304" pitchFamily="18" charset="0"/>
                  <a:cs typeface="Times New Roman" panose="02020603050405020304" pitchFamily="18" charset="0"/>
                </a:rPr>
                <a:t> 3</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cxnSp>
        <p:nvCxnSpPr>
          <p:cNvPr id="14" name="Straight Connector 13"/>
          <p:cNvCxnSpPr/>
          <p:nvPr/>
        </p:nvCxnSpPr>
        <p:spPr>
          <a:xfrm>
            <a:off x="982869" y="1637059"/>
            <a:ext cx="49118" cy="394998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027073" y="1262543"/>
            <a:ext cx="3393635" cy="574311"/>
            <a:chOff x="2963776" y="54987"/>
            <a:chExt cx="2137833" cy="1068916"/>
          </a:xfrm>
        </p:grpSpPr>
        <p:sp>
          <p:nvSpPr>
            <p:cNvPr id="16" name="Rounded Rectangle 15"/>
            <p:cNvSpPr/>
            <p:nvPr/>
          </p:nvSpPr>
          <p:spPr>
            <a:xfrm>
              <a:off x="2963776" y="54987"/>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Rounded Rectangle 4"/>
            <p:cNvSpPr/>
            <p:nvPr/>
          </p:nvSpPr>
          <p:spPr>
            <a:xfrm>
              <a:off x="3026390" y="54987"/>
              <a:ext cx="2075219" cy="1006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b="1" kern="1200" dirty="0" err="1" smtClean="0">
                  <a:solidFill>
                    <a:srgbClr val="FF0000"/>
                  </a:solidFill>
                  <a:latin typeface="Times New Roman" panose="02020603050405020304" pitchFamily="18" charset="0"/>
                  <a:cs typeface="Times New Roman" panose="02020603050405020304" pitchFamily="18" charset="0"/>
                </a:rPr>
                <a:t>Đường</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bộ</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Thoát</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Hoan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chỉ</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huy</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cxnSp>
        <p:nvCxnSpPr>
          <p:cNvPr id="19" name="Straight Arrow Connector 18"/>
          <p:cNvCxnSpPr>
            <a:stCxn id="12" idx="3"/>
            <a:endCxn id="16" idx="1"/>
          </p:cNvCxnSpPr>
          <p:nvPr/>
        </p:nvCxnSpPr>
        <p:spPr>
          <a:xfrm flipV="1">
            <a:off x="3422890" y="1549699"/>
            <a:ext cx="604183" cy="93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4027071" y="2125867"/>
            <a:ext cx="3393637" cy="692720"/>
            <a:chOff x="2995083" y="1252934"/>
            <a:chExt cx="2137833" cy="1068916"/>
          </a:xfrm>
        </p:grpSpPr>
        <p:sp>
          <p:nvSpPr>
            <p:cNvPr id="21" name="Rounded Rectangle 20"/>
            <p:cNvSpPr/>
            <p:nvPr/>
          </p:nvSpPr>
          <p:spPr>
            <a:xfrm>
              <a:off x="2995083" y="1252934"/>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2" name="Rounded Rectangle 4"/>
            <p:cNvSpPr/>
            <p:nvPr/>
          </p:nvSpPr>
          <p:spPr>
            <a:xfrm>
              <a:off x="3026390" y="1284241"/>
              <a:ext cx="2075219" cy="1006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b="1" kern="1200" dirty="0" err="1" smtClean="0">
                  <a:solidFill>
                    <a:srgbClr val="FF0000"/>
                  </a:solidFill>
                  <a:latin typeface="Times New Roman" panose="02020603050405020304" pitchFamily="18" charset="0"/>
                  <a:cs typeface="Times New Roman" panose="02020603050405020304" pitchFamily="18" charset="0"/>
                </a:rPr>
                <a:t>Đường</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thủy</a:t>
              </a:r>
              <a:r>
                <a:rPr lang="en-US" b="1" kern="1200" dirty="0" smtClean="0">
                  <a:solidFill>
                    <a:srgbClr val="FF0000"/>
                  </a:solidFill>
                  <a:latin typeface="Times New Roman" panose="02020603050405020304" pitchFamily="18" charset="0"/>
                  <a:cs typeface="Times New Roman" panose="02020603050405020304" pitchFamily="18" charset="0"/>
                </a:rPr>
                <a:t>: Ô </a:t>
              </a:r>
              <a:r>
                <a:rPr lang="en-US" b="1" kern="1200" dirty="0" err="1" smtClean="0">
                  <a:solidFill>
                    <a:srgbClr val="FF0000"/>
                  </a:solidFill>
                  <a:latin typeface="Times New Roman" panose="02020603050405020304" pitchFamily="18" charset="0"/>
                  <a:cs typeface="Times New Roman" panose="02020603050405020304" pitchFamily="18" charset="0"/>
                </a:rPr>
                <a:t>Mã</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Nhi</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chỉ</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huy</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cxnSp>
        <p:nvCxnSpPr>
          <p:cNvPr id="23" name="Straight Arrow Connector 22"/>
          <p:cNvCxnSpPr>
            <a:stCxn id="12" idx="3"/>
            <a:endCxn id="21" idx="1"/>
          </p:cNvCxnSpPr>
          <p:nvPr/>
        </p:nvCxnSpPr>
        <p:spPr>
          <a:xfrm>
            <a:off x="3422890" y="1643598"/>
            <a:ext cx="604181" cy="8286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316364" y="3042442"/>
            <a:ext cx="2137833" cy="1068916"/>
            <a:chOff x="2116" y="3096815"/>
            <a:chExt cx="2137833" cy="1068916"/>
          </a:xfrm>
        </p:grpSpPr>
        <p:sp>
          <p:nvSpPr>
            <p:cNvPr id="27" name="Rounded Rectangle 26"/>
            <p:cNvSpPr/>
            <p:nvPr/>
          </p:nvSpPr>
          <p:spPr>
            <a:xfrm>
              <a:off x="2116" y="3096815"/>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8" name="Rounded Rectangle 4"/>
            <p:cNvSpPr/>
            <p:nvPr/>
          </p:nvSpPr>
          <p:spPr>
            <a:xfrm>
              <a:off x="33423" y="3128122"/>
              <a:ext cx="2075219" cy="1006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just" defTabSz="666750">
                <a:lnSpc>
                  <a:spcPct val="90000"/>
                </a:lnSpc>
                <a:spcBef>
                  <a:spcPct val="0"/>
                </a:spcBef>
                <a:spcAft>
                  <a:spcPct val="35000"/>
                </a:spcAft>
              </a:pPr>
              <a:r>
                <a:rPr lang="en-US" b="1" kern="1200" dirty="0" smtClean="0">
                  <a:solidFill>
                    <a:srgbClr val="FF0000"/>
                  </a:solidFill>
                  <a:latin typeface="Times New Roman" panose="02020603050405020304" pitchFamily="18" charset="0"/>
                  <a:cs typeface="Times New Roman" panose="02020603050405020304" pitchFamily="18" charset="0"/>
                </a:rPr>
                <a:t>-</a:t>
              </a:r>
              <a:r>
                <a:rPr lang="en-US" b="1" kern="1200" dirty="0" err="1" smtClean="0">
                  <a:solidFill>
                    <a:srgbClr val="FF0000"/>
                  </a:solidFill>
                  <a:latin typeface="Times New Roman" panose="02020603050405020304" pitchFamily="18" charset="0"/>
                  <a:cs typeface="Times New Roman" panose="02020603050405020304" pitchFamily="18" charset="0"/>
                </a:rPr>
                <a:t>Tháng</a:t>
              </a:r>
              <a:r>
                <a:rPr lang="en-US" b="1" kern="1200" dirty="0" smtClean="0">
                  <a:solidFill>
                    <a:srgbClr val="FF0000"/>
                  </a:solidFill>
                  <a:latin typeface="Times New Roman" panose="02020603050405020304" pitchFamily="18" charset="0"/>
                  <a:cs typeface="Times New Roman" panose="02020603050405020304" pitchFamily="18" charset="0"/>
                </a:rPr>
                <a:t> 1/1288, </a:t>
              </a:r>
              <a:r>
                <a:rPr lang="en-US" b="1" kern="1200" dirty="0" err="1" smtClean="0">
                  <a:solidFill>
                    <a:srgbClr val="FF0000"/>
                  </a:solidFill>
                  <a:latin typeface="Times New Roman" panose="02020603050405020304" pitchFamily="18" charset="0"/>
                  <a:cs typeface="Times New Roman" panose="02020603050405020304" pitchFamily="18" charset="0"/>
                </a:rPr>
                <a:t>Thoát</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Hoan</a:t>
              </a:r>
              <a:r>
                <a:rPr lang="en-US" b="1" kern="1200" dirty="0" smtClean="0">
                  <a:solidFill>
                    <a:srgbClr val="FF0000"/>
                  </a:solidFill>
                  <a:latin typeface="Times New Roman" panose="02020603050405020304" pitchFamily="18" charset="0"/>
                  <a:cs typeface="Times New Roman" panose="02020603050405020304" pitchFamily="18" charset="0"/>
                </a:rPr>
                <a:t> chia 3 </a:t>
              </a:r>
              <a:r>
                <a:rPr lang="en-US" b="1" kern="1200" dirty="0" err="1" smtClean="0">
                  <a:solidFill>
                    <a:srgbClr val="FF0000"/>
                  </a:solidFill>
                  <a:latin typeface="Times New Roman" panose="02020603050405020304" pitchFamily="18" charset="0"/>
                  <a:cs typeface="Times New Roman" panose="02020603050405020304" pitchFamily="18" charset="0"/>
                </a:rPr>
                <a:t>đạo</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tiến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đánh</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Thăng</a:t>
              </a:r>
              <a:r>
                <a:rPr lang="en-US" b="1" kern="1200" dirty="0" smtClean="0">
                  <a:solidFill>
                    <a:srgbClr val="FF0000"/>
                  </a:solidFill>
                  <a:latin typeface="Times New Roman" panose="02020603050405020304" pitchFamily="18" charset="0"/>
                  <a:cs typeface="Times New Roman" panose="02020603050405020304" pitchFamily="18" charset="0"/>
                </a:rPr>
                <a:t> Long</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4058379" y="3020082"/>
            <a:ext cx="3362329" cy="842150"/>
            <a:chOff x="2995083" y="2482188"/>
            <a:chExt cx="2137833" cy="1068916"/>
          </a:xfrm>
        </p:grpSpPr>
        <p:sp>
          <p:nvSpPr>
            <p:cNvPr id="30" name="Rounded Rectangle 29"/>
            <p:cNvSpPr/>
            <p:nvPr/>
          </p:nvSpPr>
          <p:spPr>
            <a:xfrm>
              <a:off x="2995083" y="2482188"/>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1" name="Rounded Rectangle 4"/>
            <p:cNvSpPr/>
            <p:nvPr/>
          </p:nvSpPr>
          <p:spPr>
            <a:xfrm>
              <a:off x="3026390" y="2513495"/>
              <a:ext cx="2075219" cy="1006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b="1" kern="1200" dirty="0" err="1" smtClean="0">
                  <a:solidFill>
                    <a:srgbClr val="FF0000"/>
                  </a:solidFill>
                  <a:latin typeface="Times New Roman" panose="02020603050405020304" pitchFamily="18" charset="0"/>
                  <a:cs typeface="Times New Roman" panose="02020603050405020304" pitchFamily="18" charset="0"/>
                </a:rPr>
                <a:t>Nhà</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trần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thực</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hiện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kế</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sách</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Vườn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không</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nhà</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trống</a:t>
              </a:r>
              <a:r>
                <a:rPr lang="en-US" b="1" kern="1200" dirty="0" smtClean="0">
                  <a:solidFill>
                    <a:srgbClr val="FF0000"/>
                  </a:solidFill>
                  <a:latin typeface="Times New Roman" panose="02020603050405020304" pitchFamily="18" charset="0"/>
                  <a:cs typeface="Times New Roman" panose="02020603050405020304" pitchFamily="18" charset="0"/>
                </a:rPr>
                <a:t>”</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cxnSp>
        <p:nvCxnSpPr>
          <p:cNvPr id="32" name="Straight Arrow Connector 31"/>
          <p:cNvCxnSpPr>
            <a:endCxn id="30" idx="1"/>
          </p:cNvCxnSpPr>
          <p:nvPr/>
        </p:nvCxnSpPr>
        <p:spPr>
          <a:xfrm flipV="1">
            <a:off x="3454196" y="3441157"/>
            <a:ext cx="604183" cy="135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4058378" y="4063727"/>
            <a:ext cx="3331021" cy="714443"/>
            <a:chOff x="2995083" y="3711442"/>
            <a:chExt cx="2137833" cy="1068916"/>
          </a:xfrm>
        </p:grpSpPr>
        <p:sp>
          <p:nvSpPr>
            <p:cNvPr id="34" name="Rounded Rectangle 33"/>
            <p:cNvSpPr/>
            <p:nvPr/>
          </p:nvSpPr>
          <p:spPr>
            <a:xfrm>
              <a:off x="2995083" y="3711442"/>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5" name="Rounded Rectangle 4"/>
            <p:cNvSpPr/>
            <p:nvPr/>
          </p:nvSpPr>
          <p:spPr>
            <a:xfrm>
              <a:off x="3026390" y="3742749"/>
              <a:ext cx="2075219" cy="1006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b="1" kern="1200" dirty="0" err="1" smtClean="0">
                  <a:solidFill>
                    <a:srgbClr val="FF0000"/>
                  </a:solidFill>
                  <a:latin typeface="Times New Roman" panose="02020603050405020304" pitchFamily="18" charset="0"/>
                  <a:cs typeface="Times New Roman" panose="02020603050405020304" pitchFamily="18" charset="0"/>
                </a:rPr>
                <a:t>Quân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giặc</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gặp</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khó</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khăn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quyết</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định</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rút</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về</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nước</a:t>
              </a:r>
              <a:r>
                <a:rPr lang="en-US" b="1" kern="1200" dirty="0" smtClean="0">
                  <a:solidFill>
                    <a:srgbClr val="FF0000"/>
                  </a:solidFill>
                  <a:latin typeface="Times New Roman" panose="02020603050405020304" pitchFamily="18" charset="0"/>
                  <a:cs typeface="Times New Roman" panose="02020603050405020304" pitchFamily="18" charset="0"/>
                </a:rPr>
                <a:t>.</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cxnSp>
        <p:nvCxnSpPr>
          <p:cNvPr id="36" name="Straight Arrow Connector 35"/>
          <p:cNvCxnSpPr>
            <a:stCxn id="27" idx="3"/>
            <a:endCxn id="34" idx="1"/>
          </p:cNvCxnSpPr>
          <p:nvPr/>
        </p:nvCxnSpPr>
        <p:spPr>
          <a:xfrm>
            <a:off x="3454197" y="3576900"/>
            <a:ext cx="604181" cy="8440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285057" y="4823773"/>
            <a:ext cx="2137833" cy="1526536"/>
            <a:chOff x="2116" y="4326070"/>
            <a:chExt cx="2137833" cy="1068916"/>
          </a:xfrm>
        </p:grpSpPr>
        <p:sp>
          <p:nvSpPr>
            <p:cNvPr id="41" name="Rounded Rectangle 40"/>
            <p:cNvSpPr/>
            <p:nvPr/>
          </p:nvSpPr>
          <p:spPr>
            <a:xfrm>
              <a:off x="2116" y="4326070"/>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2" name="Rounded Rectangle 4"/>
            <p:cNvSpPr/>
            <p:nvPr/>
          </p:nvSpPr>
          <p:spPr>
            <a:xfrm>
              <a:off x="33423" y="4357377"/>
              <a:ext cx="2075219" cy="1006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just" defTabSz="666750">
                <a:lnSpc>
                  <a:spcPct val="90000"/>
                </a:lnSpc>
                <a:spcBef>
                  <a:spcPct val="0"/>
                </a:spcBef>
                <a:spcAft>
                  <a:spcPct val="35000"/>
                </a:spcAft>
              </a:pPr>
              <a:r>
                <a:rPr lang="en-US" b="1" kern="1200" dirty="0" smtClean="0">
                  <a:solidFill>
                    <a:srgbClr val="FF0000"/>
                  </a:solidFill>
                  <a:latin typeface="Times New Roman" panose="02020603050405020304" pitchFamily="18" charset="0"/>
                  <a:cs typeface="Times New Roman" panose="02020603050405020304" pitchFamily="18" charset="0"/>
                </a:rPr>
                <a:t>-</a:t>
              </a:r>
              <a:r>
                <a:rPr lang="en-US" b="1" kern="1200" dirty="0" err="1" smtClean="0">
                  <a:solidFill>
                    <a:srgbClr val="FF0000"/>
                  </a:solidFill>
                  <a:latin typeface="Times New Roman" panose="02020603050405020304" pitchFamily="18" charset="0"/>
                  <a:cs typeface="Times New Roman" panose="02020603050405020304" pitchFamily="18" charset="0"/>
                </a:rPr>
                <a:t>Tháng</a:t>
              </a:r>
              <a:r>
                <a:rPr lang="en-US" b="1" kern="1200" dirty="0" smtClean="0">
                  <a:solidFill>
                    <a:srgbClr val="FF0000"/>
                  </a:solidFill>
                  <a:latin typeface="Times New Roman" panose="02020603050405020304" pitchFamily="18" charset="0"/>
                  <a:cs typeface="Times New Roman" panose="02020603050405020304" pitchFamily="18" charset="0"/>
                </a:rPr>
                <a:t> 2/1288, </a:t>
              </a:r>
              <a:r>
                <a:rPr lang="en-US" b="1" kern="1200" dirty="0" err="1" smtClean="0">
                  <a:solidFill>
                    <a:srgbClr val="FF0000"/>
                  </a:solidFill>
                  <a:latin typeface="Times New Roman" panose="02020603050405020304" pitchFamily="18" charset="0"/>
                  <a:cs typeface="Times New Roman" panose="02020603050405020304" pitchFamily="18" charset="0"/>
                </a:rPr>
                <a:t>Trần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Hưng</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Đạo</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bố</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trí</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trận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địa</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quyết</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chiến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chiến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lược</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trên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sông</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Bạch</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Đằng</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8147538" y="1284865"/>
            <a:ext cx="3880339" cy="652904"/>
            <a:chOff x="5988050" y="638307"/>
            <a:chExt cx="2137833" cy="1068916"/>
          </a:xfrm>
        </p:grpSpPr>
        <p:sp>
          <p:nvSpPr>
            <p:cNvPr id="44" name="Rounded Rectangle 43"/>
            <p:cNvSpPr/>
            <p:nvPr/>
          </p:nvSpPr>
          <p:spPr>
            <a:xfrm>
              <a:off x="5988050" y="638307"/>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5" name="Rounded Rectangle 4"/>
            <p:cNvSpPr/>
            <p:nvPr/>
          </p:nvSpPr>
          <p:spPr>
            <a:xfrm>
              <a:off x="6019357" y="669614"/>
              <a:ext cx="2075219" cy="10063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b="1" kern="1200" dirty="0" smtClean="0">
                  <a:solidFill>
                    <a:srgbClr val="FF0000"/>
                  </a:solidFill>
                  <a:latin typeface="Times New Roman" panose="02020603050405020304" pitchFamily="18" charset="0"/>
                  <a:cs typeface="Times New Roman" panose="02020603050405020304" pitchFamily="18" charset="0"/>
                </a:rPr>
                <a:t>Ô </a:t>
              </a:r>
              <a:r>
                <a:rPr lang="en-US" b="1" kern="1200" dirty="0" err="1" smtClean="0">
                  <a:solidFill>
                    <a:srgbClr val="FF0000"/>
                  </a:solidFill>
                  <a:latin typeface="Times New Roman" panose="02020603050405020304" pitchFamily="18" charset="0"/>
                  <a:cs typeface="Times New Roman" panose="02020603050405020304" pitchFamily="18" charset="0"/>
                </a:rPr>
                <a:t>Mã</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Nhi</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chỉ</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huy</a:t>
              </a:r>
              <a:r>
                <a:rPr lang="en-US" b="1" kern="1200" dirty="0" smtClean="0">
                  <a:solidFill>
                    <a:srgbClr val="FF0000"/>
                  </a:solidFill>
                  <a:latin typeface="Times New Roman" panose="02020603050405020304" pitchFamily="18" charset="0"/>
                  <a:cs typeface="Times New Roman" panose="02020603050405020304" pitchFamily="18" charset="0"/>
                </a:rPr>
                <a:t> 600 </a:t>
              </a:r>
              <a:r>
                <a:rPr lang="en-US" b="1" kern="1200" dirty="0" err="1" smtClean="0">
                  <a:solidFill>
                    <a:srgbClr val="FF0000"/>
                  </a:solidFill>
                  <a:latin typeface="Times New Roman" panose="02020603050405020304" pitchFamily="18" charset="0"/>
                  <a:cs typeface="Times New Roman" panose="02020603050405020304" pitchFamily="18" charset="0"/>
                </a:rPr>
                <a:t>chiến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thuyền</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grpSp>
        <p:nvGrpSpPr>
          <p:cNvPr id="46" name="Group 45"/>
          <p:cNvGrpSpPr/>
          <p:nvPr/>
        </p:nvGrpSpPr>
        <p:grpSpPr>
          <a:xfrm>
            <a:off x="8204363" y="2507418"/>
            <a:ext cx="3823513" cy="716428"/>
            <a:chOff x="5988050" y="1867561"/>
            <a:chExt cx="2137833" cy="1068916"/>
          </a:xfrm>
        </p:grpSpPr>
        <p:sp>
          <p:nvSpPr>
            <p:cNvPr id="47" name="Rounded Rectangle 46"/>
            <p:cNvSpPr/>
            <p:nvPr/>
          </p:nvSpPr>
          <p:spPr>
            <a:xfrm>
              <a:off x="5988050" y="1867561"/>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8" name="Rounded Rectangle 4"/>
            <p:cNvSpPr/>
            <p:nvPr/>
          </p:nvSpPr>
          <p:spPr>
            <a:xfrm>
              <a:off x="6019357" y="1898868"/>
              <a:ext cx="2075219" cy="1006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b="1" kern="1200" dirty="0" err="1" smtClean="0">
                  <a:solidFill>
                    <a:srgbClr val="FF0000"/>
                  </a:solidFill>
                  <a:latin typeface="Times New Roman" panose="02020603050405020304" pitchFamily="18" charset="0"/>
                  <a:cs typeface="Times New Roman" panose="02020603050405020304" pitchFamily="18" charset="0"/>
                </a:rPr>
                <a:t>Trương</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Văn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Hổ</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và</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đoàn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thuyền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lương</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bị</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phục</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kích</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tiêu</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diệt</a:t>
              </a:r>
              <a:r>
                <a:rPr lang="en-US" b="1" kern="1200" dirty="0" smtClean="0">
                  <a:solidFill>
                    <a:srgbClr val="FF0000"/>
                  </a:solidFill>
                  <a:latin typeface="Times New Roman" panose="02020603050405020304" pitchFamily="18" charset="0"/>
                  <a:cs typeface="Times New Roman" panose="02020603050405020304" pitchFamily="18" charset="0"/>
                </a:rPr>
                <a:t> </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cxnSp>
        <p:nvCxnSpPr>
          <p:cNvPr id="51" name="Straight Arrow Connector 50"/>
          <p:cNvCxnSpPr>
            <a:stCxn id="21" idx="3"/>
            <a:endCxn id="44" idx="1"/>
          </p:cNvCxnSpPr>
          <p:nvPr/>
        </p:nvCxnSpPr>
        <p:spPr>
          <a:xfrm flipV="1">
            <a:off x="7420708" y="1611317"/>
            <a:ext cx="726830" cy="860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21" idx="3"/>
            <a:endCxn id="47" idx="1"/>
          </p:cNvCxnSpPr>
          <p:nvPr/>
        </p:nvCxnSpPr>
        <p:spPr>
          <a:xfrm>
            <a:off x="7420708" y="2472227"/>
            <a:ext cx="783655" cy="393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endCxn id="12" idx="1"/>
          </p:cNvCxnSpPr>
          <p:nvPr/>
        </p:nvCxnSpPr>
        <p:spPr>
          <a:xfrm>
            <a:off x="995136" y="1643597"/>
            <a:ext cx="28992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996462" y="3608208"/>
            <a:ext cx="344313" cy="14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995136" y="5572818"/>
            <a:ext cx="344313" cy="14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7655169" y="5662016"/>
            <a:ext cx="4372708" cy="1015663"/>
          </a:xfrm>
          <a:prstGeom prst="rect">
            <a:avLst/>
          </a:prstGeom>
        </p:spPr>
        <p:txBody>
          <a:bodyPr wrap="square">
            <a:spAutoFit/>
          </a:bodyPr>
          <a:lstStyle/>
          <a:p>
            <a:pPr algn="just">
              <a:spcAft>
                <a:spcPts val="0"/>
              </a:spcAft>
            </a:pPr>
            <a:r>
              <a:rPr lang="en-US" sz="2000" dirty="0" err="1">
                <a:latin typeface="Times New Roman" panose="02020603050405020304" pitchFamily="18" charset="0"/>
                <a:ea typeface="Times New Roman" panose="02020603050405020304" pitchFamily="18" charset="0"/>
              </a:rPr>
              <a:t>S</a:t>
            </a:r>
            <a:r>
              <a:rPr lang="en-US" sz="2000" dirty="0" err="1" smtClean="0">
                <a:latin typeface="Times New Roman" panose="02020603050405020304" pitchFamily="18" charset="0"/>
                <a:ea typeface="Times New Roman" panose="02020603050405020304" pitchFamily="18" charset="0"/>
              </a:rPr>
              <a:t>ơ</a:t>
            </a:r>
            <a:r>
              <a:rPr lang="en-US" sz="2000" dirty="0" smtClean="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đồ</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diễn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chính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chiến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năm</a:t>
            </a:r>
            <a:r>
              <a:rPr lang="en-US" sz="2000" dirty="0">
                <a:latin typeface="Times New Roman" panose="02020603050405020304" pitchFamily="18" charset="0"/>
                <a:ea typeface="Times New Roman" panose="02020603050405020304" pitchFamily="18" charset="0"/>
              </a:rPr>
              <a:t> 1287-1288</a:t>
            </a:r>
            <a:endParaRPr lang="en-US" sz="2000" dirty="0">
              <a:latin typeface="Times New Roman" panose="02020603050405020304" pitchFamily="18" charset="0"/>
              <a:ea typeface="Times New Roman" panose="02020603050405020304" pitchFamily="18" charset="0"/>
            </a:endParaRPr>
          </a:p>
        </p:txBody>
      </p:sp>
      <p:cxnSp>
        <p:nvCxnSpPr>
          <p:cNvPr id="70" name="Straight Arrow Connector 69"/>
          <p:cNvCxnSpPr>
            <a:stCxn id="41" idx="3"/>
            <a:endCxn id="72" idx="1"/>
          </p:cNvCxnSpPr>
          <p:nvPr/>
        </p:nvCxnSpPr>
        <p:spPr>
          <a:xfrm flipV="1">
            <a:off x="3422890" y="5365179"/>
            <a:ext cx="599324" cy="221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4022214" y="5044666"/>
            <a:ext cx="3362329" cy="641026"/>
            <a:chOff x="2995083" y="2482188"/>
            <a:chExt cx="2137833" cy="1068916"/>
          </a:xfrm>
        </p:grpSpPr>
        <p:sp>
          <p:nvSpPr>
            <p:cNvPr id="72" name="Rounded Rectangle 71"/>
            <p:cNvSpPr/>
            <p:nvPr/>
          </p:nvSpPr>
          <p:spPr>
            <a:xfrm>
              <a:off x="2995083" y="2482188"/>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3" name="Rounded Rectangle 4"/>
            <p:cNvSpPr/>
            <p:nvPr/>
          </p:nvSpPr>
          <p:spPr>
            <a:xfrm>
              <a:off x="3026390" y="2513495"/>
              <a:ext cx="2075219" cy="1006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b="1" kern="1200" dirty="0" err="1" smtClean="0">
                  <a:solidFill>
                    <a:srgbClr val="FF0000"/>
                  </a:solidFill>
                  <a:latin typeface="Times New Roman" panose="02020603050405020304" pitchFamily="18" charset="0"/>
                  <a:cs typeface="Times New Roman" panose="02020603050405020304" pitchFamily="18" charset="0"/>
                </a:rPr>
                <a:t>Quân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giặc</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tháo</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chạy</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về</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nước</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cxnSp>
        <p:nvCxnSpPr>
          <p:cNvPr id="76" name="Straight Arrow Connector 75"/>
          <p:cNvCxnSpPr>
            <a:endCxn id="79" idx="1"/>
          </p:cNvCxnSpPr>
          <p:nvPr/>
        </p:nvCxnSpPr>
        <p:spPr>
          <a:xfrm>
            <a:off x="3422890" y="5599981"/>
            <a:ext cx="619833" cy="539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4042723" y="5819318"/>
            <a:ext cx="3362329" cy="641026"/>
            <a:chOff x="2995083" y="2482188"/>
            <a:chExt cx="2137833" cy="1068916"/>
          </a:xfrm>
        </p:grpSpPr>
        <p:sp>
          <p:nvSpPr>
            <p:cNvPr id="79" name="Rounded Rectangle 78"/>
            <p:cNvSpPr/>
            <p:nvPr/>
          </p:nvSpPr>
          <p:spPr>
            <a:xfrm>
              <a:off x="2995083" y="2482188"/>
              <a:ext cx="2137833" cy="1068916"/>
            </a:xfrm>
            <a:prstGeom prst="roundRect">
              <a:avLst>
                <a:gd name="adj" fmla="val 10000"/>
              </a:avLst>
            </a:prstGeom>
            <a:solidFill>
              <a:schemeClr val="accent2">
                <a:lumMod val="20000"/>
                <a:lumOff val="80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0" name="Rounded Rectangle 4"/>
            <p:cNvSpPr/>
            <p:nvPr/>
          </p:nvSpPr>
          <p:spPr>
            <a:xfrm>
              <a:off x="3026390" y="2513495"/>
              <a:ext cx="2075219" cy="10063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b="1" kern="1200" dirty="0" err="1" smtClean="0">
                  <a:solidFill>
                    <a:srgbClr val="FF0000"/>
                  </a:solidFill>
                  <a:latin typeface="Times New Roman" panose="02020603050405020304" pitchFamily="18" charset="0"/>
                  <a:cs typeface="Times New Roman" panose="02020603050405020304" pitchFamily="18" charset="0"/>
                </a:rPr>
                <a:t>Cuộc</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kháng</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chiến</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thắng</a:t>
              </a:r>
              <a:r>
                <a:rPr lang="en-US" b="1" kern="1200" dirty="0" smtClean="0">
                  <a:solidFill>
                    <a:srgbClr val="FF0000"/>
                  </a:solidFill>
                  <a:latin typeface="Times New Roman" panose="02020603050405020304" pitchFamily="18" charset="0"/>
                  <a:cs typeface="Times New Roman" panose="02020603050405020304" pitchFamily="18" charset="0"/>
                </a:rPr>
                <a:t> </a:t>
              </a:r>
              <a:r>
                <a:rPr lang="en-US" b="1" kern="1200" dirty="0" err="1" smtClean="0">
                  <a:solidFill>
                    <a:srgbClr val="FF0000"/>
                  </a:solidFill>
                  <a:latin typeface="Times New Roman" panose="02020603050405020304" pitchFamily="18" charset="0"/>
                  <a:cs typeface="Times New Roman" panose="02020603050405020304" pitchFamily="18" charset="0"/>
                </a:rPr>
                <a:t>lợi</a:t>
              </a:r>
              <a:endParaRPr lang="en-US" b="1" kern="1200" dirty="0">
                <a:solidFill>
                  <a:srgbClr val="FF0000"/>
                </a:solidFill>
                <a:latin typeface="Times New Roman" panose="02020603050405020304" pitchFamily="18" charset="0"/>
                <a:cs typeface="Times New Roman" panose="02020603050405020304" pitchFamily="18" charset="0"/>
              </a:endParaRPr>
            </a:p>
          </p:txBody>
        </p:sp>
      </p:grpSp>
      <p:pic>
        <p:nvPicPr>
          <p:cNvPr id="52" name="Picture 51"/>
          <p:cNvPicPr>
            <a:picLocks noChangeAspect="1"/>
          </p:cNvPicPr>
          <p:nvPr/>
        </p:nvPicPr>
        <p:blipFill rotWithShape="1">
          <a:blip r:embed="rId1"/>
          <a:srcRect r="963"/>
          <a:stretch>
            <a:fillRect/>
          </a:stretch>
        </p:blipFill>
        <p:spPr>
          <a:xfrm rot="12870486" flipV="1">
            <a:off x="11393646" y="271581"/>
            <a:ext cx="772474" cy="568229"/>
          </a:xfrm>
          <a:prstGeom prst="rect">
            <a:avLst/>
          </a:prstGeom>
        </p:spPr>
      </p:pic>
      <p:sp>
        <p:nvSpPr>
          <p:cNvPr id="53" name="TextBox 52"/>
          <p:cNvSpPr txBox="1"/>
          <p:nvPr/>
        </p:nvSpPr>
        <p:spPr>
          <a:xfrm>
            <a:off x="1102083" y="0"/>
            <a:ext cx="9658670" cy="707886"/>
          </a:xfrm>
          <a:prstGeom prst="rect">
            <a:avLst/>
          </a:prstGeom>
          <a:noFill/>
        </p:spPr>
        <p:txBody>
          <a:bodyPr wrap="non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BÀI 17. BA LẦN KHÁNG CHIẾN </a:t>
            </a:r>
            <a:r>
              <a:rPr lang="en-US" sz="2000" b="1" dirty="0" smtClean="0">
                <a:solidFill>
                  <a:srgbClr val="FF0000"/>
                </a:solidFill>
                <a:latin typeface="Times New Roman" panose="02020603050405020304" pitchFamily="18" charset="0"/>
                <a:cs typeface="Times New Roman" panose="02020603050405020304" pitchFamily="18" charset="0"/>
              </a:rPr>
              <a:t>CHỐNG </a:t>
            </a:r>
            <a:r>
              <a:rPr lang="en-US" sz="2000" b="1" dirty="0">
                <a:solidFill>
                  <a:srgbClr val="FF0000"/>
                </a:solidFill>
                <a:latin typeface="Times New Roman" panose="02020603050405020304" pitchFamily="18" charset="0"/>
                <a:cs typeface="Times New Roman" panose="02020603050405020304" pitchFamily="18" charset="0"/>
              </a:rPr>
              <a:t>QUÂN XÂM LƯỢC MÔNG – </a:t>
            </a:r>
            <a:r>
              <a:rPr lang="en-US" sz="2000" b="1" dirty="0" smtClean="0">
                <a:solidFill>
                  <a:srgbClr val="FF0000"/>
                </a:solidFill>
                <a:latin typeface="Times New Roman" panose="02020603050405020304" pitchFamily="18" charset="0"/>
                <a:cs typeface="Times New Roman" panose="02020603050405020304" pitchFamily="18" charset="0"/>
              </a:rPr>
              <a:t>NGUYÊN </a:t>
            </a:r>
            <a:endParaRPr lang="en-US" sz="2000" b="1" dirty="0" smtClean="0">
              <a:solidFill>
                <a:srgbClr val="FF0000"/>
              </a:solidFill>
              <a:latin typeface="Times New Roman" panose="02020603050405020304" pitchFamily="18" charset="0"/>
              <a:cs typeface="Times New Roman" panose="02020603050405020304" pitchFamily="18" charset="0"/>
            </a:endParaRPr>
          </a:p>
          <a:p>
            <a:pPr algn="ctr"/>
            <a:r>
              <a:rPr lang="en-US" sz="2000" b="1" dirty="0" smtClean="0">
                <a:solidFill>
                  <a:srgbClr val="FF0000"/>
                </a:solidFill>
                <a:latin typeface="Times New Roman" panose="02020603050405020304" pitchFamily="18" charset="0"/>
                <a:cs typeface="Times New Roman" panose="02020603050405020304" pitchFamily="18" charset="0"/>
              </a:rPr>
              <a:t>CỦA NHÀ TRẦN (THẾ KỈ XIII)</a:t>
            </a:r>
            <a:endParaRPr lang="en-US" sz="2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arn(inVertical)">
                                      <p:cBhvr>
                                        <p:cTn id="10" dur="500"/>
                                        <p:tgtEl>
                                          <p:spTgt spid="58"/>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heel(1)">
                                      <p:cBhvr>
                                        <p:cTn id="18" dur="2000"/>
                                        <p:tgtEl>
                                          <p:spTgt spid="19"/>
                                        </p:tgtEl>
                                      </p:cBhvr>
                                    </p:animEffect>
                                  </p:childTnLst>
                                </p:cTn>
                              </p:par>
                              <p:par>
                                <p:cTn id="19" presetID="21" presetClass="entr" presetSubtype="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heel(1)">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heel(1)">
                                      <p:cBhvr>
                                        <p:cTn id="26" dur="2000"/>
                                        <p:tgtEl>
                                          <p:spTgt spid="23"/>
                                        </p:tgtEl>
                                      </p:cBhvr>
                                    </p:animEffect>
                                  </p:childTnLst>
                                </p:cTn>
                              </p:par>
                              <p:par>
                                <p:cTn id="27" presetID="21" presetClass="entr" presetSubtype="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heel(1)">
                                      <p:cBhvr>
                                        <p:cTn id="29" dur="20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heel(1)">
                                      <p:cBhvr>
                                        <p:cTn id="34" dur="2000"/>
                                        <p:tgtEl>
                                          <p:spTgt spid="51"/>
                                        </p:tgtEl>
                                      </p:cBhvr>
                                    </p:animEffect>
                                  </p:childTnLst>
                                </p:cTn>
                              </p:par>
                              <p:par>
                                <p:cTn id="35" presetID="21" presetClass="entr" presetSubtype="1"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heel(1)">
                                      <p:cBhvr>
                                        <p:cTn id="37" dur="20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heel(1)">
                                      <p:cBhvr>
                                        <p:cTn id="42" dur="2000"/>
                                        <p:tgtEl>
                                          <p:spTgt spid="54"/>
                                        </p:tgtEl>
                                      </p:cBhvr>
                                    </p:animEffect>
                                  </p:childTnLst>
                                </p:cTn>
                              </p:par>
                              <p:par>
                                <p:cTn id="43" presetID="21" presetClass="entr" presetSubtype="1"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heel(1)">
                                      <p:cBhvr>
                                        <p:cTn id="45" dur="2000"/>
                                        <p:tgtEl>
                                          <p:spTgt spid="46"/>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circle(in)">
                                      <p:cBhvr>
                                        <p:cTn id="50" dur="2000"/>
                                        <p:tgtEl>
                                          <p:spTgt spid="63"/>
                                        </p:tgtEl>
                                      </p:cBhvr>
                                    </p:animEffect>
                                  </p:childTnLst>
                                </p:cTn>
                              </p:par>
                              <p:par>
                                <p:cTn id="51" presetID="6" presetClass="entr" presetSubtype="16"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circle(in)">
                                      <p:cBhvr>
                                        <p:cTn id="53" dur="20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par>
                                <p:cTn id="59" presetID="6" presetClass="entr" presetSubtype="16"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circle(in)">
                                      <p:cBhvr>
                                        <p:cTn id="61" dur="20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circle(in)">
                                      <p:cBhvr>
                                        <p:cTn id="66" dur="2000"/>
                                        <p:tgtEl>
                                          <p:spTgt spid="36"/>
                                        </p:tgtEl>
                                      </p:cBhvr>
                                    </p:animEffect>
                                  </p:childTnLst>
                                </p:cTn>
                              </p:par>
                              <p:par>
                                <p:cTn id="67" presetID="6" presetClass="entr" presetSubtype="16"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circle(in)">
                                      <p:cBhvr>
                                        <p:cTn id="69" dur="20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circle(in)">
                                      <p:cBhvr>
                                        <p:cTn id="74" dur="2000"/>
                                        <p:tgtEl>
                                          <p:spTgt spid="67"/>
                                        </p:tgtEl>
                                      </p:cBhvr>
                                    </p:animEffect>
                                  </p:childTnLst>
                                </p:cTn>
                              </p:par>
                              <p:par>
                                <p:cTn id="75" presetID="6" presetClass="entr" presetSubtype="16" fill="hold"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circle(in)">
                                      <p:cBhvr>
                                        <p:cTn id="77" dur="20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nodeType="click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circle(in)">
                                      <p:cBhvr>
                                        <p:cTn id="82" dur="2000"/>
                                        <p:tgtEl>
                                          <p:spTgt spid="70"/>
                                        </p:tgtEl>
                                      </p:cBhvr>
                                    </p:animEffect>
                                  </p:childTnLst>
                                </p:cTn>
                              </p:par>
                              <p:par>
                                <p:cTn id="83" presetID="6" presetClass="entr" presetSubtype="16" fill="hold" nodeType="withEffect">
                                  <p:stCondLst>
                                    <p:cond delay="0"/>
                                  </p:stCondLst>
                                  <p:childTnLst>
                                    <p:set>
                                      <p:cBhvr>
                                        <p:cTn id="84" dur="1" fill="hold">
                                          <p:stCondLst>
                                            <p:cond delay="0"/>
                                          </p:stCondLst>
                                        </p:cTn>
                                        <p:tgtEl>
                                          <p:spTgt spid="71"/>
                                        </p:tgtEl>
                                        <p:attrNameLst>
                                          <p:attrName>style.visibility</p:attrName>
                                        </p:attrNameLst>
                                      </p:cBhvr>
                                      <p:to>
                                        <p:strVal val="visible"/>
                                      </p:to>
                                    </p:set>
                                    <p:animEffect transition="in" filter="circle(in)">
                                      <p:cBhvr>
                                        <p:cTn id="85" dur="2000"/>
                                        <p:tgtEl>
                                          <p:spTgt spid="71"/>
                                        </p:tgtEl>
                                      </p:cBhvr>
                                    </p:animEffect>
                                  </p:childTnLst>
                                </p:cTn>
                              </p:par>
                            </p:childTnLst>
                          </p:cTn>
                        </p:par>
                      </p:childTnLst>
                    </p:cTn>
                  </p:par>
                  <p:par>
                    <p:cTn id="86" fill="hold">
                      <p:stCondLst>
                        <p:cond delay="indefinite"/>
                      </p:stCondLst>
                      <p:childTnLst>
                        <p:par>
                          <p:cTn id="87" fill="hold">
                            <p:stCondLst>
                              <p:cond delay="0"/>
                            </p:stCondLst>
                            <p:childTnLst>
                              <p:par>
                                <p:cTn id="88" presetID="6" presetClass="entr" presetSubtype="16" fill="hold" nodeType="clickEffect">
                                  <p:stCondLst>
                                    <p:cond delay="0"/>
                                  </p:stCondLst>
                                  <p:childTnLst>
                                    <p:set>
                                      <p:cBhvr>
                                        <p:cTn id="89" dur="1" fill="hold">
                                          <p:stCondLst>
                                            <p:cond delay="0"/>
                                          </p:stCondLst>
                                        </p:cTn>
                                        <p:tgtEl>
                                          <p:spTgt spid="76"/>
                                        </p:tgtEl>
                                        <p:attrNameLst>
                                          <p:attrName>style.visibility</p:attrName>
                                        </p:attrNameLst>
                                      </p:cBhvr>
                                      <p:to>
                                        <p:strVal val="visible"/>
                                      </p:to>
                                    </p:set>
                                    <p:animEffect transition="in" filter="circle(in)">
                                      <p:cBhvr>
                                        <p:cTn id="90" dur="2000"/>
                                        <p:tgtEl>
                                          <p:spTgt spid="76"/>
                                        </p:tgtEl>
                                      </p:cBhvr>
                                    </p:animEffect>
                                  </p:childTnLst>
                                </p:cTn>
                              </p:par>
                              <p:par>
                                <p:cTn id="91" presetID="6" presetClass="entr" presetSubtype="16" fill="hold" nodeType="withEffect">
                                  <p:stCondLst>
                                    <p:cond delay="0"/>
                                  </p:stCondLst>
                                  <p:childTnLst>
                                    <p:set>
                                      <p:cBhvr>
                                        <p:cTn id="92" dur="1" fill="hold">
                                          <p:stCondLst>
                                            <p:cond delay="0"/>
                                          </p:stCondLst>
                                        </p:cTn>
                                        <p:tgtEl>
                                          <p:spTgt spid="78"/>
                                        </p:tgtEl>
                                        <p:attrNameLst>
                                          <p:attrName>style.visibility</p:attrName>
                                        </p:attrNameLst>
                                      </p:cBhvr>
                                      <p:to>
                                        <p:strVal val="visible"/>
                                      </p:to>
                                    </p:set>
                                    <p:animEffect transition="in" filter="circle(in)">
                                      <p:cBhvr>
                                        <p:cTn id="93"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981664" y="707886"/>
            <a:ext cx="5159491" cy="74463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3. </a:t>
            </a:r>
            <a:r>
              <a:rPr lang="en-US" sz="2400" b="1" dirty="0" err="1">
                <a:solidFill>
                  <a:srgbClr val="FF0000"/>
                </a:solidFill>
                <a:latin typeface="Times New Roman" panose="02020603050405020304" pitchFamily="18" charset="0"/>
                <a:cs typeface="Times New Roman" panose="02020603050405020304" pitchFamily="18" charset="0"/>
              </a:rPr>
              <a:t>Cuộc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chiến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thứ</a:t>
            </a:r>
            <a:r>
              <a:rPr lang="en-US" sz="2400" b="1" dirty="0" smtClean="0">
                <a:solidFill>
                  <a:srgbClr val="FF0000"/>
                </a:solidFill>
                <a:latin typeface="Times New Roman" panose="02020603050405020304" pitchFamily="18" charset="0"/>
                <a:cs typeface="Times New Roman" panose="02020603050405020304" pitchFamily="18" charset="0"/>
              </a:rPr>
              <a:t> 3, </a:t>
            </a:r>
            <a:r>
              <a:rPr lang="en-US" sz="2400" b="1" dirty="0" err="1" smtClean="0">
                <a:solidFill>
                  <a:srgbClr val="FF0000"/>
                </a:solidFill>
                <a:latin typeface="Times New Roman" panose="02020603050405020304" pitchFamily="18" charset="0"/>
                <a:cs typeface="Times New Roman" panose="02020603050405020304" pitchFamily="18" charset="0"/>
              </a:rPr>
              <a:t>chống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xâm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(1287 </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1288)</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42485" y="1475237"/>
            <a:ext cx="5086080" cy="2831544"/>
          </a:xfrm>
          <a:prstGeom prst="rect">
            <a:avLst/>
          </a:prstGeom>
        </p:spPr>
        <p:txBody>
          <a:bodyPr wrap="square">
            <a:spAutoFit/>
          </a:bodyPr>
          <a:lstStyle/>
          <a:p>
            <a:pPr algn="just">
              <a:spcBef>
                <a:spcPts val="600"/>
              </a:spcBef>
              <a:spcAft>
                <a:spcPts val="600"/>
              </a:spcAft>
            </a:pP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ba</a:t>
            </a:r>
            <a:endParaRPr lang="en-US" sz="2400" dirty="0">
              <a:latin typeface="Times New Roman" panose="02020603050405020304" pitchFamily="18" charset="0"/>
              <a:ea typeface="Times New Roman" panose="02020603050405020304" pitchFamily="18" charset="0"/>
            </a:endParaRPr>
          </a:p>
          <a:p>
            <a:pPr algn="just">
              <a:spcBef>
                <a:spcPts val="600"/>
              </a:spcBef>
              <a:spcAft>
                <a:spcPts val="600"/>
              </a:spcAft>
            </a:pP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khẩn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chuẩn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Đồn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năm</a:t>
            </a:r>
            <a:r>
              <a:rPr lang="en-US" sz="2400" dirty="0">
                <a:latin typeface="Times New Roman" panose="02020603050405020304" pitchFamily="18" charset="0"/>
                <a:ea typeface="Times New Roman" panose="02020603050405020304" pitchFamily="18" charset="0"/>
              </a:rPr>
              <a:t> 1288.</a:t>
            </a:r>
            <a:endParaRPr lang="en-US" sz="2400" dirty="0">
              <a:effectLst/>
              <a:latin typeface="Times New Roman" panose="02020603050405020304" pitchFamily="18" charset="0"/>
              <a:ea typeface="Times New Roman" panose="02020603050405020304" pitchFamily="18" charset="0"/>
            </a:endParaRPr>
          </a:p>
        </p:txBody>
      </p:sp>
      <p:pic>
        <p:nvPicPr>
          <p:cNvPr id="14" name="Picture 13"/>
          <p:cNvPicPr>
            <a:picLocks noChangeAspect="1"/>
          </p:cNvPicPr>
          <p:nvPr/>
        </p:nvPicPr>
        <p:blipFill rotWithShape="1">
          <a:blip r:embed="rId1"/>
          <a:srcRect r="963"/>
          <a:stretch>
            <a:fillRect/>
          </a:stretch>
        </p:blipFill>
        <p:spPr>
          <a:xfrm rot="12870486" flipV="1">
            <a:off x="11393646" y="271581"/>
            <a:ext cx="772474" cy="568229"/>
          </a:xfrm>
          <a:prstGeom prst="rect">
            <a:avLst/>
          </a:prstGeom>
        </p:spPr>
      </p:pic>
      <p:sp>
        <p:nvSpPr>
          <p:cNvPr id="15" name="TextBox 14"/>
          <p:cNvSpPr txBox="1"/>
          <p:nvPr/>
        </p:nvSpPr>
        <p:spPr>
          <a:xfrm>
            <a:off x="1102083" y="0"/>
            <a:ext cx="9658670" cy="707886"/>
          </a:xfrm>
          <a:prstGeom prst="rect">
            <a:avLst/>
          </a:prstGeom>
          <a:noFill/>
        </p:spPr>
        <p:txBody>
          <a:bodyPr wrap="non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BÀI 17. BA LẦN KHÁNG CHIẾN </a:t>
            </a:r>
            <a:r>
              <a:rPr lang="en-US" sz="2000" b="1" dirty="0" smtClean="0">
                <a:solidFill>
                  <a:srgbClr val="FF0000"/>
                </a:solidFill>
                <a:latin typeface="Times New Roman" panose="02020603050405020304" pitchFamily="18" charset="0"/>
                <a:cs typeface="Times New Roman" panose="02020603050405020304" pitchFamily="18" charset="0"/>
              </a:rPr>
              <a:t>CHỐNG </a:t>
            </a:r>
            <a:r>
              <a:rPr lang="en-US" sz="2000" b="1" dirty="0">
                <a:solidFill>
                  <a:srgbClr val="FF0000"/>
                </a:solidFill>
                <a:latin typeface="Times New Roman" panose="02020603050405020304" pitchFamily="18" charset="0"/>
                <a:cs typeface="Times New Roman" panose="02020603050405020304" pitchFamily="18" charset="0"/>
              </a:rPr>
              <a:t>QUÂN XÂM LƯỢC MÔNG – </a:t>
            </a:r>
            <a:r>
              <a:rPr lang="en-US" sz="2000" b="1" dirty="0" smtClean="0">
                <a:solidFill>
                  <a:srgbClr val="FF0000"/>
                </a:solidFill>
                <a:latin typeface="Times New Roman" panose="02020603050405020304" pitchFamily="18" charset="0"/>
                <a:cs typeface="Times New Roman" panose="02020603050405020304" pitchFamily="18" charset="0"/>
              </a:rPr>
              <a:t>NGUYÊN </a:t>
            </a:r>
            <a:endParaRPr lang="en-US" sz="2000" b="1" dirty="0" smtClean="0">
              <a:solidFill>
                <a:srgbClr val="FF0000"/>
              </a:solidFill>
              <a:latin typeface="Times New Roman" panose="02020603050405020304" pitchFamily="18" charset="0"/>
              <a:cs typeface="Times New Roman" panose="02020603050405020304" pitchFamily="18" charset="0"/>
            </a:endParaRPr>
          </a:p>
          <a:p>
            <a:pPr algn="ctr"/>
            <a:r>
              <a:rPr lang="en-US" sz="2000" b="1" dirty="0" smtClean="0">
                <a:solidFill>
                  <a:srgbClr val="FF0000"/>
                </a:solidFill>
                <a:latin typeface="Times New Roman" panose="02020603050405020304" pitchFamily="18" charset="0"/>
                <a:cs typeface="Times New Roman" panose="02020603050405020304" pitchFamily="18" charset="0"/>
              </a:rPr>
              <a:t>CỦA NHÀ TRẦN (THẾ KỈ XIII)</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265332" y="733502"/>
            <a:ext cx="5599289" cy="2677656"/>
          </a:xfrm>
          <a:prstGeom prst="rect">
            <a:avLst/>
          </a:prstGeom>
        </p:spPr>
        <p:txBody>
          <a:bodyPr wrap="square">
            <a:spAutoFit/>
          </a:bodyPr>
          <a:lstStyle/>
          <a:p>
            <a:pPr algn="just">
              <a:spcAft>
                <a:spcPts val="0"/>
              </a:spcAft>
            </a:pPr>
            <a:r>
              <a:rPr lang="en-US" sz="2400" b="1" dirty="0" err="1">
                <a:solidFill>
                  <a:srgbClr val="0070C0"/>
                </a:solidFill>
                <a:latin typeface="Times New Roman" panose="02020603050405020304" pitchFamily="18" charset="0"/>
                <a:ea typeface="Times New Roman" panose="02020603050405020304" pitchFamily="18" charset="0"/>
              </a:rPr>
              <a:t>Đọc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thông</a:t>
            </a:r>
            <a:r>
              <a:rPr lang="en-US" sz="2400" b="1" dirty="0">
                <a:solidFill>
                  <a:srgbClr val="0070C0"/>
                </a:solidFill>
                <a:latin typeface="Times New Roman" panose="02020603050405020304" pitchFamily="18" charset="0"/>
                <a:ea typeface="Times New Roman" panose="02020603050405020304" pitchFamily="18" charset="0"/>
              </a:rPr>
              <a:t> tin, </a:t>
            </a:r>
            <a:r>
              <a:rPr lang="en-US" sz="2400" b="1" dirty="0" err="1">
                <a:solidFill>
                  <a:srgbClr val="0070C0"/>
                </a:solidFill>
                <a:latin typeface="Times New Roman" panose="02020603050405020304" pitchFamily="18" charset="0"/>
                <a:ea typeface="Times New Roman" panose="02020603050405020304" pitchFamily="18" charset="0"/>
              </a:rPr>
              <a:t>tư</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liệu</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và</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quan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sát</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lược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đồ</a:t>
            </a:r>
            <a:r>
              <a:rPr lang="en-US" sz="2400" b="1" dirty="0">
                <a:solidFill>
                  <a:srgbClr val="0070C0"/>
                </a:solidFill>
                <a:latin typeface="Times New Roman" panose="02020603050405020304" pitchFamily="18" charset="0"/>
                <a:ea typeface="Times New Roman" panose="02020603050405020304" pitchFamily="18" charset="0"/>
              </a:rPr>
              <a:t> 17.3 </a:t>
            </a:r>
            <a:r>
              <a:rPr lang="en-US" sz="2400" b="1" dirty="0" err="1">
                <a:solidFill>
                  <a:srgbClr val="0070C0"/>
                </a:solidFill>
                <a:latin typeface="Times New Roman" panose="02020603050405020304" pitchFamily="18" charset="0"/>
                <a:ea typeface="Times New Roman" panose="02020603050405020304" pitchFamily="18" charset="0"/>
              </a:rPr>
              <a:t>hãy</a:t>
            </a:r>
            <a:r>
              <a:rPr lang="en-US" sz="2400" b="1" dirty="0" smtClean="0">
                <a:solidFill>
                  <a:srgbClr val="0070C0"/>
                </a:solidFill>
                <a:latin typeface="Times New Roman" panose="02020603050405020304" pitchFamily="18" charset="0"/>
                <a:ea typeface="Times New Roman" panose="02020603050405020304" pitchFamily="18" charset="0"/>
              </a:rPr>
              <a:t>:</a:t>
            </a:r>
            <a:endParaRPr lang="en-US" sz="2400" b="1" dirty="0" smtClean="0">
              <a:solidFill>
                <a:srgbClr val="0070C0"/>
              </a:solidFill>
              <a:latin typeface="Times New Roman" panose="02020603050405020304" pitchFamily="18" charset="0"/>
              <a:ea typeface="Times New Roman" panose="02020603050405020304" pitchFamily="18" charset="0"/>
            </a:endParaRPr>
          </a:p>
          <a:p>
            <a:pPr algn="just">
              <a:spcAft>
                <a:spcPts val="0"/>
              </a:spcAft>
            </a:pPr>
            <a:r>
              <a:rPr lang="en-US" sz="2400" dirty="0" smtClean="0">
                <a:latin typeface="Times New Roman" panose="02020603050405020304" pitchFamily="18" charset="0"/>
                <a:ea typeface="Times New Roman" panose="02020603050405020304" pitchFamily="18" charset="0"/>
              </a:rPr>
              <a:t>1. </a:t>
            </a:r>
            <a:r>
              <a:rPr lang="en-US" sz="2400" dirty="0" err="1">
                <a:latin typeface="Times New Roman" panose="02020603050405020304" pitchFamily="18" charset="0"/>
                <a:ea typeface="Times New Roman" panose="02020603050405020304" pitchFamily="18" charset="0"/>
              </a:rPr>
              <a:t>Tóm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(1287-1288)</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smtClean="0">
                <a:latin typeface="Times New Roman" panose="02020603050405020304" pitchFamily="18" charset="0"/>
                <a:ea typeface="Times New Roman" panose="02020603050405020304" pitchFamily="18" charset="0"/>
              </a:rPr>
              <a:t>2.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vua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endParaRPr lang="en-US" sz="2400"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6265332" y="3483690"/>
            <a:ext cx="5847644" cy="2554545"/>
          </a:xfrm>
          <a:prstGeom prst="rect">
            <a:avLst/>
          </a:prstGeom>
        </p:spPr>
        <p:txBody>
          <a:bodyPr wrap="square">
            <a:spAutoFit/>
          </a:bodyPr>
          <a:lstStyle/>
          <a:p>
            <a:pPr algn="just">
              <a:spcAft>
                <a:spcPts val="0"/>
              </a:spcAft>
            </a:pPr>
            <a:r>
              <a:rPr lang="en-US" sz="2000" dirty="0" err="1">
                <a:latin typeface="Times New Roman" panose="02020603050405020304" pitchFamily="18" charset="0"/>
                <a:ea typeface="Times New Roman" panose="02020603050405020304" pitchFamily="18" charset="0"/>
              </a:rPr>
              <a:t>Vai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trò</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vua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Quốc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Tuấn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kháng</a:t>
            </a:r>
            <a:r>
              <a:rPr lang="en-US" sz="2000" dirty="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chiến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lần</a:t>
            </a:r>
            <a:r>
              <a:rPr lang="en-US" sz="2000" dirty="0" smtClean="0">
                <a:latin typeface="Times New Roman" panose="02020603050405020304" pitchFamily="18" charset="0"/>
                <a:ea typeface="Times New Roman" panose="02020603050405020304" pitchFamily="18" charset="0"/>
              </a:rPr>
              <a:t> 3:</a:t>
            </a:r>
            <a:endParaRPr lang="en-US" sz="2000" dirty="0">
              <a:latin typeface="Times New Roman" panose="02020603050405020304" pitchFamily="18" charset="0"/>
              <a:ea typeface="Times New Roman" panose="02020603050405020304" pitchFamily="18" charset="0"/>
            </a:endParaRPr>
          </a:p>
          <a:p>
            <a:pPr algn="just">
              <a:spcAft>
                <a:spcPts val="0"/>
              </a:spcAft>
            </a:pPr>
            <a:r>
              <a:rPr lang="en-US" sz="2000" dirty="0" smtClean="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Vua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lệnh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hầu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tôn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thất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thêm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lính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chấn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chỉnh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lượng</a:t>
            </a:r>
            <a:r>
              <a:rPr lang="en-US" sz="2000" dirty="0">
                <a:latin typeface="Times New Roman" panose="02020603050405020304" pitchFamily="18"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a:p>
            <a:pPr algn="just">
              <a:spcAft>
                <a:spcPts val="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Quốc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Tuấn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Tổng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huy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trường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tổ</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chức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nhiều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diễn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tập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mô</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lớn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tập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Đồng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cũng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giặc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đóng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Đằng</a:t>
            </a:r>
            <a:endParaRPr lang="en-US" sz="20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nodeType="clickEffect">
                                  <p:stCondLst>
                                    <p:cond delay="0"/>
                                  </p:stCondLst>
                                  <p:iterate type="lt">
                                    <p:tmPct val="4000"/>
                                  </p:iterate>
                                  <p:childTnLst>
                                    <p:set>
                                      <p:cBhvr override="childStyle">
                                        <p:cTn id="11" dur="500" fill="hold"/>
                                        <p:tgtEl>
                                          <p:spTgt spid="17">
                                            <p:txEl>
                                              <p:pRg st="2" end="2"/>
                                            </p:txEl>
                                          </p:spTgt>
                                        </p:tgtEl>
                                        <p:attrNameLst>
                                          <p:attrName>style.color</p:attrName>
                                        </p:attrNameLst>
                                      </p:cBhvr>
                                      <p:to>
                                        <p:clrVal>
                                          <a:schemeClr val="accent2"/>
                                        </p:clrVal>
                                      </p:to>
                                    </p:set>
                                    <p:set>
                                      <p:cBhvr>
                                        <p:cTn id="12" dur="500" fill="hold"/>
                                        <p:tgtEl>
                                          <p:spTgt spid="17">
                                            <p:txEl>
                                              <p:pRg st="2" end="2"/>
                                            </p:txEl>
                                          </p:spTgt>
                                        </p:tgtEl>
                                        <p:attrNameLst>
                                          <p:attrName>fillcolor</p:attrName>
                                        </p:attrNameLst>
                                      </p:cBhvr>
                                      <p:to>
                                        <p:clrVal>
                                          <a:schemeClr val="accent2"/>
                                        </p:clrVal>
                                      </p:to>
                                    </p:set>
                                    <p:set>
                                      <p:cBhvr>
                                        <p:cTn id="13" dur="500" fill="hold"/>
                                        <p:tgtEl>
                                          <p:spTgt spid="17">
                                            <p:txEl>
                                              <p:pRg st="2" end="2"/>
                                            </p:txEl>
                                          </p:spTgt>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961292" y="730190"/>
            <a:ext cx="5179864" cy="87318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b="1" dirty="0">
                <a:solidFill>
                  <a:srgbClr val="FF0000"/>
                </a:solidFill>
                <a:latin typeface="Times New Roman" panose="02020603050405020304" pitchFamily="18" charset="0"/>
                <a:cs typeface="Times New Roman" panose="02020603050405020304" pitchFamily="18" charset="0"/>
              </a:rPr>
              <a:t>4.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ý </a:t>
            </a:r>
            <a:r>
              <a:rPr lang="en-US" sz="2400" b="1" dirty="0" err="1">
                <a:solidFill>
                  <a:srgbClr val="FF0000"/>
                </a:solidFill>
                <a:latin typeface="Times New Roman" panose="02020603050405020304" pitchFamily="18" charset="0"/>
                <a:cs typeface="Times New Roman" panose="02020603050405020304" pitchFamily="18" charset="0"/>
              </a:rPr>
              <a:t>nghĩa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lịch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sử</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248399" y="691662"/>
            <a:ext cx="5620347" cy="2677656"/>
          </a:xfrm>
          <a:prstGeom prst="rect">
            <a:avLst/>
          </a:prstGeom>
        </p:spPr>
        <p:txBody>
          <a:bodyPr wrap="square">
            <a:spAutoFit/>
          </a:bodyPr>
          <a:lstStyle/>
          <a:p>
            <a:pPr algn="just">
              <a:spcAft>
                <a:spcPts val="0"/>
              </a:spcAft>
            </a:pPr>
            <a:r>
              <a:rPr lang="en-US" sz="2400" dirty="0" smtClean="0">
                <a:latin typeface="Times New Roman" panose="02020603050405020304" pitchFamily="18" charset="0"/>
                <a:ea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XIII)</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400" dirty="0" smtClean="0">
                <a:latin typeface="Times New Roman" panose="02020603050405020304" pitchFamily="18" charset="0"/>
                <a:ea typeface="Times New Roman" panose="02020603050405020304" pitchFamily="18" charset="0"/>
              </a:rPr>
              <a:t>2</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lịch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nhà</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Trần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kháng</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Nguyên</a:t>
            </a:r>
            <a:endParaRPr lang="en-US" sz="2400" dirty="0">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rotWithShape="1">
          <a:blip r:embed="rId1"/>
          <a:srcRect r="963"/>
          <a:stretch>
            <a:fillRect/>
          </a:stretch>
        </p:blipFill>
        <p:spPr>
          <a:xfrm rot="12870486" flipV="1">
            <a:off x="11393646" y="271581"/>
            <a:ext cx="772474" cy="568229"/>
          </a:xfrm>
          <a:prstGeom prst="rect">
            <a:avLst/>
          </a:prstGeom>
        </p:spPr>
      </p:pic>
      <p:sp>
        <p:nvSpPr>
          <p:cNvPr id="9" name="TextBox 8"/>
          <p:cNvSpPr txBox="1"/>
          <p:nvPr/>
        </p:nvSpPr>
        <p:spPr>
          <a:xfrm>
            <a:off x="1102083" y="0"/>
            <a:ext cx="9658670" cy="707886"/>
          </a:xfrm>
          <a:prstGeom prst="rect">
            <a:avLst/>
          </a:prstGeom>
          <a:noFill/>
        </p:spPr>
        <p:txBody>
          <a:bodyPr wrap="non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BÀI 17. BA LẦN KHÁNG CHIẾN </a:t>
            </a:r>
            <a:r>
              <a:rPr lang="en-US" sz="2000" b="1" dirty="0" smtClean="0">
                <a:solidFill>
                  <a:srgbClr val="FF0000"/>
                </a:solidFill>
                <a:latin typeface="Times New Roman" panose="02020603050405020304" pitchFamily="18" charset="0"/>
                <a:cs typeface="Times New Roman" panose="02020603050405020304" pitchFamily="18" charset="0"/>
              </a:rPr>
              <a:t>CHỐNG </a:t>
            </a:r>
            <a:r>
              <a:rPr lang="en-US" sz="2000" b="1" dirty="0">
                <a:solidFill>
                  <a:srgbClr val="FF0000"/>
                </a:solidFill>
                <a:latin typeface="Times New Roman" panose="02020603050405020304" pitchFamily="18" charset="0"/>
                <a:cs typeface="Times New Roman" panose="02020603050405020304" pitchFamily="18" charset="0"/>
              </a:rPr>
              <a:t>QUÂN XÂM LƯỢC MÔNG – </a:t>
            </a:r>
            <a:r>
              <a:rPr lang="en-US" sz="2000" b="1" dirty="0" smtClean="0">
                <a:solidFill>
                  <a:srgbClr val="FF0000"/>
                </a:solidFill>
                <a:latin typeface="Times New Roman" panose="02020603050405020304" pitchFamily="18" charset="0"/>
                <a:cs typeface="Times New Roman" panose="02020603050405020304" pitchFamily="18" charset="0"/>
              </a:rPr>
              <a:t>NGUYÊN </a:t>
            </a:r>
            <a:endParaRPr lang="en-US" sz="2000" b="1" dirty="0" smtClean="0">
              <a:solidFill>
                <a:srgbClr val="FF0000"/>
              </a:solidFill>
              <a:latin typeface="Times New Roman" panose="02020603050405020304" pitchFamily="18" charset="0"/>
              <a:cs typeface="Times New Roman" panose="02020603050405020304" pitchFamily="18" charset="0"/>
            </a:endParaRPr>
          </a:p>
          <a:p>
            <a:pPr algn="ctr"/>
            <a:r>
              <a:rPr lang="en-US" sz="2000" b="1" dirty="0" smtClean="0">
                <a:solidFill>
                  <a:srgbClr val="FF0000"/>
                </a:solidFill>
                <a:latin typeface="Times New Roman" panose="02020603050405020304" pitchFamily="18" charset="0"/>
                <a:cs typeface="Times New Roman" panose="02020603050405020304" pitchFamily="18" charset="0"/>
              </a:rPr>
              <a:t>CỦA NHÀ TRẦN (THẾ KỈ XIII)</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10" name="Picture 9" descr="https://img.loigiaihay.com/picture/2022/0418/1_10.png"/>
          <p:cNvPicPr/>
          <p:nvPr/>
        </p:nvPicPr>
        <p:blipFill>
          <a:blip r:embed="rId2">
            <a:extLst>
              <a:ext uri="{28A0092B-C50C-407E-A947-70E740481C1C}">
                <a14:useLocalDpi xmlns:a14="http://schemas.microsoft.com/office/drawing/2010/main" val="0"/>
              </a:ext>
            </a:extLst>
          </a:blip>
          <a:srcRect/>
          <a:stretch>
            <a:fillRect/>
          </a:stretch>
        </p:blipFill>
        <p:spPr bwMode="auto">
          <a:xfrm>
            <a:off x="6248398" y="2197452"/>
            <a:ext cx="5727589" cy="3977570"/>
          </a:xfrm>
          <a:prstGeom prst="rect">
            <a:avLst/>
          </a:prstGeom>
          <a:noFill/>
          <a:ln>
            <a:noFill/>
          </a:ln>
        </p:spPr>
      </p:pic>
      <p:sp>
        <p:nvSpPr>
          <p:cNvPr id="3" name="Rectangle 2"/>
          <p:cNvSpPr/>
          <p:nvPr/>
        </p:nvSpPr>
        <p:spPr>
          <a:xfrm>
            <a:off x="1102083" y="1634430"/>
            <a:ext cx="4931831" cy="3046988"/>
          </a:xfrm>
          <a:prstGeom prst="rect">
            <a:avLst/>
          </a:prstGeom>
        </p:spPr>
        <p:txBody>
          <a:bodyPr wrap="square">
            <a:spAutoFit/>
          </a:bodyPr>
          <a:lstStyle/>
          <a:p>
            <a:pPr algn="just">
              <a:spcAft>
                <a:spcPts val="0"/>
              </a:spcAft>
            </a:pPr>
            <a:r>
              <a:rPr lang="en-US" sz="2400" b="1" i="1" dirty="0" err="1">
                <a:latin typeface="Times New Roman" panose="02020603050405020304" pitchFamily="18" charset="0"/>
                <a:ea typeface="Times New Roman" panose="02020603050405020304" pitchFamily="18" charset="0"/>
              </a:rPr>
              <a:t>a.Nguyên</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nhân</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thắng</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lợi</a:t>
            </a:r>
            <a:r>
              <a:rPr lang="en-US" sz="2400" b="1"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Do </a:t>
            </a:r>
            <a:r>
              <a:rPr lang="en-US" sz="2400" dirty="0" err="1">
                <a:latin typeface="Times New Roman" panose="02020603050405020304" pitchFamily="18" charset="0"/>
                <a:ea typeface="Times New Roman" panose="02020603050405020304" pitchFamily="18" charset="0"/>
              </a:rPr>
              <a:t>truyền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đấu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dân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nhà</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vua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tướng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lĩnh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Thủ</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Lê</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Phụ</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Tuấn</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907671" y="777166"/>
            <a:ext cx="5179864" cy="783151"/>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b="1" dirty="0">
                <a:solidFill>
                  <a:srgbClr val="FF0000"/>
                </a:solidFill>
                <a:latin typeface="Times New Roman" panose="02020603050405020304" pitchFamily="18" charset="0"/>
                <a:cs typeface="Times New Roman" panose="02020603050405020304" pitchFamily="18" charset="0"/>
              </a:rPr>
              <a:t>4.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ý </a:t>
            </a:r>
            <a:r>
              <a:rPr lang="en-US" sz="2400" b="1" dirty="0" err="1">
                <a:solidFill>
                  <a:srgbClr val="FF0000"/>
                </a:solidFill>
                <a:latin typeface="Times New Roman" panose="02020603050405020304" pitchFamily="18" charset="0"/>
                <a:cs typeface="Times New Roman" panose="02020603050405020304" pitchFamily="18" charset="0"/>
              </a:rPr>
              <a:t>nghĩa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lịch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sử</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1"/>
          <a:srcRect r="963"/>
          <a:stretch>
            <a:fillRect/>
          </a:stretch>
        </p:blipFill>
        <p:spPr>
          <a:xfrm rot="12870486" flipV="1">
            <a:off x="11393646" y="271581"/>
            <a:ext cx="772474" cy="568229"/>
          </a:xfrm>
          <a:prstGeom prst="rect">
            <a:avLst/>
          </a:prstGeom>
        </p:spPr>
      </p:pic>
      <p:sp>
        <p:nvSpPr>
          <p:cNvPr id="10" name="TextBox 9"/>
          <p:cNvSpPr txBox="1"/>
          <p:nvPr/>
        </p:nvSpPr>
        <p:spPr>
          <a:xfrm>
            <a:off x="1102083" y="0"/>
            <a:ext cx="9658670" cy="707886"/>
          </a:xfrm>
          <a:prstGeom prst="rect">
            <a:avLst/>
          </a:prstGeom>
          <a:noFill/>
        </p:spPr>
        <p:txBody>
          <a:bodyPr wrap="non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BÀI 17. BA LẦN KHÁNG CHIẾN </a:t>
            </a:r>
            <a:r>
              <a:rPr lang="en-US" sz="2000" b="1" dirty="0" smtClean="0">
                <a:solidFill>
                  <a:srgbClr val="FF0000"/>
                </a:solidFill>
                <a:latin typeface="Times New Roman" panose="02020603050405020304" pitchFamily="18" charset="0"/>
                <a:cs typeface="Times New Roman" panose="02020603050405020304" pitchFamily="18" charset="0"/>
              </a:rPr>
              <a:t>CHỐNG </a:t>
            </a:r>
            <a:r>
              <a:rPr lang="en-US" sz="2000" b="1" dirty="0">
                <a:solidFill>
                  <a:srgbClr val="FF0000"/>
                </a:solidFill>
                <a:latin typeface="Times New Roman" panose="02020603050405020304" pitchFamily="18" charset="0"/>
                <a:cs typeface="Times New Roman" panose="02020603050405020304" pitchFamily="18" charset="0"/>
              </a:rPr>
              <a:t>QUÂN XÂM LƯỢC MÔNG – </a:t>
            </a:r>
            <a:r>
              <a:rPr lang="en-US" sz="2000" b="1" dirty="0" smtClean="0">
                <a:solidFill>
                  <a:srgbClr val="FF0000"/>
                </a:solidFill>
                <a:latin typeface="Times New Roman" panose="02020603050405020304" pitchFamily="18" charset="0"/>
                <a:cs typeface="Times New Roman" panose="02020603050405020304" pitchFamily="18" charset="0"/>
              </a:rPr>
              <a:t>NGUYÊN </a:t>
            </a:r>
            <a:endParaRPr lang="en-US" sz="2000" b="1" dirty="0" smtClean="0">
              <a:solidFill>
                <a:srgbClr val="FF0000"/>
              </a:solidFill>
              <a:latin typeface="Times New Roman" panose="02020603050405020304" pitchFamily="18" charset="0"/>
              <a:cs typeface="Times New Roman" panose="02020603050405020304" pitchFamily="18" charset="0"/>
            </a:endParaRPr>
          </a:p>
          <a:p>
            <a:pPr algn="ctr"/>
            <a:r>
              <a:rPr lang="en-US" sz="2000" b="1" dirty="0" smtClean="0">
                <a:solidFill>
                  <a:srgbClr val="FF0000"/>
                </a:solidFill>
                <a:latin typeface="Times New Roman" panose="02020603050405020304" pitchFamily="18" charset="0"/>
                <a:cs typeface="Times New Roman" panose="02020603050405020304" pitchFamily="18" charset="0"/>
              </a:rPr>
              <a:t>CỦA NHÀ TRẦN (THẾ KỈ XIII)</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248399" y="691662"/>
            <a:ext cx="5620347" cy="2677656"/>
          </a:xfrm>
          <a:prstGeom prst="rect">
            <a:avLst/>
          </a:prstGeom>
        </p:spPr>
        <p:txBody>
          <a:bodyPr wrap="square">
            <a:spAutoFit/>
          </a:bodyPr>
          <a:lstStyle/>
          <a:p>
            <a:pPr algn="just">
              <a:spcAft>
                <a:spcPts val="0"/>
              </a:spcAft>
            </a:pPr>
            <a:r>
              <a:rPr lang="en-US" sz="2400" dirty="0" smtClean="0">
                <a:latin typeface="Times New Roman" panose="02020603050405020304" pitchFamily="18" charset="0"/>
                <a:ea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XIII)</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400" dirty="0" smtClean="0">
                <a:latin typeface="Times New Roman" panose="02020603050405020304" pitchFamily="18" charset="0"/>
                <a:ea typeface="Times New Roman" panose="02020603050405020304" pitchFamily="18" charset="0"/>
              </a:rPr>
              <a:t>2</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lịch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nhà</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Trần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kháng</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Nguyên</a:t>
            </a:r>
            <a:endParaRPr lang="en-US" sz="2400" dirty="0">
              <a:latin typeface="Times New Roman" panose="02020603050405020304" pitchFamily="18" charset="0"/>
              <a:ea typeface="Times New Roman" panose="02020603050405020304" pitchFamily="18" charset="0"/>
            </a:endParaRPr>
          </a:p>
        </p:txBody>
      </p:sp>
      <p:sp>
        <p:nvSpPr>
          <p:cNvPr id="8" name="Rectangle 7"/>
          <p:cNvSpPr/>
          <p:nvPr/>
        </p:nvSpPr>
        <p:spPr>
          <a:xfrm>
            <a:off x="1004711" y="1814409"/>
            <a:ext cx="5082824" cy="3785652"/>
          </a:xfrm>
          <a:prstGeom prst="rect">
            <a:avLst/>
          </a:prstGeom>
        </p:spPr>
        <p:txBody>
          <a:bodyPr wrap="square">
            <a:spAutoFit/>
          </a:bodyPr>
          <a:lstStyle/>
          <a:p>
            <a:pPr algn="just">
              <a:spcAft>
                <a:spcPts val="0"/>
              </a:spcAft>
            </a:pPr>
            <a:r>
              <a:rPr lang="en-US" sz="2400" b="1" i="1" dirty="0" err="1">
                <a:latin typeface="Times New Roman" panose="02020603050405020304" pitchFamily="18" charset="0"/>
                <a:ea typeface="Times New Roman" panose="02020603050405020304" pitchFamily="18" charset="0"/>
              </a:rPr>
              <a:t>b.Ý</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nghĩa</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lịch</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sử</a:t>
            </a:r>
            <a:r>
              <a:rPr lang="en-US" sz="2400" b="1"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Đập</a:t>
            </a:r>
            <a:r>
              <a:rPr lang="en-US" sz="2400" dirty="0">
                <a:latin typeface="Times New Roman" panose="02020603050405020304" pitchFamily="18" charset="0"/>
                <a:ea typeface="Times New Roman" panose="02020603050405020304" pitchFamily="18" charset="0"/>
              </a:rPr>
              <a:t> tan </a:t>
            </a:r>
            <a:r>
              <a:rPr lang="en-US" sz="2400" dirty="0" err="1">
                <a:latin typeface="Times New Roman" panose="02020603050405020304" pitchFamily="18" charset="0"/>
                <a:ea typeface="Times New Roman" panose="02020603050405020304" pitchFamily="18" charset="0"/>
              </a:rPr>
              <a:t>tham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vọng</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chí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chắc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nền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lập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chủ</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quyền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tộc</a:t>
            </a:r>
            <a:r>
              <a:rPr lang="en-US" sz="2400" dirty="0">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yếu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nghiệm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báu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nghiệp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2">
                                            <p:txEl>
                                              <p:pRg st="1" end="1"/>
                                            </p:txEl>
                                          </p:spTgt>
                                        </p:tgtEl>
                                        <p:attrNameLst>
                                          <p:attrName>style.color</p:attrName>
                                        </p:attrNameLst>
                                      </p:cBhvr>
                                      <p:to>
                                        <p:clrVal>
                                          <a:schemeClr val="accent2"/>
                                        </p:clrVal>
                                      </p:to>
                                    </p:set>
                                    <p:set>
                                      <p:cBhvr>
                                        <p:cTn id="7" dur="500" fill="hold"/>
                                        <p:tgtEl>
                                          <p:spTgt spid="12">
                                            <p:txEl>
                                              <p:pRg st="1" end="1"/>
                                            </p:txEl>
                                          </p:spTgt>
                                        </p:tgtEl>
                                        <p:attrNameLst>
                                          <p:attrName>fillcolor</p:attrName>
                                        </p:attrNameLst>
                                      </p:cBhvr>
                                      <p:to>
                                        <p:clrVal>
                                          <a:schemeClr val="accent2"/>
                                        </p:clrVal>
                                      </p:to>
                                    </p:set>
                                    <p:set>
                                      <p:cBhvr>
                                        <p:cTn id="8" dur="500" fill="hold"/>
                                        <p:tgtEl>
                                          <p:spTgt spid="12">
                                            <p:txEl>
                                              <p:pRg st="1" end="1"/>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6477000" y="4038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U</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36" name="Rectangle 4"/>
          <p:cNvSpPr>
            <a:spLocks noChangeArrowheads="1"/>
          </p:cNvSpPr>
          <p:nvPr/>
        </p:nvSpPr>
        <p:spPr bwMode="auto">
          <a:xfrm>
            <a:off x="6019800" y="4038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Q</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37" name="Rectangle 5"/>
          <p:cNvSpPr>
            <a:spLocks noChangeArrowheads="1"/>
          </p:cNvSpPr>
          <p:nvPr/>
        </p:nvSpPr>
        <p:spPr bwMode="auto">
          <a:xfrm>
            <a:off x="5562600" y="4038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38" name="Rectangle 6"/>
          <p:cNvSpPr>
            <a:spLocks noChangeArrowheads="1"/>
          </p:cNvSpPr>
          <p:nvPr/>
        </p:nvSpPr>
        <p:spPr bwMode="auto">
          <a:xfrm>
            <a:off x="5105400" y="4038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Ầ</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39" name="Rectangle 7"/>
          <p:cNvSpPr>
            <a:spLocks noChangeArrowheads="1"/>
          </p:cNvSpPr>
          <p:nvPr/>
        </p:nvSpPr>
        <p:spPr bwMode="auto">
          <a:xfrm>
            <a:off x="9677400" y="1752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40" name="Rectangle 8"/>
          <p:cNvSpPr>
            <a:spLocks noChangeArrowheads="1"/>
          </p:cNvSpPr>
          <p:nvPr/>
        </p:nvSpPr>
        <p:spPr bwMode="auto">
          <a:xfrm>
            <a:off x="9220200" y="1752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Ả</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41" name="Rectangle 9"/>
          <p:cNvSpPr>
            <a:spLocks noChangeArrowheads="1"/>
          </p:cNvSpPr>
          <p:nvPr/>
        </p:nvSpPr>
        <p:spPr bwMode="auto">
          <a:xfrm>
            <a:off x="6019800" y="8382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42" name="Rectangle 10"/>
          <p:cNvSpPr>
            <a:spLocks noChangeArrowheads="1"/>
          </p:cNvSpPr>
          <p:nvPr/>
        </p:nvSpPr>
        <p:spPr bwMode="auto">
          <a:xfrm>
            <a:off x="6477000" y="8382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Ô</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43" name="Rectangle 11"/>
          <p:cNvSpPr>
            <a:spLocks noChangeArrowheads="1"/>
          </p:cNvSpPr>
          <p:nvPr/>
        </p:nvSpPr>
        <p:spPr bwMode="auto">
          <a:xfrm>
            <a:off x="6934200" y="8382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44" name="Rectangle 12"/>
          <p:cNvSpPr>
            <a:spLocks noChangeArrowheads="1"/>
          </p:cNvSpPr>
          <p:nvPr/>
        </p:nvSpPr>
        <p:spPr bwMode="auto">
          <a:xfrm>
            <a:off x="7391400" y="8382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G</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45" name="Rectangle 13"/>
          <p:cNvSpPr>
            <a:spLocks noChangeArrowheads="1"/>
          </p:cNvSpPr>
          <p:nvPr/>
        </p:nvSpPr>
        <p:spPr bwMode="auto">
          <a:xfrm>
            <a:off x="7848600" y="838200"/>
            <a:ext cx="457200" cy="457200"/>
          </a:xfrm>
          <a:prstGeom prst="rect">
            <a:avLst/>
          </a:prstGeom>
          <a:solidFill>
            <a:srgbClr val="66FFFF"/>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B</a:t>
            </a: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44046" name="Rectangle 14"/>
          <p:cNvSpPr>
            <a:spLocks noChangeArrowheads="1"/>
          </p:cNvSpPr>
          <p:nvPr/>
        </p:nvSpPr>
        <p:spPr bwMode="auto">
          <a:xfrm>
            <a:off x="8305800" y="8382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Ộ</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47" name="Rectangle 15"/>
          <p:cNvSpPr>
            <a:spLocks noChangeArrowheads="1"/>
          </p:cNvSpPr>
          <p:nvPr/>
        </p:nvSpPr>
        <p:spPr bwMode="auto">
          <a:xfrm>
            <a:off x="8763000" y="8382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48" name="Rectangle 16"/>
          <p:cNvSpPr>
            <a:spLocks noChangeArrowheads="1"/>
          </p:cNvSpPr>
          <p:nvPr/>
        </p:nvSpPr>
        <p:spPr bwMode="auto">
          <a:xfrm>
            <a:off x="9220200" y="8382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Ầ</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49" name="Rectangle 17"/>
          <p:cNvSpPr>
            <a:spLocks noChangeArrowheads="1"/>
          </p:cNvSpPr>
          <p:nvPr/>
        </p:nvSpPr>
        <p:spPr bwMode="auto">
          <a:xfrm>
            <a:off x="9677400" y="8382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U</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50" name="Rectangle 18"/>
          <p:cNvSpPr>
            <a:spLocks noChangeArrowheads="1"/>
          </p:cNvSpPr>
          <p:nvPr/>
        </p:nvSpPr>
        <p:spPr bwMode="auto">
          <a:xfrm>
            <a:off x="8763000" y="1752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O</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51" name="Rectangle 19"/>
          <p:cNvSpPr>
            <a:spLocks noChangeArrowheads="1"/>
          </p:cNvSpPr>
          <p:nvPr/>
        </p:nvSpPr>
        <p:spPr bwMode="auto">
          <a:xfrm>
            <a:off x="8305800" y="1752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52" name="Rectangle 20"/>
          <p:cNvSpPr>
            <a:spLocks noChangeArrowheads="1"/>
          </p:cNvSpPr>
          <p:nvPr/>
        </p:nvSpPr>
        <p:spPr bwMode="auto">
          <a:xfrm>
            <a:off x="8305800" y="12954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O</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53" name="Rectangle 21"/>
          <p:cNvSpPr>
            <a:spLocks noChangeArrowheads="1"/>
          </p:cNvSpPr>
          <p:nvPr/>
        </p:nvSpPr>
        <p:spPr bwMode="auto">
          <a:xfrm>
            <a:off x="3733800" y="12954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54" name="Rectangle 22"/>
          <p:cNvSpPr>
            <a:spLocks noChangeArrowheads="1"/>
          </p:cNvSpPr>
          <p:nvPr/>
        </p:nvSpPr>
        <p:spPr bwMode="auto">
          <a:xfrm>
            <a:off x="4191000" y="12954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R</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55" name="Rectangle 23"/>
          <p:cNvSpPr>
            <a:spLocks noChangeArrowheads="1"/>
          </p:cNvSpPr>
          <p:nvPr/>
        </p:nvSpPr>
        <p:spPr bwMode="auto">
          <a:xfrm>
            <a:off x="4648200" y="12954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Ầ</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56" name="Rectangle 24"/>
          <p:cNvSpPr>
            <a:spLocks noChangeArrowheads="1"/>
          </p:cNvSpPr>
          <p:nvPr/>
        </p:nvSpPr>
        <p:spPr bwMode="auto">
          <a:xfrm>
            <a:off x="5105400" y="12954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57" name="Rectangle 25"/>
          <p:cNvSpPr>
            <a:spLocks noChangeArrowheads="1"/>
          </p:cNvSpPr>
          <p:nvPr/>
        </p:nvSpPr>
        <p:spPr bwMode="auto">
          <a:xfrm>
            <a:off x="5562600" y="12954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58" name="Rectangle 26"/>
          <p:cNvSpPr>
            <a:spLocks noChangeArrowheads="1"/>
          </p:cNvSpPr>
          <p:nvPr/>
        </p:nvSpPr>
        <p:spPr bwMode="auto">
          <a:xfrm>
            <a:off x="6019800" y="12954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Ư</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59" name="Rectangle 27"/>
          <p:cNvSpPr>
            <a:spLocks noChangeArrowheads="1"/>
          </p:cNvSpPr>
          <p:nvPr/>
        </p:nvSpPr>
        <p:spPr bwMode="auto">
          <a:xfrm>
            <a:off x="7848600" y="1295400"/>
            <a:ext cx="457200" cy="457200"/>
          </a:xfrm>
          <a:prstGeom prst="rect">
            <a:avLst/>
          </a:prstGeom>
          <a:solidFill>
            <a:srgbClr val="66FFFF"/>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Ạ</a:t>
            </a: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44060" name="Rectangle 28"/>
          <p:cNvSpPr>
            <a:spLocks noChangeArrowheads="1"/>
          </p:cNvSpPr>
          <p:nvPr/>
        </p:nvSpPr>
        <p:spPr bwMode="auto">
          <a:xfrm>
            <a:off x="7391400" y="12954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61" name="Rectangle 29"/>
          <p:cNvSpPr>
            <a:spLocks noChangeArrowheads="1"/>
          </p:cNvSpPr>
          <p:nvPr/>
        </p:nvSpPr>
        <p:spPr bwMode="auto">
          <a:xfrm>
            <a:off x="6934200" y="12954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G</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62" name="Rectangle 30"/>
          <p:cNvSpPr>
            <a:spLocks noChangeArrowheads="1"/>
          </p:cNvSpPr>
          <p:nvPr/>
        </p:nvSpPr>
        <p:spPr bwMode="auto">
          <a:xfrm>
            <a:off x="6477000" y="12954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63" name="Rectangle 31"/>
          <p:cNvSpPr>
            <a:spLocks noChangeArrowheads="1"/>
          </p:cNvSpPr>
          <p:nvPr/>
        </p:nvSpPr>
        <p:spPr bwMode="auto">
          <a:xfrm>
            <a:off x="7848600" y="1752600"/>
            <a:ext cx="457200" cy="457200"/>
          </a:xfrm>
          <a:prstGeom prst="rect">
            <a:avLst/>
          </a:prstGeom>
          <a:solidFill>
            <a:srgbClr val="66FFFF"/>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a:t>
            </a: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44064" name="Rectangle 32"/>
          <p:cNvSpPr>
            <a:spLocks noChangeArrowheads="1"/>
          </p:cNvSpPr>
          <p:nvPr/>
        </p:nvSpPr>
        <p:spPr bwMode="auto">
          <a:xfrm>
            <a:off x="7391400" y="1752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Ố</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65" name="Rectangle 33"/>
          <p:cNvSpPr>
            <a:spLocks noChangeArrowheads="1"/>
          </p:cNvSpPr>
          <p:nvPr/>
        </p:nvSpPr>
        <p:spPr bwMode="auto">
          <a:xfrm>
            <a:off x="6934200" y="1752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U</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66" name="Rectangle 34"/>
          <p:cNvSpPr>
            <a:spLocks noChangeArrowheads="1"/>
          </p:cNvSpPr>
          <p:nvPr/>
        </p:nvSpPr>
        <p:spPr bwMode="auto">
          <a:xfrm>
            <a:off x="6477000" y="1752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Q</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67" name="Rectangle 35"/>
          <p:cNvSpPr>
            <a:spLocks noChangeArrowheads="1"/>
          </p:cNvSpPr>
          <p:nvPr/>
        </p:nvSpPr>
        <p:spPr bwMode="auto">
          <a:xfrm>
            <a:off x="6019800" y="1752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68" name="Rectangle 36"/>
          <p:cNvSpPr>
            <a:spLocks noChangeArrowheads="1"/>
          </p:cNvSpPr>
          <p:nvPr/>
        </p:nvSpPr>
        <p:spPr bwMode="auto">
          <a:xfrm>
            <a:off x="5562600" y="1752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Ầ</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69" name="Rectangle 37"/>
          <p:cNvSpPr>
            <a:spLocks noChangeArrowheads="1"/>
          </p:cNvSpPr>
          <p:nvPr/>
        </p:nvSpPr>
        <p:spPr bwMode="auto">
          <a:xfrm>
            <a:off x="5105400" y="1752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R</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70" name="Rectangle 38"/>
          <p:cNvSpPr>
            <a:spLocks noChangeArrowheads="1"/>
          </p:cNvSpPr>
          <p:nvPr/>
        </p:nvSpPr>
        <p:spPr bwMode="auto">
          <a:xfrm>
            <a:off x="4648200" y="1752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71" name="Rectangle 39"/>
          <p:cNvSpPr>
            <a:spLocks noChangeArrowheads="1"/>
          </p:cNvSpPr>
          <p:nvPr/>
        </p:nvSpPr>
        <p:spPr bwMode="auto">
          <a:xfrm>
            <a:off x="6934200" y="4038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72" name="Rectangle 40"/>
          <p:cNvSpPr>
            <a:spLocks noChangeArrowheads="1"/>
          </p:cNvSpPr>
          <p:nvPr/>
        </p:nvSpPr>
        <p:spPr bwMode="auto">
          <a:xfrm>
            <a:off x="9220200" y="22098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G</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73" name="Rectangle 41"/>
          <p:cNvSpPr>
            <a:spLocks noChangeArrowheads="1"/>
          </p:cNvSpPr>
          <p:nvPr/>
        </p:nvSpPr>
        <p:spPr bwMode="auto">
          <a:xfrm>
            <a:off x="8763000" y="22098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74" name="Rectangle 42"/>
          <p:cNvSpPr>
            <a:spLocks noChangeArrowheads="1"/>
          </p:cNvSpPr>
          <p:nvPr/>
        </p:nvSpPr>
        <p:spPr bwMode="auto">
          <a:xfrm>
            <a:off x="8305800" y="22098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Ồ</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75" name="Rectangle 43"/>
          <p:cNvSpPr>
            <a:spLocks noChangeArrowheads="1"/>
          </p:cNvSpPr>
          <p:nvPr/>
        </p:nvSpPr>
        <p:spPr bwMode="auto">
          <a:xfrm>
            <a:off x="7848600" y="2209800"/>
            <a:ext cx="457200" cy="457200"/>
          </a:xfrm>
          <a:prstGeom prst="rect">
            <a:avLst/>
          </a:prstGeom>
          <a:solidFill>
            <a:srgbClr val="66FFFF"/>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H</a:t>
            </a: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44076" name="Rectangle 44"/>
          <p:cNvSpPr>
            <a:spLocks noChangeArrowheads="1"/>
          </p:cNvSpPr>
          <p:nvPr/>
        </p:nvSpPr>
        <p:spPr bwMode="auto">
          <a:xfrm>
            <a:off x="7391400" y="22098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77" name="Rectangle 45"/>
          <p:cNvSpPr>
            <a:spLocks noChangeArrowheads="1"/>
          </p:cNvSpPr>
          <p:nvPr/>
        </p:nvSpPr>
        <p:spPr bwMode="auto">
          <a:xfrm>
            <a:off x="6934200" y="22098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Ê</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78" name="Rectangle 46"/>
          <p:cNvSpPr>
            <a:spLocks noChangeArrowheads="1"/>
          </p:cNvSpPr>
          <p:nvPr/>
        </p:nvSpPr>
        <p:spPr bwMode="auto">
          <a:xfrm>
            <a:off x="6477000" y="22098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I</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79" name="Rectangle 47"/>
          <p:cNvSpPr>
            <a:spLocks noChangeArrowheads="1"/>
          </p:cNvSpPr>
          <p:nvPr/>
        </p:nvSpPr>
        <p:spPr bwMode="auto">
          <a:xfrm>
            <a:off x="6019800" y="22098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80" name="Rectangle 48"/>
          <p:cNvSpPr>
            <a:spLocks noChangeArrowheads="1"/>
          </p:cNvSpPr>
          <p:nvPr/>
        </p:nvSpPr>
        <p:spPr bwMode="auto">
          <a:xfrm>
            <a:off x="4191000" y="4038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81" name="Rectangle 49"/>
          <p:cNvSpPr>
            <a:spLocks noChangeArrowheads="1"/>
          </p:cNvSpPr>
          <p:nvPr/>
        </p:nvSpPr>
        <p:spPr bwMode="auto">
          <a:xfrm>
            <a:off x="8305800" y="31242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82" name="Rectangle 50"/>
          <p:cNvSpPr>
            <a:spLocks noChangeArrowheads="1"/>
          </p:cNvSpPr>
          <p:nvPr/>
        </p:nvSpPr>
        <p:spPr bwMode="auto">
          <a:xfrm>
            <a:off x="7848600" y="3124200"/>
            <a:ext cx="457200" cy="457200"/>
          </a:xfrm>
          <a:prstGeom prst="rect">
            <a:avLst/>
          </a:prstGeom>
          <a:solidFill>
            <a:srgbClr val="66FFFF"/>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A</a:t>
            </a: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44083" name="Rectangle 51"/>
          <p:cNvSpPr>
            <a:spLocks noChangeArrowheads="1"/>
          </p:cNvSpPr>
          <p:nvPr/>
        </p:nvSpPr>
        <p:spPr bwMode="auto">
          <a:xfrm>
            <a:off x="8305800" y="26670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Ô</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84" name="Rectangle 52"/>
          <p:cNvSpPr>
            <a:spLocks noChangeArrowheads="1"/>
          </p:cNvSpPr>
          <p:nvPr/>
        </p:nvSpPr>
        <p:spPr bwMode="auto">
          <a:xfrm>
            <a:off x="7848600" y="2667000"/>
            <a:ext cx="457200" cy="457200"/>
          </a:xfrm>
          <a:prstGeom prst="rect">
            <a:avLst/>
          </a:prstGeom>
          <a:solidFill>
            <a:srgbClr val="66FFFF"/>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Đ</a:t>
            </a: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44085" name="Rectangle 53"/>
          <p:cNvSpPr>
            <a:spLocks noChangeArrowheads="1"/>
          </p:cNvSpPr>
          <p:nvPr/>
        </p:nvSpPr>
        <p:spPr bwMode="auto">
          <a:xfrm>
            <a:off x="7391400" y="26670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86" name="Rectangle 54"/>
          <p:cNvSpPr>
            <a:spLocks noChangeArrowheads="1"/>
          </p:cNvSpPr>
          <p:nvPr/>
        </p:nvSpPr>
        <p:spPr bwMode="auto">
          <a:xfrm>
            <a:off x="6934200" y="26670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O</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87" name="Rectangle 55"/>
          <p:cNvSpPr>
            <a:spLocks noChangeArrowheads="1"/>
          </p:cNvSpPr>
          <p:nvPr/>
        </p:nvSpPr>
        <p:spPr bwMode="auto">
          <a:xfrm>
            <a:off x="6477000" y="26670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88" name="Rectangle 56"/>
          <p:cNvSpPr>
            <a:spLocks noChangeArrowheads="1"/>
          </p:cNvSpPr>
          <p:nvPr/>
        </p:nvSpPr>
        <p:spPr bwMode="auto">
          <a:xfrm>
            <a:off x="5105400" y="31242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89" name="Rectangle 57"/>
          <p:cNvSpPr>
            <a:spLocks noChangeArrowheads="1"/>
          </p:cNvSpPr>
          <p:nvPr/>
        </p:nvSpPr>
        <p:spPr bwMode="auto">
          <a:xfrm>
            <a:off x="5562600" y="31242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Ì</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90" name="Rectangle 58"/>
          <p:cNvSpPr>
            <a:spLocks noChangeArrowheads="1"/>
          </p:cNvSpPr>
          <p:nvPr/>
        </p:nvSpPr>
        <p:spPr bwMode="auto">
          <a:xfrm>
            <a:off x="6019800" y="31242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91" name="Rectangle 59"/>
          <p:cNvSpPr>
            <a:spLocks noChangeArrowheads="1"/>
          </p:cNvSpPr>
          <p:nvPr/>
        </p:nvSpPr>
        <p:spPr bwMode="auto">
          <a:xfrm>
            <a:off x="6477000" y="31242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92" name="Rectangle 60"/>
          <p:cNvSpPr>
            <a:spLocks noChangeArrowheads="1"/>
          </p:cNvSpPr>
          <p:nvPr/>
        </p:nvSpPr>
        <p:spPr bwMode="auto">
          <a:xfrm>
            <a:off x="6934200" y="31242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93" name="Rectangle 61"/>
          <p:cNvSpPr>
            <a:spLocks noChangeArrowheads="1"/>
          </p:cNvSpPr>
          <p:nvPr/>
        </p:nvSpPr>
        <p:spPr bwMode="auto">
          <a:xfrm>
            <a:off x="7391400" y="31242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94" name="Rectangle 62"/>
          <p:cNvSpPr>
            <a:spLocks noChangeArrowheads="1"/>
          </p:cNvSpPr>
          <p:nvPr/>
        </p:nvSpPr>
        <p:spPr bwMode="auto">
          <a:xfrm>
            <a:off x="4648200" y="4038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R</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95" name="Rectangle 63"/>
          <p:cNvSpPr>
            <a:spLocks noChangeArrowheads="1"/>
          </p:cNvSpPr>
          <p:nvPr/>
        </p:nvSpPr>
        <p:spPr bwMode="auto">
          <a:xfrm>
            <a:off x="4648200" y="35814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96" name="Rectangle 64"/>
          <p:cNvSpPr>
            <a:spLocks noChangeArrowheads="1"/>
          </p:cNvSpPr>
          <p:nvPr/>
        </p:nvSpPr>
        <p:spPr bwMode="auto">
          <a:xfrm>
            <a:off x="9144000" y="3581400"/>
            <a:ext cx="5334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Ĩ</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97" name="Rectangle 65"/>
          <p:cNvSpPr>
            <a:spLocks noChangeArrowheads="1"/>
          </p:cNvSpPr>
          <p:nvPr/>
        </p:nvSpPr>
        <p:spPr bwMode="auto">
          <a:xfrm>
            <a:off x="8763000" y="35814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S</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98" name="Rectangle 66"/>
          <p:cNvSpPr>
            <a:spLocks noChangeArrowheads="1"/>
          </p:cNvSpPr>
          <p:nvPr/>
        </p:nvSpPr>
        <p:spPr bwMode="auto">
          <a:xfrm>
            <a:off x="8305800" y="35814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G</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99" name="Rectangle 67"/>
          <p:cNvSpPr>
            <a:spLocks noChangeArrowheads="1"/>
          </p:cNvSpPr>
          <p:nvPr/>
        </p:nvSpPr>
        <p:spPr bwMode="auto">
          <a:xfrm>
            <a:off x="7848600" y="4038600"/>
            <a:ext cx="457200" cy="457200"/>
          </a:xfrm>
          <a:prstGeom prst="rect">
            <a:avLst/>
          </a:prstGeom>
          <a:solidFill>
            <a:srgbClr val="66FFFF"/>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G</a:t>
            </a: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44100" name="Rectangle 68"/>
          <p:cNvSpPr>
            <a:spLocks noChangeArrowheads="1"/>
          </p:cNvSpPr>
          <p:nvPr/>
        </p:nvSpPr>
        <p:spPr bwMode="auto">
          <a:xfrm>
            <a:off x="7848600" y="3581400"/>
            <a:ext cx="457200" cy="457200"/>
          </a:xfrm>
          <a:prstGeom prst="rect">
            <a:avLst/>
          </a:prstGeom>
          <a:solidFill>
            <a:srgbClr val="66FFFF"/>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a:t>
            </a: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44101" name="Rectangle 69"/>
          <p:cNvSpPr>
            <a:spLocks noChangeArrowheads="1"/>
          </p:cNvSpPr>
          <p:nvPr/>
        </p:nvSpPr>
        <p:spPr bwMode="auto">
          <a:xfrm>
            <a:off x="5105400" y="35814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Ị</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102" name="Rectangle 70"/>
          <p:cNvSpPr>
            <a:spLocks noChangeArrowheads="1"/>
          </p:cNvSpPr>
          <p:nvPr/>
        </p:nvSpPr>
        <p:spPr bwMode="auto">
          <a:xfrm>
            <a:off x="5562600" y="35814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103" name="Rectangle 71"/>
          <p:cNvSpPr>
            <a:spLocks noChangeArrowheads="1"/>
          </p:cNvSpPr>
          <p:nvPr/>
        </p:nvSpPr>
        <p:spPr bwMode="auto">
          <a:xfrm>
            <a:off x="6019800" y="35814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104" name="Rectangle 72"/>
          <p:cNvSpPr>
            <a:spLocks noChangeArrowheads="1"/>
          </p:cNvSpPr>
          <p:nvPr/>
        </p:nvSpPr>
        <p:spPr bwMode="auto">
          <a:xfrm>
            <a:off x="6477000" y="35814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105" name="Rectangle 73"/>
          <p:cNvSpPr>
            <a:spLocks noChangeArrowheads="1"/>
          </p:cNvSpPr>
          <p:nvPr/>
        </p:nvSpPr>
        <p:spPr bwMode="auto">
          <a:xfrm>
            <a:off x="6934200" y="35814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Ư</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106" name="Rectangle 74"/>
          <p:cNvSpPr>
            <a:spLocks noChangeArrowheads="1"/>
          </p:cNvSpPr>
          <p:nvPr/>
        </p:nvSpPr>
        <p:spPr bwMode="auto">
          <a:xfrm>
            <a:off x="7391400" y="35814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Ớ</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107" name="Rectangle 75"/>
          <p:cNvSpPr>
            <a:spLocks noChangeArrowheads="1"/>
          </p:cNvSpPr>
          <p:nvPr/>
        </p:nvSpPr>
        <p:spPr bwMode="auto">
          <a:xfrm>
            <a:off x="7391400" y="4038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108" name="Rectangle 76"/>
          <p:cNvSpPr>
            <a:spLocks noChangeArrowheads="1"/>
          </p:cNvSpPr>
          <p:nvPr/>
        </p:nvSpPr>
        <p:spPr bwMode="auto">
          <a:xfrm>
            <a:off x="8305800" y="4038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K</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109" name="Rectangle 77"/>
          <p:cNvSpPr>
            <a:spLocks noChangeArrowheads="1"/>
          </p:cNvSpPr>
          <p:nvPr/>
        </p:nvSpPr>
        <p:spPr bwMode="auto">
          <a:xfrm>
            <a:off x="8763000" y="4038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110" name="Rectangle 78"/>
          <p:cNvSpPr>
            <a:spLocks noChangeArrowheads="1"/>
          </p:cNvSpPr>
          <p:nvPr/>
        </p:nvSpPr>
        <p:spPr bwMode="auto">
          <a:xfrm>
            <a:off x="9677400" y="4038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I</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111" name="Rectangle 79"/>
          <p:cNvSpPr>
            <a:spLocks noChangeArrowheads="1"/>
          </p:cNvSpPr>
          <p:nvPr/>
        </p:nvSpPr>
        <p:spPr bwMode="auto">
          <a:xfrm>
            <a:off x="9220200" y="4038600"/>
            <a:ext cx="457200" cy="457200"/>
          </a:xfrm>
          <a:prstGeom prst="rect">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Ả</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6160" name="Rectangle 80"/>
          <p:cNvSpPr>
            <a:spLocks noChangeArrowheads="1"/>
          </p:cNvSpPr>
          <p:nvPr/>
        </p:nvSpPr>
        <p:spPr bwMode="auto">
          <a:xfrm>
            <a:off x="6019800" y="8382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61" name="Rectangle 81"/>
          <p:cNvSpPr>
            <a:spLocks noChangeArrowheads="1"/>
          </p:cNvSpPr>
          <p:nvPr/>
        </p:nvSpPr>
        <p:spPr bwMode="auto">
          <a:xfrm>
            <a:off x="6934200" y="8382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62" name="Rectangle 82"/>
          <p:cNvSpPr>
            <a:spLocks noChangeArrowheads="1"/>
          </p:cNvSpPr>
          <p:nvPr/>
        </p:nvSpPr>
        <p:spPr bwMode="auto">
          <a:xfrm>
            <a:off x="4648200" y="1295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63" name="Rectangle 83"/>
          <p:cNvSpPr>
            <a:spLocks noChangeArrowheads="1"/>
          </p:cNvSpPr>
          <p:nvPr/>
        </p:nvSpPr>
        <p:spPr bwMode="auto">
          <a:xfrm>
            <a:off x="9220200" y="22098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64" name="Rectangle 84"/>
          <p:cNvSpPr>
            <a:spLocks noChangeArrowheads="1"/>
          </p:cNvSpPr>
          <p:nvPr/>
        </p:nvSpPr>
        <p:spPr bwMode="auto">
          <a:xfrm>
            <a:off x="7848600" y="1752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65" name="Rectangle 85"/>
          <p:cNvSpPr>
            <a:spLocks noChangeArrowheads="1"/>
          </p:cNvSpPr>
          <p:nvPr/>
        </p:nvSpPr>
        <p:spPr bwMode="auto">
          <a:xfrm>
            <a:off x="8305800" y="1752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66" name="Rectangle 86"/>
          <p:cNvSpPr>
            <a:spLocks noChangeArrowheads="1"/>
          </p:cNvSpPr>
          <p:nvPr/>
        </p:nvSpPr>
        <p:spPr bwMode="auto">
          <a:xfrm>
            <a:off x="5562600" y="4038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67" name="Rectangle 87"/>
          <p:cNvSpPr>
            <a:spLocks noChangeArrowheads="1"/>
          </p:cNvSpPr>
          <p:nvPr/>
        </p:nvSpPr>
        <p:spPr bwMode="auto">
          <a:xfrm>
            <a:off x="6019800" y="4038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68" name="Rectangle 88"/>
          <p:cNvSpPr>
            <a:spLocks noChangeArrowheads="1"/>
          </p:cNvSpPr>
          <p:nvPr/>
        </p:nvSpPr>
        <p:spPr bwMode="auto">
          <a:xfrm>
            <a:off x="6477000" y="4038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69" name="Rectangle 89"/>
          <p:cNvSpPr>
            <a:spLocks noChangeArrowheads="1"/>
          </p:cNvSpPr>
          <p:nvPr/>
        </p:nvSpPr>
        <p:spPr bwMode="auto">
          <a:xfrm>
            <a:off x="6934200" y="4038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70" name="Rectangle 90"/>
          <p:cNvSpPr>
            <a:spLocks noChangeArrowheads="1"/>
          </p:cNvSpPr>
          <p:nvPr/>
        </p:nvSpPr>
        <p:spPr bwMode="auto">
          <a:xfrm>
            <a:off x="8305800" y="1295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71" name="Rectangle 91"/>
          <p:cNvSpPr>
            <a:spLocks noChangeArrowheads="1"/>
          </p:cNvSpPr>
          <p:nvPr/>
        </p:nvSpPr>
        <p:spPr bwMode="auto">
          <a:xfrm>
            <a:off x="7848600" y="8382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72" name="Rectangle 92"/>
          <p:cNvSpPr>
            <a:spLocks noChangeArrowheads="1"/>
          </p:cNvSpPr>
          <p:nvPr/>
        </p:nvSpPr>
        <p:spPr bwMode="auto">
          <a:xfrm>
            <a:off x="8305800" y="8382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73" name="Rectangle 93"/>
          <p:cNvSpPr>
            <a:spLocks noChangeArrowheads="1"/>
          </p:cNvSpPr>
          <p:nvPr/>
        </p:nvSpPr>
        <p:spPr bwMode="auto">
          <a:xfrm>
            <a:off x="8763000" y="8382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74" name="Rectangle 94"/>
          <p:cNvSpPr>
            <a:spLocks noChangeArrowheads="1"/>
          </p:cNvSpPr>
          <p:nvPr/>
        </p:nvSpPr>
        <p:spPr bwMode="auto">
          <a:xfrm>
            <a:off x="9220200" y="8382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75" name="Rectangle 95"/>
          <p:cNvSpPr>
            <a:spLocks noChangeArrowheads="1"/>
          </p:cNvSpPr>
          <p:nvPr/>
        </p:nvSpPr>
        <p:spPr bwMode="auto">
          <a:xfrm>
            <a:off x="9677400" y="8382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76" name="Rectangle 96"/>
          <p:cNvSpPr>
            <a:spLocks noChangeArrowheads="1"/>
          </p:cNvSpPr>
          <p:nvPr/>
        </p:nvSpPr>
        <p:spPr bwMode="auto">
          <a:xfrm>
            <a:off x="7391400" y="4038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77" name="Rectangle 97"/>
          <p:cNvSpPr>
            <a:spLocks noChangeArrowheads="1"/>
          </p:cNvSpPr>
          <p:nvPr/>
        </p:nvSpPr>
        <p:spPr bwMode="auto">
          <a:xfrm>
            <a:off x="7848600" y="4038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78" name="Rectangle 98"/>
          <p:cNvSpPr>
            <a:spLocks noChangeArrowheads="1"/>
          </p:cNvSpPr>
          <p:nvPr/>
        </p:nvSpPr>
        <p:spPr bwMode="auto">
          <a:xfrm>
            <a:off x="8305800" y="4038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79" name="Rectangle 99"/>
          <p:cNvSpPr>
            <a:spLocks noChangeArrowheads="1"/>
          </p:cNvSpPr>
          <p:nvPr/>
        </p:nvSpPr>
        <p:spPr bwMode="auto">
          <a:xfrm>
            <a:off x="8763000" y="4038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80" name="Rectangle 100"/>
          <p:cNvSpPr>
            <a:spLocks noChangeArrowheads="1"/>
          </p:cNvSpPr>
          <p:nvPr/>
        </p:nvSpPr>
        <p:spPr bwMode="auto">
          <a:xfrm>
            <a:off x="9220200" y="4038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81" name="Rectangle 101"/>
          <p:cNvSpPr>
            <a:spLocks noChangeArrowheads="1"/>
          </p:cNvSpPr>
          <p:nvPr/>
        </p:nvSpPr>
        <p:spPr bwMode="auto">
          <a:xfrm>
            <a:off x="9677400" y="4038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82" name="Rectangle 102"/>
          <p:cNvSpPr>
            <a:spLocks noChangeArrowheads="1"/>
          </p:cNvSpPr>
          <p:nvPr/>
        </p:nvSpPr>
        <p:spPr bwMode="auto">
          <a:xfrm>
            <a:off x="6019800" y="1295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83" name="Rectangle 103"/>
          <p:cNvSpPr>
            <a:spLocks noChangeArrowheads="1"/>
          </p:cNvSpPr>
          <p:nvPr/>
        </p:nvSpPr>
        <p:spPr bwMode="auto">
          <a:xfrm>
            <a:off x="8763000" y="1752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84" name="Rectangle 104"/>
          <p:cNvSpPr>
            <a:spLocks noChangeArrowheads="1"/>
          </p:cNvSpPr>
          <p:nvPr/>
        </p:nvSpPr>
        <p:spPr bwMode="auto">
          <a:xfrm>
            <a:off x="7848600" y="1295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85" name="Rectangle 105"/>
          <p:cNvSpPr>
            <a:spLocks noChangeArrowheads="1"/>
          </p:cNvSpPr>
          <p:nvPr/>
        </p:nvSpPr>
        <p:spPr bwMode="auto">
          <a:xfrm>
            <a:off x="9220200" y="1752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86" name="Rectangle 106"/>
          <p:cNvSpPr>
            <a:spLocks noChangeArrowheads="1"/>
          </p:cNvSpPr>
          <p:nvPr/>
        </p:nvSpPr>
        <p:spPr bwMode="auto">
          <a:xfrm>
            <a:off x="7391400" y="8382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87" name="Rectangle 107"/>
          <p:cNvSpPr>
            <a:spLocks noChangeArrowheads="1"/>
          </p:cNvSpPr>
          <p:nvPr/>
        </p:nvSpPr>
        <p:spPr bwMode="auto">
          <a:xfrm>
            <a:off x="9677400" y="1752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88" name="Rectangle 108"/>
          <p:cNvSpPr>
            <a:spLocks noChangeArrowheads="1"/>
          </p:cNvSpPr>
          <p:nvPr/>
        </p:nvSpPr>
        <p:spPr bwMode="auto">
          <a:xfrm>
            <a:off x="4191000" y="1295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89" name="Rectangle 109"/>
          <p:cNvSpPr>
            <a:spLocks noChangeArrowheads="1"/>
          </p:cNvSpPr>
          <p:nvPr/>
        </p:nvSpPr>
        <p:spPr bwMode="auto">
          <a:xfrm>
            <a:off x="3733800" y="1295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90" name="AutoShape 110"/>
          <p:cNvSpPr>
            <a:spLocks noChangeArrowheads="1"/>
          </p:cNvSpPr>
          <p:nvPr/>
        </p:nvSpPr>
        <p:spPr bwMode="auto">
          <a:xfrm>
            <a:off x="7239000" y="228600"/>
            <a:ext cx="1676400" cy="533400"/>
          </a:xfrm>
          <a:prstGeom prst="downArrowCallout">
            <a:avLst>
              <a:gd name="adj1" fmla="val 78571"/>
              <a:gd name="adj2" fmla="val 78571"/>
              <a:gd name="adj3" fmla="val 16667"/>
              <a:gd name="adj4" fmla="val 66667"/>
            </a:avLst>
          </a:prstGeom>
          <a:solidFill>
            <a:srgbClr val="FF66FF"/>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1800" b="1" i="0" u="none" strike="noStrike" kern="1200" cap="none" spc="0" normalizeH="0" baseline="0" noProof="0">
                <a:ln>
                  <a:noFill/>
                </a:ln>
                <a:solidFill>
                  <a:srgbClr val="ED7D31"/>
                </a:solidFill>
                <a:effectLst/>
                <a:uLnTx/>
                <a:uFillTx/>
                <a:latin typeface="Arial" panose="020B0604020202020204" pitchFamily="34" charset="0"/>
                <a:ea typeface="+mn-ea"/>
                <a:cs typeface="+mn-cs"/>
              </a:rPr>
              <a:t>HÀNG DỌC</a:t>
            </a:r>
            <a:endParaRPr kumimoji="0" lang="en-US" altLang="en-US" sz="1800" b="1" i="0" u="none" strike="noStrike" kern="1200" cap="none" spc="0" normalizeH="0" baseline="0" noProof="0">
              <a:ln>
                <a:noFill/>
              </a:ln>
              <a:solidFill>
                <a:srgbClr val="ED7D31"/>
              </a:solidFill>
              <a:effectLst/>
              <a:uLnTx/>
              <a:uFillTx/>
              <a:latin typeface="Arial" panose="020B0604020202020204" pitchFamily="34" charset="0"/>
              <a:ea typeface="+mn-ea"/>
              <a:cs typeface="+mn-cs"/>
            </a:endParaRPr>
          </a:p>
        </p:txBody>
      </p:sp>
      <p:sp>
        <p:nvSpPr>
          <p:cNvPr id="46191" name="Rectangle 111"/>
          <p:cNvSpPr>
            <a:spLocks noChangeArrowheads="1"/>
          </p:cNvSpPr>
          <p:nvPr/>
        </p:nvSpPr>
        <p:spPr bwMode="auto">
          <a:xfrm>
            <a:off x="4648200" y="3581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92" name="Rectangle 112"/>
          <p:cNvSpPr>
            <a:spLocks noChangeArrowheads="1"/>
          </p:cNvSpPr>
          <p:nvPr/>
        </p:nvSpPr>
        <p:spPr bwMode="auto">
          <a:xfrm>
            <a:off x="6934200" y="1752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93" name="Rectangle 113"/>
          <p:cNvSpPr>
            <a:spLocks noChangeArrowheads="1"/>
          </p:cNvSpPr>
          <p:nvPr/>
        </p:nvSpPr>
        <p:spPr bwMode="auto">
          <a:xfrm>
            <a:off x="5105400" y="1295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94" name="Rectangle 114"/>
          <p:cNvSpPr>
            <a:spLocks noChangeArrowheads="1"/>
          </p:cNvSpPr>
          <p:nvPr/>
        </p:nvSpPr>
        <p:spPr bwMode="auto">
          <a:xfrm>
            <a:off x="7848600" y="22098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95" name="Rectangle 115"/>
          <p:cNvSpPr>
            <a:spLocks noChangeArrowheads="1"/>
          </p:cNvSpPr>
          <p:nvPr/>
        </p:nvSpPr>
        <p:spPr bwMode="auto">
          <a:xfrm>
            <a:off x="8305800" y="22098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96" name="Rectangle 116"/>
          <p:cNvSpPr>
            <a:spLocks noChangeArrowheads="1"/>
          </p:cNvSpPr>
          <p:nvPr/>
        </p:nvSpPr>
        <p:spPr bwMode="auto">
          <a:xfrm>
            <a:off x="8763000" y="22098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97" name="Rectangle 117"/>
          <p:cNvSpPr>
            <a:spLocks noChangeArrowheads="1"/>
          </p:cNvSpPr>
          <p:nvPr/>
        </p:nvSpPr>
        <p:spPr bwMode="auto">
          <a:xfrm>
            <a:off x="6934200" y="1295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98" name="Rectangle 118"/>
          <p:cNvSpPr>
            <a:spLocks noChangeArrowheads="1"/>
          </p:cNvSpPr>
          <p:nvPr/>
        </p:nvSpPr>
        <p:spPr bwMode="auto">
          <a:xfrm>
            <a:off x="7391400" y="1295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199" name="Rectangle 119"/>
          <p:cNvSpPr>
            <a:spLocks noChangeArrowheads="1"/>
          </p:cNvSpPr>
          <p:nvPr/>
        </p:nvSpPr>
        <p:spPr bwMode="auto">
          <a:xfrm>
            <a:off x="6477000" y="8382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00" name="Rectangle 120"/>
          <p:cNvSpPr>
            <a:spLocks noChangeArrowheads="1"/>
          </p:cNvSpPr>
          <p:nvPr/>
        </p:nvSpPr>
        <p:spPr bwMode="auto">
          <a:xfrm>
            <a:off x="5105400" y="1752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01" name="Rectangle 121"/>
          <p:cNvSpPr>
            <a:spLocks noChangeArrowheads="1"/>
          </p:cNvSpPr>
          <p:nvPr/>
        </p:nvSpPr>
        <p:spPr bwMode="auto">
          <a:xfrm>
            <a:off x="6019800" y="1752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02" name="Rectangle 122"/>
          <p:cNvSpPr>
            <a:spLocks noChangeArrowheads="1"/>
          </p:cNvSpPr>
          <p:nvPr/>
        </p:nvSpPr>
        <p:spPr bwMode="auto">
          <a:xfrm>
            <a:off x="5562600" y="1752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03" name="Rectangle 123"/>
          <p:cNvSpPr>
            <a:spLocks noChangeArrowheads="1"/>
          </p:cNvSpPr>
          <p:nvPr/>
        </p:nvSpPr>
        <p:spPr bwMode="auto">
          <a:xfrm>
            <a:off x="5562600" y="1295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04" name="Rectangle 124"/>
          <p:cNvSpPr>
            <a:spLocks noChangeArrowheads="1"/>
          </p:cNvSpPr>
          <p:nvPr/>
        </p:nvSpPr>
        <p:spPr bwMode="auto">
          <a:xfrm>
            <a:off x="6477000" y="1295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05" name="Rectangle 125"/>
          <p:cNvSpPr>
            <a:spLocks noChangeArrowheads="1"/>
          </p:cNvSpPr>
          <p:nvPr/>
        </p:nvSpPr>
        <p:spPr bwMode="auto">
          <a:xfrm>
            <a:off x="7391400" y="1752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06" name="Rectangle 126"/>
          <p:cNvSpPr>
            <a:spLocks noChangeArrowheads="1"/>
          </p:cNvSpPr>
          <p:nvPr/>
        </p:nvSpPr>
        <p:spPr bwMode="auto">
          <a:xfrm>
            <a:off x="5105400" y="3581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07" name="Rectangle 127"/>
          <p:cNvSpPr>
            <a:spLocks noChangeArrowheads="1"/>
          </p:cNvSpPr>
          <p:nvPr/>
        </p:nvSpPr>
        <p:spPr bwMode="auto">
          <a:xfrm>
            <a:off x="5562600" y="3581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08" name="Rectangle 128"/>
          <p:cNvSpPr>
            <a:spLocks noChangeArrowheads="1"/>
          </p:cNvSpPr>
          <p:nvPr/>
        </p:nvSpPr>
        <p:spPr bwMode="auto">
          <a:xfrm>
            <a:off x="8305800" y="31242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09" name="Rectangle 129"/>
          <p:cNvSpPr>
            <a:spLocks noChangeArrowheads="1"/>
          </p:cNvSpPr>
          <p:nvPr/>
        </p:nvSpPr>
        <p:spPr bwMode="auto">
          <a:xfrm>
            <a:off x="8305800" y="26670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10" name="Rectangle 130"/>
          <p:cNvSpPr>
            <a:spLocks noChangeArrowheads="1"/>
          </p:cNvSpPr>
          <p:nvPr/>
        </p:nvSpPr>
        <p:spPr bwMode="auto">
          <a:xfrm>
            <a:off x="4648200" y="1752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11" name="Rectangle 131"/>
          <p:cNvSpPr>
            <a:spLocks noChangeArrowheads="1"/>
          </p:cNvSpPr>
          <p:nvPr/>
        </p:nvSpPr>
        <p:spPr bwMode="auto">
          <a:xfrm>
            <a:off x="6477000" y="1752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12" name="Rectangle 132"/>
          <p:cNvSpPr>
            <a:spLocks noChangeArrowheads="1"/>
          </p:cNvSpPr>
          <p:nvPr/>
        </p:nvSpPr>
        <p:spPr bwMode="auto">
          <a:xfrm>
            <a:off x="6019800" y="22098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13" name="Rectangle 133"/>
          <p:cNvSpPr>
            <a:spLocks noChangeArrowheads="1"/>
          </p:cNvSpPr>
          <p:nvPr/>
        </p:nvSpPr>
        <p:spPr bwMode="auto">
          <a:xfrm>
            <a:off x="6477000" y="22098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14" name="Rectangle 134"/>
          <p:cNvSpPr>
            <a:spLocks noChangeArrowheads="1"/>
          </p:cNvSpPr>
          <p:nvPr/>
        </p:nvSpPr>
        <p:spPr bwMode="auto">
          <a:xfrm>
            <a:off x="6934200" y="22098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15" name="Rectangle 135"/>
          <p:cNvSpPr>
            <a:spLocks noChangeArrowheads="1"/>
          </p:cNvSpPr>
          <p:nvPr/>
        </p:nvSpPr>
        <p:spPr bwMode="auto">
          <a:xfrm>
            <a:off x="7391400" y="22098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16" name="Rectangle 136"/>
          <p:cNvSpPr>
            <a:spLocks noChangeArrowheads="1"/>
          </p:cNvSpPr>
          <p:nvPr/>
        </p:nvSpPr>
        <p:spPr bwMode="auto">
          <a:xfrm>
            <a:off x="6477000" y="26670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17" name="Rectangle 137"/>
          <p:cNvSpPr>
            <a:spLocks noChangeArrowheads="1"/>
          </p:cNvSpPr>
          <p:nvPr/>
        </p:nvSpPr>
        <p:spPr bwMode="auto">
          <a:xfrm>
            <a:off x="6934200" y="26670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18" name="Rectangle 138"/>
          <p:cNvSpPr>
            <a:spLocks noChangeArrowheads="1"/>
          </p:cNvSpPr>
          <p:nvPr/>
        </p:nvSpPr>
        <p:spPr bwMode="auto">
          <a:xfrm>
            <a:off x="7391400" y="26670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19" name="Rectangle 139"/>
          <p:cNvSpPr>
            <a:spLocks noChangeArrowheads="1"/>
          </p:cNvSpPr>
          <p:nvPr/>
        </p:nvSpPr>
        <p:spPr bwMode="auto">
          <a:xfrm>
            <a:off x="7848600" y="26670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20" name="Rectangle 140"/>
          <p:cNvSpPr>
            <a:spLocks noChangeArrowheads="1"/>
          </p:cNvSpPr>
          <p:nvPr/>
        </p:nvSpPr>
        <p:spPr bwMode="auto">
          <a:xfrm>
            <a:off x="9220200" y="3581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21" name="Rectangle 141"/>
          <p:cNvSpPr>
            <a:spLocks noChangeArrowheads="1"/>
          </p:cNvSpPr>
          <p:nvPr/>
        </p:nvSpPr>
        <p:spPr bwMode="auto">
          <a:xfrm>
            <a:off x="6019800" y="31242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22" name="Rectangle 142"/>
          <p:cNvSpPr>
            <a:spLocks noChangeArrowheads="1"/>
          </p:cNvSpPr>
          <p:nvPr/>
        </p:nvSpPr>
        <p:spPr bwMode="auto">
          <a:xfrm>
            <a:off x="6477000" y="31242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23" name="Rectangle 143"/>
          <p:cNvSpPr>
            <a:spLocks noChangeArrowheads="1"/>
          </p:cNvSpPr>
          <p:nvPr/>
        </p:nvSpPr>
        <p:spPr bwMode="auto">
          <a:xfrm>
            <a:off x="6934200" y="31242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24" name="Rectangle 144"/>
          <p:cNvSpPr>
            <a:spLocks noChangeArrowheads="1"/>
          </p:cNvSpPr>
          <p:nvPr/>
        </p:nvSpPr>
        <p:spPr bwMode="auto">
          <a:xfrm>
            <a:off x="7391400" y="31242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25" name="Rectangle 145"/>
          <p:cNvSpPr>
            <a:spLocks noChangeArrowheads="1"/>
          </p:cNvSpPr>
          <p:nvPr/>
        </p:nvSpPr>
        <p:spPr bwMode="auto">
          <a:xfrm>
            <a:off x="7848600" y="31242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26" name="Rectangle 146"/>
          <p:cNvSpPr>
            <a:spLocks noChangeArrowheads="1"/>
          </p:cNvSpPr>
          <p:nvPr/>
        </p:nvSpPr>
        <p:spPr bwMode="auto">
          <a:xfrm>
            <a:off x="4191000" y="4038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27" name="Rectangle 147"/>
          <p:cNvSpPr>
            <a:spLocks noChangeArrowheads="1"/>
          </p:cNvSpPr>
          <p:nvPr/>
        </p:nvSpPr>
        <p:spPr bwMode="auto">
          <a:xfrm>
            <a:off x="4648200" y="4038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28" name="Rectangle 148"/>
          <p:cNvSpPr>
            <a:spLocks noChangeArrowheads="1"/>
          </p:cNvSpPr>
          <p:nvPr/>
        </p:nvSpPr>
        <p:spPr bwMode="auto">
          <a:xfrm>
            <a:off x="5105400" y="40386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29" name="Rectangle 149"/>
          <p:cNvSpPr>
            <a:spLocks noChangeArrowheads="1"/>
          </p:cNvSpPr>
          <p:nvPr/>
        </p:nvSpPr>
        <p:spPr bwMode="auto">
          <a:xfrm>
            <a:off x="5105400" y="31242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30" name="Rectangle 150"/>
          <p:cNvSpPr>
            <a:spLocks noChangeArrowheads="1"/>
          </p:cNvSpPr>
          <p:nvPr/>
        </p:nvSpPr>
        <p:spPr bwMode="auto">
          <a:xfrm>
            <a:off x="5562600" y="31242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31" name="Rectangle 151"/>
          <p:cNvSpPr>
            <a:spLocks noChangeArrowheads="1"/>
          </p:cNvSpPr>
          <p:nvPr/>
        </p:nvSpPr>
        <p:spPr bwMode="auto">
          <a:xfrm>
            <a:off x="6934200" y="3581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32" name="Rectangle 152"/>
          <p:cNvSpPr>
            <a:spLocks noChangeArrowheads="1"/>
          </p:cNvSpPr>
          <p:nvPr/>
        </p:nvSpPr>
        <p:spPr bwMode="auto">
          <a:xfrm>
            <a:off x="7391400" y="3581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33" name="Rectangle 153"/>
          <p:cNvSpPr>
            <a:spLocks noChangeArrowheads="1"/>
          </p:cNvSpPr>
          <p:nvPr/>
        </p:nvSpPr>
        <p:spPr bwMode="auto">
          <a:xfrm>
            <a:off x="7848600" y="3581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34" name="Rectangle 154"/>
          <p:cNvSpPr>
            <a:spLocks noChangeArrowheads="1"/>
          </p:cNvSpPr>
          <p:nvPr/>
        </p:nvSpPr>
        <p:spPr bwMode="auto">
          <a:xfrm>
            <a:off x="8305800" y="3581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35" name="Rectangle 155"/>
          <p:cNvSpPr>
            <a:spLocks noChangeArrowheads="1"/>
          </p:cNvSpPr>
          <p:nvPr/>
        </p:nvSpPr>
        <p:spPr bwMode="auto">
          <a:xfrm>
            <a:off x="8763000" y="3581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36" name="Rectangle 156"/>
          <p:cNvSpPr>
            <a:spLocks noChangeArrowheads="1"/>
          </p:cNvSpPr>
          <p:nvPr/>
        </p:nvSpPr>
        <p:spPr bwMode="auto">
          <a:xfrm>
            <a:off x="6019800" y="3581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37" name="Rectangle 157"/>
          <p:cNvSpPr>
            <a:spLocks noChangeArrowheads="1"/>
          </p:cNvSpPr>
          <p:nvPr/>
        </p:nvSpPr>
        <p:spPr bwMode="auto">
          <a:xfrm>
            <a:off x="6477000" y="3581400"/>
            <a:ext cx="457200" cy="457200"/>
          </a:xfrm>
          <a:prstGeom prst="rect">
            <a:avLst/>
          </a:prstGeom>
          <a:solidFill>
            <a:srgbClr val="CCFF66"/>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38" name="Oval 158"/>
          <p:cNvSpPr>
            <a:spLocks noChangeArrowheads="1"/>
          </p:cNvSpPr>
          <p:nvPr/>
        </p:nvSpPr>
        <p:spPr bwMode="auto">
          <a:xfrm>
            <a:off x="1752600" y="4114800"/>
            <a:ext cx="1676400" cy="304800"/>
          </a:xfrm>
          <a:prstGeom prst="ellipse">
            <a:avLst/>
          </a:prstGeom>
          <a:solidFill>
            <a:srgbClr val="00FF00"/>
          </a:solidFill>
          <a:ln w="9525">
            <a:solidFill>
              <a:schemeClr val="tx1"/>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CÂU 8 </a:t>
            </a: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39" name="Oval 159"/>
          <p:cNvSpPr>
            <a:spLocks noChangeArrowheads="1"/>
          </p:cNvSpPr>
          <p:nvPr/>
        </p:nvSpPr>
        <p:spPr bwMode="auto">
          <a:xfrm>
            <a:off x="1752600" y="3657600"/>
            <a:ext cx="1676400" cy="304800"/>
          </a:xfrm>
          <a:prstGeom prst="ellipse">
            <a:avLst/>
          </a:prstGeom>
          <a:solidFill>
            <a:srgbClr val="00FF00"/>
          </a:solidFill>
          <a:ln w="9525">
            <a:solidFill>
              <a:schemeClr val="tx1"/>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CÂU 7 </a:t>
            </a: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40" name="Oval 160"/>
          <p:cNvSpPr>
            <a:spLocks noChangeArrowheads="1"/>
          </p:cNvSpPr>
          <p:nvPr/>
        </p:nvSpPr>
        <p:spPr bwMode="auto">
          <a:xfrm>
            <a:off x="1752600" y="3200400"/>
            <a:ext cx="1676400" cy="304800"/>
          </a:xfrm>
          <a:prstGeom prst="ellipse">
            <a:avLst/>
          </a:prstGeom>
          <a:solidFill>
            <a:srgbClr val="00FF00"/>
          </a:solidFill>
          <a:ln w="9525">
            <a:solidFill>
              <a:schemeClr val="tx1"/>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CÂU 6</a:t>
            </a: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41" name="Oval 161"/>
          <p:cNvSpPr>
            <a:spLocks noChangeArrowheads="1"/>
          </p:cNvSpPr>
          <p:nvPr/>
        </p:nvSpPr>
        <p:spPr bwMode="auto">
          <a:xfrm>
            <a:off x="1752600" y="2743200"/>
            <a:ext cx="1676400" cy="304800"/>
          </a:xfrm>
          <a:prstGeom prst="ellipse">
            <a:avLst/>
          </a:prstGeom>
          <a:solidFill>
            <a:srgbClr val="00FF00"/>
          </a:solidFill>
          <a:ln w="9525">
            <a:solidFill>
              <a:schemeClr val="tx1"/>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CÂU 5 </a:t>
            </a: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42" name="Oval 162"/>
          <p:cNvSpPr>
            <a:spLocks noChangeArrowheads="1"/>
          </p:cNvSpPr>
          <p:nvPr/>
        </p:nvSpPr>
        <p:spPr bwMode="auto">
          <a:xfrm>
            <a:off x="1752600" y="2286000"/>
            <a:ext cx="1676400" cy="304800"/>
          </a:xfrm>
          <a:prstGeom prst="ellipse">
            <a:avLst/>
          </a:prstGeom>
          <a:solidFill>
            <a:srgbClr val="00FF00"/>
          </a:solidFill>
          <a:ln w="9525">
            <a:solidFill>
              <a:schemeClr val="tx1"/>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CÂU 4 </a:t>
            </a: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43" name="Oval 163"/>
          <p:cNvSpPr>
            <a:spLocks noChangeArrowheads="1"/>
          </p:cNvSpPr>
          <p:nvPr/>
        </p:nvSpPr>
        <p:spPr bwMode="auto">
          <a:xfrm>
            <a:off x="1752600" y="1752600"/>
            <a:ext cx="1676400" cy="304800"/>
          </a:xfrm>
          <a:prstGeom prst="ellipse">
            <a:avLst/>
          </a:prstGeom>
          <a:solidFill>
            <a:srgbClr val="00FF00"/>
          </a:solidFill>
          <a:ln w="9525">
            <a:solidFill>
              <a:schemeClr val="tx1"/>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CÂU 3 </a:t>
            </a: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44" name="Oval 164"/>
          <p:cNvSpPr>
            <a:spLocks noChangeArrowheads="1"/>
          </p:cNvSpPr>
          <p:nvPr/>
        </p:nvSpPr>
        <p:spPr bwMode="auto">
          <a:xfrm>
            <a:off x="1752600" y="1295400"/>
            <a:ext cx="1676400" cy="304800"/>
          </a:xfrm>
          <a:prstGeom prst="ellipse">
            <a:avLst/>
          </a:prstGeom>
          <a:solidFill>
            <a:srgbClr val="00FF00"/>
          </a:solidFill>
          <a:ln w="9525">
            <a:solidFill>
              <a:schemeClr val="tx1"/>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CÂU 2</a:t>
            </a: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45" name="Oval 165"/>
          <p:cNvSpPr>
            <a:spLocks noChangeArrowheads="1"/>
          </p:cNvSpPr>
          <p:nvPr/>
        </p:nvSpPr>
        <p:spPr bwMode="auto">
          <a:xfrm>
            <a:off x="1752600" y="838200"/>
            <a:ext cx="1676400" cy="304800"/>
          </a:xfrm>
          <a:prstGeom prst="ellipse">
            <a:avLst/>
          </a:prstGeom>
          <a:solidFill>
            <a:srgbClr val="00FF00"/>
          </a:solidFill>
          <a:ln w="9525">
            <a:solidFill>
              <a:schemeClr val="tx1"/>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CÂU 1</a:t>
            </a: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46" name="Oval 166"/>
          <p:cNvSpPr>
            <a:spLocks noChangeArrowheads="1"/>
          </p:cNvSpPr>
          <p:nvPr/>
        </p:nvSpPr>
        <p:spPr bwMode="auto">
          <a:xfrm>
            <a:off x="1828800" y="5083629"/>
            <a:ext cx="8077200" cy="838200"/>
          </a:xfrm>
          <a:prstGeom prst="ellipse">
            <a:avLst/>
          </a:prstGeom>
          <a:solidFill>
            <a:srgbClr val="00FF00"/>
          </a:solidFill>
          <a:ln w="9525">
            <a:solidFill>
              <a:schemeClr val="tx1"/>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NƠI </a:t>
            </a:r>
            <a:r>
              <a:rPr kumimoji="0" lang="en-US" alt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NHÀ</a:t>
            </a:r>
            <a:r>
              <a:rPr kumimoji="0" lang="en-US" altLang="en-US" sz="2000" b="1"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TRẦN TỔ</a:t>
            </a:r>
            <a:r>
              <a:rPr kumimoji="0" lang="en-US" altLang="en-US" sz="2000" b="1"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CHỨC PHẢN CÔNG NĂM 1258</a:t>
            </a:r>
            <a:endPar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6247" name="AutoShape 167"/>
          <p:cNvSpPr>
            <a:spLocks noChangeArrowheads="1"/>
          </p:cNvSpPr>
          <p:nvPr/>
        </p:nvSpPr>
        <p:spPr bwMode="auto">
          <a:xfrm>
            <a:off x="2667000" y="5334000"/>
            <a:ext cx="8001000" cy="1219200"/>
          </a:xfrm>
          <a:prstGeom prst="flowChartTerminator">
            <a:avLst/>
          </a:prstGeom>
          <a:solidFill>
            <a:srgbClr val="FFFF99"/>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srgbClr val="008000"/>
                </a:solidFill>
                <a:effectLst/>
                <a:uLnTx/>
                <a:uFillTx/>
                <a:latin typeface="Arial" panose="020B0604020202020204" pitchFamily="34" charset="0"/>
                <a:ea typeface="+mn-ea"/>
                <a:cs typeface="+mn-cs"/>
              </a:rPr>
              <a:t>NGƯỜI LẬP NHIỀU CÔNG LỚN  TRONG CUỘC </a:t>
            </a:r>
            <a:endParaRPr kumimoji="0" lang="en-US" altLang="en-US" sz="2000" b="1" i="0" u="none" strike="noStrike" kern="1200" cap="none" spc="0" normalizeH="0" baseline="0" noProof="0">
              <a:ln>
                <a:noFill/>
              </a:ln>
              <a:solidFill>
                <a:srgbClr val="008000"/>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srgbClr val="008000"/>
                </a:solidFill>
                <a:effectLst/>
                <a:uLnTx/>
                <a:uFillTx/>
                <a:latin typeface="Arial" panose="020B0604020202020204" pitchFamily="34" charset="0"/>
                <a:ea typeface="+mn-ea"/>
                <a:cs typeface="+mn-cs"/>
              </a:rPr>
              <a:t>KHÁNG CHIẾN CHỐNG NGUYÊN - MÔNG</a:t>
            </a:r>
            <a:endParaRPr kumimoji="0" lang="en-US" altLang="en-US" sz="2000" b="1" i="0" u="none" strike="noStrike" kern="1200" cap="none" spc="0" normalizeH="0" baseline="0" noProof="0">
              <a:ln>
                <a:noFill/>
              </a:ln>
              <a:solidFill>
                <a:srgbClr val="008000"/>
              </a:solidFill>
              <a:effectLst/>
              <a:uLnTx/>
              <a:uFillTx/>
              <a:latin typeface="Arial" panose="020B0604020202020204" pitchFamily="34" charset="0"/>
              <a:ea typeface="+mn-ea"/>
              <a:cs typeface="+mn-cs"/>
            </a:endParaRPr>
          </a:p>
        </p:txBody>
      </p:sp>
      <p:sp>
        <p:nvSpPr>
          <p:cNvPr id="46248" name="AutoShape 168"/>
          <p:cNvSpPr>
            <a:spLocks noChangeArrowheads="1"/>
          </p:cNvSpPr>
          <p:nvPr/>
        </p:nvSpPr>
        <p:spPr bwMode="auto">
          <a:xfrm>
            <a:off x="2133600" y="5540829"/>
            <a:ext cx="8610600" cy="1295400"/>
          </a:xfrm>
          <a:prstGeom prst="horizontalScroll">
            <a:avLst>
              <a:gd name="adj" fmla="val 12500"/>
            </a:avLst>
          </a:prstGeom>
          <a:solidFill>
            <a:srgbClr val="99FF99"/>
          </a:solidFill>
          <a:ln w="9525">
            <a:solidFill>
              <a:schemeClr val="tx1"/>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BÓP NÁT QUẢ CAM TRONG TAY VÌ KHÔNG ĐƯỢC </a:t>
            </a: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DỰ BÀN KẾ SÁCH ĐÁNH GIẶC</a:t>
            </a: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249" name="AutoShape 169"/>
          <p:cNvSpPr>
            <a:spLocks noChangeArrowheads="1"/>
          </p:cNvSpPr>
          <p:nvPr/>
        </p:nvSpPr>
        <p:spPr bwMode="auto">
          <a:xfrm>
            <a:off x="2379785" y="5105400"/>
            <a:ext cx="8534400" cy="1676400"/>
          </a:xfrm>
          <a:prstGeom prst="ribbon2">
            <a:avLst>
              <a:gd name="adj1" fmla="val 12500"/>
              <a:gd name="adj2" fmla="val 50000"/>
            </a:avLst>
          </a:prstGeom>
          <a:solidFill>
            <a:schemeClr val="accent1"/>
          </a:solidFill>
          <a:ln w="9525">
            <a:solidFill>
              <a:schemeClr val="tx1"/>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srgbClr val="CC3300"/>
                </a:solidFill>
                <a:effectLst/>
                <a:uLnTx/>
                <a:uFillTx/>
                <a:latin typeface="Arial" panose="020B0604020202020204" pitchFamily="34" charset="0"/>
                <a:ea typeface="+mn-ea"/>
                <a:cs typeface="+mn-cs"/>
              </a:rPr>
              <a:t>NƠI DIỄN RA HỘI NGHỊ CỦA CÁC </a:t>
            </a:r>
            <a:endParaRPr kumimoji="0" lang="en-US" altLang="en-US" sz="2000" b="1" i="0" u="none" strike="noStrike" kern="1200" cap="none" spc="0" normalizeH="0" baseline="0" noProof="0">
              <a:ln>
                <a:noFill/>
              </a:ln>
              <a:solidFill>
                <a:srgbClr val="CC3300"/>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srgbClr val="CC3300"/>
                </a:solidFill>
                <a:effectLst/>
                <a:uLnTx/>
                <a:uFillTx/>
                <a:latin typeface="Arial" panose="020B0604020202020204" pitchFamily="34" charset="0"/>
                <a:ea typeface="+mn-ea"/>
                <a:cs typeface="+mn-cs"/>
              </a:rPr>
              <a:t>BÔ LÃO DO VUA TRẦN TRIỆU TẬP</a:t>
            </a:r>
            <a:endParaRPr kumimoji="0" lang="en-US" altLang="en-US" sz="2000" b="1" i="0" u="none" strike="noStrike" kern="1200" cap="none" spc="0" normalizeH="0" baseline="0" noProof="0">
              <a:ln>
                <a:noFill/>
              </a:ln>
              <a:solidFill>
                <a:srgbClr val="CC3300"/>
              </a:solidFill>
              <a:effectLst/>
              <a:uLnTx/>
              <a:uFillTx/>
              <a:latin typeface="Arial" panose="020B0604020202020204" pitchFamily="34" charset="0"/>
              <a:ea typeface="+mn-ea"/>
              <a:cs typeface="+mn-cs"/>
            </a:endParaRPr>
          </a:p>
        </p:txBody>
      </p:sp>
      <p:sp>
        <p:nvSpPr>
          <p:cNvPr id="46250" name="Oval 170"/>
          <p:cNvSpPr>
            <a:spLocks noChangeArrowheads="1"/>
          </p:cNvSpPr>
          <p:nvPr/>
        </p:nvSpPr>
        <p:spPr bwMode="auto">
          <a:xfrm>
            <a:off x="2133600" y="5095352"/>
            <a:ext cx="8686800" cy="990600"/>
          </a:xfrm>
          <a:prstGeom prst="ellipse">
            <a:avLst/>
          </a:prstGeom>
          <a:solidFill>
            <a:srgbClr val="FFCCFF"/>
          </a:solidFill>
          <a:ln w="9525">
            <a:solidFill>
              <a:schemeClr val="tx1"/>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mn-ea"/>
                <a:cs typeface="+mn-cs"/>
              </a:rPr>
              <a:t>TÊN CỦA TƯỚNG GIẶC BỊ CHÉM ĐẦU Ở TRẬN</a:t>
            </a:r>
            <a:endPar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mn-ea"/>
                <a:cs typeface="+mn-cs"/>
              </a:rPr>
              <a:t>TÂY KẾT (LẦN THỨ 2)</a:t>
            </a:r>
            <a:endPar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46251" name="AutoShape 171"/>
          <p:cNvSpPr>
            <a:spLocks noChangeArrowheads="1"/>
          </p:cNvSpPr>
          <p:nvPr/>
        </p:nvSpPr>
        <p:spPr bwMode="auto">
          <a:xfrm>
            <a:off x="1905000" y="5486400"/>
            <a:ext cx="9144000" cy="1371600"/>
          </a:xfrm>
          <a:prstGeom prst="horizontalScroll">
            <a:avLst>
              <a:gd name="adj" fmla="val 12500"/>
            </a:avLst>
          </a:prstGeom>
          <a:solidFill>
            <a:srgbClr val="66FFFF"/>
          </a:solidFill>
          <a:ln w="9525">
            <a:solidFill>
              <a:schemeClr val="tx1"/>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mn-ea"/>
                <a:cs typeface="+mn-cs"/>
              </a:rPr>
              <a:t>NƠI DIỄN RA HỘI NGHỊ CỦA CÁC VƯƠNG HẦU QUÝ TỘC TRẦN</a:t>
            </a:r>
            <a:endPar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mn-ea"/>
                <a:cs typeface="+mn-cs"/>
              </a:rPr>
              <a:t>NHẰM BÀN KẾ ĐÁNH GIẶC </a:t>
            </a:r>
            <a:endPar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46252" name="AutoShape 172"/>
          <p:cNvSpPr>
            <a:spLocks noChangeArrowheads="1"/>
          </p:cNvSpPr>
          <p:nvPr/>
        </p:nvSpPr>
        <p:spPr bwMode="auto">
          <a:xfrm>
            <a:off x="2473569" y="5159829"/>
            <a:ext cx="8763000" cy="1524000"/>
          </a:xfrm>
          <a:prstGeom prst="cloudCallout">
            <a:avLst>
              <a:gd name="adj1" fmla="val -38042"/>
              <a:gd name="adj2" fmla="val -25000"/>
            </a:avLst>
          </a:prstGeom>
          <a:solidFill>
            <a:schemeClr val="bg1"/>
          </a:solidFill>
          <a:ln w="9525">
            <a:solidFill>
              <a:schemeClr val="tx1"/>
            </a:solidFill>
            <a:rou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mn-ea"/>
                <a:cs typeface="+mn-cs"/>
              </a:rPr>
              <a:t>TRẦN HƯNG ĐẠO ĐÃ SOẠN THẢO BÀI NẦY </a:t>
            </a:r>
            <a:endPar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mn-ea"/>
                <a:cs typeface="+mn-cs"/>
              </a:rPr>
              <a:t>NHẰM KHƠI DẬY LÒNG YÊU NƯỚC CỦA QUÂN SĨ.</a:t>
            </a:r>
            <a:endPar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6253" name="AutoShape 173"/>
          <p:cNvSpPr>
            <a:spLocks noChangeArrowheads="1"/>
          </p:cNvSpPr>
          <p:nvPr/>
        </p:nvSpPr>
        <p:spPr bwMode="auto">
          <a:xfrm>
            <a:off x="2209800" y="5105400"/>
            <a:ext cx="8077200" cy="1447800"/>
          </a:xfrm>
          <a:prstGeom prst="verticalScroll">
            <a:avLst>
              <a:gd name="adj" fmla="val 12500"/>
            </a:avLst>
          </a:prstGeom>
          <a:solidFill>
            <a:srgbClr val="FFFF00"/>
          </a:solidFill>
          <a:ln w="9525">
            <a:solidFill>
              <a:schemeClr val="tx1"/>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mn-ea"/>
                <a:cs typeface="+mn-cs"/>
              </a:rPr>
              <a:t>NGOÀI TRẦN HƯNG ĐẠO ,CÒN CÓ MỘT VỊ TƯỚNG HỌ TRẦN</a:t>
            </a:r>
            <a:endPar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mn-ea"/>
                <a:cs typeface="+mn-cs"/>
              </a:rPr>
              <a:t>KHÁC CŨNG CÓ NHIỀU CÔNG LỚN TRONG KHÁNG CHIẾN </a:t>
            </a:r>
            <a:endPar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mn-ea"/>
                <a:cs typeface="+mn-cs"/>
              </a:rPr>
              <a:t>CHỐNG QUÂN MÔNG - NGUYÊN</a:t>
            </a:r>
            <a:endPar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graphicFrame>
        <p:nvGraphicFramePr>
          <p:cNvPr id="3" name="Table 2"/>
          <p:cNvGraphicFramePr>
            <a:graphicFrameLocks noGrp="1"/>
          </p:cNvGraphicFramePr>
          <p:nvPr/>
        </p:nvGraphicFramePr>
        <p:xfrm>
          <a:off x="2540000" y="5334000"/>
          <a:ext cx="8128000" cy="722272"/>
        </p:xfrm>
        <a:graphic>
          <a:graphicData uri="http://schemas.openxmlformats.org/drawingml/2006/table">
            <a:tbl>
              <a:tblPr firstRow="1" bandRow="1">
                <a:tableStyleId>{5940675A-B579-460E-94D1-54222C63F5DA}</a:tableStyleId>
              </a:tblPr>
              <a:tblGrid>
                <a:gridCol w="1016000"/>
                <a:gridCol w="1016000"/>
                <a:gridCol w="1016000"/>
                <a:gridCol w="1016000"/>
                <a:gridCol w="1016000"/>
                <a:gridCol w="1016000"/>
                <a:gridCol w="1016000"/>
                <a:gridCol w="1016000"/>
              </a:tblGrid>
              <a:tr h="722272">
                <a:tc>
                  <a:txBody>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B</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Ạ</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C</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H</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Đ</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Ằ</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N</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G</a:t>
                      </a:r>
                      <a:endParaRPr lang="en-US" sz="4000" b="1" dirty="0">
                        <a:solidFill>
                          <a:srgbClr val="FF0000"/>
                        </a:solidFill>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pic>
        <p:nvPicPr>
          <p:cNvPr id="174" name="Picture 173"/>
          <p:cNvPicPr>
            <a:picLocks noChangeAspect="1"/>
          </p:cNvPicPr>
          <p:nvPr/>
        </p:nvPicPr>
        <p:blipFill rotWithShape="1">
          <a:blip r:embed="rId1"/>
          <a:srcRect r="963"/>
          <a:stretch>
            <a:fillRect/>
          </a:stretch>
        </p:blipFill>
        <p:spPr>
          <a:xfrm rot="12870486" flipV="1">
            <a:off x="11393646" y="271581"/>
            <a:ext cx="772474" cy="5682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6245"/>
                    </p:tgtEl>
                  </p:cond>
                </p:stCondLst>
                <p:endSync evt="end" delay="0">
                  <p:rtn val="all"/>
                </p:endSync>
                <p:childTnLst>
                  <p:par>
                    <p:cTn id="9" fill="hold">
                      <p:stCondLst>
                        <p:cond delay="0"/>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6246"/>
                                        </p:tgtEl>
                                        <p:attrNameLst>
                                          <p:attrName>style.visibility</p:attrName>
                                        </p:attrNameLst>
                                      </p:cBhvr>
                                      <p:to>
                                        <p:strVal val="visible"/>
                                      </p:to>
                                    </p:set>
                                    <p:anim calcmode="lin" valueType="num">
                                      <p:cBhvr>
                                        <p:cTn id="13" dur="500" fill="hold"/>
                                        <p:tgtEl>
                                          <p:spTgt spid="46246"/>
                                        </p:tgtEl>
                                        <p:attrNameLst>
                                          <p:attrName>ppt_w</p:attrName>
                                        </p:attrNameLst>
                                      </p:cBhvr>
                                      <p:tavLst>
                                        <p:tav tm="0">
                                          <p:val>
                                            <p:fltVal val="0"/>
                                          </p:val>
                                        </p:tav>
                                        <p:tav tm="100000">
                                          <p:val>
                                            <p:strVal val="#ppt_w"/>
                                          </p:val>
                                        </p:tav>
                                      </p:tavLst>
                                    </p:anim>
                                    <p:anim calcmode="lin" valueType="num">
                                      <p:cBhvr>
                                        <p:cTn id="14" dur="500" fill="hold"/>
                                        <p:tgtEl>
                                          <p:spTgt spid="46246"/>
                                        </p:tgtEl>
                                        <p:attrNameLst>
                                          <p:attrName>ppt_h</p:attrName>
                                        </p:attrNameLst>
                                      </p:cBhvr>
                                      <p:tavLst>
                                        <p:tav tm="0">
                                          <p:val>
                                            <p:fltVal val="0"/>
                                          </p:val>
                                        </p:tav>
                                        <p:tav tm="100000">
                                          <p:val>
                                            <p:strVal val="#ppt_h"/>
                                          </p:val>
                                        </p:tav>
                                      </p:tavLst>
                                    </p:anim>
                                  </p:childTnLst>
                                </p:cTn>
                              </p:par>
                              <p:par>
                                <p:cTn id="15" presetID="1" presetClass="emph" presetSubtype="2" fill="hold" nodeType="withEffect">
                                  <p:stCondLst>
                                    <p:cond delay="0"/>
                                  </p:stCondLst>
                                  <p:childTnLst>
                                    <p:animClr clrSpc="rgb" dir="cw">
                                      <p:cBhvr>
                                        <p:cTn id="16" dur="2000" fill="hold"/>
                                        <p:tgtEl>
                                          <p:spTgt spid="46160"/>
                                        </p:tgtEl>
                                        <p:attrNameLst>
                                          <p:attrName>fillcolor</p:attrName>
                                        </p:attrNameLst>
                                      </p:cBhvr>
                                      <p:to>
                                        <a:schemeClr val="accent2"/>
                                      </p:to>
                                    </p:animClr>
                                    <p:set>
                                      <p:cBhvr>
                                        <p:cTn id="17" dur="2000" fill="hold"/>
                                        <p:tgtEl>
                                          <p:spTgt spid="46160"/>
                                        </p:tgtEl>
                                        <p:attrNameLst>
                                          <p:attrName>fill.type</p:attrName>
                                        </p:attrNameLst>
                                      </p:cBhvr>
                                      <p:to>
                                        <p:strVal val="solid"/>
                                      </p:to>
                                    </p:set>
                                    <p:set>
                                      <p:cBhvr>
                                        <p:cTn id="18" dur="2000" fill="hold"/>
                                        <p:tgtEl>
                                          <p:spTgt spid="46160"/>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46199"/>
                                        </p:tgtEl>
                                        <p:attrNameLst>
                                          <p:attrName>fillcolor</p:attrName>
                                        </p:attrNameLst>
                                      </p:cBhvr>
                                      <p:to>
                                        <a:schemeClr val="accent2"/>
                                      </p:to>
                                    </p:animClr>
                                    <p:set>
                                      <p:cBhvr>
                                        <p:cTn id="21" dur="2000" fill="hold"/>
                                        <p:tgtEl>
                                          <p:spTgt spid="46199"/>
                                        </p:tgtEl>
                                        <p:attrNameLst>
                                          <p:attrName>fill.type</p:attrName>
                                        </p:attrNameLst>
                                      </p:cBhvr>
                                      <p:to>
                                        <p:strVal val="solid"/>
                                      </p:to>
                                    </p:set>
                                    <p:set>
                                      <p:cBhvr>
                                        <p:cTn id="22" dur="2000" fill="hold"/>
                                        <p:tgtEl>
                                          <p:spTgt spid="46199"/>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2000" fill="hold"/>
                                        <p:tgtEl>
                                          <p:spTgt spid="46161"/>
                                        </p:tgtEl>
                                        <p:attrNameLst>
                                          <p:attrName>fillcolor</p:attrName>
                                        </p:attrNameLst>
                                      </p:cBhvr>
                                      <p:to>
                                        <a:schemeClr val="accent2"/>
                                      </p:to>
                                    </p:animClr>
                                    <p:set>
                                      <p:cBhvr>
                                        <p:cTn id="25" dur="2000" fill="hold"/>
                                        <p:tgtEl>
                                          <p:spTgt spid="46161"/>
                                        </p:tgtEl>
                                        <p:attrNameLst>
                                          <p:attrName>fill.type</p:attrName>
                                        </p:attrNameLst>
                                      </p:cBhvr>
                                      <p:to>
                                        <p:strVal val="solid"/>
                                      </p:to>
                                    </p:set>
                                    <p:set>
                                      <p:cBhvr>
                                        <p:cTn id="26" dur="2000" fill="hold"/>
                                        <p:tgtEl>
                                          <p:spTgt spid="46161"/>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46186"/>
                                        </p:tgtEl>
                                        <p:attrNameLst>
                                          <p:attrName>fillcolor</p:attrName>
                                        </p:attrNameLst>
                                      </p:cBhvr>
                                      <p:to>
                                        <a:schemeClr val="accent2"/>
                                      </p:to>
                                    </p:animClr>
                                    <p:set>
                                      <p:cBhvr>
                                        <p:cTn id="29" dur="2000" fill="hold"/>
                                        <p:tgtEl>
                                          <p:spTgt spid="46186"/>
                                        </p:tgtEl>
                                        <p:attrNameLst>
                                          <p:attrName>fill.type</p:attrName>
                                        </p:attrNameLst>
                                      </p:cBhvr>
                                      <p:to>
                                        <p:strVal val="solid"/>
                                      </p:to>
                                    </p:set>
                                    <p:set>
                                      <p:cBhvr>
                                        <p:cTn id="30" dur="2000" fill="hold"/>
                                        <p:tgtEl>
                                          <p:spTgt spid="46186"/>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46172"/>
                                        </p:tgtEl>
                                        <p:attrNameLst>
                                          <p:attrName>fillcolor</p:attrName>
                                        </p:attrNameLst>
                                      </p:cBhvr>
                                      <p:to>
                                        <a:schemeClr val="accent2"/>
                                      </p:to>
                                    </p:animClr>
                                    <p:set>
                                      <p:cBhvr>
                                        <p:cTn id="33" dur="2000" fill="hold"/>
                                        <p:tgtEl>
                                          <p:spTgt spid="46172"/>
                                        </p:tgtEl>
                                        <p:attrNameLst>
                                          <p:attrName>fill.type</p:attrName>
                                        </p:attrNameLst>
                                      </p:cBhvr>
                                      <p:to>
                                        <p:strVal val="solid"/>
                                      </p:to>
                                    </p:set>
                                    <p:set>
                                      <p:cBhvr>
                                        <p:cTn id="34" dur="2000" fill="hold"/>
                                        <p:tgtEl>
                                          <p:spTgt spid="46172"/>
                                        </p:tgtEl>
                                        <p:attrNameLst>
                                          <p:attrName>fill.on</p:attrName>
                                        </p:attrNameLst>
                                      </p:cBhvr>
                                      <p:to>
                                        <p:strVal val="true"/>
                                      </p:to>
                                    </p:set>
                                  </p:childTnLst>
                                </p:cTn>
                              </p:par>
                              <p:par>
                                <p:cTn id="35" presetID="1" presetClass="emph" presetSubtype="2" fill="hold" nodeType="withEffect">
                                  <p:stCondLst>
                                    <p:cond delay="0"/>
                                  </p:stCondLst>
                                  <p:childTnLst>
                                    <p:animClr clrSpc="rgb" dir="cw">
                                      <p:cBhvr>
                                        <p:cTn id="36" dur="2000" fill="hold"/>
                                        <p:tgtEl>
                                          <p:spTgt spid="46173"/>
                                        </p:tgtEl>
                                        <p:attrNameLst>
                                          <p:attrName>fillcolor</p:attrName>
                                        </p:attrNameLst>
                                      </p:cBhvr>
                                      <p:to>
                                        <a:schemeClr val="accent2"/>
                                      </p:to>
                                    </p:animClr>
                                    <p:set>
                                      <p:cBhvr>
                                        <p:cTn id="37" dur="2000" fill="hold"/>
                                        <p:tgtEl>
                                          <p:spTgt spid="46173"/>
                                        </p:tgtEl>
                                        <p:attrNameLst>
                                          <p:attrName>fill.type</p:attrName>
                                        </p:attrNameLst>
                                      </p:cBhvr>
                                      <p:to>
                                        <p:strVal val="solid"/>
                                      </p:to>
                                    </p:set>
                                    <p:set>
                                      <p:cBhvr>
                                        <p:cTn id="38" dur="2000" fill="hold"/>
                                        <p:tgtEl>
                                          <p:spTgt spid="46173"/>
                                        </p:tgtEl>
                                        <p:attrNameLst>
                                          <p:attrName>fill.on</p:attrName>
                                        </p:attrNameLst>
                                      </p:cBhvr>
                                      <p:to>
                                        <p:strVal val="true"/>
                                      </p:to>
                                    </p:set>
                                  </p:childTnLst>
                                </p:cTn>
                              </p:par>
                              <p:par>
                                <p:cTn id="39" presetID="1" presetClass="emph" presetSubtype="2" fill="hold" nodeType="withEffect">
                                  <p:stCondLst>
                                    <p:cond delay="0"/>
                                  </p:stCondLst>
                                  <p:childTnLst>
                                    <p:animClr clrSpc="rgb" dir="cw">
                                      <p:cBhvr>
                                        <p:cTn id="40" dur="2000" fill="hold"/>
                                        <p:tgtEl>
                                          <p:spTgt spid="46174"/>
                                        </p:tgtEl>
                                        <p:attrNameLst>
                                          <p:attrName>fillcolor</p:attrName>
                                        </p:attrNameLst>
                                      </p:cBhvr>
                                      <p:to>
                                        <a:schemeClr val="accent2"/>
                                      </p:to>
                                    </p:animClr>
                                    <p:set>
                                      <p:cBhvr>
                                        <p:cTn id="41" dur="2000" fill="hold"/>
                                        <p:tgtEl>
                                          <p:spTgt spid="46174"/>
                                        </p:tgtEl>
                                        <p:attrNameLst>
                                          <p:attrName>fill.type</p:attrName>
                                        </p:attrNameLst>
                                      </p:cBhvr>
                                      <p:to>
                                        <p:strVal val="solid"/>
                                      </p:to>
                                    </p:set>
                                    <p:set>
                                      <p:cBhvr>
                                        <p:cTn id="42" dur="2000" fill="hold"/>
                                        <p:tgtEl>
                                          <p:spTgt spid="46174"/>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2000" fill="hold"/>
                                        <p:tgtEl>
                                          <p:spTgt spid="46175"/>
                                        </p:tgtEl>
                                        <p:attrNameLst>
                                          <p:attrName>fillcolor</p:attrName>
                                        </p:attrNameLst>
                                      </p:cBhvr>
                                      <p:to>
                                        <a:schemeClr val="accent2"/>
                                      </p:to>
                                    </p:animClr>
                                    <p:set>
                                      <p:cBhvr>
                                        <p:cTn id="45" dur="2000" fill="hold"/>
                                        <p:tgtEl>
                                          <p:spTgt spid="46175"/>
                                        </p:tgtEl>
                                        <p:attrNameLst>
                                          <p:attrName>fill.type</p:attrName>
                                        </p:attrNameLst>
                                      </p:cBhvr>
                                      <p:to>
                                        <p:strVal val="solid"/>
                                      </p:to>
                                    </p:set>
                                    <p:set>
                                      <p:cBhvr>
                                        <p:cTn id="46" dur="2000" fill="hold"/>
                                        <p:tgtEl>
                                          <p:spTgt spid="46175"/>
                                        </p:tgtEl>
                                        <p:attrNameLst>
                                          <p:attrName>fill.on</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23" presetClass="exit" presetSubtype="32" fill="hold" grpId="0" nodeType="clickEffect">
                                  <p:stCondLst>
                                    <p:cond delay="0"/>
                                  </p:stCondLst>
                                  <p:childTnLst>
                                    <p:anim calcmode="lin" valueType="num">
                                      <p:cBhvr>
                                        <p:cTn id="50" dur="500"/>
                                        <p:tgtEl>
                                          <p:spTgt spid="46160"/>
                                        </p:tgtEl>
                                        <p:attrNameLst>
                                          <p:attrName>ppt_w</p:attrName>
                                        </p:attrNameLst>
                                      </p:cBhvr>
                                      <p:tavLst>
                                        <p:tav tm="0">
                                          <p:val>
                                            <p:strVal val="ppt_w"/>
                                          </p:val>
                                        </p:tav>
                                        <p:tav tm="100000">
                                          <p:val>
                                            <p:fltVal val="0"/>
                                          </p:val>
                                        </p:tav>
                                      </p:tavLst>
                                    </p:anim>
                                    <p:anim calcmode="lin" valueType="num">
                                      <p:cBhvr>
                                        <p:cTn id="51" dur="500"/>
                                        <p:tgtEl>
                                          <p:spTgt spid="46160"/>
                                        </p:tgtEl>
                                        <p:attrNameLst>
                                          <p:attrName>ppt_h</p:attrName>
                                        </p:attrNameLst>
                                      </p:cBhvr>
                                      <p:tavLst>
                                        <p:tav tm="0">
                                          <p:val>
                                            <p:strVal val="ppt_h"/>
                                          </p:val>
                                        </p:tav>
                                        <p:tav tm="100000">
                                          <p:val>
                                            <p:fltVal val="0"/>
                                          </p:val>
                                        </p:tav>
                                      </p:tavLst>
                                    </p:anim>
                                    <p:set>
                                      <p:cBhvr>
                                        <p:cTn id="52" dur="1" fill="hold">
                                          <p:stCondLst>
                                            <p:cond delay="499"/>
                                          </p:stCondLst>
                                        </p:cTn>
                                        <p:tgtEl>
                                          <p:spTgt spid="46160"/>
                                        </p:tgtEl>
                                        <p:attrNameLst>
                                          <p:attrName>style.visibility</p:attrName>
                                        </p:attrNameLst>
                                      </p:cBhvr>
                                      <p:to>
                                        <p:strVal val="hidden"/>
                                      </p:to>
                                    </p:set>
                                  </p:childTnLst>
                                </p:cTn>
                              </p:par>
                              <p:par>
                                <p:cTn id="53" presetID="23" presetClass="exit" presetSubtype="32" fill="hold" grpId="0" nodeType="withEffect">
                                  <p:stCondLst>
                                    <p:cond delay="0"/>
                                  </p:stCondLst>
                                  <p:childTnLst>
                                    <p:anim calcmode="lin" valueType="num">
                                      <p:cBhvr>
                                        <p:cTn id="54" dur="500"/>
                                        <p:tgtEl>
                                          <p:spTgt spid="46199"/>
                                        </p:tgtEl>
                                        <p:attrNameLst>
                                          <p:attrName>ppt_w</p:attrName>
                                        </p:attrNameLst>
                                      </p:cBhvr>
                                      <p:tavLst>
                                        <p:tav tm="0">
                                          <p:val>
                                            <p:strVal val="ppt_w"/>
                                          </p:val>
                                        </p:tav>
                                        <p:tav tm="100000">
                                          <p:val>
                                            <p:fltVal val="0"/>
                                          </p:val>
                                        </p:tav>
                                      </p:tavLst>
                                    </p:anim>
                                    <p:anim calcmode="lin" valueType="num">
                                      <p:cBhvr>
                                        <p:cTn id="55" dur="500"/>
                                        <p:tgtEl>
                                          <p:spTgt spid="46199"/>
                                        </p:tgtEl>
                                        <p:attrNameLst>
                                          <p:attrName>ppt_h</p:attrName>
                                        </p:attrNameLst>
                                      </p:cBhvr>
                                      <p:tavLst>
                                        <p:tav tm="0">
                                          <p:val>
                                            <p:strVal val="ppt_h"/>
                                          </p:val>
                                        </p:tav>
                                        <p:tav tm="100000">
                                          <p:val>
                                            <p:fltVal val="0"/>
                                          </p:val>
                                        </p:tav>
                                      </p:tavLst>
                                    </p:anim>
                                    <p:set>
                                      <p:cBhvr>
                                        <p:cTn id="56" dur="1" fill="hold">
                                          <p:stCondLst>
                                            <p:cond delay="499"/>
                                          </p:stCondLst>
                                        </p:cTn>
                                        <p:tgtEl>
                                          <p:spTgt spid="46199"/>
                                        </p:tgtEl>
                                        <p:attrNameLst>
                                          <p:attrName>style.visibility</p:attrName>
                                        </p:attrNameLst>
                                      </p:cBhvr>
                                      <p:to>
                                        <p:strVal val="hidden"/>
                                      </p:to>
                                    </p:set>
                                  </p:childTnLst>
                                </p:cTn>
                              </p:par>
                              <p:par>
                                <p:cTn id="57" presetID="23" presetClass="exit" presetSubtype="32" fill="hold" grpId="0" nodeType="withEffect">
                                  <p:stCondLst>
                                    <p:cond delay="0"/>
                                  </p:stCondLst>
                                  <p:childTnLst>
                                    <p:anim calcmode="lin" valueType="num">
                                      <p:cBhvr>
                                        <p:cTn id="58" dur="500"/>
                                        <p:tgtEl>
                                          <p:spTgt spid="46161"/>
                                        </p:tgtEl>
                                        <p:attrNameLst>
                                          <p:attrName>ppt_w</p:attrName>
                                        </p:attrNameLst>
                                      </p:cBhvr>
                                      <p:tavLst>
                                        <p:tav tm="0">
                                          <p:val>
                                            <p:strVal val="ppt_w"/>
                                          </p:val>
                                        </p:tav>
                                        <p:tav tm="100000">
                                          <p:val>
                                            <p:fltVal val="0"/>
                                          </p:val>
                                        </p:tav>
                                      </p:tavLst>
                                    </p:anim>
                                    <p:anim calcmode="lin" valueType="num">
                                      <p:cBhvr>
                                        <p:cTn id="59" dur="500"/>
                                        <p:tgtEl>
                                          <p:spTgt spid="46161"/>
                                        </p:tgtEl>
                                        <p:attrNameLst>
                                          <p:attrName>ppt_h</p:attrName>
                                        </p:attrNameLst>
                                      </p:cBhvr>
                                      <p:tavLst>
                                        <p:tav tm="0">
                                          <p:val>
                                            <p:strVal val="ppt_h"/>
                                          </p:val>
                                        </p:tav>
                                        <p:tav tm="100000">
                                          <p:val>
                                            <p:fltVal val="0"/>
                                          </p:val>
                                        </p:tav>
                                      </p:tavLst>
                                    </p:anim>
                                    <p:set>
                                      <p:cBhvr>
                                        <p:cTn id="60" dur="1" fill="hold">
                                          <p:stCondLst>
                                            <p:cond delay="499"/>
                                          </p:stCondLst>
                                        </p:cTn>
                                        <p:tgtEl>
                                          <p:spTgt spid="46161"/>
                                        </p:tgtEl>
                                        <p:attrNameLst>
                                          <p:attrName>style.visibility</p:attrName>
                                        </p:attrNameLst>
                                      </p:cBhvr>
                                      <p:to>
                                        <p:strVal val="hidden"/>
                                      </p:to>
                                    </p:set>
                                  </p:childTnLst>
                                </p:cTn>
                              </p:par>
                              <p:par>
                                <p:cTn id="61" presetID="23" presetClass="exit" presetSubtype="32" fill="hold" grpId="0" nodeType="withEffect">
                                  <p:stCondLst>
                                    <p:cond delay="0"/>
                                  </p:stCondLst>
                                  <p:childTnLst>
                                    <p:anim calcmode="lin" valueType="num">
                                      <p:cBhvr>
                                        <p:cTn id="62" dur="500"/>
                                        <p:tgtEl>
                                          <p:spTgt spid="46186"/>
                                        </p:tgtEl>
                                        <p:attrNameLst>
                                          <p:attrName>ppt_w</p:attrName>
                                        </p:attrNameLst>
                                      </p:cBhvr>
                                      <p:tavLst>
                                        <p:tav tm="0">
                                          <p:val>
                                            <p:strVal val="ppt_w"/>
                                          </p:val>
                                        </p:tav>
                                        <p:tav tm="100000">
                                          <p:val>
                                            <p:fltVal val="0"/>
                                          </p:val>
                                        </p:tav>
                                      </p:tavLst>
                                    </p:anim>
                                    <p:anim calcmode="lin" valueType="num">
                                      <p:cBhvr>
                                        <p:cTn id="63" dur="500"/>
                                        <p:tgtEl>
                                          <p:spTgt spid="46186"/>
                                        </p:tgtEl>
                                        <p:attrNameLst>
                                          <p:attrName>ppt_h</p:attrName>
                                        </p:attrNameLst>
                                      </p:cBhvr>
                                      <p:tavLst>
                                        <p:tav tm="0">
                                          <p:val>
                                            <p:strVal val="ppt_h"/>
                                          </p:val>
                                        </p:tav>
                                        <p:tav tm="100000">
                                          <p:val>
                                            <p:fltVal val="0"/>
                                          </p:val>
                                        </p:tav>
                                      </p:tavLst>
                                    </p:anim>
                                    <p:set>
                                      <p:cBhvr>
                                        <p:cTn id="64" dur="1" fill="hold">
                                          <p:stCondLst>
                                            <p:cond delay="499"/>
                                          </p:stCondLst>
                                        </p:cTn>
                                        <p:tgtEl>
                                          <p:spTgt spid="46186"/>
                                        </p:tgtEl>
                                        <p:attrNameLst>
                                          <p:attrName>style.visibility</p:attrName>
                                        </p:attrNameLst>
                                      </p:cBhvr>
                                      <p:to>
                                        <p:strVal val="hidden"/>
                                      </p:to>
                                    </p:set>
                                  </p:childTnLst>
                                </p:cTn>
                              </p:par>
                              <p:par>
                                <p:cTn id="65" presetID="23" presetClass="exit" presetSubtype="32" fill="hold" grpId="0" nodeType="withEffect">
                                  <p:stCondLst>
                                    <p:cond delay="0"/>
                                  </p:stCondLst>
                                  <p:childTnLst>
                                    <p:anim calcmode="lin" valueType="num">
                                      <p:cBhvr>
                                        <p:cTn id="66" dur="500"/>
                                        <p:tgtEl>
                                          <p:spTgt spid="46171"/>
                                        </p:tgtEl>
                                        <p:attrNameLst>
                                          <p:attrName>ppt_w</p:attrName>
                                        </p:attrNameLst>
                                      </p:cBhvr>
                                      <p:tavLst>
                                        <p:tav tm="0">
                                          <p:val>
                                            <p:strVal val="ppt_w"/>
                                          </p:val>
                                        </p:tav>
                                        <p:tav tm="100000">
                                          <p:val>
                                            <p:fltVal val="0"/>
                                          </p:val>
                                        </p:tav>
                                      </p:tavLst>
                                    </p:anim>
                                    <p:anim calcmode="lin" valueType="num">
                                      <p:cBhvr>
                                        <p:cTn id="67" dur="500"/>
                                        <p:tgtEl>
                                          <p:spTgt spid="46171"/>
                                        </p:tgtEl>
                                        <p:attrNameLst>
                                          <p:attrName>ppt_h</p:attrName>
                                        </p:attrNameLst>
                                      </p:cBhvr>
                                      <p:tavLst>
                                        <p:tav tm="0">
                                          <p:val>
                                            <p:strVal val="ppt_h"/>
                                          </p:val>
                                        </p:tav>
                                        <p:tav tm="100000">
                                          <p:val>
                                            <p:fltVal val="0"/>
                                          </p:val>
                                        </p:tav>
                                      </p:tavLst>
                                    </p:anim>
                                    <p:set>
                                      <p:cBhvr>
                                        <p:cTn id="68" dur="1" fill="hold">
                                          <p:stCondLst>
                                            <p:cond delay="499"/>
                                          </p:stCondLst>
                                        </p:cTn>
                                        <p:tgtEl>
                                          <p:spTgt spid="46171"/>
                                        </p:tgtEl>
                                        <p:attrNameLst>
                                          <p:attrName>style.visibility</p:attrName>
                                        </p:attrNameLst>
                                      </p:cBhvr>
                                      <p:to>
                                        <p:strVal val="hidden"/>
                                      </p:to>
                                    </p:set>
                                  </p:childTnLst>
                                </p:cTn>
                              </p:par>
                              <p:par>
                                <p:cTn id="69" presetID="23" presetClass="exit" presetSubtype="32" fill="hold" grpId="0" nodeType="withEffect">
                                  <p:stCondLst>
                                    <p:cond delay="0"/>
                                  </p:stCondLst>
                                  <p:childTnLst>
                                    <p:anim calcmode="lin" valueType="num">
                                      <p:cBhvr>
                                        <p:cTn id="70" dur="500"/>
                                        <p:tgtEl>
                                          <p:spTgt spid="46172"/>
                                        </p:tgtEl>
                                        <p:attrNameLst>
                                          <p:attrName>ppt_w</p:attrName>
                                        </p:attrNameLst>
                                      </p:cBhvr>
                                      <p:tavLst>
                                        <p:tav tm="0">
                                          <p:val>
                                            <p:strVal val="ppt_w"/>
                                          </p:val>
                                        </p:tav>
                                        <p:tav tm="100000">
                                          <p:val>
                                            <p:fltVal val="0"/>
                                          </p:val>
                                        </p:tav>
                                      </p:tavLst>
                                    </p:anim>
                                    <p:anim calcmode="lin" valueType="num">
                                      <p:cBhvr>
                                        <p:cTn id="71" dur="500"/>
                                        <p:tgtEl>
                                          <p:spTgt spid="46172"/>
                                        </p:tgtEl>
                                        <p:attrNameLst>
                                          <p:attrName>ppt_h</p:attrName>
                                        </p:attrNameLst>
                                      </p:cBhvr>
                                      <p:tavLst>
                                        <p:tav tm="0">
                                          <p:val>
                                            <p:strVal val="ppt_h"/>
                                          </p:val>
                                        </p:tav>
                                        <p:tav tm="100000">
                                          <p:val>
                                            <p:fltVal val="0"/>
                                          </p:val>
                                        </p:tav>
                                      </p:tavLst>
                                    </p:anim>
                                    <p:set>
                                      <p:cBhvr>
                                        <p:cTn id="72" dur="1" fill="hold">
                                          <p:stCondLst>
                                            <p:cond delay="499"/>
                                          </p:stCondLst>
                                        </p:cTn>
                                        <p:tgtEl>
                                          <p:spTgt spid="46172"/>
                                        </p:tgtEl>
                                        <p:attrNameLst>
                                          <p:attrName>style.visibility</p:attrName>
                                        </p:attrNameLst>
                                      </p:cBhvr>
                                      <p:to>
                                        <p:strVal val="hidden"/>
                                      </p:to>
                                    </p:set>
                                  </p:childTnLst>
                                </p:cTn>
                              </p:par>
                              <p:par>
                                <p:cTn id="73" presetID="23" presetClass="exit" presetSubtype="32" fill="hold" grpId="0" nodeType="withEffect">
                                  <p:stCondLst>
                                    <p:cond delay="0"/>
                                  </p:stCondLst>
                                  <p:childTnLst>
                                    <p:anim calcmode="lin" valueType="num">
                                      <p:cBhvr>
                                        <p:cTn id="74" dur="500"/>
                                        <p:tgtEl>
                                          <p:spTgt spid="46173"/>
                                        </p:tgtEl>
                                        <p:attrNameLst>
                                          <p:attrName>ppt_w</p:attrName>
                                        </p:attrNameLst>
                                      </p:cBhvr>
                                      <p:tavLst>
                                        <p:tav tm="0">
                                          <p:val>
                                            <p:strVal val="ppt_w"/>
                                          </p:val>
                                        </p:tav>
                                        <p:tav tm="100000">
                                          <p:val>
                                            <p:fltVal val="0"/>
                                          </p:val>
                                        </p:tav>
                                      </p:tavLst>
                                    </p:anim>
                                    <p:anim calcmode="lin" valueType="num">
                                      <p:cBhvr>
                                        <p:cTn id="75" dur="500"/>
                                        <p:tgtEl>
                                          <p:spTgt spid="46173"/>
                                        </p:tgtEl>
                                        <p:attrNameLst>
                                          <p:attrName>ppt_h</p:attrName>
                                        </p:attrNameLst>
                                      </p:cBhvr>
                                      <p:tavLst>
                                        <p:tav tm="0">
                                          <p:val>
                                            <p:strVal val="ppt_h"/>
                                          </p:val>
                                        </p:tav>
                                        <p:tav tm="100000">
                                          <p:val>
                                            <p:fltVal val="0"/>
                                          </p:val>
                                        </p:tav>
                                      </p:tavLst>
                                    </p:anim>
                                    <p:set>
                                      <p:cBhvr>
                                        <p:cTn id="76" dur="1" fill="hold">
                                          <p:stCondLst>
                                            <p:cond delay="499"/>
                                          </p:stCondLst>
                                        </p:cTn>
                                        <p:tgtEl>
                                          <p:spTgt spid="46173"/>
                                        </p:tgtEl>
                                        <p:attrNameLst>
                                          <p:attrName>style.visibility</p:attrName>
                                        </p:attrNameLst>
                                      </p:cBhvr>
                                      <p:to>
                                        <p:strVal val="hidden"/>
                                      </p:to>
                                    </p:set>
                                  </p:childTnLst>
                                </p:cTn>
                              </p:par>
                              <p:par>
                                <p:cTn id="77" presetID="23" presetClass="exit" presetSubtype="32" fill="hold" grpId="0" nodeType="withEffect">
                                  <p:stCondLst>
                                    <p:cond delay="0"/>
                                  </p:stCondLst>
                                  <p:childTnLst>
                                    <p:anim calcmode="lin" valueType="num">
                                      <p:cBhvr>
                                        <p:cTn id="78" dur="500"/>
                                        <p:tgtEl>
                                          <p:spTgt spid="46174"/>
                                        </p:tgtEl>
                                        <p:attrNameLst>
                                          <p:attrName>ppt_w</p:attrName>
                                        </p:attrNameLst>
                                      </p:cBhvr>
                                      <p:tavLst>
                                        <p:tav tm="0">
                                          <p:val>
                                            <p:strVal val="ppt_w"/>
                                          </p:val>
                                        </p:tav>
                                        <p:tav tm="100000">
                                          <p:val>
                                            <p:fltVal val="0"/>
                                          </p:val>
                                        </p:tav>
                                      </p:tavLst>
                                    </p:anim>
                                    <p:anim calcmode="lin" valueType="num">
                                      <p:cBhvr>
                                        <p:cTn id="79" dur="500"/>
                                        <p:tgtEl>
                                          <p:spTgt spid="46174"/>
                                        </p:tgtEl>
                                        <p:attrNameLst>
                                          <p:attrName>ppt_h</p:attrName>
                                        </p:attrNameLst>
                                      </p:cBhvr>
                                      <p:tavLst>
                                        <p:tav tm="0">
                                          <p:val>
                                            <p:strVal val="ppt_h"/>
                                          </p:val>
                                        </p:tav>
                                        <p:tav tm="100000">
                                          <p:val>
                                            <p:fltVal val="0"/>
                                          </p:val>
                                        </p:tav>
                                      </p:tavLst>
                                    </p:anim>
                                    <p:set>
                                      <p:cBhvr>
                                        <p:cTn id="80" dur="1" fill="hold">
                                          <p:stCondLst>
                                            <p:cond delay="499"/>
                                          </p:stCondLst>
                                        </p:cTn>
                                        <p:tgtEl>
                                          <p:spTgt spid="46174"/>
                                        </p:tgtEl>
                                        <p:attrNameLst>
                                          <p:attrName>style.visibility</p:attrName>
                                        </p:attrNameLst>
                                      </p:cBhvr>
                                      <p:to>
                                        <p:strVal val="hidden"/>
                                      </p:to>
                                    </p:set>
                                  </p:childTnLst>
                                </p:cTn>
                              </p:par>
                              <p:par>
                                <p:cTn id="81" presetID="23" presetClass="exit" presetSubtype="32" fill="hold" grpId="0" nodeType="withEffect">
                                  <p:stCondLst>
                                    <p:cond delay="0"/>
                                  </p:stCondLst>
                                  <p:childTnLst>
                                    <p:anim calcmode="lin" valueType="num">
                                      <p:cBhvr>
                                        <p:cTn id="82" dur="500"/>
                                        <p:tgtEl>
                                          <p:spTgt spid="46175"/>
                                        </p:tgtEl>
                                        <p:attrNameLst>
                                          <p:attrName>ppt_w</p:attrName>
                                        </p:attrNameLst>
                                      </p:cBhvr>
                                      <p:tavLst>
                                        <p:tav tm="0">
                                          <p:val>
                                            <p:strVal val="ppt_w"/>
                                          </p:val>
                                        </p:tav>
                                        <p:tav tm="100000">
                                          <p:val>
                                            <p:fltVal val="0"/>
                                          </p:val>
                                        </p:tav>
                                      </p:tavLst>
                                    </p:anim>
                                    <p:anim calcmode="lin" valueType="num">
                                      <p:cBhvr>
                                        <p:cTn id="83" dur="500"/>
                                        <p:tgtEl>
                                          <p:spTgt spid="46175"/>
                                        </p:tgtEl>
                                        <p:attrNameLst>
                                          <p:attrName>ppt_h</p:attrName>
                                        </p:attrNameLst>
                                      </p:cBhvr>
                                      <p:tavLst>
                                        <p:tav tm="0">
                                          <p:val>
                                            <p:strVal val="ppt_h"/>
                                          </p:val>
                                        </p:tav>
                                        <p:tav tm="100000">
                                          <p:val>
                                            <p:fltVal val="0"/>
                                          </p:val>
                                        </p:tav>
                                      </p:tavLst>
                                    </p:anim>
                                    <p:set>
                                      <p:cBhvr>
                                        <p:cTn id="84" dur="1" fill="hold">
                                          <p:stCondLst>
                                            <p:cond delay="499"/>
                                          </p:stCondLst>
                                        </p:cTn>
                                        <p:tgtEl>
                                          <p:spTgt spid="46175"/>
                                        </p:tgtEl>
                                        <p:attrNameLst>
                                          <p:attrName>style.visibility</p:attrName>
                                        </p:attrNameLst>
                                      </p:cBhvr>
                                      <p:to>
                                        <p:strVal val="hidden"/>
                                      </p:to>
                                    </p:set>
                                  </p:childTnLst>
                                </p:cTn>
                              </p:par>
                            </p:childTnLst>
                          </p:cTn>
                        </p:par>
                        <p:par>
                          <p:cTn id="85" fill="hold">
                            <p:stCondLst>
                              <p:cond delay="500"/>
                            </p:stCondLst>
                            <p:childTnLst>
                              <p:par>
                                <p:cTn id="86" presetID="23" presetClass="exit" presetSubtype="32" fill="hold" grpId="1" nodeType="afterEffect">
                                  <p:stCondLst>
                                    <p:cond delay="0"/>
                                  </p:stCondLst>
                                  <p:childTnLst>
                                    <p:anim calcmode="lin" valueType="num">
                                      <p:cBhvr>
                                        <p:cTn id="87" dur="500"/>
                                        <p:tgtEl>
                                          <p:spTgt spid="46246"/>
                                        </p:tgtEl>
                                        <p:attrNameLst>
                                          <p:attrName>ppt_w</p:attrName>
                                        </p:attrNameLst>
                                      </p:cBhvr>
                                      <p:tavLst>
                                        <p:tav tm="0">
                                          <p:val>
                                            <p:strVal val="ppt_w"/>
                                          </p:val>
                                        </p:tav>
                                        <p:tav tm="100000">
                                          <p:val>
                                            <p:fltVal val="0"/>
                                          </p:val>
                                        </p:tav>
                                      </p:tavLst>
                                    </p:anim>
                                    <p:anim calcmode="lin" valueType="num">
                                      <p:cBhvr>
                                        <p:cTn id="88" dur="500"/>
                                        <p:tgtEl>
                                          <p:spTgt spid="46246"/>
                                        </p:tgtEl>
                                        <p:attrNameLst>
                                          <p:attrName>ppt_h</p:attrName>
                                        </p:attrNameLst>
                                      </p:cBhvr>
                                      <p:tavLst>
                                        <p:tav tm="0">
                                          <p:val>
                                            <p:strVal val="ppt_h"/>
                                          </p:val>
                                        </p:tav>
                                        <p:tav tm="100000">
                                          <p:val>
                                            <p:fltVal val="0"/>
                                          </p:val>
                                        </p:tav>
                                      </p:tavLst>
                                    </p:anim>
                                    <p:set>
                                      <p:cBhvr>
                                        <p:cTn id="89" dur="1" fill="hold">
                                          <p:stCondLst>
                                            <p:cond delay="499"/>
                                          </p:stCondLst>
                                        </p:cTn>
                                        <p:tgtEl>
                                          <p:spTgt spid="46246"/>
                                        </p:tgtEl>
                                        <p:attrNameLst>
                                          <p:attrName>style.visibility</p:attrName>
                                        </p:attrNameLst>
                                      </p:cBhvr>
                                      <p:to>
                                        <p:strVal val="hidden"/>
                                      </p:to>
                                    </p:set>
                                  </p:childTnLst>
                                </p:cTn>
                              </p:par>
                            </p:childTnLst>
                          </p:cTn>
                        </p:par>
                      </p:childTnLst>
                    </p:cTn>
                  </p:par>
                </p:childTnLst>
              </p:cTn>
              <p:nextCondLst>
                <p:cond evt="onClick" delay="0">
                  <p:tgtEl>
                    <p:spTgt spid="46245"/>
                  </p:tgtEl>
                </p:cond>
              </p:nextCondLst>
            </p:seq>
            <p:seq concurrent="1" nextAc="seek">
              <p:cTn id="90" restart="whenNotActive" fill="hold" evtFilter="cancelBubble" nodeType="interactiveSeq">
                <p:stCondLst>
                  <p:cond evt="onClick" delay="0">
                    <p:tgtEl>
                      <p:spTgt spid="46244"/>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grpId="0" nodeType="clickEffect">
                                  <p:stCondLst>
                                    <p:cond delay="0"/>
                                  </p:stCondLst>
                                  <p:childTnLst>
                                    <p:set>
                                      <p:cBhvr>
                                        <p:cTn id="94" dur="1" fill="hold">
                                          <p:stCondLst>
                                            <p:cond delay="0"/>
                                          </p:stCondLst>
                                        </p:cTn>
                                        <p:tgtEl>
                                          <p:spTgt spid="46247"/>
                                        </p:tgtEl>
                                        <p:attrNameLst>
                                          <p:attrName>style.visibility</p:attrName>
                                        </p:attrNameLst>
                                      </p:cBhvr>
                                      <p:to>
                                        <p:strVal val="visible"/>
                                      </p:to>
                                    </p:set>
                                    <p:anim calcmode="lin" valueType="num">
                                      <p:cBhvr>
                                        <p:cTn id="95" dur="500" fill="hold"/>
                                        <p:tgtEl>
                                          <p:spTgt spid="46247"/>
                                        </p:tgtEl>
                                        <p:attrNameLst>
                                          <p:attrName>ppt_w</p:attrName>
                                        </p:attrNameLst>
                                      </p:cBhvr>
                                      <p:tavLst>
                                        <p:tav tm="0">
                                          <p:val>
                                            <p:fltVal val="0"/>
                                          </p:val>
                                        </p:tav>
                                        <p:tav tm="100000">
                                          <p:val>
                                            <p:strVal val="#ppt_w"/>
                                          </p:val>
                                        </p:tav>
                                      </p:tavLst>
                                    </p:anim>
                                    <p:anim calcmode="lin" valueType="num">
                                      <p:cBhvr>
                                        <p:cTn id="96" dur="500" fill="hold"/>
                                        <p:tgtEl>
                                          <p:spTgt spid="46247"/>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2000" fill="hold"/>
                                        <p:tgtEl>
                                          <p:spTgt spid="46189"/>
                                        </p:tgtEl>
                                        <p:attrNameLst>
                                          <p:attrName>fillcolor</p:attrName>
                                        </p:attrNameLst>
                                      </p:cBhvr>
                                      <p:to>
                                        <a:schemeClr val="accent2"/>
                                      </p:to>
                                    </p:animClr>
                                    <p:set>
                                      <p:cBhvr>
                                        <p:cTn id="99" dur="2000" fill="hold"/>
                                        <p:tgtEl>
                                          <p:spTgt spid="46189"/>
                                        </p:tgtEl>
                                        <p:attrNameLst>
                                          <p:attrName>fill.type</p:attrName>
                                        </p:attrNameLst>
                                      </p:cBhvr>
                                      <p:to>
                                        <p:strVal val="solid"/>
                                      </p:to>
                                    </p:set>
                                    <p:set>
                                      <p:cBhvr>
                                        <p:cTn id="100" dur="2000" fill="hold"/>
                                        <p:tgtEl>
                                          <p:spTgt spid="46189"/>
                                        </p:tgtEl>
                                        <p:attrNameLst>
                                          <p:attrName>fill.on</p:attrName>
                                        </p:attrNameLst>
                                      </p:cBhvr>
                                      <p:to>
                                        <p:strVal val="true"/>
                                      </p:to>
                                    </p:set>
                                  </p:childTnLst>
                                </p:cTn>
                              </p:par>
                              <p:par>
                                <p:cTn id="101" presetID="1" presetClass="emph" presetSubtype="2" fill="hold" nodeType="withEffect">
                                  <p:stCondLst>
                                    <p:cond delay="0"/>
                                  </p:stCondLst>
                                  <p:childTnLst>
                                    <p:animClr clrSpc="rgb" dir="cw">
                                      <p:cBhvr>
                                        <p:cTn id="102" dur="2000" fill="hold"/>
                                        <p:tgtEl>
                                          <p:spTgt spid="46188"/>
                                        </p:tgtEl>
                                        <p:attrNameLst>
                                          <p:attrName>fillcolor</p:attrName>
                                        </p:attrNameLst>
                                      </p:cBhvr>
                                      <p:to>
                                        <a:schemeClr val="accent2"/>
                                      </p:to>
                                    </p:animClr>
                                    <p:set>
                                      <p:cBhvr>
                                        <p:cTn id="103" dur="2000" fill="hold"/>
                                        <p:tgtEl>
                                          <p:spTgt spid="46188"/>
                                        </p:tgtEl>
                                        <p:attrNameLst>
                                          <p:attrName>fill.type</p:attrName>
                                        </p:attrNameLst>
                                      </p:cBhvr>
                                      <p:to>
                                        <p:strVal val="solid"/>
                                      </p:to>
                                    </p:set>
                                    <p:set>
                                      <p:cBhvr>
                                        <p:cTn id="104" dur="2000" fill="hold"/>
                                        <p:tgtEl>
                                          <p:spTgt spid="46188"/>
                                        </p:tgtEl>
                                        <p:attrNameLst>
                                          <p:attrName>fill.on</p:attrName>
                                        </p:attrNameLst>
                                      </p:cBhvr>
                                      <p:to>
                                        <p:strVal val="true"/>
                                      </p:to>
                                    </p:set>
                                  </p:childTnLst>
                                </p:cTn>
                              </p:par>
                              <p:par>
                                <p:cTn id="105" presetID="1" presetClass="emph" presetSubtype="2" fill="hold" nodeType="withEffect">
                                  <p:stCondLst>
                                    <p:cond delay="0"/>
                                  </p:stCondLst>
                                  <p:childTnLst>
                                    <p:animClr clrSpc="rgb" dir="cw">
                                      <p:cBhvr>
                                        <p:cTn id="106" dur="2000" fill="hold"/>
                                        <p:tgtEl>
                                          <p:spTgt spid="46162"/>
                                        </p:tgtEl>
                                        <p:attrNameLst>
                                          <p:attrName>fillcolor</p:attrName>
                                        </p:attrNameLst>
                                      </p:cBhvr>
                                      <p:to>
                                        <a:schemeClr val="accent2"/>
                                      </p:to>
                                    </p:animClr>
                                    <p:set>
                                      <p:cBhvr>
                                        <p:cTn id="107" dur="2000" fill="hold"/>
                                        <p:tgtEl>
                                          <p:spTgt spid="46162"/>
                                        </p:tgtEl>
                                        <p:attrNameLst>
                                          <p:attrName>fill.type</p:attrName>
                                        </p:attrNameLst>
                                      </p:cBhvr>
                                      <p:to>
                                        <p:strVal val="solid"/>
                                      </p:to>
                                    </p:set>
                                    <p:set>
                                      <p:cBhvr>
                                        <p:cTn id="108" dur="2000" fill="hold"/>
                                        <p:tgtEl>
                                          <p:spTgt spid="46162"/>
                                        </p:tgtEl>
                                        <p:attrNameLst>
                                          <p:attrName>fill.on</p:attrName>
                                        </p:attrNameLst>
                                      </p:cBhvr>
                                      <p:to>
                                        <p:strVal val="true"/>
                                      </p:to>
                                    </p:set>
                                  </p:childTnLst>
                                </p:cTn>
                              </p:par>
                              <p:par>
                                <p:cTn id="109" presetID="1" presetClass="emph" presetSubtype="2" fill="hold" nodeType="withEffect">
                                  <p:stCondLst>
                                    <p:cond delay="0"/>
                                  </p:stCondLst>
                                  <p:childTnLst>
                                    <p:animClr clrSpc="rgb" dir="cw">
                                      <p:cBhvr>
                                        <p:cTn id="110" dur="2000" fill="hold"/>
                                        <p:tgtEl>
                                          <p:spTgt spid="46193"/>
                                        </p:tgtEl>
                                        <p:attrNameLst>
                                          <p:attrName>fillcolor</p:attrName>
                                        </p:attrNameLst>
                                      </p:cBhvr>
                                      <p:to>
                                        <a:schemeClr val="accent2"/>
                                      </p:to>
                                    </p:animClr>
                                    <p:set>
                                      <p:cBhvr>
                                        <p:cTn id="111" dur="2000" fill="hold"/>
                                        <p:tgtEl>
                                          <p:spTgt spid="46193"/>
                                        </p:tgtEl>
                                        <p:attrNameLst>
                                          <p:attrName>fill.type</p:attrName>
                                        </p:attrNameLst>
                                      </p:cBhvr>
                                      <p:to>
                                        <p:strVal val="solid"/>
                                      </p:to>
                                    </p:set>
                                    <p:set>
                                      <p:cBhvr>
                                        <p:cTn id="112" dur="2000" fill="hold"/>
                                        <p:tgtEl>
                                          <p:spTgt spid="46193"/>
                                        </p:tgtEl>
                                        <p:attrNameLst>
                                          <p:attrName>fill.on</p:attrName>
                                        </p:attrNameLst>
                                      </p:cBhvr>
                                      <p:to>
                                        <p:strVal val="true"/>
                                      </p:to>
                                    </p:set>
                                  </p:childTnLst>
                                </p:cTn>
                              </p:par>
                              <p:par>
                                <p:cTn id="113" presetID="1" presetClass="emph" presetSubtype="2" fill="hold" nodeType="withEffect">
                                  <p:stCondLst>
                                    <p:cond delay="0"/>
                                  </p:stCondLst>
                                  <p:childTnLst>
                                    <p:animClr clrSpc="rgb" dir="cw">
                                      <p:cBhvr>
                                        <p:cTn id="114" dur="2000" fill="hold"/>
                                        <p:tgtEl>
                                          <p:spTgt spid="46203"/>
                                        </p:tgtEl>
                                        <p:attrNameLst>
                                          <p:attrName>fillcolor</p:attrName>
                                        </p:attrNameLst>
                                      </p:cBhvr>
                                      <p:to>
                                        <a:schemeClr val="accent2"/>
                                      </p:to>
                                    </p:animClr>
                                    <p:set>
                                      <p:cBhvr>
                                        <p:cTn id="115" dur="2000" fill="hold"/>
                                        <p:tgtEl>
                                          <p:spTgt spid="46203"/>
                                        </p:tgtEl>
                                        <p:attrNameLst>
                                          <p:attrName>fill.type</p:attrName>
                                        </p:attrNameLst>
                                      </p:cBhvr>
                                      <p:to>
                                        <p:strVal val="solid"/>
                                      </p:to>
                                    </p:set>
                                    <p:set>
                                      <p:cBhvr>
                                        <p:cTn id="116" dur="2000" fill="hold"/>
                                        <p:tgtEl>
                                          <p:spTgt spid="46203"/>
                                        </p:tgtEl>
                                        <p:attrNameLst>
                                          <p:attrName>fill.on</p:attrName>
                                        </p:attrNameLst>
                                      </p:cBhvr>
                                      <p:to>
                                        <p:strVal val="true"/>
                                      </p:to>
                                    </p:set>
                                  </p:childTnLst>
                                </p:cTn>
                              </p:par>
                              <p:par>
                                <p:cTn id="117" presetID="1" presetClass="emph" presetSubtype="2" fill="hold" nodeType="withEffect">
                                  <p:stCondLst>
                                    <p:cond delay="0"/>
                                  </p:stCondLst>
                                  <p:childTnLst>
                                    <p:animClr clrSpc="rgb" dir="cw">
                                      <p:cBhvr>
                                        <p:cTn id="118" dur="2000" fill="hold"/>
                                        <p:tgtEl>
                                          <p:spTgt spid="46182"/>
                                        </p:tgtEl>
                                        <p:attrNameLst>
                                          <p:attrName>fillcolor</p:attrName>
                                        </p:attrNameLst>
                                      </p:cBhvr>
                                      <p:to>
                                        <a:schemeClr val="accent2"/>
                                      </p:to>
                                    </p:animClr>
                                    <p:set>
                                      <p:cBhvr>
                                        <p:cTn id="119" dur="2000" fill="hold"/>
                                        <p:tgtEl>
                                          <p:spTgt spid="46182"/>
                                        </p:tgtEl>
                                        <p:attrNameLst>
                                          <p:attrName>fill.type</p:attrName>
                                        </p:attrNameLst>
                                      </p:cBhvr>
                                      <p:to>
                                        <p:strVal val="solid"/>
                                      </p:to>
                                    </p:set>
                                    <p:set>
                                      <p:cBhvr>
                                        <p:cTn id="120" dur="2000" fill="hold"/>
                                        <p:tgtEl>
                                          <p:spTgt spid="46182"/>
                                        </p:tgtEl>
                                        <p:attrNameLst>
                                          <p:attrName>fill.on</p:attrName>
                                        </p:attrNameLst>
                                      </p:cBhvr>
                                      <p:to>
                                        <p:strVal val="true"/>
                                      </p:to>
                                    </p:set>
                                  </p:childTnLst>
                                </p:cTn>
                              </p:par>
                              <p:par>
                                <p:cTn id="121" presetID="1" presetClass="emph" presetSubtype="2" fill="hold" nodeType="withEffect">
                                  <p:stCondLst>
                                    <p:cond delay="0"/>
                                  </p:stCondLst>
                                  <p:childTnLst>
                                    <p:animClr clrSpc="rgb" dir="cw">
                                      <p:cBhvr>
                                        <p:cTn id="122" dur="2000" fill="hold"/>
                                        <p:tgtEl>
                                          <p:spTgt spid="46204"/>
                                        </p:tgtEl>
                                        <p:attrNameLst>
                                          <p:attrName>fillcolor</p:attrName>
                                        </p:attrNameLst>
                                      </p:cBhvr>
                                      <p:to>
                                        <a:schemeClr val="accent2"/>
                                      </p:to>
                                    </p:animClr>
                                    <p:set>
                                      <p:cBhvr>
                                        <p:cTn id="123" dur="2000" fill="hold"/>
                                        <p:tgtEl>
                                          <p:spTgt spid="46204"/>
                                        </p:tgtEl>
                                        <p:attrNameLst>
                                          <p:attrName>fill.type</p:attrName>
                                        </p:attrNameLst>
                                      </p:cBhvr>
                                      <p:to>
                                        <p:strVal val="solid"/>
                                      </p:to>
                                    </p:set>
                                    <p:set>
                                      <p:cBhvr>
                                        <p:cTn id="124" dur="2000" fill="hold"/>
                                        <p:tgtEl>
                                          <p:spTgt spid="46204"/>
                                        </p:tgtEl>
                                        <p:attrNameLst>
                                          <p:attrName>fill.on</p:attrName>
                                        </p:attrNameLst>
                                      </p:cBhvr>
                                      <p:to>
                                        <p:strVal val="true"/>
                                      </p:to>
                                    </p:set>
                                  </p:childTnLst>
                                </p:cTn>
                              </p:par>
                              <p:par>
                                <p:cTn id="125" presetID="1" presetClass="emph" presetSubtype="2" fill="hold" nodeType="withEffect">
                                  <p:stCondLst>
                                    <p:cond delay="0"/>
                                  </p:stCondLst>
                                  <p:childTnLst>
                                    <p:animClr clrSpc="rgb" dir="cw">
                                      <p:cBhvr>
                                        <p:cTn id="126" dur="2000" fill="hold"/>
                                        <p:tgtEl>
                                          <p:spTgt spid="46197"/>
                                        </p:tgtEl>
                                        <p:attrNameLst>
                                          <p:attrName>fillcolor</p:attrName>
                                        </p:attrNameLst>
                                      </p:cBhvr>
                                      <p:to>
                                        <a:schemeClr val="accent2"/>
                                      </p:to>
                                    </p:animClr>
                                    <p:set>
                                      <p:cBhvr>
                                        <p:cTn id="127" dur="2000" fill="hold"/>
                                        <p:tgtEl>
                                          <p:spTgt spid="46197"/>
                                        </p:tgtEl>
                                        <p:attrNameLst>
                                          <p:attrName>fill.type</p:attrName>
                                        </p:attrNameLst>
                                      </p:cBhvr>
                                      <p:to>
                                        <p:strVal val="solid"/>
                                      </p:to>
                                    </p:set>
                                    <p:set>
                                      <p:cBhvr>
                                        <p:cTn id="128" dur="2000" fill="hold"/>
                                        <p:tgtEl>
                                          <p:spTgt spid="46197"/>
                                        </p:tgtEl>
                                        <p:attrNameLst>
                                          <p:attrName>fill.on</p:attrName>
                                        </p:attrNameLst>
                                      </p:cBhvr>
                                      <p:to>
                                        <p:strVal val="true"/>
                                      </p:to>
                                    </p:set>
                                  </p:childTnLst>
                                </p:cTn>
                              </p:par>
                              <p:par>
                                <p:cTn id="129" presetID="1" presetClass="emph" presetSubtype="2" fill="hold" nodeType="withEffect">
                                  <p:stCondLst>
                                    <p:cond delay="0"/>
                                  </p:stCondLst>
                                  <p:childTnLst>
                                    <p:animClr clrSpc="rgb" dir="cw">
                                      <p:cBhvr>
                                        <p:cTn id="130" dur="2000" fill="hold"/>
                                        <p:tgtEl>
                                          <p:spTgt spid="46198"/>
                                        </p:tgtEl>
                                        <p:attrNameLst>
                                          <p:attrName>fillcolor</p:attrName>
                                        </p:attrNameLst>
                                      </p:cBhvr>
                                      <p:to>
                                        <a:schemeClr val="accent2"/>
                                      </p:to>
                                    </p:animClr>
                                    <p:set>
                                      <p:cBhvr>
                                        <p:cTn id="131" dur="2000" fill="hold"/>
                                        <p:tgtEl>
                                          <p:spTgt spid="46198"/>
                                        </p:tgtEl>
                                        <p:attrNameLst>
                                          <p:attrName>fill.type</p:attrName>
                                        </p:attrNameLst>
                                      </p:cBhvr>
                                      <p:to>
                                        <p:strVal val="solid"/>
                                      </p:to>
                                    </p:set>
                                    <p:set>
                                      <p:cBhvr>
                                        <p:cTn id="132" dur="2000" fill="hold"/>
                                        <p:tgtEl>
                                          <p:spTgt spid="46198"/>
                                        </p:tgtEl>
                                        <p:attrNameLst>
                                          <p:attrName>fill.on</p:attrName>
                                        </p:attrNameLst>
                                      </p:cBhvr>
                                      <p:to>
                                        <p:strVal val="true"/>
                                      </p:to>
                                    </p:set>
                                  </p:childTnLst>
                                </p:cTn>
                              </p:par>
                              <p:par>
                                <p:cTn id="133" presetID="1" presetClass="emph" presetSubtype="2" fill="hold" nodeType="withEffect">
                                  <p:stCondLst>
                                    <p:cond delay="0"/>
                                  </p:stCondLst>
                                  <p:childTnLst>
                                    <p:animClr clrSpc="rgb" dir="cw">
                                      <p:cBhvr>
                                        <p:cTn id="134" dur="2000" fill="hold"/>
                                        <p:tgtEl>
                                          <p:spTgt spid="46170"/>
                                        </p:tgtEl>
                                        <p:attrNameLst>
                                          <p:attrName>fillcolor</p:attrName>
                                        </p:attrNameLst>
                                      </p:cBhvr>
                                      <p:to>
                                        <a:schemeClr val="accent2"/>
                                      </p:to>
                                    </p:animClr>
                                    <p:set>
                                      <p:cBhvr>
                                        <p:cTn id="135" dur="2000" fill="hold"/>
                                        <p:tgtEl>
                                          <p:spTgt spid="46170"/>
                                        </p:tgtEl>
                                        <p:attrNameLst>
                                          <p:attrName>fill.type</p:attrName>
                                        </p:attrNameLst>
                                      </p:cBhvr>
                                      <p:to>
                                        <p:strVal val="solid"/>
                                      </p:to>
                                    </p:set>
                                    <p:set>
                                      <p:cBhvr>
                                        <p:cTn id="136" dur="2000" fill="hold"/>
                                        <p:tgtEl>
                                          <p:spTgt spid="46170"/>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3" presetClass="exit" presetSubtype="32" fill="hold" grpId="0" nodeType="clickEffect">
                                  <p:stCondLst>
                                    <p:cond delay="0"/>
                                  </p:stCondLst>
                                  <p:childTnLst>
                                    <p:anim calcmode="lin" valueType="num">
                                      <p:cBhvr>
                                        <p:cTn id="140" dur="500"/>
                                        <p:tgtEl>
                                          <p:spTgt spid="46189"/>
                                        </p:tgtEl>
                                        <p:attrNameLst>
                                          <p:attrName>ppt_w</p:attrName>
                                        </p:attrNameLst>
                                      </p:cBhvr>
                                      <p:tavLst>
                                        <p:tav tm="0">
                                          <p:val>
                                            <p:strVal val="ppt_w"/>
                                          </p:val>
                                        </p:tav>
                                        <p:tav tm="100000">
                                          <p:val>
                                            <p:fltVal val="0"/>
                                          </p:val>
                                        </p:tav>
                                      </p:tavLst>
                                    </p:anim>
                                    <p:anim calcmode="lin" valueType="num">
                                      <p:cBhvr>
                                        <p:cTn id="141" dur="500"/>
                                        <p:tgtEl>
                                          <p:spTgt spid="46189"/>
                                        </p:tgtEl>
                                        <p:attrNameLst>
                                          <p:attrName>ppt_h</p:attrName>
                                        </p:attrNameLst>
                                      </p:cBhvr>
                                      <p:tavLst>
                                        <p:tav tm="0">
                                          <p:val>
                                            <p:strVal val="ppt_h"/>
                                          </p:val>
                                        </p:tav>
                                        <p:tav tm="100000">
                                          <p:val>
                                            <p:fltVal val="0"/>
                                          </p:val>
                                        </p:tav>
                                      </p:tavLst>
                                    </p:anim>
                                    <p:set>
                                      <p:cBhvr>
                                        <p:cTn id="142" dur="1" fill="hold">
                                          <p:stCondLst>
                                            <p:cond delay="499"/>
                                          </p:stCondLst>
                                        </p:cTn>
                                        <p:tgtEl>
                                          <p:spTgt spid="46189"/>
                                        </p:tgtEl>
                                        <p:attrNameLst>
                                          <p:attrName>style.visibility</p:attrName>
                                        </p:attrNameLst>
                                      </p:cBhvr>
                                      <p:to>
                                        <p:strVal val="hidden"/>
                                      </p:to>
                                    </p:set>
                                  </p:childTnLst>
                                </p:cTn>
                              </p:par>
                              <p:par>
                                <p:cTn id="143" presetID="23" presetClass="exit" presetSubtype="32" fill="hold" grpId="0" nodeType="withEffect">
                                  <p:stCondLst>
                                    <p:cond delay="0"/>
                                  </p:stCondLst>
                                  <p:childTnLst>
                                    <p:anim calcmode="lin" valueType="num">
                                      <p:cBhvr>
                                        <p:cTn id="144" dur="500"/>
                                        <p:tgtEl>
                                          <p:spTgt spid="46188"/>
                                        </p:tgtEl>
                                        <p:attrNameLst>
                                          <p:attrName>ppt_w</p:attrName>
                                        </p:attrNameLst>
                                      </p:cBhvr>
                                      <p:tavLst>
                                        <p:tav tm="0">
                                          <p:val>
                                            <p:strVal val="ppt_w"/>
                                          </p:val>
                                        </p:tav>
                                        <p:tav tm="100000">
                                          <p:val>
                                            <p:fltVal val="0"/>
                                          </p:val>
                                        </p:tav>
                                      </p:tavLst>
                                    </p:anim>
                                    <p:anim calcmode="lin" valueType="num">
                                      <p:cBhvr>
                                        <p:cTn id="145" dur="500"/>
                                        <p:tgtEl>
                                          <p:spTgt spid="46188"/>
                                        </p:tgtEl>
                                        <p:attrNameLst>
                                          <p:attrName>ppt_h</p:attrName>
                                        </p:attrNameLst>
                                      </p:cBhvr>
                                      <p:tavLst>
                                        <p:tav tm="0">
                                          <p:val>
                                            <p:strVal val="ppt_h"/>
                                          </p:val>
                                        </p:tav>
                                        <p:tav tm="100000">
                                          <p:val>
                                            <p:fltVal val="0"/>
                                          </p:val>
                                        </p:tav>
                                      </p:tavLst>
                                    </p:anim>
                                    <p:set>
                                      <p:cBhvr>
                                        <p:cTn id="146" dur="1" fill="hold">
                                          <p:stCondLst>
                                            <p:cond delay="499"/>
                                          </p:stCondLst>
                                        </p:cTn>
                                        <p:tgtEl>
                                          <p:spTgt spid="46188"/>
                                        </p:tgtEl>
                                        <p:attrNameLst>
                                          <p:attrName>style.visibility</p:attrName>
                                        </p:attrNameLst>
                                      </p:cBhvr>
                                      <p:to>
                                        <p:strVal val="hidden"/>
                                      </p:to>
                                    </p:set>
                                  </p:childTnLst>
                                </p:cTn>
                              </p:par>
                              <p:par>
                                <p:cTn id="147" presetID="23" presetClass="exit" presetSubtype="32" fill="hold" grpId="0" nodeType="withEffect">
                                  <p:stCondLst>
                                    <p:cond delay="0"/>
                                  </p:stCondLst>
                                  <p:childTnLst>
                                    <p:anim calcmode="lin" valueType="num">
                                      <p:cBhvr>
                                        <p:cTn id="148" dur="500"/>
                                        <p:tgtEl>
                                          <p:spTgt spid="46162"/>
                                        </p:tgtEl>
                                        <p:attrNameLst>
                                          <p:attrName>ppt_w</p:attrName>
                                        </p:attrNameLst>
                                      </p:cBhvr>
                                      <p:tavLst>
                                        <p:tav tm="0">
                                          <p:val>
                                            <p:strVal val="ppt_w"/>
                                          </p:val>
                                        </p:tav>
                                        <p:tav tm="100000">
                                          <p:val>
                                            <p:fltVal val="0"/>
                                          </p:val>
                                        </p:tav>
                                      </p:tavLst>
                                    </p:anim>
                                    <p:anim calcmode="lin" valueType="num">
                                      <p:cBhvr>
                                        <p:cTn id="149" dur="500"/>
                                        <p:tgtEl>
                                          <p:spTgt spid="46162"/>
                                        </p:tgtEl>
                                        <p:attrNameLst>
                                          <p:attrName>ppt_h</p:attrName>
                                        </p:attrNameLst>
                                      </p:cBhvr>
                                      <p:tavLst>
                                        <p:tav tm="0">
                                          <p:val>
                                            <p:strVal val="ppt_h"/>
                                          </p:val>
                                        </p:tav>
                                        <p:tav tm="100000">
                                          <p:val>
                                            <p:fltVal val="0"/>
                                          </p:val>
                                        </p:tav>
                                      </p:tavLst>
                                    </p:anim>
                                    <p:set>
                                      <p:cBhvr>
                                        <p:cTn id="150" dur="1" fill="hold">
                                          <p:stCondLst>
                                            <p:cond delay="499"/>
                                          </p:stCondLst>
                                        </p:cTn>
                                        <p:tgtEl>
                                          <p:spTgt spid="46162"/>
                                        </p:tgtEl>
                                        <p:attrNameLst>
                                          <p:attrName>style.visibility</p:attrName>
                                        </p:attrNameLst>
                                      </p:cBhvr>
                                      <p:to>
                                        <p:strVal val="hidden"/>
                                      </p:to>
                                    </p:set>
                                  </p:childTnLst>
                                </p:cTn>
                              </p:par>
                              <p:par>
                                <p:cTn id="151" presetID="23" presetClass="exit" presetSubtype="32" fill="hold" grpId="0" nodeType="withEffect">
                                  <p:stCondLst>
                                    <p:cond delay="0"/>
                                  </p:stCondLst>
                                  <p:childTnLst>
                                    <p:anim calcmode="lin" valueType="num">
                                      <p:cBhvr>
                                        <p:cTn id="152" dur="500"/>
                                        <p:tgtEl>
                                          <p:spTgt spid="46193"/>
                                        </p:tgtEl>
                                        <p:attrNameLst>
                                          <p:attrName>ppt_w</p:attrName>
                                        </p:attrNameLst>
                                      </p:cBhvr>
                                      <p:tavLst>
                                        <p:tav tm="0">
                                          <p:val>
                                            <p:strVal val="ppt_w"/>
                                          </p:val>
                                        </p:tav>
                                        <p:tav tm="100000">
                                          <p:val>
                                            <p:fltVal val="0"/>
                                          </p:val>
                                        </p:tav>
                                      </p:tavLst>
                                    </p:anim>
                                    <p:anim calcmode="lin" valueType="num">
                                      <p:cBhvr>
                                        <p:cTn id="153" dur="500"/>
                                        <p:tgtEl>
                                          <p:spTgt spid="46193"/>
                                        </p:tgtEl>
                                        <p:attrNameLst>
                                          <p:attrName>ppt_h</p:attrName>
                                        </p:attrNameLst>
                                      </p:cBhvr>
                                      <p:tavLst>
                                        <p:tav tm="0">
                                          <p:val>
                                            <p:strVal val="ppt_h"/>
                                          </p:val>
                                        </p:tav>
                                        <p:tav tm="100000">
                                          <p:val>
                                            <p:fltVal val="0"/>
                                          </p:val>
                                        </p:tav>
                                      </p:tavLst>
                                    </p:anim>
                                    <p:set>
                                      <p:cBhvr>
                                        <p:cTn id="154" dur="1" fill="hold">
                                          <p:stCondLst>
                                            <p:cond delay="499"/>
                                          </p:stCondLst>
                                        </p:cTn>
                                        <p:tgtEl>
                                          <p:spTgt spid="46193"/>
                                        </p:tgtEl>
                                        <p:attrNameLst>
                                          <p:attrName>style.visibility</p:attrName>
                                        </p:attrNameLst>
                                      </p:cBhvr>
                                      <p:to>
                                        <p:strVal val="hidden"/>
                                      </p:to>
                                    </p:set>
                                  </p:childTnLst>
                                </p:cTn>
                              </p:par>
                              <p:par>
                                <p:cTn id="155" presetID="23" presetClass="exit" presetSubtype="32" fill="hold" grpId="0" nodeType="withEffect">
                                  <p:stCondLst>
                                    <p:cond delay="0"/>
                                  </p:stCondLst>
                                  <p:childTnLst>
                                    <p:anim calcmode="lin" valueType="num">
                                      <p:cBhvr>
                                        <p:cTn id="156" dur="500"/>
                                        <p:tgtEl>
                                          <p:spTgt spid="46203"/>
                                        </p:tgtEl>
                                        <p:attrNameLst>
                                          <p:attrName>ppt_w</p:attrName>
                                        </p:attrNameLst>
                                      </p:cBhvr>
                                      <p:tavLst>
                                        <p:tav tm="0">
                                          <p:val>
                                            <p:strVal val="ppt_w"/>
                                          </p:val>
                                        </p:tav>
                                        <p:tav tm="100000">
                                          <p:val>
                                            <p:fltVal val="0"/>
                                          </p:val>
                                        </p:tav>
                                      </p:tavLst>
                                    </p:anim>
                                    <p:anim calcmode="lin" valueType="num">
                                      <p:cBhvr>
                                        <p:cTn id="157" dur="500"/>
                                        <p:tgtEl>
                                          <p:spTgt spid="46203"/>
                                        </p:tgtEl>
                                        <p:attrNameLst>
                                          <p:attrName>ppt_h</p:attrName>
                                        </p:attrNameLst>
                                      </p:cBhvr>
                                      <p:tavLst>
                                        <p:tav tm="0">
                                          <p:val>
                                            <p:strVal val="ppt_h"/>
                                          </p:val>
                                        </p:tav>
                                        <p:tav tm="100000">
                                          <p:val>
                                            <p:fltVal val="0"/>
                                          </p:val>
                                        </p:tav>
                                      </p:tavLst>
                                    </p:anim>
                                    <p:set>
                                      <p:cBhvr>
                                        <p:cTn id="158" dur="1" fill="hold">
                                          <p:stCondLst>
                                            <p:cond delay="499"/>
                                          </p:stCondLst>
                                        </p:cTn>
                                        <p:tgtEl>
                                          <p:spTgt spid="46203"/>
                                        </p:tgtEl>
                                        <p:attrNameLst>
                                          <p:attrName>style.visibility</p:attrName>
                                        </p:attrNameLst>
                                      </p:cBhvr>
                                      <p:to>
                                        <p:strVal val="hidden"/>
                                      </p:to>
                                    </p:set>
                                  </p:childTnLst>
                                </p:cTn>
                              </p:par>
                              <p:par>
                                <p:cTn id="159" presetID="23" presetClass="exit" presetSubtype="32" fill="hold" grpId="0" nodeType="withEffect">
                                  <p:stCondLst>
                                    <p:cond delay="0"/>
                                  </p:stCondLst>
                                  <p:childTnLst>
                                    <p:anim calcmode="lin" valueType="num">
                                      <p:cBhvr>
                                        <p:cTn id="160" dur="500"/>
                                        <p:tgtEl>
                                          <p:spTgt spid="46182"/>
                                        </p:tgtEl>
                                        <p:attrNameLst>
                                          <p:attrName>ppt_w</p:attrName>
                                        </p:attrNameLst>
                                      </p:cBhvr>
                                      <p:tavLst>
                                        <p:tav tm="0">
                                          <p:val>
                                            <p:strVal val="ppt_w"/>
                                          </p:val>
                                        </p:tav>
                                        <p:tav tm="100000">
                                          <p:val>
                                            <p:fltVal val="0"/>
                                          </p:val>
                                        </p:tav>
                                      </p:tavLst>
                                    </p:anim>
                                    <p:anim calcmode="lin" valueType="num">
                                      <p:cBhvr>
                                        <p:cTn id="161" dur="500"/>
                                        <p:tgtEl>
                                          <p:spTgt spid="46182"/>
                                        </p:tgtEl>
                                        <p:attrNameLst>
                                          <p:attrName>ppt_h</p:attrName>
                                        </p:attrNameLst>
                                      </p:cBhvr>
                                      <p:tavLst>
                                        <p:tav tm="0">
                                          <p:val>
                                            <p:strVal val="ppt_h"/>
                                          </p:val>
                                        </p:tav>
                                        <p:tav tm="100000">
                                          <p:val>
                                            <p:fltVal val="0"/>
                                          </p:val>
                                        </p:tav>
                                      </p:tavLst>
                                    </p:anim>
                                    <p:set>
                                      <p:cBhvr>
                                        <p:cTn id="162" dur="1" fill="hold">
                                          <p:stCondLst>
                                            <p:cond delay="499"/>
                                          </p:stCondLst>
                                        </p:cTn>
                                        <p:tgtEl>
                                          <p:spTgt spid="46182"/>
                                        </p:tgtEl>
                                        <p:attrNameLst>
                                          <p:attrName>style.visibility</p:attrName>
                                        </p:attrNameLst>
                                      </p:cBhvr>
                                      <p:to>
                                        <p:strVal val="hidden"/>
                                      </p:to>
                                    </p:set>
                                  </p:childTnLst>
                                </p:cTn>
                              </p:par>
                              <p:par>
                                <p:cTn id="163" presetID="23" presetClass="exit" presetSubtype="32" fill="hold" grpId="0" nodeType="withEffect">
                                  <p:stCondLst>
                                    <p:cond delay="0"/>
                                  </p:stCondLst>
                                  <p:childTnLst>
                                    <p:anim calcmode="lin" valueType="num">
                                      <p:cBhvr>
                                        <p:cTn id="164" dur="500"/>
                                        <p:tgtEl>
                                          <p:spTgt spid="46204"/>
                                        </p:tgtEl>
                                        <p:attrNameLst>
                                          <p:attrName>ppt_w</p:attrName>
                                        </p:attrNameLst>
                                      </p:cBhvr>
                                      <p:tavLst>
                                        <p:tav tm="0">
                                          <p:val>
                                            <p:strVal val="ppt_w"/>
                                          </p:val>
                                        </p:tav>
                                        <p:tav tm="100000">
                                          <p:val>
                                            <p:fltVal val="0"/>
                                          </p:val>
                                        </p:tav>
                                      </p:tavLst>
                                    </p:anim>
                                    <p:anim calcmode="lin" valueType="num">
                                      <p:cBhvr>
                                        <p:cTn id="165" dur="500"/>
                                        <p:tgtEl>
                                          <p:spTgt spid="46204"/>
                                        </p:tgtEl>
                                        <p:attrNameLst>
                                          <p:attrName>ppt_h</p:attrName>
                                        </p:attrNameLst>
                                      </p:cBhvr>
                                      <p:tavLst>
                                        <p:tav tm="0">
                                          <p:val>
                                            <p:strVal val="ppt_h"/>
                                          </p:val>
                                        </p:tav>
                                        <p:tav tm="100000">
                                          <p:val>
                                            <p:fltVal val="0"/>
                                          </p:val>
                                        </p:tav>
                                      </p:tavLst>
                                    </p:anim>
                                    <p:set>
                                      <p:cBhvr>
                                        <p:cTn id="166" dur="1" fill="hold">
                                          <p:stCondLst>
                                            <p:cond delay="499"/>
                                          </p:stCondLst>
                                        </p:cTn>
                                        <p:tgtEl>
                                          <p:spTgt spid="46204"/>
                                        </p:tgtEl>
                                        <p:attrNameLst>
                                          <p:attrName>style.visibility</p:attrName>
                                        </p:attrNameLst>
                                      </p:cBhvr>
                                      <p:to>
                                        <p:strVal val="hidden"/>
                                      </p:to>
                                    </p:set>
                                  </p:childTnLst>
                                </p:cTn>
                              </p:par>
                              <p:par>
                                <p:cTn id="167" presetID="23" presetClass="exit" presetSubtype="32" fill="hold" grpId="0" nodeType="withEffect">
                                  <p:stCondLst>
                                    <p:cond delay="0"/>
                                  </p:stCondLst>
                                  <p:childTnLst>
                                    <p:anim calcmode="lin" valueType="num">
                                      <p:cBhvr>
                                        <p:cTn id="168" dur="500"/>
                                        <p:tgtEl>
                                          <p:spTgt spid="46197"/>
                                        </p:tgtEl>
                                        <p:attrNameLst>
                                          <p:attrName>ppt_w</p:attrName>
                                        </p:attrNameLst>
                                      </p:cBhvr>
                                      <p:tavLst>
                                        <p:tav tm="0">
                                          <p:val>
                                            <p:strVal val="ppt_w"/>
                                          </p:val>
                                        </p:tav>
                                        <p:tav tm="100000">
                                          <p:val>
                                            <p:fltVal val="0"/>
                                          </p:val>
                                        </p:tav>
                                      </p:tavLst>
                                    </p:anim>
                                    <p:anim calcmode="lin" valueType="num">
                                      <p:cBhvr>
                                        <p:cTn id="169" dur="500"/>
                                        <p:tgtEl>
                                          <p:spTgt spid="46197"/>
                                        </p:tgtEl>
                                        <p:attrNameLst>
                                          <p:attrName>ppt_h</p:attrName>
                                        </p:attrNameLst>
                                      </p:cBhvr>
                                      <p:tavLst>
                                        <p:tav tm="0">
                                          <p:val>
                                            <p:strVal val="ppt_h"/>
                                          </p:val>
                                        </p:tav>
                                        <p:tav tm="100000">
                                          <p:val>
                                            <p:fltVal val="0"/>
                                          </p:val>
                                        </p:tav>
                                      </p:tavLst>
                                    </p:anim>
                                    <p:set>
                                      <p:cBhvr>
                                        <p:cTn id="170" dur="1" fill="hold">
                                          <p:stCondLst>
                                            <p:cond delay="499"/>
                                          </p:stCondLst>
                                        </p:cTn>
                                        <p:tgtEl>
                                          <p:spTgt spid="46197"/>
                                        </p:tgtEl>
                                        <p:attrNameLst>
                                          <p:attrName>style.visibility</p:attrName>
                                        </p:attrNameLst>
                                      </p:cBhvr>
                                      <p:to>
                                        <p:strVal val="hidden"/>
                                      </p:to>
                                    </p:set>
                                  </p:childTnLst>
                                </p:cTn>
                              </p:par>
                              <p:par>
                                <p:cTn id="171" presetID="23" presetClass="exit" presetSubtype="32" fill="hold" grpId="0" nodeType="withEffect">
                                  <p:stCondLst>
                                    <p:cond delay="0"/>
                                  </p:stCondLst>
                                  <p:childTnLst>
                                    <p:anim calcmode="lin" valueType="num">
                                      <p:cBhvr>
                                        <p:cTn id="172" dur="500"/>
                                        <p:tgtEl>
                                          <p:spTgt spid="46198"/>
                                        </p:tgtEl>
                                        <p:attrNameLst>
                                          <p:attrName>ppt_w</p:attrName>
                                        </p:attrNameLst>
                                      </p:cBhvr>
                                      <p:tavLst>
                                        <p:tav tm="0">
                                          <p:val>
                                            <p:strVal val="ppt_w"/>
                                          </p:val>
                                        </p:tav>
                                        <p:tav tm="100000">
                                          <p:val>
                                            <p:fltVal val="0"/>
                                          </p:val>
                                        </p:tav>
                                      </p:tavLst>
                                    </p:anim>
                                    <p:anim calcmode="lin" valueType="num">
                                      <p:cBhvr>
                                        <p:cTn id="173" dur="500"/>
                                        <p:tgtEl>
                                          <p:spTgt spid="46198"/>
                                        </p:tgtEl>
                                        <p:attrNameLst>
                                          <p:attrName>ppt_h</p:attrName>
                                        </p:attrNameLst>
                                      </p:cBhvr>
                                      <p:tavLst>
                                        <p:tav tm="0">
                                          <p:val>
                                            <p:strVal val="ppt_h"/>
                                          </p:val>
                                        </p:tav>
                                        <p:tav tm="100000">
                                          <p:val>
                                            <p:fltVal val="0"/>
                                          </p:val>
                                        </p:tav>
                                      </p:tavLst>
                                    </p:anim>
                                    <p:set>
                                      <p:cBhvr>
                                        <p:cTn id="174" dur="1" fill="hold">
                                          <p:stCondLst>
                                            <p:cond delay="499"/>
                                          </p:stCondLst>
                                        </p:cTn>
                                        <p:tgtEl>
                                          <p:spTgt spid="46198"/>
                                        </p:tgtEl>
                                        <p:attrNameLst>
                                          <p:attrName>style.visibility</p:attrName>
                                        </p:attrNameLst>
                                      </p:cBhvr>
                                      <p:to>
                                        <p:strVal val="hidden"/>
                                      </p:to>
                                    </p:set>
                                  </p:childTnLst>
                                </p:cTn>
                              </p:par>
                              <p:par>
                                <p:cTn id="175" presetID="23" presetClass="exit" presetSubtype="32" fill="hold" grpId="0" nodeType="withEffect">
                                  <p:stCondLst>
                                    <p:cond delay="0"/>
                                  </p:stCondLst>
                                  <p:childTnLst>
                                    <p:anim calcmode="lin" valueType="num">
                                      <p:cBhvr>
                                        <p:cTn id="176" dur="500"/>
                                        <p:tgtEl>
                                          <p:spTgt spid="46184"/>
                                        </p:tgtEl>
                                        <p:attrNameLst>
                                          <p:attrName>ppt_w</p:attrName>
                                        </p:attrNameLst>
                                      </p:cBhvr>
                                      <p:tavLst>
                                        <p:tav tm="0">
                                          <p:val>
                                            <p:strVal val="ppt_w"/>
                                          </p:val>
                                        </p:tav>
                                        <p:tav tm="100000">
                                          <p:val>
                                            <p:fltVal val="0"/>
                                          </p:val>
                                        </p:tav>
                                      </p:tavLst>
                                    </p:anim>
                                    <p:anim calcmode="lin" valueType="num">
                                      <p:cBhvr>
                                        <p:cTn id="177" dur="500"/>
                                        <p:tgtEl>
                                          <p:spTgt spid="46184"/>
                                        </p:tgtEl>
                                        <p:attrNameLst>
                                          <p:attrName>ppt_h</p:attrName>
                                        </p:attrNameLst>
                                      </p:cBhvr>
                                      <p:tavLst>
                                        <p:tav tm="0">
                                          <p:val>
                                            <p:strVal val="ppt_h"/>
                                          </p:val>
                                        </p:tav>
                                        <p:tav tm="100000">
                                          <p:val>
                                            <p:fltVal val="0"/>
                                          </p:val>
                                        </p:tav>
                                      </p:tavLst>
                                    </p:anim>
                                    <p:set>
                                      <p:cBhvr>
                                        <p:cTn id="178" dur="1" fill="hold">
                                          <p:stCondLst>
                                            <p:cond delay="499"/>
                                          </p:stCondLst>
                                        </p:cTn>
                                        <p:tgtEl>
                                          <p:spTgt spid="46184"/>
                                        </p:tgtEl>
                                        <p:attrNameLst>
                                          <p:attrName>style.visibility</p:attrName>
                                        </p:attrNameLst>
                                      </p:cBhvr>
                                      <p:to>
                                        <p:strVal val="hidden"/>
                                      </p:to>
                                    </p:set>
                                  </p:childTnLst>
                                </p:cTn>
                              </p:par>
                              <p:par>
                                <p:cTn id="179" presetID="23" presetClass="exit" presetSubtype="32" fill="hold" grpId="0" nodeType="withEffect">
                                  <p:stCondLst>
                                    <p:cond delay="0"/>
                                  </p:stCondLst>
                                  <p:childTnLst>
                                    <p:anim calcmode="lin" valueType="num">
                                      <p:cBhvr>
                                        <p:cTn id="180" dur="500"/>
                                        <p:tgtEl>
                                          <p:spTgt spid="46170"/>
                                        </p:tgtEl>
                                        <p:attrNameLst>
                                          <p:attrName>ppt_w</p:attrName>
                                        </p:attrNameLst>
                                      </p:cBhvr>
                                      <p:tavLst>
                                        <p:tav tm="0">
                                          <p:val>
                                            <p:strVal val="ppt_w"/>
                                          </p:val>
                                        </p:tav>
                                        <p:tav tm="100000">
                                          <p:val>
                                            <p:fltVal val="0"/>
                                          </p:val>
                                        </p:tav>
                                      </p:tavLst>
                                    </p:anim>
                                    <p:anim calcmode="lin" valueType="num">
                                      <p:cBhvr>
                                        <p:cTn id="181" dur="500"/>
                                        <p:tgtEl>
                                          <p:spTgt spid="46170"/>
                                        </p:tgtEl>
                                        <p:attrNameLst>
                                          <p:attrName>ppt_h</p:attrName>
                                        </p:attrNameLst>
                                      </p:cBhvr>
                                      <p:tavLst>
                                        <p:tav tm="0">
                                          <p:val>
                                            <p:strVal val="ppt_h"/>
                                          </p:val>
                                        </p:tav>
                                        <p:tav tm="100000">
                                          <p:val>
                                            <p:fltVal val="0"/>
                                          </p:val>
                                        </p:tav>
                                      </p:tavLst>
                                    </p:anim>
                                    <p:set>
                                      <p:cBhvr>
                                        <p:cTn id="182" dur="1" fill="hold">
                                          <p:stCondLst>
                                            <p:cond delay="499"/>
                                          </p:stCondLst>
                                        </p:cTn>
                                        <p:tgtEl>
                                          <p:spTgt spid="46170"/>
                                        </p:tgtEl>
                                        <p:attrNameLst>
                                          <p:attrName>style.visibility</p:attrName>
                                        </p:attrNameLst>
                                      </p:cBhvr>
                                      <p:to>
                                        <p:strVal val="hidden"/>
                                      </p:to>
                                    </p:set>
                                  </p:childTnLst>
                                </p:cTn>
                              </p:par>
                            </p:childTnLst>
                          </p:cTn>
                        </p:par>
                        <p:par>
                          <p:cTn id="183" fill="hold">
                            <p:stCondLst>
                              <p:cond delay="500"/>
                            </p:stCondLst>
                            <p:childTnLst>
                              <p:par>
                                <p:cTn id="184" presetID="23" presetClass="exit" presetSubtype="32" fill="hold" grpId="1" nodeType="afterEffect">
                                  <p:stCondLst>
                                    <p:cond delay="0"/>
                                  </p:stCondLst>
                                  <p:childTnLst>
                                    <p:anim calcmode="lin" valueType="num">
                                      <p:cBhvr>
                                        <p:cTn id="185" dur="500"/>
                                        <p:tgtEl>
                                          <p:spTgt spid="46247"/>
                                        </p:tgtEl>
                                        <p:attrNameLst>
                                          <p:attrName>ppt_w</p:attrName>
                                        </p:attrNameLst>
                                      </p:cBhvr>
                                      <p:tavLst>
                                        <p:tav tm="0">
                                          <p:val>
                                            <p:strVal val="ppt_w"/>
                                          </p:val>
                                        </p:tav>
                                        <p:tav tm="100000">
                                          <p:val>
                                            <p:fltVal val="0"/>
                                          </p:val>
                                        </p:tav>
                                      </p:tavLst>
                                    </p:anim>
                                    <p:anim calcmode="lin" valueType="num">
                                      <p:cBhvr>
                                        <p:cTn id="186" dur="500"/>
                                        <p:tgtEl>
                                          <p:spTgt spid="46247"/>
                                        </p:tgtEl>
                                        <p:attrNameLst>
                                          <p:attrName>ppt_h</p:attrName>
                                        </p:attrNameLst>
                                      </p:cBhvr>
                                      <p:tavLst>
                                        <p:tav tm="0">
                                          <p:val>
                                            <p:strVal val="ppt_h"/>
                                          </p:val>
                                        </p:tav>
                                        <p:tav tm="100000">
                                          <p:val>
                                            <p:fltVal val="0"/>
                                          </p:val>
                                        </p:tav>
                                      </p:tavLst>
                                    </p:anim>
                                    <p:set>
                                      <p:cBhvr>
                                        <p:cTn id="187" dur="1" fill="hold">
                                          <p:stCondLst>
                                            <p:cond delay="499"/>
                                          </p:stCondLst>
                                        </p:cTn>
                                        <p:tgtEl>
                                          <p:spTgt spid="46247"/>
                                        </p:tgtEl>
                                        <p:attrNameLst>
                                          <p:attrName>style.visibility</p:attrName>
                                        </p:attrNameLst>
                                      </p:cBhvr>
                                      <p:to>
                                        <p:strVal val="hidden"/>
                                      </p:to>
                                    </p:set>
                                  </p:childTnLst>
                                </p:cTn>
                              </p:par>
                            </p:childTnLst>
                          </p:cTn>
                        </p:par>
                      </p:childTnLst>
                    </p:cTn>
                  </p:par>
                </p:childTnLst>
              </p:cTn>
              <p:nextCondLst>
                <p:cond evt="onClick" delay="0">
                  <p:tgtEl>
                    <p:spTgt spid="46244"/>
                  </p:tgtEl>
                </p:cond>
              </p:nextCondLst>
            </p:seq>
            <p:seq concurrent="1" nextAc="seek">
              <p:cTn id="188" restart="whenNotActive" fill="hold" evtFilter="cancelBubble" nodeType="interactiveSeq">
                <p:stCondLst>
                  <p:cond evt="onClick" delay="0">
                    <p:tgtEl>
                      <p:spTgt spid="46243"/>
                    </p:tgtEl>
                  </p:cond>
                </p:stCondLst>
                <p:endSync evt="end" delay="0">
                  <p:rtn val="all"/>
                </p:endSync>
                <p:childTnLst>
                  <p:par>
                    <p:cTn id="189" fill="hold">
                      <p:stCondLst>
                        <p:cond delay="0"/>
                      </p:stCondLst>
                      <p:childTnLst>
                        <p:par>
                          <p:cTn id="190" fill="hold">
                            <p:stCondLst>
                              <p:cond delay="0"/>
                            </p:stCondLst>
                            <p:childTnLst>
                              <p:par>
                                <p:cTn id="191" presetID="23" presetClass="entr" presetSubtype="16" fill="hold" grpId="0" nodeType="clickEffect">
                                  <p:stCondLst>
                                    <p:cond delay="0"/>
                                  </p:stCondLst>
                                  <p:childTnLst>
                                    <p:set>
                                      <p:cBhvr>
                                        <p:cTn id="192" dur="1" fill="hold">
                                          <p:stCondLst>
                                            <p:cond delay="0"/>
                                          </p:stCondLst>
                                        </p:cTn>
                                        <p:tgtEl>
                                          <p:spTgt spid="46248"/>
                                        </p:tgtEl>
                                        <p:attrNameLst>
                                          <p:attrName>style.visibility</p:attrName>
                                        </p:attrNameLst>
                                      </p:cBhvr>
                                      <p:to>
                                        <p:strVal val="visible"/>
                                      </p:to>
                                    </p:set>
                                    <p:anim calcmode="lin" valueType="num">
                                      <p:cBhvr>
                                        <p:cTn id="193" dur="500" fill="hold"/>
                                        <p:tgtEl>
                                          <p:spTgt spid="46248"/>
                                        </p:tgtEl>
                                        <p:attrNameLst>
                                          <p:attrName>ppt_w</p:attrName>
                                        </p:attrNameLst>
                                      </p:cBhvr>
                                      <p:tavLst>
                                        <p:tav tm="0">
                                          <p:val>
                                            <p:fltVal val="0"/>
                                          </p:val>
                                        </p:tav>
                                        <p:tav tm="100000">
                                          <p:val>
                                            <p:strVal val="#ppt_w"/>
                                          </p:val>
                                        </p:tav>
                                      </p:tavLst>
                                    </p:anim>
                                    <p:anim calcmode="lin" valueType="num">
                                      <p:cBhvr>
                                        <p:cTn id="194" dur="500" fill="hold"/>
                                        <p:tgtEl>
                                          <p:spTgt spid="46248"/>
                                        </p:tgtEl>
                                        <p:attrNameLst>
                                          <p:attrName>ppt_h</p:attrName>
                                        </p:attrNameLst>
                                      </p:cBhvr>
                                      <p:tavLst>
                                        <p:tav tm="0">
                                          <p:val>
                                            <p:fltVal val="0"/>
                                          </p:val>
                                        </p:tav>
                                        <p:tav tm="100000">
                                          <p:val>
                                            <p:strVal val="#ppt_h"/>
                                          </p:val>
                                        </p:tav>
                                      </p:tavLst>
                                    </p:anim>
                                  </p:childTnLst>
                                </p:cTn>
                              </p:par>
                              <p:par>
                                <p:cTn id="195" presetID="1" presetClass="emph" presetSubtype="2" fill="hold" nodeType="withEffect">
                                  <p:stCondLst>
                                    <p:cond delay="0"/>
                                  </p:stCondLst>
                                  <p:childTnLst>
                                    <p:animClr clrSpc="rgb" dir="cw">
                                      <p:cBhvr>
                                        <p:cTn id="196" dur="2000" fill="hold"/>
                                        <p:tgtEl>
                                          <p:spTgt spid="46210"/>
                                        </p:tgtEl>
                                        <p:attrNameLst>
                                          <p:attrName>fillcolor</p:attrName>
                                        </p:attrNameLst>
                                      </p:cBhvr>
                                      <p:to>
                                        <a:schemeClr val="accent2"/>
                                      </p:to>
                                    </p:animClr>
                                    <p:set>
                                      <p:cBhvr>
                                        <p:cTn id="197" dur="2000" fill="hold"/>
                                        <p:tgtEl>
                                          <p:spTgt spid="46210"/>
                                        </p:tgtEl>
                                        <p:attrNameLst>
                                          <p:attrName>fill.type</p:attrName>
                                        </p:attrNameLst>
                                      </p:cBhvr>
                                      <p:to>
                                        <p:strVal val="solid"/>
                                      </p:to>
                                    </p:set>
                                    <p:set>
                                      <p:cBhvr>
                                        <p:cTn id="198" dur="2000" fill="hold"/>
                                        <p:tgtEl>
                                          <p:spTgt spid="46210"/>
                                        </p:tgtEl>
                                        <p:attrNameLst>
                                          <p:attrName>fill.on</p:attrName>
                                        </p:attrNameLst>
                                      </p:cBhvr>
                                      <p:to>
                                        <p:strVal val="true"/>
                                      </p:to>
                                    </p:set>
                                  </p:childTnLst>
                                </p:cTn>
                              </p:par>
                              <p:par>
                                <p:cTn id="199" presetID="1" presetClass="emph" presetSubtype="2" fill="hold" nodeType="withEffect">
                                  <p:stCondLst>
                                    <p:cond delay="0"/>
                                  </p:stCondLst>
                                  <p:childTnLst>
                                    <p:animClr clrSpc="rgb" dir="cw">
                                      <p:cBhvr>
                                        <p:cTn id="200" dur="2000" fill="hold"/>
                                        <p:tgtEl>
                                          <p:spTgt spid="46200"/>
                                        </p:tgtEl>
                                        <p:attrNameLst>
                                          <p:attrName>fillcolor</p:attrName>
                                        </p:attrNameLst>
                                      </p:cBhvr>
                                      <p:to>
                                        <a:schemeClr val="accent2"/>
                                      </p:to>
                                    </p:animClr>
                                    <p:set>
                                      <p:cBhvr>
                                        <p:cTn id="201" dur="2000" fill="hold"/>
                                        <p:tgtEl>
                                          <p:spTgt spid="46200"/>
                                        </p:tgtEl>
                                        <p:attrNameLst>
                                          <p:attrName>fill.type</p:attrName>
                                        </p:attrNameLst>
                                      </p:cBhvr>
                                      <p:to>
                                        <p:strVal val="solid"/>
                                      </p:to>
                                    </p:set>
                                    <p:set>
                                      <p:cBhvr>
                                        <p:cTn id="202" dur="2000" fill="hold"/>
                                        <p:tgtEl>
                                          <p:spTgt spid="46200"/>
                                        </p:tgtEl>
                                        <p:attrNameLst>
                                          <p:attrName>fill.on</p:attrName>
                                        </p:attrNameLst>
                                      </p:cBhvr>
                                      <p:to>
                                        <p:strVal val="true"/>
                                      </p:to>
                                    </p:set>
                                  </p:childTnLst>
                                </p:cTn>
                              </p:par>
                              <p:par>
                                <p:cTn id="203" presetID="1" presetClass="emph" presetSubtype="2" fill="hold" nodeType="withEffect">
                                  <p:stCondLst>
                                    <p:cond delay="0"/>
                                  </p:stCondLst>
                                  <p:childTnLst>
                                    <p:animClr clrSpc="rgb" dir="cw">
                                      <p:cBhvr>
                                        <p:cTn id="204" dur="2000" fill="hold"/>
                                        <p:tgtEl>
                                          <p:spTgt spid="46202"/>
                                        </p:tgtEl>
                                        <p:attrNameLst>
                                          <p:attrName>fillcolor</p:attrName>
                                        </p:attrNameLst>
                                      </p:cBhvr>
                                      <p:to>
                                        <a:schemeClr val="accent2"/>
                                      </p:to>
                                    </p:animClr>
                                    <p:set>
                                      <p:cBhvr>
                                        <p:cTn id="205" dur="2000" fill="hold"/>
                                        <p:tgtEl>
                                          <p:spTgt spid="46202"/>
                                        </p:tgtEl>
                                        <p:attrNameLst>
                                          <p:attrName>fill.type</p:attrName>
                                        </p:attrNameLst>
                                      </p:cBhvr>
                                      <p:to>
                                        <p:strVal val="solid"/>
                                      </p:to>
                                    </p:set>
                                    <p:set>
                                      <p:cBhvr>
                                        <p:cTn id="206" dur="2000" fill="hold"/>
                                        <p:tgtEl>
                                          <p:spTgt spid="46202"/>
                                        </p:tgtEl>
                                        <p:attrNameLst>
                                          <p:attrName>fill.on</p:attrName>
                                        </p:attrNameLst>
                                      </p:cBhvr>
                                      <p:to>
                                        <p:strVal val="true"/>
                                      </p:to>
                                    </p:set>
                                  </p:childTnLst>
                                </p:cTn>
                              </p:par>
                              <p:par>
                                <p:cTn id="207" presetID="1" presetClass="emph" presetSubtype="2" fill="hold" nodeType="withEffect">
                                  <p:stCondLst>
                                    <p:cond delay="0"/>
                                  </p:stCondLst>
                                  <p:childTnLst>
                                    <p:animClr clrSpc="rgb" dir="cw">
                                      <p:cBhvr>
                                        <p:cTn id="208" dur="2000" fill="hold"/>
                                        <p:tgtEl>
                                          <p:spTgt spid="46201"/>
                                        </p:tgtEl>
                                        <p:attrNameLst>
                                          <p:attrName>fillcolor</p:attrName>
                                        </p:attrNameLst>
                                      </p:cBhvr>
                                      <p:to>
                                        <a:schemeClr val="accent2"/>
                                      </p:to>
                                    </p:animClr>
                                    <p:set>
                                      <p:cBhvr>
                                        <p:cTn id="209" dur="2000" fill="hold"/>
                                        <p:tgtEl>
                                          <p:spTgt spid="46201"/>
                                        </p:tgtEl>
                                        <p:attrNameLst>
                                          <p:attrName>fill.type</p:attrName>
                                        </p:attrNameLst>
                                      </p:cBhvr>
                                      <p:to>
                                        <p:strVal val="solid"/>
                                      </p:to>
                                    </p:set>
                                    <p:set>
                                      <p:cBhvr>
                                        <p:cTn id="210" dur="2000" fill="hold"/>
                                        <p:tgtEl>
                                          <p:spTgt spid="46201"/>
                                        </p:tgtEl>
                                        <p:attrNameLst>
                                          <p:attrName>fill.on</p:attrName>
                                        </p:attrNameLst>
                                      </p:cBhvr>
                                      <p:to>
                                        <p:strVal val="true"/>
                                      </p:to>
                                    </p:set>
                                  </p:childTnLst>
                                </p:cTn>
                              </p:par>
                              <p:par>
                                <p:cTn id="211" presetID="1" presetClass="emph" presetSubtype="2" fill="hold" nodeType="withEffect">
                                  <p:stCondLst>
                                    <p:cond delay="0"/>
                                  </p:stCondLst>
                                  <p:childTnLst>
                                    <p:animClr clrSpc="rgb" dir="cw">
                                      <p:cBhvr>
                                        <p:cTn id="212" dur="2000" fill="hold"/>
                                        <p:tgtEl>
                                          <p:spTgt spid="46211"/>
                                        </p:tgtEl>
                                        <p:attrNameLst>
                                          <p:attrName>fillcolor</p:attrName>
                                        </p:attrNameLst>
                                      </p:cBhvr>
                                      <p:to>
                                        <a:schemeClr val="accent2"/>
                                      </p:to>
                                    </p:animClr>
                                    <p:set>
                                      <p:cBhvr>
                                        <p:cTn id="213" dur="2000" fill="hold"/>
                                        <p:tgtEl>
                                          <p:spTgt spid="46211"/>
                                        </p:tgtEl>
                                        <p:attrNameLst>
                                          <p:attrName>fill.type</p:attrName>
                                        </p:attrNameLst>
                                      </p:cBhvr>
                                      <p:to>
                                        <p:strVal val="solid"/>
                                      </p:to>
                                    </p:set>
                                    <p:set>
                                      <p:cBhvr>
                                        <p:cTn id="214" dur="2000" fill="hold"/>
                                        <p:tgtEl>
                                          <p:spTgt spid="46211"/>
                                        </p:tgtEl>
                                        <p:attrNameLst>
                                          <p:attrName>fill.on</p:attrName>
                                        </p:attrNameLst>
                                      </p:cBhvr>
                                      <p:to>
                                        <p:strVal val="true"/>
                                      </p:to>
                                    </p:set>
                                  </p:childTnLst>
                                </p:cTn>
                              </p:par>
                              <p:par>
                                <p:cTn id="215" presetID="1" presetClass="emph" presetSubtype="2" fill="hold" nodeType="withEffect">
                                  <p:stCondLst>
                                    <p:cond delay="0"/>
                                  </p:stCondLst>
                                  <p:childTnLst>
                                    <p:animClr clrSpc="rgb" dir="cw">
                                      <p:cBhvr>
                                        <p:cTn id="216" dur="2000" fill="hold"/>
                                        <p:tgtEl>
                                          <p:spTgt spid="46192"/>
                                        </p:tgtEl>
                                        <p:attrNameLst>
                                          <p:attrName>fillcolor</p:attrName>
                                        </p:attrNameLst>
                                      </p:cBhvr>
                                      <p:to>
                                        <a:schemeClr val="accent2"/>
                                      </p:to>
                                    </p:animClr>
                                    <p:set>
                                      <p:cBhvr>
                                        <p:cTn id="217" dur="2000" fill="hold"/>
                                        <p:tgtEl>
                                          <p:spTgt spid="46192"/>
                                        </p:tgtEl>
                                        <p:attrNameLst>
                                          <p:attrName>fill.type</p:attrName>
                                        </p:attrNameLst>
                                      </p:cBhvr>
                                      <p:to>
                                        <p:strVal val="solid"/>
                                      </p:to>
                                    </p:set>
                                    <p:set>
                                      <p:cBhvr>
                                        <p:cTn id="218" dur="2000" fill="hold"/>
                                        <p:tgtEl>
                                          <p:spTgt spid="46192"/>
                                        </p:tgtEl>
                                        <p:attrNameLst>
                                          <p:attrName>fill.on</p:attrName>
                                        </p:attrNameLst>
                                      </p:cBhvr>
                                      <p:to>
                                        <p:strVal val="true"/>
                                      </p:to>
                                    </p:set>
                                  </p:childTnLst>
                                </p:cTn>
                              </p:par>
                              <p:par>
                                <p:cTn id="219" presetID="1" presetClass="emph" presetSubtype="2" fill="hold" nodeType="withEffect">
                                  <p:stCondLst>
                                    <p:cond delay="0"/>
                                  </p:stCondLst>
                                  <p:childTnLst>
                                    <p:animClr clrSpc="rgb" dir="cw">
                                      <p:cBhvr>
                                        <p:cTn id="220" dur="2000" fill="hold"/>
                                        <p:tgtEl>
                                          <p:spTgt spid="46205"/>
                                        </p:tgtEl>
                                        <p:attrNameLst>
                                          <p:attrName>fillcolor</p:attrName>
                                        </p:attrNameLst>
                                      </p:cBhvr>
                                      <p:to>
                                        <a:schemeClr val="accent2"/>
                                      </p:to>
                                    </p:animClr>
                                    <p:set>
                                      <p:cBhvr>
                                        <p:cTn id="221" dur="2000" fill="hold"/>
                                        <p:tgtEl>
                                          <p:spTgt spid="46205"/>
                                        </p:tgtEl>
                                        <p:attrNameLst>
                                          <p:attrName>fill.type</p:attrName>
                                        </p:attrNameLst>
                                      </p:cBhvr>
                                      <p:to>
                                        <p:strVal val="solid"/>
                                      </p:to>
                                    </p:set>
                                    <p:set>
                                      <p:cBhvr>
                                        <p:cTn id="222" dur="2000" fill="hold"/>
                                        <p:tgtEl>
                                          <p:spTgt spid="46205"/>
                                        </p:tgtEl>
                                        <p:attrNameLst>
                                          <p:attrName>fill.on</p:attrName>
                                        </p:attrNameLst>
                                      </p:cBhvr>
                                      <p:to>
                                        <p:strVal val="true"/>
                                      </p:to>
                                    </p:set>
                                  </p:childTnLst>
                                </p:cTn>
                              </p:par>
                              <p:par>
                                <p:cTn id="223" presetID="1" presetClass="emph" presetSubtype="2" fill="hold" nodeType="withEffect">
                                  <p:stCondLst>
                                    <p:cond delay="0"/>
                                  </p:stCondLst>
                                  <p:childTnLst>
                                    <p:animClr clrSpc="rgb" dir="cw">
                                      <p:cBhvr>
                                        <p:cTn id="224" dur="2000" fill="hold"/>
                                        <p:tgtEl>
                                          <p:spTgt spid="46165"/>
                                        </p:tgtEl>
                                        <p:attrNameLst>
                                          <p:attrName>fillcolor</p:attrName>
                                        </p:attrNameLst>
                                      </p:cBhvr>
                                      <p:to>
                                        <a:schemeClr val="accent2"/>
                                      </p:to>
                                    </p:animClr>
                                    <p:set>
                                      <p:cBhvr>
                                        <p:cTn id="225" dur="2000" fill="hold"/>
                                        <p:tgtEl>
                                          <p:spTgt spid="46165"/>
                                        </p:tgtEl>
                                        <p:attrNameLst>
                                          <p:attrName>fill.type</p:attrName>
                                        </p:attrNameLst>
                                      </p:cBhvr>
                                      <p:to>
                                        <p:strVal val="solid"/>
                                      </p:to>
                                    </p:set>
                                    <p:set>
                                      <p:cBhvr>
                                        <p:cTn id="226" dur="2000" fill="hold"/>
                                        <p:tgtEl>
                                          <p:spTgt spid="46165"/>
                                        </p:tgtEl>
                                        <p:attrNameLst>
                                          <p:attrName>fill.on</p:attrName>
                                        </p:attrNameLst>
                                      </p:cBhvr>
                                      <p:to>
                                        <p:strVal val="true"/>
                                      </p:to>
                                    </p:set>
                                  </p:childTnLst>
                                </p:cTn>
                              </p:par>
                              <p:par>
                                <p:cTn id="227" presetID="1" presetClass="emph" presetSubtype="2" fill="hold" nodeType="withEffect">
                                  <p:stCondLst>
                                    <p:cond delay="0"/>
                                  </p:stCondLst>
                                  <p:childTnLst>
                                    <p:animClr clrSpc="rgb" dir="cw">
                                      <p:cBhvr>
                                        <p:cTn id="228" dur="2000" fill="hold"/>
                                        <p:tgtEl>
                                          <p:spTgt spid="46183"/>
                                        </p:tgtEl>
                                        <p:attrNameLst>
                                          <p:attrName>fillcolor</p:attrName>
                                        </p:attrNameLst>
                                      </p:cBhvr>
                                      <p:to>
                                        <a:schemeClr val="accent2"/>
                                      </p:to>
                                    </p:animClr>
                                    <p:set>
                                      <p:cBhvr>
                                        <p:cTn id="229" dur="2000" fill="hold"/>
                                        <p:tgtEl>
                                          <p:spTgt spid="46183"/>
                                        </p:tgtEl>
                                        <p:attrNameLst>
                                          <p:attrName>fill.type</p:attrName>
                                        </p:attrNameLst>
                                      </p:cBhvr>
                                      <p:to>
                                        <p:strVal val="solid"/>
                                      </p:to>
                                    </p:set>
                                    <p:set>
                                      <p:cBhvr>
                                        <p:cTn id="230" dur="2000" fill="hold"/>
                                        <p:tgtEl>
                                          <p:spTgt spid="46183"/>
                                        </p:tgtEl>
                                        <p:attrNameLst>
                                          <p:attrName>fill.on</p:attrName>
                                        </p:attrNameLst>
                                      </p:cBhvr>
                                      <p:to>
                                        <p:strVal val="true"/>
                                      </p:to>
                                    </p:set>
                                  </p:childTnLst>
                                </p:cTn>
                              </p:par>
                              <p:par>
                                <p:cTn id="231" presetID="1" presetClass="emph" presetSubtype="2" fill="hold" nodeType="withEffect">
                                  <p:stCondLst>
                                    <p:cond delay="0"/>
                                  </p:stCondLst>
                                  <p:childTnLst>
                                    <p:animClr clrSpc="rgb" dir="cw">
                                      <p:cBhvr>
                                        <p:cTn id="232" dur="2000" fill="hold"/>
                                        <p:tgtEl>
                                          <p:spTgt spid="46185"/>
                                        </p:tgtEl>
                                        <p:attrNameLst>
                                          <p:attrName>fillcolor</p:attrName>
                                        </p:attrNameLst>
                                      </p:cBhvr>
                                      <p:to>
                                        <a:schemeClr val="accent2"/>
                                      </p:to>
                                    </p:animClr>
                                    <p:set>
                                      <p:cBhvr>
                                        <p:cTn id="233" dur="2000" fill="hold"/>
                                        <p:tgtEl>
                                          <p:spTgt spid="46185"/>
                                        </p:tgtEl>
                                        <p:attrNameLst>
                                          <p:attrName>fill.type</p:attrName>
                                        </p:attrNameLst>
                                      </p:cBhvr>
                                      <p:to>
                                        <p:strVal val="solid"/>
                                      </p:to>
                                    </p:set>
                                    <p:set>
                                      <p:cBhvr>
                                        <p:cTn id="234" dur="2000" fill="hold"/>
                                        <p:tgtEl>
                                          <p:spTgt spid="46185"/>
                                        </p:tgtEl>
                                        <p:attrNameLst>
                                          <p:attrName>fill.on</p:attrName>
                                        </p:attrNameLst>
                                      </p:cBhvr>
                                      <p:to>
                                        <p:strVal val="true"/>
                                      </p:to>
                                    </p:set>
                                  </p:childTnLst>
                                </p:cTn>
                              </p:par>
                              <p:par>
                                <p:cTn id="235" presetID="1" presetClass="emph" presetSubtype="2" fill="hold" nodeType="withEffect">
                                  <p:stCondLst>
                                    <p:cond delay="0"/>
                                  </p:stCondLst>
                                  <p:childTnLst>
                                    <p:animClr clrSpc="rgb" dir="cw">
                                      <p:cBhvr>
                                        <p:cTn id="236" dur="2000" fill="hold"/>
                                        <p:tgtEl>
                                          <p:spTgt spid="46187"/>
                                        </p:tgtEl>
                                        <p:attrNameLst>
                                          <p:attrName>fillcolor</p:attrName>
                                        </p:attrNameLst>
                                      </p:cBhvr>
                                      <p:to>
                                        <a:schemeClr val="accent2"/>
                                      </p:to>
                                    </p:animClr>
                                    <p:set>
                                      <p:cBhvr>
                                        <p:cTn id="237" dur="2000" fill="hold"/>
                                        <p:tgtEl>
                                          <p:spTgt spid="46187"/>
                                        </p:tgtEl>
                                        <p:attrNameLst>
                                          <p:attrName>fill.type</p:attrName>
                                        </p:attrNameLst>
                                      </p:cBhvr>
                                      <p:to>
                                        <p:strVal val="solid"/>
                                      </p:to>
                                    </p:set>
                                    <p:set>
                                      <p:cBhvr>
                                        <p:cTn id="238" dur="2000" fill="hold"/>
                                        <p:tgtEl>
                                          <p:spTgt spid="46187"/>
                                        </p:tgtEl>
                                        <p:attrNameLst>
                                          <p:attrName>fill.on</p:attrName>
                                        </p:attrNameLst>
                                      </p:cBhvr>
                                      <p:to>
                                        <p:strVal val="true"/>
                                      </p:to>
                                    </p:set>
                                  </p:childTnLst>
                                </p:cTn>
                              </p:par>
                            </p:childTnLst>
                          </p:cTn>
                        </p:par>
                      </p:childTnLst>
                    </p:cTn>
                  </p:par>
                  <p:par>
                    <p:cTn id="239" fill="hold">
                      <p:stCondLst>
                        <p:cond delay="indefinite"/>
                      </p:stCondLst>
                      <p:childTnLst>
                        <p:par>
                          <p:cTn id="240" fill="hold">
                            <p:stCondLst>
                              <p:cond delay="0"/>
                            </p:stCondLst>
                            <p:childTnLst>
                              <p:par>
                                <p:cTn id="241" presetID="23" presetClass="exit" presetSubtype="32" fill="hold" grpId="0" nodeType="clickEffect">
                                  <p:stCondLst>
                                    <p:cond delay="0"/>
                                  </p:stCondLst>
                                  <p:childTnLst>
                                    <p:anim calcmode="lin" valueType="num">
                                      <p:cBhvr>
                                        <p:cTn id="242" dur="500"/>
                                        <p:tgtEl>
                                          <p:spTgt spid="46210"/>
                                        </p:tgtEl>
                                        <p:attrNameLst>
                                          <p:attrName>ppt_w</p:attrName>
                                        </p:attrNameLst>
                                      </p:cBhvr>
                                      <p:tavLst>
                                        <p:tav tm="0">
                                          <p:val>
                                            <p:strVal val="ppt_w"/>
                                          </p:val>
                                        </p:tav>
                                        <p:tav tm="100000">
                                          <p:val>
                                            <p:fltVal val="0"/>
                                          </p:val>
                                        </p:tav>
                                      </p:tavLst>
                                    </p:anim>
                                    <p:anim calcmode="lin" valueType="num">
                                      <p:cBhvr>
                                        <p:cTn id="243" dur="500"/>
                                        <p:tgtEl>
                                          <p:spTgt spid="46210"/>
                                        </p:tgtEl>
                                        <p:attrNameLst>
                                          <p:attrName>ppt_h</p:attrName>
                                        </p:attrNameLst>
                                      </p:cBhvr>
                                      <p:tavLst>
                                        <p:tav tm="0">
                                          <p:val>
                                            <p:strVal val="ppt_h"/>
                                          </p:val>
                                        </p:tav>
                                        <p:tav tm="100000">
                                          <p:val>
                                            <p:fltVal val="0"/>
                                          </p:val>
                                        </p:tav>
                                      </p:tavLst>
                                    </p:anim>
                                    <p:set>
                                      <p:cBhvr>
                                        <p:cTn id="244" dur="1" fill="hold">
                                          <p:stCondLst>
                                            <p:cond delay="499"/>
                                          </p:stCondLst>
                                        </p:cTn>
                                        <p:tgtEl>
                                          <p:spTgt spid="46210"/>
                                        </p:tgtEl>
                                        <p:attrNameLst>
                                          <p:attrName>style.visibility</p:attrName>
                                        </p:attrNameLst>
                                      </p:cBhvr>
                                      <p:to>
                                        <p:strVal val="hidden"/>
                                      </p:to>
                                    </p:set>
                                  </p:childTnLst>
                                </p:cTn>
                              </p:par>
                              <p:par>
                                <p:cTn id="245" presetID="23" presetClass="exit" presetSubtype="32" fill="hold" grpId="0" nodeType="withEffect">
                                  <p:stCondLst>
                                    <p:cond delay="0"/>
                                  </p:stCondLst>
                                  <p:childTnLst>
                                    <p:anim calcmode="lin" valueType="num">
                                      <p:cBhvr>
                                        <p:cTn id="246" dur="500"/>
                                        <p:tgtEl>
                                          <p:spTgt spid="46200"/>
                                        </p:tgtEl>
                                        <p:attrNameLst>
                                          <p:attrName>ppt_w</p:attrName>
                                        </p:attrNameLst>
                                      </p:cBhvr>
                                      <p:tavLst>
                                        <p:tav tm="0">
                                          <p:val>
                                            <p:strVal val="ppt_w"/>
                                          </p:val>
                                        </p:tav>
                                        <p:tav tm="100000">
                                          <p:val>
                                            <p:fltVal val="0"/>
                                          </p:val>
                                        </p:tav>
                                      </p:tavLst>
                                    </p:anim>
                                    <p:anim calcmode="lin" valueType="num">
                                      <p:cBhvr>
                                        <p:cTn id="247" dur="500"/>
                                        <p:tgtEl>
                                          <p:spTgt spid="46200"/>
                                        </p:tgtEl>
                                        <p:attrNameLst>
                                          <p:attrName>ppt_h</p:attrName>
                                        </p:attrNameLst>
                                      </p:cBhvr>
                                      <p:tavLst>
                                        <p:tav tm="0">
                                          <p:val>
                                            <p:strVal val="ppt_h"/>
                                          </p:val>
                                        </p:tav>
                                        <p:tav tm="100000">
                                          <p:val>
                                            <p:fltVal val="0"/>
                                          </p:val>
                                        </p:tav>
                                      </p:tavLst>
                                    </p:anim>
                                    <p:set>
                                      <p:cBhvr>
                                        <p:cTn id="248" dur="1" fill="hold">
                                          <p:stCondLst>
                                            <p:cond delay="499"/>
                                          </p:stCondLst>
                                        </p:cTn>
                                        <p:tgtEl>
                                          <p:spTgt spid="46200"/>
                                        </p:tgtEl>
                                        <p:attrNameLst>
                                          <p:attrName>style.visibility</p:attrName>
                                        </p:attrNameLst>
                                      </p:cBhvr>
                                      <p:to>
                                        <p:strVal val="hidden"/>
                                      </p:to>
                                    </p:set>
                                  </p:childTnLst>
                                </p:cTn>
                              </p:par>
                              <p:par>
                                <p:cTn id="249" presetID="23" presetClass="exit" presetSubtype="32" fill="hold" grpId="0" nodeType="withEffect">
                                  <p:stCondLst>
                                    <p:cond delay="0"/>
                                  </p:stCondLst>
                                  <p:childTnLst>
                                    <p:anim calcmode="lin" valueType="num">
                                      <p:cBhvr>
                                        <p:cTn id="250" dur="500"/>
                                        <p:tgtEl>
                                          <p:spTgt spid="46202"/>
                                        </p:tgtEl>
                                        <p:attrNameLst>
                                          <p:attrName>ppt_w</p:attrName>
                                        </p:attrNameLst>
                                      </p:cBhvr>
                                      <p:tavLst>
                                        <p:tav tm="0">
                                          <p:val>
                                            <p:strVal val="ppt_w"/>
                                          </p:val>
                                        </p:tav>
                                        <p:tav tm="100000">
                                          <p:val>
                                            <p:fltVal val="0"/>
                                          </p:val>
                                        </p:tav>
                                      </p:tavLst>
                                    </p:anim>
                                    <p:anim calcmode="lin" valueType="num">
                                      <p:cBhvr>
                                        <p:cTn id="251" dur="500"/>
                                        <p:tgtEl>
                                          <p:spTgt spid="46202"/>
                                        </p:tgtEl>
                                        <p:attrNameLst>
                                          <p:attrName>ppt_h</p:attrName>
                                        </p:attrNameLst>
                                      </p:cBhvr>
                                      <p:tavLst>
                                        <p:tav tm="0">
                                          <p:val>
                                            <p:strVal val="ppt_h"/>
                                          </p:val>
                                        </p:tav>
                                        <p:tav tm="100000">
                                          <p:val>
                                            <p:fltVal val="0"/>
                                          </p:val>
                                        </p:tav>
                                      </p:tavLst>
                                    </p:anim>
                                    <p:set>
                                      <p:cBhvr>
                                        <p:cTn id="252" dur="1" fill="hold">
                                          <p:stCondLst>
                                            <p:cond delay="499"/>
                                          </p:stCondLst>
                                        </p:cTn>
                                        <p:tgtEl>
                                          <p:spTgt spid="46202"/>
                                        </p:tgtEl>
                                        <p:attrNameLst>
                                          <p:attrName>style.visibility</p:attrName>
                                        </p:attrNameLst>
                                      </p:cBhvr>
                                      <p:to>
                                        <p:strVal val="hidden"/>
                                      </p:to>
                                    </p:set>
                                  </p:childTnLst>
                                </p:cTn>
                              </p:par>
                              <p:par>
                                <p:cTn id="253" presetID="23" presetClass="exit" presetSubtype="32" fill="hold" grpId="0" nodeType="withEffect">
                                  <p:stCondLst>
                                    <p:cond delay="0"/>
                                  </p:stCondLst>
                                  <p:childTnLst>
                                    <p:anim calcmode="lin" valueType="num">
                                      <p:cBhvr>
                                        <p:cTn id="254" dur="500"/>
                                        <p:tgtEl>
                                          <p:spTgt spid="46201"/>
                                        </p:tgtEl>
                                        <p:attrNameLst>
                                          <p:attrName>ppt_w</p:attrName>
                                        </p:attrNameLst>
                                      </p:cBhvr>
                                      <p:tavLst>
                                        <p:tav tm="0">
                                          <p:val>
                                            <p:strVal val="ppt_w"/>
                                          </p:val>
                                        </p:tav>
                                        <p:tav tm="100000">
                                          <p:val>
                                            <p:fltVal val="0"/>
                                          </p:val>
                                        </p:tav>
                                      </p:tavLst>
                                    </p:anim>
                                    <p:anim calcmode="lin" valueType="num">
                                      <p:cBhvr>
                                        <p:cTn id="255" dur="500"/>
                                        <p:tgtEl>
                                          <p:spTgt spid="46201"/>
                                        </p:tgtEl>
                                        <p:attrNameLst>
                                          <p:attrName>ppt_h</p:attrName>
                                        </p:attrNameLst>
                                      </p:cBhvr>
                                      <p:tavLst>
                                        <p:tav tm="0">
                                          <p:val>
                                            <p:strVal val="ppt_h"/>
                                          </p:val>
                                        </p:tav>
                                        <p:tav tm="100000">
                                          <p:val>
                                            <p:fltVal val="0"/>
                                          </p:val>
                                        </p:tav>
                                      </p:tavLst>
                                    </p:anim>
                                    <p:set>
                                      <p:cBhvr>
                                        <p:cTn id="256" dur="1" fill="hold">
                                          <p:stCondLst>
                                            <p:cond delay="499"/>
                                          </p:stCondLst>
                                        </p:cTn>
                                        <p:tgtEl>
                                          <p:spTgt spid="46201"/>
                                        </p:tgtEl>
                                        <p:attrNameLst>
                                          <p:attrName>style.visibility</p:attrName>
                                        </p:attrNameLst>
                                      </p:cBhvr>
                                      <p:to>
                                        <p:strVal val="hidden"/>
                                      </p:to>
                                    </p:set>
                                  </p:childTnLst>
                                </p:cTn>
                              </p:par>
                              <p:par>
                                <p:cTn id="257" presetID="23" presetClass="exit" presetSubtype="32" fill="hold" grpId="0" nodeType="withEffect">
                                  <p:stCondLst>
                                    <p:cond delay="0"/>
                                  </p:stCondLst>
                                  <p:childTnLst>
                                    <p:anim calcmode="lin" valueType="num">
                                      <p:cBhvr>
                                        <p:cTn id="258" dur="500"/>
                                        <p:tgtEl>
                                          <p:spTgt spid="46211"/>
                                        </p:tgtEl>
                                        <p:attrNameLst>
                                          <p:attrName>ppt_w</p:attrName>
                                        </p:attrNameLst>
                                      </p:cBhvr>
                                      <p:tavLst>
                                        <p:tav tm="0">
                                          <p:val>
                                            <p:strVal val="ppt_w"/>
                                          </p:val>
                                        </p:tav>
                                        <p:tav tm="100000">
                                          <p:val>
                                            <p:fltVal val="0"/>
                                          </p:val>
                                        </p:tav>
                                      </p:tavLst>
                                    </p:anim>
                                    <p:anim calcmode="lin" valueType="num">
                                      <p:cBhvr>
                                        <p:cTn id="259" dur="500"/>
                                        <p:tgtEl>
                                          <p:spTgt spid="46211"/>
                                        </p:tgtEl>
                                        <p:attrNameLst>
                                          <p:attrName>ppt_h</p:attrName>
                                        </p:attrNameLst>
                                      </p:cBhvr>
                                      <p:tavLst>
                                        <p:tav tm="0">
                                          <p:val>
                                            <p:strVal val="ppt_h"/>
                                          </p:val>
                                        </p:tav>
                                        <p:tav tm="100000">
                                          <p:val>
                                            <p:fltVal val="0"/>
                                          </p:val>
                                        </p:tav>
                                      </p:tavLst>
                                    </p:anim>
                                    <p:set>
                                      <p:cBhvr>
                                        <p:cTn id="260" dur="1" fill="hold">
                                          <p:stCondLst>
                                            <p:cond delay="499"/>
                                          </p:stCondLst>
                                        </p:cTn>
                                        <p:tgtEl>
                                          <p:spTgt spid="46211"/>
                                        </p:tgtEl>
                                        <p:attrNameLst>
                                          <p:attrName>style.visibility</p:attrName>
                                        </p:attrNameLst>
                                      </p:cBhvr>
                                      <p:to>
                                        <p:strVal val="hidden"/>
                                      </p:to>
                                    </p:set>
                                  </p:childTnLst>
                                </p:cTn>
                              </p:par>
                              <p:par>
                                <p:cTn id="261" presetID="23" presetClass="exit" presetSubtype="32" fill="hold" grpId="0" nodeType="withEffect">
                                  <p:stCondLst>
                                    <p:cond delay="0"/>
                                  </p:stCondLst>
                                  <p:childTnLst>
                                    <p:anim calcmode="lin" valueType="num">
                                      <p:cBhvr>
                                        <p:cTn id="262" dur="500"/>
                                        <p:tgtEl>
                                          <p:spTgt spid="46192"/>
                                        </p:tgtEl>
                                        <p:attrNameLst>
                                          <p:attrName>ppt_w</p:attrName>
                                        </p:attrNameLst>
                                      </p:cBhvr>
                                      <p:tavLst>
                                        <p:tav tm="0">
                                          <p:val>
                                            <p:strVal val="ppt_w"/>
                                          </p:val>
                                        </p:tav>
                                        <p:tav tm="100000">
                                          <p:val>
                                            <p:fltVal val="0"/>
                                          </p:val>
                                        </p:tav>
                                      </p:tavLst>
                                    </p:anim>
                                    <p:anim calcmode="lin" valueType="num">
                                      <p:cBhvr>
                                        <p:cTn id="263" dur="500"/>
                                        <p:tgtEl>
                                          <p:spTgt spid="46192"/>
                                        </p:tgtEl>
                                        <p:attrNameLst>
                                          <p:attrName>ppt_h</p:attrName>
                                        </p:attrNameLst>
                                      </p:cBhvr>
                                      <p:tavLst>
                                        <p:tav tm="0">
                                          <p:val>
                                            <p:strVal val="ppt_h"/>
                                          </p:val>
                                        </p:tav>
                                        <p:tav tm="100000">
                                          <p:val>
                                            <p:fltVal val="0"/>
                                          </p:val>
                                        </p:tav>
                                      </p:tavLst>
                                    </p:anim>
                                    <p:set>
                                      <p:cBhvr>
                                        <p:cTn id="264" dur="1" fill="hold">
                                          <p:stCondLst>
                                            <p:cond delay="499"/>
                                          </p:stCondLst>
                                        </p:cTn>
                                        <p:tgtEl>
                                          <p:spTgt spid="46192"/>
                                        </p:tgtEl>
                                        <p:attrNameLst>
                                          <p:attrName>style.visibility</p:attrName>
                                        </p:attrNameLst>
                                      </p:cBhvr>
                                      <p:to>
                                        <p:strVal val="hidden"/>
                                      </p:to>
                                    </p:set>
                                  </p:childTnLst>
                                </p:cTn>
                              </p:par>
                              <p:par>
                                <p:cTn id="265" presetID="23" presetClass="exit" presetSubtype="32" fill="hold" grpId="0" nodeType="withEffect">
                                  <p:stCondLst>
                                    <p:cond delay="0"/>
                                  </p:stCondLst>
                                  <p:childTnLst>
                                    <p:anim calcmode="lin" valueType="num">
                                      <p:cBhvr>
                                        <p:cTn id="266" dur="500"/>
                                        <p:tgtEl>
                                          <p:spTgt spid="46205"/>
                                        </p:tgtEl>
                                        <p:attrNameLst>
                                          <p:attrName>ppt_w</p:attrName>
                                        </p:attrNameLst>
                                      </p:cBhvr>
                                      <p:tavLst>
                                        <p:tav tm="0">
                                          <p:val>
                                            <p:strVal val="ppt_w"/>
                                          </p:val>
                                        </p:tav>
                                        <p:tav tm="100000">
                                          <p:val>
                                            <p:fltVal val="0"/>
                                          </p:val>
                                        </p:tav>
                                      </p:tavLst>
                                    </p:anim>
                                    <p:anim calcmode="lin" valueType="num">
                                      <p:cBhvr>
                                        <p:cTn id="267" dur="500"/>
                                        <p:tgtEl>
                                          <p:spTgt spid="46205"/>
                                        </p:tgtEl>
                                        <p:attrNameLst>
                                          <p:attrName>ppt_h</p:attrName>
                                        </p:attrNameLst>
                                      </p:cBhvr>
                                      <p:tavLst>
                                        <p:tav tm="0">
                                          <p:val>
                                            <p:strVal val="ppt_h"/>
                                          </p:val>
                                        </p:tav>
                                        <p:tav tm="100000">
                                          <p:val>
                                            <p:fltVal val="0"/>
                                          </p:val>
                                        </p:tav>
                                      </p:tavLst>
                                    </p:anim>
                                    <p:set>
                                      <p:cBhvr>
                                        <p:cTn id="268" dur="1" fill="hold">
                                          <p:stCondLst>
                                            <p:cond delay="499"/>
                                          </p:stCondLst>
                                        </p:cTn>
                                        <p:tgtEl>
                                          <p:spTgt spid="46205"/>
                                        </p:tgtEl>
                                        <p:attrNameLst>
                                          <p:attrName>style.visibility</p:attrName>
                                        </p:attrNameLst>
                                      </p:cBhvr>
                                      <p:to>
                                        <p:strVal val="hidden"/>
                                      </p:to>
                                    </p:set>
                                  </p:childTnLst>
                                </p:cTn>
                              </p:par>
                              <p:par>
                                <p:cTn id="269" presetID="23" presetClass="exit" presetSubtype="32" fill="hold" grpId="0" nodeType="withEffect">
                                  <p:stCondLst>
                                    <p:cond delay="0"/>
                                  </p:stCondLst>
                                  <p:childTnLst>
                                    <p:anim calcmode="lin" valueType="num">
                                      <p:cBhvr>
                                        <p:cTn id="270" dur="500"/>
                                        <p:tgtEl>
                                          <p:spTgt spid="46164"/>
                                        </p:tgtEl>
                                        <p:attrNameLst>
                                          <p:attrName>ppt_w</p:attrName>
                                        </p:attrNameLst>
                                      </p:cBhvr>
                                      <p:tavLst>
                                        <p:tav tm="0">
                                          <p:val>
                                            <p:strVal val="ppt_w"/>
                                          </p:val>
                                        </p:tav>
                                        <p:tav tm="100000">
                                          <p:val>
                                            <p:fltVal val="0"/>
                                          </p:val>
                                        </p:tav>
                                      </p:tavLst>
                                    </p:anim>
                                    <p:anim calcmode="lin" valueType="num">
                                      <p:cBhvr>
                                        <p:cTn id="271" dur="500"/>
                                        <p:tgtEl>
                                          <p:spTgt spid="46164"/>
                                        </p:tgtEl>
                                        <p:attrNameLst>
                                          <p:attrName>ppt_h</p:attrName>
                                        </p:attrNameLst>
                                      </p:cBhvr>
                                      <p:tavLst>
                                        <p:tav tm="0">
                                          <p:val>
                                            <p:strVal val="ppt_h"/>
                                          </p:val>
                                        </p:tav>
                                        <p:tav tm="100000">
                                          <p:val>
                                            <p:fltVal val="0"/>
                                          </p:val>
                                        </p:tav>
                                      </p:tavLst>
                                    </p:anim>
                                    <p:set>
                                      <p:cBhvr>
                                        <p:cTn id="272" dur="1" fill="hold">
                                          <p:stCondLst>
                                            <p:cond delay="499"/>
                                          </p:stCondLst>
                                        </p:cTn>
                                        <p:tgtEl>
                                          <p:spTgt spid="46164"/>
                                        </p:tgtEl>
                                        <p:attrNameLst>
                                          <p:attrName>style.visibility</p:attrName>
                                        </p:attrNameLst>
                                      </p:cBhvr>
                                      <p:to>
                                        <p:strVal val="hidden"/>
                                      </p:to>
                                    </p:set>
                                  </p:childTnLst>
                                </p:cTn>
                              </p:par>
                              <p:par>
                                <p:cTn id="273" presetID="23" presetClass="exit" presetSubtype="32" fill="hold" grpId="0" nodeType="withEffect">
                                  <p:stCondLst>
                                    <p:cond delay="0"/>
                                  </p:stCondLst>
                                  <p:childTnLst>
                                    <p:anim calcmode="lin" valueType="num">
                                      <p:cBhvr>
                                        <p:cTn id="274" dur="500"/>
                                        <p:tgtEl>
                                          <p:spTgt spid="46165"/>
                                        </p:tgtEl>
                                        <p:attrNameLst>
                                          <p:attrName>ppt_w</p:attrName>
                                        </p:attrNameLst>
                                      </p:cBhvr>
                                      <p:tavLst>
                                        <p:tav tm="0">
                                          <p:val>
                                            <p:strVal val="ppt_w"/>
                                          </p:val>
                                        </p:tav>
                                        <p:tav tm="100000">
                                          <p:val>
                                            <p:fltVal val="0"/>
                                          </p:val>
                                        </p:tav>
                                      </p:tavLst>
                                    </p:anim>
                                    <p:anim calcmode="lin" valueType="num">
                                      <p:cBhvr>
                                        <p:cTn id="275" dur="500"/>
                                        <p:tgtEl>
                                          <p:spTgt spid="46165"/>
                                        </p:tgtEl>
                                        <p:attrNameLst>
                                          <p:attrName>ppt_h</p:attrName>
                                        </p:attrNameLst>
                                      </p:cBhvr>
                                      <p:tavLst>
                                        <p:tav tm="0">
                                          <p:val>
                                            <p:strVal val="ppt_h"/>
                                          </p:val>
                                        </p:tav>
                                        <p:tav tm="100000">
                                          <p:val>
                                            <p:fltVal val="0"/>
                                          </p:val>
                                        </p:tav>
                                      </p:tavLst>
                                    </p:anim>
                                    <p:set>
                                      <p:cBhvr>
                                        <p:cTn id="276" dur="1" fill="hold">
                                          <p:stCondLst>
                                            <p:cond delay="499"/>
                                          </p:stCondLst>
                                        </p:cTn>
                                        <p:tgtEl>
                                          <p:spTgt spid="46165"/>
                                        </p:tgtEl>
                                        <p:attrNameLst>
                                          <p:attrName>style.visibility</p:attrName>
                                        </p:attrNameLst>
                                      </p:cBhvr>
                                      <p:to>
                                        <p:strVal val="hidden"/>
                                      </p:to>
                                    </p:set>
                                  </p:childTnLst>
                                </p:cTn>
                              </p:par>
                              <p:par>
                                <p:cTn id="277" presetID="23" presetClass="exit" presetSubtype="32" fill="hold" grpId="0" nodeType="withEffect">
                                  <p:stCondLst>
                                    <p:cond delay="0"/>
                                  </p:stCondLst>
                                  <p:childTnLst>
                                    <p:anim calcmode="lin" valueType="num">
                                      <p:cBhvr>
                                        <p:cTn id="278" dur="500"/>
                                        <p:tgtEl>
                                          <p:spTgt spid="46183"/>
                                        </p:tgtEl>
                                        <p:attrNameLst>
                                          <p:attrName>ppt_w</p:attrName>
                                        </p:attrNameLst>
                                      </p:cBhvr>
                                      <p:tavLst>
                                        <p:tav tm="0">
                                          <p:val>
                                            <p:strVal val="ppt_w"/>
                                          </p:val>
                                        </p:tav>
                                        <p:tav tm="100000">
                                          <p:val>
                                            <p:fltVal val="0"/>
                                          </p:val>
                                        </p:tav>
                                      </p:tavLst>
                                    </p:anim>
                                    <p:anim calcmode="lin" valueType="num">
                                      <p:cBhvr>
                                        <p:cTn id="279" dur="500"/>
                                        <p:tgtEl>
                                          <p:spTgt spid="46183"/>
                                        </p:tgtEl>
                                        <p:attrNameLst>
                                          <p:attrName>ppt_h</p:attrName>
                                        </p:attrNameLst>
                                      </p:cBhvr>
                                      <p:tavLst>
                                        <p:tav tm="0">
                                          <p:val>
                                            <p:strVal val="ppt_h"/>
                                          </p:val>
                                        </p:tav>
                                        <p:tav tm="100000">
                                          <p:val>
                                            <p:fltVal val="0"/>
                                          </p:val>
                                        </p:tav>
                                      </p:tavLst>
                                    </p:anim>
                                    <p:set>
                                      <p:cBhvr>
                                        <p:cTn id="280" dur="1" fill="hold">
                                          <p:stCondLst>
                                            <p:cond delay="499"/>
                                          </p:stCondLst>
                                        </p:cTn>
                                        <p:tgtEl>
                                          <p:spTgt spid="46183"/>
                                        </p:tgtEl>
                                        <p:attrNameLst>
                                          <p:attrName>style.visibility</p:attrName>
                                        </p:attrNameLst>
                                      </p:cBhvr>
                                      <p:to>
                                        <p:strVal val="hidden"/>
                                      </p:to>
                                    </p:set>
                                  </p:childTnLst>
                                </p:cTn>
                              </p:par>
                              <p:par>
                                <p:cTn id="281" presetID="23" presetClass="exit" presetSubtype="32" fill="hold" grpId="0" nodeType="withEffect">
                                  <p:stCondLst>
                                    <p:cond delay="0"/>
                                  </p:stCondLst>
                                  <p:childTnLst>
                                    <p:anim calcmode="lin" valueType="num">
                                      <p:cBhvr>
                                        <p:cTn id="282" dur="500"/>
                                        <p:tgtEl>
                                          <p:spTgt spid="46185"/>
                                        </p:tgtEl>
                                        <p:attrNameLst>
                                          <p:attrName>ppt_w</p:attrName>
                                        </p:attrNameLst>
                                      </p:cBhvr>
                                      <p:tavLst>
                                        <p:tav tm="0">
                                          <p:val>
                                            <p:strVal val="ppt_w"/>
                                          </p:val>
                                        </p:tav>
                                        <p:tav tm="100000">
                                          <p:val>
                                            <p:fltVal val="0"/>
                                          </p:val>
                                        </p:tav>
                                      </p:tavLst>
                                    </p:anim>
                                    <p:anim calcmode="lin" valueType="num">
                                      <p:cBhvr>
                                        <p:cTn id="283" dur="500"/>
                                        <p:tgtEl>
                                          <p:spTgt spid="46185"/>
                                        </p:tgtEl>
                                        <p:attrNameLst>
                                          <p:attrName>ppt_h</p:attrName>
                                        </p:attrNameLst>
                                      </p:cBhvr>
                                      <p:tavLst>
                                        <p:tav tm="0">
                                          <p:val>
                                            <p:strVal val="ppt_h"/>
                                          </p:val>
                                        </p:tav>
                                        <p:tav tm="100000">
                                          <p:val>
                                            <p:fltVal val="0"/>
                                          </p:val>
                                        </p:tav>
                                      </p:tavLst>
                                    </p:anim>
                                    <p:set>
                                      <p:cBhvr>
                                        <p:cTn id="284" dur="1" fill="hold">
                                          <p:stCondLst>
                                            <p:cond delay="499"/>
                                          </p:stCondLst>
                                        </p:cTn>
                                        <p:tgtEl>
                                          <p:spTgt spid="46185"/>
                                        </p:tgtEl>
                                        <p:attrNameLst>
                                          <p:attrName>style.visibility</p:attrName>
                                        </p:attrNameLst>
                                      </p:cBhvr>
                                      <p:to>
                                        <p:strVal val="hidden"/>
                                      </p:to>
                                    </p:set>
                                  </p:childTnLst>
                                </p:cTn>
                              </p:par>
                              <p:par>
                                <p:cTn id="285" presetID="23" presetClass="exit" presetSubtype="32" fill="hold" grpId="0" nodeType="withEffect">
                                  <p:stCondLst>
                                    <p:cond delay="0"/>
                                  </p:stCondLst>
                                  <p:childTnLst>
                                    <p:anim calcmode="lin" valueType="num">
                                      <p:cBhvr>
                                        <p:cTn id="286" dur="500"/>
                                        <p:tgtEl>
                                          <p:spTgt spid="46187"/>
                                        </p:tgtEl>
                                        <p:attrNameLst>
                                          <p:attrName>ppt_w</p:attrName>
                                        </p:attrNameLst>
                                      </p:cBhvr>
                                      <p:tavLst>
                                        <p:tav tm="0">
                                          <p:val>
                                            <p:strVal val="ppt_w"/>
                                          </p:val>
                                        </p:tav>
                                        <p:tav tm="100000">
                                          <p:val>
                                            <p:fltVal val="0"/>
                                          </p:val>
                                        </p:tav>
                                      </p:tavLst>
                                    </p:anim>
                                    <p:anim calcmode="lin" valueType="num">
                                      <p:cBhvr>
                                        <p:cTn id="287" dur="500"/>
                                        <p:tgtEl>
                                          <p:spTgt spid="46187"/>
                                        </p:tgtEl>
                                        <p:attrNameLst>
                                          <p:attrName>ppt_h</p:attrName>
                                        </p:attrNameLst>
                                      </p:cBhvr>
                                      <p:tavLst>
                                        <p:tav tm="0">
                                          <p:val>
                                            <p:strVal val="ppt_h"/>
                                          </p:val>
                                        </p:tav>
                                        <p:tav tm="100000">
                                          <p:val>
                                            <p:fltVal val="0"/>
                                          </p:val>
                                        </p:tav>
                                      </p:tavLst>
                                    </p:anim>
                                    <p:set>
                                      <p:cBhvr>
                                        <p:cTn id="288" dur="1" fill="hold">
                                          <p:stCondLst>
                                            <p:cond delay="499"/>
                                          </p:stCondLst>
                                        </p:cTn>
                                        <p:tgtEl>
                                          <p:spTgt spid="46187"/>
                                        </p:tgtEl>
                                        <p:attrNameLst>
                                          <p:attrName>style.visibility</p:attrName>
                                        </p:attrNameLst>
                                      </p:cBhvr>
                                      <p:to>
                                        <p:strVal val="hidden"/>
                                      </p:to>
                                    </p:set>
                                  </p:childTnLst>
                                </p:cTn>
                              </p:par>
                            </p:childTnLst>
                          </p:cTn>
                        </p:par>
                        <p:par>
                          <p:cTn id="289" fill="hold">
                            <p:stCondLst>
                              <p:cond delay="500"/>
                            </p:stCondLst>
                            <p:childTnLst>
                              <p:par>
                                <p:cTn id="290" presetID="23" presetClass="exit" presetSubtype="32" fill="hold" grpId="1" nodeType="afterEffect">
                                  <p:stCondLst>
                                    <p:cond delay="0"/>
                                  </p:stCondLst>
                                  <p:childTnLst>
                                    <p:anim calcmode="lin" valueType="num">
                                      <p:cBhvr>
                                        <p:cTn id="291" dur="500"/>
                                        <p:tgtEl>
                                          <p:spTgt spid="46248"/>
                                        </p:tgtEl>
                                        <p:attrNameLst>
                                          <p:attrName>ppt_w</p:attrName>
                                        </p:attrNameLst>
                                      </p:cBhvr>
                                      <p:tavLst>
                                        <p:tav tm="0">
                                          <p:val>
                                            <p:strVal val="ppt_w"/>
                                          </p:val>
                                        </p:tav>
                                        <p:tav tm="100000">
                                          <p:val>
                                            <p:fltVal val="0"/>
                                          </p:val>
                                        </p:tav>
                                      </p:tavLst>
                                    </p:anim>
                                    <p:anim calcmode="lin" valueType="num">
                                      <p:cBhvr>
                                        <p:cTn id="292" dur="500"/>
                                        <p:tgtEl>
                                          <p:spTgt spid="46248"/>
                                        </p:tgtEl>
                                        <p:attrNameLst>
                                          <p:attrName>ppt_h</p:attrName>
                                        </p:attrNameLst>
                                      </p:cBhvr>
                                      <p:tavLst>
                                        <p:tav tm="0">
                                          <p:val>
                                            <p:strVal val="ppt_h"/>
                                          </p:val>
                                        </p:tav>
                                        <p:tav tm="100000">
                                          <p:val>
                                            <p:fltVal val="0"/>
                                          </p:val>
                                        </p:tav>
                                      </p:tavLst>
                                    </p:anim>
                                    <p:set>
                                      <p:cBhvr>
                                        <p:cTn id="293" dur="1" fill="hold">
                                          <p:stCondLst>
                                            <p:cond delay="499"/>
                                          </p:stCondLst>
                                        </p:cTn>
                                        <p:tgtEl>
                                          <p:spTgt spid="46248"/>
                                        </p:tgtEl>
                                        <p:attrNameLst>
                                          <p:attrName>style.visibility</p:attrName>
                                        </p:attrNameLst>
                                      </p:cBhvr>
                                      <p:to>
                                        <p:strVal val="hidden"/>
                                      </p:to>
                                    </p:set>
                                  </p:childTnLst>
                                </p:cTn>
                              </p:par>
                            </p:childTnLst>
                          </p:cTn>
                        </p:par>
                      </p:childTnLst>
                    </p:cTn>
                  </p:par>
                </p:childTnLst>
              </p:cTn>
              <p:nextCondLst>
                <p:cond evt="onClick" delay="0">
                  <p:tgtEl>
                    <p:spTgt spid="46243"/>
                  </p:tgtEl>
                </p:cond>
              </p:nextCondLst>
            </p:seq>
            <p:seq concurrent="1" nextAc="seek">
              <p:cTn id="294" restart="whenNotActive" fill="hold" evtFilter="cancelBubble" nodeType="interactiveSeq">
                <p:stCondLst>
                  <p:cond evt="onClick" delay="0">
                    <p:tgtEl>
                      <p:spTgt spid="46242"/>
                    </p:tgtEl>
                  </p:cond>
                </p:stCondLst>
                <p:endSync evt="end" delay="0">
                  <p:rtn val="all"/>
                </p:endSync>
                <p:childTnLst>
                  <p:par>
                    <p:cTn id="295" fill="hold">
                      <p:stCondLst>
                        <p:cond delay="0"/>
                      </p:stCondLst>
                      <p:childTnLst>
                        <p:par>
                          <p:cTn id="296" fill="hold">
                            <p:stCondLst>
                              <p:cond delay="0"/>
                            </p:stCondLst>
                            <p:childTnLst>
                              <p:par>
                                <p:cTn id="297" presetID="23" presetClass="entr" presetSubtype="16" fill="hold" grpId="0" nodeType="clickEffect">
                                  <p:stCondLst>
                                    <p:cond delay="0"/>
                                  </p:stCondLst>
                                  <p:childTnLst>
                                    <p:set>
                                      <p:cBhvr>
                                        <p:cTn id="298" dur="1" fill="hold">
                                          <p:stCondLst>
                                            <p:cond delay="0"/>
                                          </p:stCondLst>
                                        </p:cTn>
                                        <p:tgtEl>
                                          <p:spTgt spid="46249"/>
                                        </p:tgtEl>
                                        <p:attrNameLst>
                                          <p:attrName>style.visibility</p:attrName>
                                        </p:attrNameLst>
                                      </p:cBhvr>
                                      <p:to>
                                        <p:strVal val="visible"/>
                                      </p:to>
                                    </p:set>
                                    <p:anim calcmode="lin" valueType="num">
                                      <p:cBhvr>
                                        <p:cTn id="299" dur="500" fill="hold"/>
                                        <p:tgtEl>
                                          <p:spTgt spid="46249"/>
                                        </p:tgtEl>
                                        <p:attrNameLst>
                                          <p:attrName>ppt_w</p:attrName>
                                        </p:attrNameLst>
                                      </p:cBhvr>
                                      <p:tavLst>
                                        <p:tav tm="0">
                                          <p:val>
                                            <p:fltVal val="0"/>
                                          </p:val>
                                        </p:tav>
                                        <p:tav tm="100000">
                                          <p:val>
                                            <p:strVal val="#ppt_w"/>
                                          </p:val>
                                        </p:tav>
                                      </p:tavLst>
                                    </p:anim>
                                    <p:anim calcmode="lin" valueType="num">
                                      <p:cBhvr>
                                        <p:cTn id="300" dur="500" fill="hold"/>
                                        <p:tgtEl>
                                          <p:spTgt spid="46249"/>
                                        </p:tgtEl>
                                        <p:attrNameLst>
                                          <p:attrName>ppt_h</p:attrName>
                                        </p:attrNameLst>
                                      </p:cBhvr>
                                      <p:tavLst>
                                        <p:tav tm="0">
                                          <p:val>
                                            <p:fltVal val="0"/>
                                          </p:val>
                                        </p:tav>
                                        <p:tav tm="100000">
                                          <p:val>
                                            <p:strVal val="#ppt_h"/>
                                          </p:val>
                                        </p:tav>
                                      </p:tavLst>
                                    </p:anim>
                                  </p:childTnLst>
                                </p:cTn>
                              </p:par>
                              <p:par>
                                <p:cTn id="301" presetID="1" presetClass="emph" presetSubtype="2" fill="hold" nodeType="withEffect">
                                  <p:stCondLst>
                                    <p:cond delay="0"/>
                                  </p:stCondLst>
                                  <p:childTnLst>
                                    <p:animClr clrSpc="rgb" dir="cw">
                                      <p:cBhvr>
                                        <p:cTn id="302" dur="2000" fill="hold"/>
                                        <p:tgtEl>
                                          <p:spTgt spid="46212"/>
                                        </p:tgtEl>
                                        <p:attrNameLst>
                                          <p:attrName>fillcolor</p:attrName>
                                        </p:attrNameLst>
                                      </p:cBhvr>
                                      <p:to>
                                        <a:schemeClr val="accent2"/>
                                      </p:to>
                                    </p:animClr>
                                    <p:set>
                                      <p:cBhvr>
                                        <p:cTn id="303" dur="2000" fill="hold"/>
                                        <p:tgtEl>
                                          <p:spTgt spid="46212"/>
                                        </p:tgtEl>
                                        <p:attrNameLst>
                                          <p:attrName>fill.type</p:attrName>
                                        </p:attrNameLst>
                                      </p:cBhvr>
                                      <p:to>
                                        <p:strVal val="solid"/>
                                      </p:to>
                                    </p:set>
                                    <p:set>
                                      <p:cBhvr>
                                        <p:cTn id="304" dur="2000" fill="hold"/>
                                        <p:tgtEl>
                                          <p:spTgt spid="46212"/>
                                        </p:tgtEl>
                                        <p:attrNameLst>
                                          <p:attrName>fill.on</p:attrName>
                                        </p:attrNameLst>
                                      </p:cBhvr>
                                      <p:to>
                                        <p:strVal val="true"/>
                                      </p:to>
                                    </p:set>
                                  </p:childTnLst>
                                </p:cTn>
                              </p:par>
                              <p:par>
                                <p:cTn id="305" presetID="1" presetClass="emph" presetSubtype="2" fill="hold" nodeType="withEffect">
                                  <p:stCondLst>
                                    <p:cond delay="0"/>
                                  </p:stCondLst>
                                  <p:childTnLst>
                                    <p:animClr clrSpc="rgb" dir="cw">
                                      <p:cBhvr>
                                        <p:cTn id="306" dur="2000" fill="hold"/>
                                        <p:tgtEl>
                                          <p:spTgt spid="46213"/>
                                        </p:tgtEl>
                                        <p:attrNameLst>
                                          <p:attrName>fillcolor</p:attrName>
                                        </p:attrNameLst>
                                      </p:cBhvr>
                                      <p:to>
                                        <a:schemeClr val="accent2"/>
                                      </p:to>
                                    </p:animClr>
                                    <p:set>
                                      <p:cBhvr>
                                        <p:cTn id="307" dur="2000" fill="hold"/>
                                        <p:tgtEl>
                                          <p:spTgt spid="46213"/>
                                        </p:tgtEl>
                                        <p:attrNameLst>
                                          <p:attrName>fill.type</p:attrName>
                                        </p:attrNameLst>
                                      </p:cBhvr>
                                      <p:to>
                                        <p:strVal val="solid"/>
                                      </p:to>
                                    </p:set>
                                    <p:set>
                                      <p:cBhvr>
                                        <p:cTn id="308" dur="2000" fill="hold"/>
                                        <p:tgtEl>
                                          <p:spTgt spid="46213"/>
                                        </p:tgtEl>
                                        <p:attrNameLst>
                                          <p:attrName>fill.on</p:attrName>
                                        </p:attrNameLst>
                                      </p:cBhvr>
                                      <p:to>
                                        <p:strVal val="true"/>
                                      </p:to>
                                    </p:set>
                                  </p:childTnLst>
                                </p:cTn>
                              </p:par>
                              <p:par>
                                <p:cTn id="309" presetID="1" presetClass="emph" presetSubtype="2" fill="hold" nodeType="withEffect">
                                  <p:stCondLst>
                                    <p:cond delay="0"/>
                                  </p:stCondLst>
                                  <p:childTnLst>
                                    <p:animClr clrSpc="rgb" dir="cw">
                                      <p:cBhvr>
                                        <p:cTn id="310" dur="2000" fill="hold"/>
                                        <p:tgtEl>
                                          <p:spTgt spid="46214"/>
                                        </p:tgtEl>
                                        <p:attrNameLst>
                                          <p:attrName>fillcolor</p:attrName>
                                        </p:attrNameLst>
                                      </p:cBhvr>
                                      <p:to>
                                        <a:schemeClr val="accent2"/>
                                      </p:to>
                                    </p:animClr>
                                    <p:set>
                                      <p:cBhvr>
                                        <p:cTn id="311" dur="2000" fill="hold"/>
                                        <p:tgtEl>
                                          <p:spTgt spid="46214"/>
                                        </p:tgtEl>
                                        <p:attrNameLst>
                                          <p:attrName>fill.type</p:attrName>
                                        </p:attrNameLst>
                                      </p:cBhvr>
                                      <p:to>
                                        <p:strVal val="solid"/>
                                      </p:to>
                                    </p:set>
                                    <p:set>
                                      <p:cBhvr>
                                        <p:cTn id="312" dur="2000" fill="hold"/>
                                        <p:tgtEl>
                                          <p:spTgt spid="46214"/>
                                        </p:tgtEl>
                                        <p:attrNameLst>
                                          <p:attrName>fill.on</p:attrName>
                                        </p:attrNameLst>
                                      </p:cBhvr>
                                      <p:to>
                                        <p:strVal val="true"/>
                                      </p:to>
                                    </p:set>
                                  </p:childTnLst>
                                </p:cTn>
                              </p:par>
                              <p:par>
                                <p:cTn id="313" presetID="1" presetClass="emph" presetSubtype="2" fill="hold" nodeType="withEffect">
                                  <p:stCondLst>
                                    <p:cond delay="0"/>
                                  </p:stCondLst>
                                  <p:childTnLst>
                                    <p:animClr clrSpc="rgb" dir="cw">
                                      <p:cBhvr>
                                        <p:cTn id="314" dur="2000" fill="hold"/>
                                        <p:tgtEl>
                                          <p:spTgt spid="46215"/>
                                        </p:tgtEl>
                                        <p:attrNameLst>
                                          <p:attrName>fillcolor</p:attrName>
                                        </p:attrNameLst>
                                      </p:cBhvr>
                                      <p:to>
                                        <a:schemeClr val="accent2"/>
                                      </p:to>
                                    </p:animClr>
                                    <p:set>
                                      <p:cBhvr>
                                        <p:cTn id="315" dur="2000" fill="hold"/>
                                        <p:tgtEl>
                                          <p:spTgt spid="46215"/>
                                        </p:tgtEl>
                                        <p:attrNameLst>
                                          <p:attrName>fill.type</p:attrName>
                                        </p:attrNameLst>
                                      </p:cBhvr>
                                      <p:to>
                                        <p:strVal val="solid"/>
                                      </p:to>
                                    </p:set>
                                    <p:set>
                                      <p:cBhvr>
                                        <p:cTn id="316" dur="2000" fill="hold"/>
                                        <p:tgtEl>
                                          <p:spTgt spid="46215"/>
                                        </p:tgtEl>
                                        <p:attrNameLst>
                                          <p:attrName>fill.on</p:attrName>
                                        </p:attrNameLst>
                                      </p:cBhvr>
                                      <p:to>
                                        <p:strVal val="true"/>
                                      </p:to>
                                    </p:set>
                                  </p:childTnLst>
                                </p:cTn>
                              </p:par>
                              <p:par>
                                <p:cTn id="317" presetID="1" presetClass="emph" presetSubtype="2" fill="hold" nodeType="withEffect">
                                  <p:stCondLst>
                                    <p:cond delay="0"/>
                                  </p:stCondLst>
                                  <p:childTnLst>
                                    <p:animClr clrSpc="rgb" dir="cw">
                                      <p:cBhvr>
                                        <p:cTn id="318" dur="2000" fill="hold"/>
                                        <p:tgtEl>
                                          <p:spTgt spid="46195"/>
                                        </p:tgtEl>
                                        <p:attrNameLst>
                                          <p:attrName>fillcolor</p:attrName>
                                        </p:attrNameLst>
                                      </p:cBhvr>
                                      <p:to>
                                        <a:schemeClr val="accent2"/>
                                      </p:to>
                                    </p:animClr>
                                    <p:set>
                                      <p:cBhvr>
                                        <p:cTn id="319" dur="2000" fill="hold"/>
                                        <p:tgtEl>
                                          <p:spTgt spid="46195"/>
                                        </p:tgtEl>
                                        <p:attrNameLst>
                                          <p:attrName>fill.type</p:attrName>
                                        </p:attrNameLst>
                                      </p:cBhvr>
                                      <p:to>
                                        <p:strVal val="solid"/>
                                      </p:to>
                                    </p:set>
                                    <p:set>
                                      <p:cBhvr>
                                        <p:cTn id="320" dur="2000" fill="hold"/>
                                        <p:tgtEl>
                                          <p:spTgt spid="46195"/>
                                        </p:tgtEl>
                                        <p:attrNameLst>
                                          <p:attrName>fill.on</p:attrName>
                                        </p:attrNameLst>
                                      </p:cBhvr>
                                      <p:to>
                                        <p:strVal val="true"/>
                                      </p:to>
                                    </p:set>
                                  </p:childTnLst>
                                </p:cTn>
                              </p:par>
                              <p:par>
                                <p:cTn id="321" presetID="1" presetClass="emph" presetSubtype="2" fill="hold" nodeType="withEffect">
                                  <p:stCondLst>
                                    <p:cond delay="0"/>
                                  </p:stCondLst>
                                  <p:childTnLst>
                                    <p:animClr clrSpc="rgb" dir="cw">
                                      <p:cBhvr>
                                        <p:cTn id="322" dur="2000" fill="hold"/>
                                        <p:tgtEl>
                                          <p:spTgt spid="46196"/>
                                        </p:tgtEl>
                                        <p:attrNameLst>
                                          <p:attrName>fillcolor</p:attrName>
                                        </p:attrNameLst>
                                      </p:cBhvr>
                                      <p:to>
                                        <a:schemeClr val="accent2"/>
                                      </p:to>
                                    </p:animClr>
                                    <p:set>
                                      <p:cBhvr>
                                        <p:cTn id="323" dur="2000" fill="hold"/>
                                        <p:tgtEl>
                                          <p:spTgt spid="46196"/>
                                        </p:tgtEl>
                                        <p:attrNameLst>
                                          <p:attrName>fill.type</p:attrName>
                                        </p:attrNameLst>
                                      </p:cBhvr>
                                      <p:to>
                                        <p:strVal val="solid"/>
                                      </p:to>
                                    </p:set>
                                    <p:set>
                                      <p:cBhvr>
                                        <p:cTn id="324" dur="2000" fill="hold"/>
                                        <p:tgtEl>
                                          <p:spTgt spid="46196"/>
                                        </p:tgtEl>
                                        <p:attrNameLst>
                                          <p:attrName>fill.on</p:attrName>
                                        </p:attrNameLst>
                                      </p:cBhvr>
                                      <p:to>
                                        <p:strVal val="true"/>
                                      </p:to>
                                    </p:set>
                                  </p:childTnLst>
                                </p:cTn>
                              </p:par>
                              <p:par>
                                <p:cTn id="325" presetID="1" presetClass="emph" presetSubtype="2" fill="hold" nodeType="withEffect">
                                  <p:stCondLst>
                                    <p:cond delay="0"/>
                                  </p:stCondLst>
                                  <p:childTnLst>
                                    <p:animClr clrSpc="rgb" dir="cw">
                                      <p:cBhvr>
                                        <p:cTn id="326" dur="2000" fill="hold"/>
                                        <p:tgtEl>
                                          <p:spTgt spid="46163"/>
                                        </p:tgtEl>
                                        <p:attrNameLst>
                                          <p:attrName>fillcolor</p:attrName>
                                        </p:attrNameLst>
                                      </p:cBhvr>
                                      <p:to>
                                        <a:schemeClr val="accent2"/>
                                      </p:to>
                                    </p:animClr>
                                    <p:set>
                                      <p:cBhvr>
                                        <p:cTn id="327" dur="2000" fill="hold"/>
                                        <p:tgtEl>
                                          <p:spTgt spid="46163"/>
                                        </p:tgtEl>
                                        <p:attrNameLst>
                                          <p:attrName>fill.type</p:attrName>
                                        </p:attrNameLst>
                                      </p:cBhvr>
                                      <p:to>
                                        <p:strVal val="solid"/>
                                      </p:to>
                                    </p:set>
                                    <p:set>
                                      <p:cBhvr>
                                        <p:cTn id="328" dur="2000" fill="hold"/>
                                        <p:tgtEl>
                                          <p:spTgt spid="46163"/>
                                        </p:tgtEl>
                                        <p:attrNameLst>
                                          <p:attrName>fill.on</p:attrName>
                                        </p:attrNameLst>
                                      </p:cBhvr>
                                      <p:to>
                                        <p:strVal val="true"/>
                                      </p:to>
                                    </p:set>
                                  </p:childTnLst>
                                </p:cTn>
                              </p:par>
                            </p:childTnLst>
                          </p:cTn>
                        </p:par>
                      </p:childTnLst>
                    </p:cTn>
                  </p:par>
                  <p:par>
                    <p:cTn id="329" fill="hold">
                      <p:stCondLst>
                        <p:cond delay="indefinite"/>
                      </p:stCondLst>
                      <p:childTnLst>
                        <p:par>
                          <p:cTn id="330" fill="hold">
                            <p:stCondLst>
                              <p:cond delay="0"/>
                            </p:stCondLst>
                            <p:childTnLst>
                              <p:par>
                                <p:cTn id="331" presetID="23" presetClass="exit" presetSubtype="32" fill="hold" grpId="0" nodeType="clickEffect">
                                  <p:stCondLst>
                                    <p:cond delay="0"/>
                                  </p:stCondLst>
                                  <p:childTnLst>
                                    <p:anim calcmode="lin" valueType="num">
                                      <p:cBhvr>
                                        <p:cTn id="332" dur="500"/>
                                        <p:tgtEl>
                                          <p:spTgt spid="46212"/>
                                        </p:tgtEl>
                                        <p:attrNameLst>
                                          <p:attrName>ppt_w</p:attrName>
                                        </p:attrNameLst>
                                      </p:cBhvr>
                                      <p:tavLst>
                                        <p:tav tm="0">
                                          <p:val>
                                            <p:strVal val="ppt_w"/>
                                          </p:val>
                                        </p:tav>
                                        <p:tav tm="100000">
                                          <p:val>
                                            <p:fltVal val="0"/>
                                          </p:val>
                                        </p:tav>
                                      </p:tavLst>
                                    </p:anim>
                                    <p:anim calcmode="lin" valueType="num">
                                      <p:cBhvr>
                                        <p:cTn id="333" dur="500"/>
                                        <p:tgtEl>
                                          <p:spTgt spid="46212"/>
                                        </p:tgtEl>
                                        <p:attrNameLst>
                                          <p:attrName>ppt_h</p:attrName>
                                        </p:attrNameLst>
                                      </p:cBhvr>
                                      <p:tavLst>
                                        <p:tav tm="0">
                                          <p:val>
                                            <p:strVal val="ppt_h"/>
                                          </p:val>
                                        </p:tav>
                                        <p:tav tm="100000">
                                          <p:val>
                                            <p:fltVal val="0"/>
                                          </p:val>
                                        </p:tav>
                                      </p:tavLst>
                                    </p:anim>
                                    <p:set>
                                      <p:cBhvr>
                                        <p:cTn id="334" dur="1" fill="hold">
                                          <p:stCondLst>
                                            <p:cond delay="499"/>
                                          </p:stCondLst>
                                        </p:cTn>
                                        <p:tgtEl>
                                          <p:spTgt spid="46212"/>
                                        </p:tgtEl>
                                        <p:attrNameLst>
                                          <p:attrName>style.visibility</p:attrName>
                                        </p:attrNameLst>
                                      </p:cBhvr>
                                      <p:to>
                                        <p:strVal val="hidden"/>
                                      </p:to>
                                    </p:set>
                                  </p:childTnLst>
                                </p:cTn>
                              </p:par>
                              <p:par>
                                <p:cTn id="335" presetID="23" presetClass="exit" presetSubtype="32" fill="hold" grpId="0" nodeType="withEffect">
                                  <p:stCondLst>
                                    <p:cond delay="0"/>
                                  </p:stCondLst>
                                  <p:childTnLst>
                                    <p:anim calcmode="lin" valueType="num">
                                      <p:cBhvr>
                                        <p:cTn id="336" dur="500"/>
                                        <p:tgtEl>
                                          <p:spTgt spid="46213"/>
                                        </p:tgtEl>
                                        <p:attrNameLst>
                                          <p:attrName>ppt_w</p:attrName>
                                        </p:attrNameLst>
                                      </p:cBhvr>
                                      <p:tavLst>
                                        <p:tav tm="0">
                                          <p:val>
                                            <p:strVal val="ppt_w"/>
                                          </p:val>
                                        </p:tav>
                                        <p:tav tm="100000">
                                          <p:val>
                                            <p:fltVal val="0"/>
                                          </p:val>
                                        </p:tav>
                                      </p:tavLst>
                                    </p:anim>
                                    <p:anim calcmode="lin" valueType="num">
                                      <p:cBhvr>
                                        <p:cTn id="337" dur="500"/>
                                        <p:tgtEl>
                                          <p:spTgt spid="46213"/>
                                        </p:tgtEl>
                                        <p:attrNameLst>
                                          <p:attrName>ppt_h</p:attrName>
                                        </p:attrNameLst>
                                      </p:cBhvr>
                                      <p:tavLst>
                                        <p:tav tm="0">
                                          <p:val>
                                            <p:strVal val="ppt_h"/>
                                          </p:val>
                                        </p:tav>
                                        <p:tav tm="100000">
                                          <p:val>
                                            <p:fltVal val="0"/>
                                          </p:val>
                                        </p:tav>
                                      </p:tavLst>
                                    </p:anim>
                                    <p:set>
                                      <p:cBhvr>
                                        <p:cTn id="338" dur="1" fill="hold">
                                          <p:stCondLst>
                                            <p:cond delay="499"/>
                                          </p:stCondLst>
                                        </p:cTn>
                                        <p:tgtEl>
                                          <p:spTgt spid="46213"/>
                                        </p:tgtEl>
                                        <p:attrNameLst>
                                          <p:attrName>style.visibility</p:attrName>
                                        </p:attrNameLst>
                                      </p:cBhvr>
                                      <p:to>
                                        <p:strVal val="hidden"/>
                                      </p:to>
                                    </p:set>
                                  </p:childTnLst>
                                </p:cTn>
                              </p:par>
                              <p:par>
                                <p:cTn id="339" presetID="23" presetClass="exit" presetSubtype="32" fill="hold" grpId="0" nodeType="withEffect">
                                  <p:stCondLst>
                                    <p:cond delay="0"/>
                                  </p:stCondLst>
                                  <p:childTnLst>
                                    <p:anim calcmode="lin" valueType="num">
                                      <p:cBhvr>
                                        <p:cTn id="340" dur="500"/>
                                        <p:tgtEl>
                                          <p:spTgt spid="46214"/>
                                        </p:tgtEl>
                                        <p:attrNameLst>
                                          <p:attrName>ppt_w</p:attrName>
                                        </p:attrNameLst>
                                      </p:cBhvr>
                                      <p:tavLst>
                                        <p:tav tm="0">
                                          <p:val>
                                            <p:strVal val="ppt_w"/>
                                          </p:val>
                                        </p:tav>
                                        <p:tav tm="100000">
                                          <p:val>
                                            <p:fltVal val="0"/>
                                          </p:val>
                                        </p:tav>
                                      </p:tavLst>
                                    </p:anim>
                                    <p:anim calcmode="lin" valueType="num">
                                      <p:cBhvr>
                                        <p:cTn id="341" dur="500"/>
                                        <p:tgtEl>
                                          <p:spTgt spid="46214"/>
                                        </p:tgtEl>
                                        <p:attrNameLst>
                                          <p:attrName>ppt_h</p:attrName>
                                        </p:attrNameLst>
                                      </p:cBhvr>
                                      <p:tavLst>
                                        <p:tav tm="0">
                                          <p:val>
                                            <p:strVal val="ppt_h"/>
                                          </p:val>
                                        </p:tav>
                                        <p:tav tm="100000">
                                          <p:val>
                                            <p:fltVal val="0"/>
                                          </p:val>
                                        </p:tav>
                                      </p:tavLst>
                                    </p:anim>
                                    <p:set>
                                      <p:cBhvr>
                                        <p:cTn id="342" dur="1" fill="hold">
                                          <p:stCondLst>
                                            <p:cond delay="499"/>
                                          </p:stCondLst>
                                        </p:cTn>
                                        <p:tgtEl>
                                          <p:spTgt spid="46214"/>
                                        </p:tgtEl>
                                        <p:attrNameLst>
                                          <p:attrName>style.visibility</p:attrName>
                                        </p:attrNameLst>
                                      </p:cBhvr>
                                      <p:to>
                                        <p:strVal val="hidden"/>
                                      </p:to>
                                    </p:set>
                                  </p:childTnLst>
                                </p:cTn>
                              </p:par>
                              <p:par>
                                <p:cTn id="343" presetID="23" presetClass="exit" presetSubtype="32" fill="hold" grpId="0" nodeType="withEffect">
                                  <p:stCondLst>
                                    <p:cond delay="0"/>
                                  </p:stCondLst>
                                  <p:childTnLst>
                                    <p:anim calcmode="lin" valueType="num">
                                      <p:cBhvr>
                                        <p:cTn id="344" dur="500"/>
                                        <p:tgtEl>
                                          <p:spTgt spid="46215"/>
                                        </p:tgtEl>
                                        <p:attrNameLst>
                                          <p:attrName>ppt_w</p:attrName>
                                        </p:attrNameLst>
                                      </p:cBhvr>
                                      <p:tavLst>
                                        <p:tav tm="0">
                                          <p:val>
                                            <p:strVal val="ppt_w"/>
                                          </p:val>
                                        </p:tav>
                                        <p:tav tm="100000">
                                          <p:val>
                                            <p:fltVal val="0"/>
                                          </p:val>
                                        </p:tav>
                                      </p:tavLst>
                                    </p:anim>
                                    <p:anim calcmode="lin" valueType="num">
                                      <p:cBhvr>
                                        <p:cTn id="345" dur="500"/>
                                        <p:tgtEl>
                                          <p:spTgt spid="46215"/>
                                        </p:tgtEl>
                                        <p:attrNameLst>
                                          <p:attrName>ppt_h</p:attrName>
                                        </p:attrNameLst>
                                      </p:cBhvr>
                                      <p:tavLst>
                                        <p:tav tm="0">
                                          <p:val>
                                            <p:strVal val="ppt_h"/>
                                          </p:val>
                                        </p:tav>
                                        <p:tav tm="100000">
                                          <p:val>
                                            <p:fltVal val="0"/>
                                          </p:val>
                                        </p:tav>
                                      </p:tavLst>
                                    </p:anim>
                                    <p:set>
                                      <p:cBhvr>
                                        <p:cTn id="346" dur="1" fill="hold">
                                          <p:stCondLst>
                                            <p:cond delay="499"/>
                                          </p:stCondLst>
                                        </p:cTn>
                                        <p:tgtEl>
                                          <p:spTgt spid="46215"/>
                                        </p:tgtEl>
                                        <p:attrNameLst>
                                          <p:attrName>style.visibility</p:attrName>
                                        </p:attrNameLst>
                                      </p:cBhvr>
                                      <p:to>
                                        <p:strVal val="hidden"/>
                                      </p:to>
                                    </p:set>
                                  </p:childTnLst>
                                </p:cTn>
                              </p:par>
                              <p:par>
                                <p:cTn id="347" presetID="23" presetClass="exit" presetSubtype="32" fill="hold" grpId="0" nodeType="withEffect">
                                  <p:stCondLst>
                                    <p:cond delay="0"/>
                                  </p:stCondLst>
                                  <p:childTnLst>
                                    <p:anim calcmode="lin" valueType="num">
                                      <p:cBhvr>
                                        <p:cTn id="348" dur="500"/>
                                        <p:tgtEl>
                                          <p:spTgt spid="46194"/>
                                        </p:tgtEl>
                                        <p:attrNameLst>
                                          <p:attrName>ppt_w</p:attrName>
                                        </p:attrNameLst>
                                      </p:cBhvr>
                                      <p:tavLst>
                                        <p:tav tm="0">
                                          <p:val>
                                            <p:strVal val="ppt_w"/>
                                          </p:val>
                                        </p:tav>
                                        <p:tav tm="100000">
                                          <p:val>
                                            <p:fltVal val="0"/>
                                          </p:val>
                                        </p:tav>
                                      </p:tavLst>
                                    </p:anim>
                                    <p:anim calcmode="lin" valueType="num">
                                      <p:cBhvr>
                                        <p:cTn id="349" dur="500"/>
                                        <p:tgtEl>
                                          <p:spTgt spid="46194"/>
                                        </p:tgtEl>
                                        <p:attrNameLst>
                                          <p:attrName>ppt_h</p:attrName>
                                        </p:attrNameLst>
                                      </p:cBhvr>
                                      <p:tavLst>
                                        <p:tav tm="0">
                                          <p:val>
                                            <p:strVal val="ppt_h"/>
                                          </p:val>
                                        </p:tav>
                                        <p:tav tm="100000">
                                          <p:val>
                                            <p:fltVal val="0"/>
                                          </p:val>
                                        </p:tav>
                                      </p:tavLst>
                                    </p:anim>
                                    <p:set>
                                      <p:cBhvr>
                                        <p:cTn id="350" dur="1" fill="hold">
                                          <p:stCondLst>
                                            <p:cond delay="499"/>
                                          </p:stCondLst>
                                        </p:cTn>
                                        <p:tgtEl>
                                          <p:spTgt spid="46194"/>
                                        </p:tgtEl>
                                        <p:attrNameLst>
                                          <p:attrName>style.visibility</p:attrName>
                                        </p:attrNameLst>
                                      </p:cBhvr>
                                      <p:to>
                                        <p:strVal val="hidden"/>
                                      </p:to>
                                    </p:set>
                                  </p:childTnLst>
                                </p:cTn>
                              </p:par>
                              <p:par>
                                <p:cTn id="351" presetID="23" presetClass="exit" presetSubtype="32" fill="hold" grpId="0" nodeType="withEffect">
                                  <p:stCondLst>
                                    <p:cond delay="0"/>
                                  </p:stCondLst>
                                  <p:childTnLst>
                                    <p:anim calcmode="lin" valueType="num">
                                      <p:cBhvr>
                                        <p:cTn id="352" dur="500"/>
                                        <p:tgtEl>
                                          <p:spTgt spid="46195"/>
                                        </p:tgtEl>
                                        <p:attrNameLst>
                                          <p:attrName>ppt_w</p:attrName>
                                        </p:attrNameLst>
                                      </p:cBhvr>
                                      <p:tavLst>
                                        <p:tav tm="0">
                                          <p:val>
                                            <p:strVal val="ppt_w"/>
                                          </p:val>
                                        </p:tav>
                                        <p:tav tm="100000">
                                          <p:val>
                                            <p:fltVal val="0"/>
                                          </p:val>
                                        </p:tav>
                                      </p:tavLst>
                                    </p:anim>
                                    <p:anim calcmode="lin" valueType="num">
                                      <p:cBhvr>
                                        <p:cTn id="353" dur="500"/>
                                        <p:tgtEl>
                                          <p:spTgt spid="46195"/>
                                        </p:tgtEl>
                                        <p:attrNameLst>
                                          <p:attrName>ppt_h</p:attrName>
                                        </p:attrNameLst>
                                      </p:cBhvr>
                                      <p:tavLst>
                                        <p:tav tm="0">
                                          <p:val>
                                            <p:strVal val="ppt_h"/>
                                          </p:val>
                                        </p:tav>
                                        <p:tav tm="100000">
                                          <p:val>
                                            <p:fltVal val="0"/>
                                          </p:val>
                                        </p:tav>
                                      </p:tavLst>
                                    </p:anim>
                                    <p:set>
                                      <p:cBhvr>
                                        <p:cTn id="354" dur="1" fill="hold">
                                          <p:stCondLst>
                                            <p:cond delay="499"/>
                                          </p:stCondLst>
                                        </p:cTn>
                                        <p:tgtEl>
                                          <p:spTgt spid="46195"/>
                                        </p:tgtEl>
                                        <p:attrNameLst>
                                          <p:attrName>style.visibility</p:attrName>
                                        </p:attrNameLst>
                                      </p:cBhvr>
                                      <p:to>
                                        <p:strVal val="hidden"/>
                                      </p:to>
                                    </p:set>
                                  </p:childTnLst>
                                </p:cTn>
                              </p:par>
                              <p:par>
                                <p:cTn id="355" presetID="23" presetClass="exit" presetSubtype="32" fill="hold" grpId="0" nodeType="withEffect">
                                  <p:stCondLst>
                                    <p:cond delay="0"/>
                                  </p:stCondLst>
                                  <p:childTnLst>
                                    <p:anim calcmode="lin" valueType="num">
                                      <p:cBhvr>
                                        <p:cTn id="356" dur="500"/>
                                        <p:tgtEl>
                                          <p:spTgt spid="46196"/>
                                        </p:tgtEl>
                                        <p:attrNameLst>
                                          <p:attrName>ppt_w</p:attrName>
                                        </p:attrNameLst>
                                      </p:cBhvr>
                                      <p:tavLst>
                                        <p:tav tm="0">
                                          <p:val>
                                            <p:strVal val="ppt_w"/>
                                          </p:val>
                                        </p:tav>
                                        <p:tav tm="100000">
                                          <p:val>
                                            <p:fltVal val="0"/>
                                          </p:val>
                                        </p:tav>
                                      </p:tavLst>
                                    </p:anim>
                                    <p:anim calcmode="lin" valueType="num">
                                      <p:cBhvr>
                                        <p:cTn id="357" dur="500"/>
                                        <p:tgtEl>
                                          <p:spTgt spid="46196"/>
                                        </p:tgtEl>
                                        <p:attrNameLst>
                                          <p:attrName>ppt_h</p:attrName>
                                        </p:attrNameLst>
                                      </p:cBhvr>
                                      <p:tavLst>
                                        <p:tav tm="0">
                                          <p:val>
                                            <p:strVal val="ppt_h"/>
                                          </p:val>
                                        </p:tav>
                                        <p:tav tm="100000">
                                          <p:val>
                                            <p:fltVal val="0"/>
                                          </p:val>
                                        </p:tav>
                                      </p:tavLst>
                                    </p:anim>
                                    <p:set>
                                      <p:cBhvr>
                                        <p:cTn id="358" dur="1" fill="hold">
                                          <p:stCondLst>
                                            <p:cond delay="499"/>
                                          </p:stCondLst>
                                        </p:cTn>
                                        <p:tgtEl>
                                          <p:spTgt spid="46196"/>
                                        </p:tgtEl>
                                        <p:attrNameLst>
                                          <p:attrName>style.visibility</p:attrName>
                                        </p:attrNameLst>
                                      </p:cBhvr>
                                      <p:to>
                                        <p:strVal val="hidden"/>
                                      </p:to>
                                    </p:set>
                                  </p:childTnLst>
                                </p:cTn>
                              </p:par>
                              <p:par>
                                <p:cTn id="359" presetID="23" presetClass="exit" presetSubtype="32" fill="hold" grpId="0" nodeType="withEffect">
                                  <p:stCondLst>
                                    <p:cond delay="0"/>
                                  </p:stCondLst>
                                  <p:childTnLst>
                                    <p:anim calcmode="lin" valueType="num">
                                      <p:cBhvr>
                                        <p:cTn id="360" dur="500"/>
                                        <p:tgtEl>
                                          <p:spTgt spid="46163"/>
                                        </p:tgtEl>
                                        <p:attrNameLst>
                                          <p:attrName>ppt_w</p:attrName>
                                        </p:attrNameLst>
                                      </p:cBhvr>
                                      <p:tavLst>
                                        <p:tav tm="0">
                                          <p:val>
                                            <p:strVal val="ppt_w"/>
                                          </p:val>
                                        </p:tav>
                                        <p:tav tm="100000">
                                          <p:val>
                                            <p:fltVal val="0"/>
                                          </p:val>
                                        </p:tav>
                                      </p:tavLst>
                                    </p:anim>
                                    <p:anim calcmode="lin" valueType="num">
                                      <p:cBhvr>
                                        <p:cTn id="361" dur="500"/>
                                        <p:tgtEl>
                                          <p:spTgt spid="46163"/>
                                        </p:tgtEl>
                                        <p:attrNameLst>
                                          <p:attrName>ppt_h</p:attrName>
                                        </p:attrNameLst>
                                      </p:cBhvr>
                                      <p:tavLst>
                                        <p:tav tm="0">
                                          <p:val>
                                            <p:strVal val="ppt_h"/>
                                          </p:val>
                                        </p:tav>
                                        <p:tav tm="100000">
                                          <p:val>
                                            <p:fltVal val="0"/>
                                          </p:val>
                                        </p:tav>
                                      </p:tavLst>
                                    </p:anim>
                                    <p:set>
                                      <p:cBhvr>
                                        <p:cTn id="362" dur="1" fill="hold">
                                          <p:stCondLst>
                                            <p:cond delay="499"/>
                                          </p:stCondLst>
                                        </p:cTn>
                                        <p:tgtEl>
                                          <p:spTgt spid="46163"/>
                                        </p:tgtEl>
                                        <p:attrNameLst>
                                          <p:attrName>style.visibility</p:attrName>
                                        </p:attrNameLst>
                                      </p:cBhvr>
                                      <p:to>
                                        <p:strVal val="hidden"/>
                                      </p:to>
                                    </p:set>
                                  </p:childTnLst>
                                </p:cTn>
                              </p:par>
                            </p:childTnLst>
                          </p:cTn>
                        </p:par>
                        <p:par>
                          <p:cTn id="363" fill="hold">
                            <p:stCondLst>
                              <p:cond delay="500"/>
                            </p:stCondLst>
                            <p:childTnLst>
                              <p:par>
                                <p:cTn id="364" presetID="23" presetClass="exit" presetSubtype="32" fill="hold" grpId="1" nodeType="afterEffect">
                                  <p:stCondLst>
                                    <p:cond delay="0"/>
                                  </p:stCondLst>
                                  <p:childTnLst>
                                    <p:anim calcmode="lin" valueType="num">
                                      <p:cBhvr>
                                        <p:cTn id="365" dur="500"/>
                                        <p:tgtEl>
                                          <p:spTgt spid="46249"/>
                                        </p:tgtEl>
                                        <p:attrNameLst>
                                          <p:attrName>ppt_w</p:attrName>
                                        </p:attrNameLst>
                                      </p:cBhvr>
                                      <p:tavLst>
                                        <p:tav tm="0">
                                          <p:val>
                                            <p:strVal val="ppt_w"/>
                                          </p:val>
                                        </p:tav>
                                        <p:tav tm="100000">
                                          <p:val>
                                            <p:fltVal val="0"/>
                                          </p:val>
                                        </p:tav>
                                      </p:tavLst>
                                    </p:anim>
                                    <p:anim calcmode="lin" valueType="num">
                                      <p:cBhvr>
                                        <p:cTn id="366" dur="500"/>
                                        <p:tgtEl>
                                          <p:spTgt spid="46249"/>
                                        </p:tgtEl>
                                        <p:attrNameLst>
                                          <p:attrName>ppt_h</p:attrName>
                                        </p:attrNameLst>
                                      </p:cBhvr>
                                      <p:tavLst>
                                        <p:tav tm="0">
                                          <p:val>
                                            <p:strVal val="ppt_h"/>
                                          </p:val>
                                        </p:tav>
                                        <p:tav tm="100000">
                                          <p:val>
                                            <p:fltVal val="0"/>
                                          </p:val>
                                        </p:tav>
                                      </p:tavLst>
                                    </p:anim>
                                    <p:set>
                                      <p:cBhvr>
                                        <p:cTn id="367" dur="1" fill="hold">
                                          <p:stCondLst>
                                            <p:cond delay="499"/>
                                          </p:stCondLst>
                                        </p:cTn>
                                        <p:tgtEl>
                                          <p:spTgt spid="46249"/>
                                        </p:tgtEl>
                                        <p:attrNameLst>
                                          <p:attrName>style.visibility</p:attrName>
                                        </p:attrNameLst>
                                      </p:cBhvr>
                                      <p:to>
                                        <p:strVal val="hidden"/>
                                      </p:to>
                                    </p:set>
                                  </p:childTnLst>
                                </p:cTn>
                              </p:par>
                            </p:childTnLst>
                          </p:cTn>
                        </p:par>
                      </p:childTnLst>
                    </p:cTn>
                  </p:par>
                </p:childTnLst>
              </p:cTn>
              <p:nextCondLst>
                <p:cond evt="onClick" delay="0">
                  <p:tgtEl>
                    <p:spTgt spid="46242"/>
                  </p:tgtEl>
                </p:cond>
              </p:nextCondLst>
            </p:seq>
            <p:seq concurrent="1" nextAc="seek">
              <p:cTn id="368" restart="whenNotActive" fill="hold" evtFilter="cancelBubble" nodeType="interactiveSeq">
                <p:stCondLst>
                  <p:cond evt="onClick" delay="0">
                    <p:tgtEl>
                      <p:spTgt spid="46241"/>
                    </p:tgtEl>
                  </p:cond>
                </p:stCondLst>
                <p:endSync evt="end" delay="0">
                  <p:rtn val="all"/>
                </p:endSync>
                <p:childTnLst>
                  <p:par>
                    <p:cTn id="369" fill="hold">
                      <p:stCondLst>
                        <p:cond delay="0"/>
                      </p:stCondLst>
                      <p:childTnLst>
                        <p:par>
                          <p:cTn id="370" fill="hold">
                            <p:stCondLst>
                              <p:cond delay="0"/>
                            </p:stCondLst>
                            <p:childTnLst>
                              <p:par>
                                <p:cTn id="371" presetID="23" presetClass="entr" presetSubtype="16" fill="hold" grpId="0" nodeType="clickEffect">
                                  <p:stCondLst>
                                    <p:cond delay="0"/>
                                  </p:stCondLst>
                                  <p:childTnLst>
                                    <p:set>
                                      <p:cBhvr>
                                        <p:cTn id="372" dur="1" fill="hold">
                                          <p:stCondLst>
                                            <p:cond delay="0"/>
                                          </p:stCondLst>
                                        </p:cTn>
                                        <p:tgtEl>
                                          <p:spTgt spid="46250"/>
                                        </p:tgtEl>
                                        <p:attrNameLst>
                                          <p:attrName>style.visibility</p:attrName>
                                        </p:attrNameLst>
                                      </p:cBhvr>
                                      <p:to>
                                        <p:strVal val="visible"/>
                                      </p:to>
                                    </p:set>
                                    <p:anim calcmode="lin" valueType="num">
                                      <p:cBhvr>
                                        <p:cTn id="373" dur="500" fill="hold"/>
                                        <p:tgtEl>
                                          <p:spTgt spid="46250"/>
                                        </p:tgtEl>
                                        <p:attrNameLst>
                                          <p:attrName>ppt_w</p:attrName>
                                        </p:attrNameLst>
                                      </p:cBhvr>
                                      <p:tavLst>
                                        <p:tav tm="0">
                                          <p:val>
                                            <p:fltVal val="0"/>
                                          </p:val>
                                        </p:tav>
                                        <p:tav tm="100000">
                                          <p:val>
                                            <p:strVal val="#ppt_w"/>
                                          </p:val>
                                        </p:tav>
                                      </p:tavLst>
                                    </p:anim>
                                    <p:anim calcmode="lin" valueType="num">
                                      <p:cBhvr>
                                        <p:cTn id="374" dur="500" fill="hold"/>
                                        <p:tgtEl>
                                          <p:spTgt spid="46250"/>
                                        </p:tgtEl>
                                        <p:attrNameLst>
                                          <p:attrName>ppt_h</p:attrName>
                                        </p:attrNameLst>
                                      </p:cBhvr>
                                      <p:tavLst>
                                        <p:tav tm="0">
                                          <p:val>
                                            <p:fltVal val="0"/>
                                          </p:val>
                                        </p:tav>
                                        <p:tav tm="100000">
                                          <p:val>
                                            <p:strVal val="#ppt_h"/>
                                          </p:val>
                                        </p:tav>
                                      </p:tavLst>
                                    </p:anim>
                                  </p:childTnLst>
                                </p:cTn>
                              </p:par>
                              <p:par>
                                <p:cTn id="375" presetID="1" presetClass="emph" presetSubtype="2" fill="hold" nodeType="withEffect">
                                  <p:stCondLst>
                                    <p:cond delay="0"/>
                                  </p:stCondLst>
                                  <p:childTnLst>
                                    <p:animClr clrSpc="rgb" dir="cw">
                                      <p:cBhvr>
                                        <p:cTn id="376" dur="2000" fill="hold"/>
                                        <p:tgtEl>
                                          <p:spTgt spid="46216"/>
                                        </p:tgtEl>
                                        <p:attrNameLst>
                                          <p:attrName>fillcolor</p:attrName>
                                        </p:attrNameLst>
                                      </p:cBhvr>
                                      <p:to>
                                        <a:schemeClr val="accent2"/>
                                      </p:to>
                                    </p:animClr>
                                    <p:set>
                                      <p:cBhvr>
                                        <p:cTn id="377" dur="2000" fill="hold"/>
                                        <p:tgtEl>
                                          <p:spTgt spid="46216"/>
                                        </p:tgtEl>
                                        <p:attrNameLst>
                                          <p:attrName>fill.type</p:attrName>
                                        </p:attrNameLst>
                                      </p:cBhvr>
                                      <p:to>
                                        <p:strVal val="solid"/>
                                      </p:to>
                                    </p:set>
                                    <p:set>
                                      <p:cBhvr>
                                        <p:cTn id="378" dur="2000" fill="hold"/>
                                        <p:tgtEl>
                                          <p:spTgt spid="46216"/>
                                        </p:tgtEl>
                                        <p:attrNameLst>
                                          <p:attrName>fill.on</p:attrName>
                                        </p:attrNameLst>
                                      </p:cBhvr>
                                      <p:to>
                                        <p:strVal val="true"/>
                                      </p:to>
                                    </p:set>
                                  </p:childTnLst>
                                </p:cTn>
                              </p:par>
                              <p:par>
                                <p:cTn id="379" presetID="1" presetClass="emph" presetSubtype="2" fill="hold" nodeType="withEffect">
                                  <p:stCondLst>
                                    <p:cond delay="0"/>
                                  </p:stCondLst>
                                  <p:childTnLst>
                                    <p:animClr clrSpc="rgb" dir="cw">
                                      <p:cBhvr>
                                        <p:cTn id="380" dur="2000" fill="hold"/>
                                        <p:tgtEl>
                                          <p:spTgt spid="46217"/>
                                        </p:tgtEl>
                                        <p:attrNameLst>
                                          <p:attrName>fillcolor</p:attrName>
                                        </p:attrNameLst>
                                      </p:cBhvr>
                                      <p:to>
                                        <a:schemeClr val="accent2"/>
                                      </p:to>
                                    </p:animClr>
                                    <p:set>
                                      <p:cBhvr>
                                        <p:cTn id="381" dur="2000" fill="hold"/>
                                        <p:tgtEl>
                                          <p:spTgt spid="46217"/>
                                        </p:tgtEl>
                                        <p:attrNameLst>
                                          <p:attrName>fill.type</p:attrName>
                                        </p:attrNameLst>
                                      </p:cBhvr>
                                      <p:to>
                                        <p:strVal val="solid"/>
                                      </p:to>
                                    </p:set>
                                    <p:set>
                                      <p:cBhvr>
                                        <p:cTn id="382" dur="2000" fill="hold"/>
                                        <p:tgtEl>
                                          <p:spTgt spid="46217"/>
                                        </p:tgtEl>
                                        <p:attrNameLst>
                                          <p:attrName>fill.on</p:attrName>
                                        </p:attrNameLst>
                                      </p:cBhvr>
                                      <p:to>
                                        <p:strVal val="true"/>
                                      </p:to>
                                    </p:set>
                                  </p:childTnLst>
                                </p:cTn>
                              </p:par>
                              <p:par>
                                <p:cTn id="383" presetID="1" presetClass="emph" presetSubtype="2" fill="hold" nodeType="withEffect">
                                  <p:stCondLst>
                                    <p:cond delay="0"/>
                                  </p:stCondLst>
                                  <p:childTnLst>
                                    <p:animClr clrSpc="rgb" dir="cw">
                                      <p:cBhvr>
                                        <p:cTn id="384" dur="2000" fill="hold"/>
                                        <p:tgtEl>
                                          <p:spTgt spid="46218"/>
                                        </p:tgtEl>
                                        <p:attrNameLst>
                                          <p:attrName>fillcolor</p:attrName>
                                        </p:attrNameLst>
                                      </p:cBhvr>
                                      <p:to>
                                        <a:schemeClr val="accent2"/>
                                      </p:to>
                                    </p:animClr>
                                    <p:set>
                                      <p:cBhvr>
                                        <p:cTn id="385" dur="2000" fill="hold"/>
                                        <p:tgtEl>
                                          <p:spTgt spid="46218"/>
                                        </p:tgtEl>
                                        <p:attrNameLst>
                                          <p:attrName>fill.type</p:attrName>
                                        </p:attrNameLst>
                                      </p:cBhvr>
                                      <p:to>
                                        <p:strVal val="solid"/>
                                      </p:to>
                                    </p:set>
                                    <p:set>
                                      <p:cBhvr>
                                        <p:cTn id="386" dur="2000" fill="hold"/>
                                        <p:tgtEl>
                                          <p:spTgt spid="46218"/>
                                        </p:tgtEl>
                                        <p:attrNameLst>
                                          <p:attrName>fill.on</p:attrName>
                                        </p:attrNameLst>
                                      </p:cBhvr>
                                      <p:to>
                                        <p:strVal val="true"/>
                                      </p:to>
                                    </p:set>
                                  </p:childTnLst>
                                </p:cTn>
                              </p:par>
                              <p:par>
                                <p:cTn id="387" presetID="1" presetClass="emph" presetSubtype="2" fill="hold" nodeType="withEffect">
                                  <p:stCondLst>
                                    <p:cond delay="0"/>
                                  </p:stCondLst>
                                  <p:childTnLst>
                                    <p:animClr clrSpc="rgb" dir="cw">
                                      <p:cBhvr>
                                        <p:cTn id="388" dur="2000" fill="hold"/>
                                        <p:tgtEl>
                                          <p:spTgt spid="46209"/>
                                        </p:tgtEl>
                                        <p:attrNameLst>
                                          <p:attrName>fillcolor</p:attrName>
                                        </p:attrNameLst>
                                      </p:cBhvr>
                                      <p:to>
                                        <a:schemeClr val="accent2"/>
                                      </p:to>
                                    </p:animClr>
                                    <p:set>
                                      <p:cBhvr>
                                        <p:cTn id="389" dur="2000" fill="hold"/>
                                        <p:tgtEl>
                                          <p:spTgt spid="46209"/>
                                        </p:tgtEl>
                                        <p:attrNameLst>
                                          <p:attrName>fill.type</p:attrName>
                                        </p:attrNameLst>
                                      </p:cBhvr>
                                      <p:to>
                                        <p:strVal val="solid"/>
                                      </p:to>
                                    </p:set>
                                    <p:set>
                                      <p:cBhvr>
                                        <p:cTn id="390" dur="2000" fill="hold"/>
                                        <p:tgtEl>
                                          <p:spTgt spid="46209"/>
                                        </p:tgtEl>
                                        <p:attrNameLst>
                                          <p:attrName>fill.on</p:attrName>
                                        </p:attrNameLst>
                                      </p:cBhvr>
                                      <p:to>
                                        <p:strVal val="true"/>
                                      </p:to>
                                    </p:set>
                                  </p:childTnLst>
                                </p:cTn>
                              </p:par>
                            </p:childTnLst>
                          </p:cTn>
                        </p:par>
                      </p:childTnLst>
                    </p:cTn>
                  </p:par>
                  <p:par>
                    <p:cTn id="391" fill="hold">
                      <p:stCondLst>
                        <p:cond delay="indefinite"/>
                      </p:stCondLst>
                      <p:childTnLst>
                        <p:par>
                          <p:cTn id="392" fill="hold">
                            <p:stCondLst>
                              <p:cond delay="0"/>
                            </p:stCondLst>
                            <p:childTnLst>
                              <p:par>
                                <p:cTn id="393" presetID="23" presetClass="exit" presetSubtype="32" fill="hold" grpId="0" nodeType="clickEffect">
                                  <p:stCondLst>
                                    <p:cond delay="0"/>
                                  </p:stCondLst>
                                  <p:childTnLst>
                                    <p:anim calcmode="lin" valueType="num">
                                      <p:cBhvr>
                                        <p:cTn id="394" dur="500"/>
                                        <p:tgtEl>
                                          <p:spTgt spid="46216"/>
                                        </p:tgtEl>
                                        <p:attrNameLst>
                                          <p:attrName>ppt_w</p:attrName>
                                        </p:attrNameLst>
                                      </p:cBhvr>
                                      <p:tavLst>
                                        <p:tav tm="0">
                                          <p:val>
                                            <p:strVal val="ppt_w"/>
                                          </p:val>
                                        </p:tav>
                                        <p:tav tm="100000">
                                          <p:val>
                                            <p:fltVal val="0"/>
                                          </p:val>
                                        </p:tav>
                                      </p:tavLst>
                                    </p:anim>
                                    <p:anim calcmode="lin" valueType="num">
                                      <p:cBhvr>
                                        <p:cTn id="395" dur="500"/>
                                        <p:tgtEl>
                                          <p:spTgt spid="46216"/>
                                        </p:tgtEl>
                                        <p:attrNameLst>
                                          <p:attrName>ppt_h</p:attrName>
                                        </p:attrNameLst>
                                      </p:cBhvr>
                                      <p:tavLst>
                                        <p:tav tm="0">
                                          <p:val>
                                            <p:strVal val="ppt_h"/>
                                          </p:val>
                                        </p:tav>
                                        <p:tav tm="100000">
                                          <p:val>
                                            <p:fltVal val="0"/>
                                          </p:val>
                                        </p:tav>
                                      </p:tavLst>
                                    </p:anim>
                                    <p:set>
                                      <p:cBhvr>
                                        <p:cTn id="396" dur="1" fill="hold">
                                          <p:stCondLst>
                                            <p:cond delay="499"/>
                                          </p:stCondLst>
                                        </p:cTn>
                                        <p:tgtEl>
                                          <p:spTgt spid="46216"/>
                                        </p:tgtEl>
                                        <p:attrNameLst>
                                          <p:attrName>style.visibility</p:attrName>
                                        </p:attrNameLst>
                                      </p:cBhvr>
                                      <p:to>
                                        <p:strVal val="hidden"/>
                                      </p:to>
                                    </p:set>
                                  </p:childTnLst>
                                </p:cTn>
                              </p:par>
                              <p:par>
                                <p:cTn id="397" presetID="23" presetClass="exit" presetSubtype="32" fill="hold" grpId="0" nodeType="withEffect">
                                  <p:stCondLst>
                                    <p:cond delay="0"/>
                                  </p:stCondLst>
                                  <p:childTnLst>
                                    <p:anim calcmode="lin" valueType="num">
                                      <p:cBhvr>
                                        <p:cTn id="398" dur="500"/>
                                        <p:tgtEl>
                                          <p:spTgt spid="46217"/>
                                        </p:tgtEl>
                                        <p:attrNameLst>
                                          <p:attrName>ppt_w</p:attrName>
                                        </p:attrNameLst>
                                      </p:cBhvr>
                                      <p:tavLst>
                                        <p:tav tm="0">
                                          <p:val>
                                            <p:strVal val="ppt_w"/>
                                          </p:val>
                                        </p:tav>
                                        <p:tav tm="100000">
                                          <p:val>
                                            <p:fltVal val="0"/>
                                          </p:val>
                                        </p:tav>
                                      </p:tavLst>
                                    </p:anim>
                                    <p:anim calcmode="lin" valueType="num">
                                      <p:cBhvr>
                                        <p:cTn id="399" dur="500"/>
                                        <p:tgtEl>
                                          <p:spTgt spid="46217"/>
                                        </p:tgtEl>
                                        <p:attrNameLst>
                                          <p:attrName>ppt_h</p:attrName>
                                        </p:attrNameLst>
                                      </p:cBhvr>
                                      <p:tavLst>
                                        <p:tav tm="0">
                                          <p:val>
                                            <p:strVal val="ppt_h"/>
                                          </p:val>
                                        </p:tav>
                                        <p:tav tm="100000">
                                          <p:val>
                                            <p:fltVal val="0"/>
                                          </p:val>
                                        </p:tav>
                                      </p:tavLst>
                                    </p:anim>
                                    <p:set>
                                      <p:cBhvr>
                                        <p:cTn id="400" dur="1" fill="hold">
                                          <p:stCondLst>
                                            <p:cond delay="499"/>
                                          </p:stCondLst>
                                        </p:cTn>
                                        <p:tgtEl>
                                          <p:spTgt spid="46217"/>
                                        </p:tgtEl>
                                        <p:attrNameLst>
                                          <p:attrName>style.visibility</p:attrName>
                                        </p:attrNameLst>
                                      </p:cBhvr>
                                      <p:to>
                                        <p:strVal val="hidden"/>
                                      </p:to>
                                    </p:set>
                                  </p:childTnLst>
                                </p:cTn>
                              </p:par>
                              <p:par>
                                <p:cTn id="401" presetID="23" presetClass="exit" presetSubtype="32" fill="hold" grpId="0" nodeType="withEffect">
                                  <p:stCondLst>
                                    <p:cond delay="0"/>
                                  </p:stCondLst>
                                  <p:childTnLst>
                                    <p:anim calcmode="lin" valueType="num">
                                      <p:cBhvr>
                                        <p:cTn id="402" dur="500"/>
                                        <p:tgtEl>
                                          <p:spTgt spid="46218"/>
                                        </p:tgtEl>
                                        <p:attrNameLst>
                                          <p:attrName>ppt_w</p:attrName>
                                        </p:attrNameLst>
                                      </p:cBhvr>
                                      <p:tavLst>
                                        <p:tav tm="0">
                                          <p:val>
                                            <p:strVal val="ppt_w"/>
                                          </p:val>
                                        </p:tav>
                                        <p:tav tm="100000">
                                          <p:val>
                                            <p:fltVal val="0"/>
                                          </p:val>
                                        </p:tav>
                                      </p:tavLst>
                                    </p:anim>
                                    <p:anim calcmode="lin" valueType="num">
                                      <p:cBhvr>
                                        <p:cTn id="403" dur="500"/>
                                        <p:tgtEl>
                                          <p:spTgt spid="46218"/>
                                        </p:tgtEl>
                                        <p:attrNameLst>
                                          <p:attrName>ppt_h</p:attrName>
                                        </p:attrNameLst>
                                      </p:cBhvr>
                                      <p:tavLst>
                                        <p:tav tm="0">
                                          <p:val>
                                            <p:strVal val="ppt_h"/>
                                          </p:val>
                                        </p:tav>
                                        <p:tav tm="100000">
                                          <p:val>
                                            <p:fltVal val="0"/>
                                          </p:val>
                                        </p:tav>
                                      </p:tavLst>
                                    </p:anim>
                                    <p:set>
                                      <p:cBhvr>
                                        <p:cTn id="404" dur="1" fill="hold">
                                          <p:stCondLst>
                                            <p:cond delay="499"/>
                                          </p:stCondLst>
                                        </p:cTn>
                                        <p:tgtEl>
                                          <p:spTgt spid="46218"/>
                                        </p:tgtEl>
                                        <p:attrNameLst>
                                          <p:attrName>style.visibility</p:attrName>
                                        </p:attrNameLst>
                                      </p:cBhvr>
                                      <p:to>
                                        <p:strVal val="hidden"/>
                                      </p:to>
                                    </p:set>
                                  </p:childTnLst>
                                </p:cTn>
                              </p:par>
                              <p:par>
                                <p:cTn id="405" presetID="23" presetClass="exit" presetSubtype="32" fill="hold" grpId="0" nodeType="withEffect">
                                  <p:stCondLst>
                                    <p:cond delay="0"/>
                                  </p:stCondLst>
                                  <p:childTnLst>
                                    <p:anim calcmode="lin" valueType="num">
                                      <p:cBhvr>
                                        <p:cTn id="406" dur="500"/>
                                        <p:tgtEl>
                                          <p:spTgt spid="46219"/>
                                        </p:tgtEl>
                                        <p:attrNameLst>
                                          <p:attrName>ppt_w</p:attrName>
                                        </p:attrNameLst>
                                      </p:cBhvr>
                                      <p:tavLst>
                                        <p:tav tm="0">
                                          <p:val>
                                            <p:strVal val="ppt_w"/>
                                          </p:val>
                                        </p:tav>
                                        <p:tav tm="100000">
                                          <p:val>
                                            <p:fltVal val="0"/>
                                          </p:val>
                                        </p:tav>
                                      </p:tavLst>
                                    </p:anim>
                                    <p:anim calcmode="lin" valueType="num">
                                      <p:cBhvr>
                                        <p:cTn id="407" dur="500"/>
                                        <p:tgtEl>
                                          <p:spTgt spid="46219"/>
                                        </p:tgtEl>
                                        <p:attrNameLst>
                                          <p:attrName>ppt_h</p:attrName>
                                        </p:attrNameLst>
                                      </p:cBhvr>
                                      <p:tavLst>
                                        <p:tav tm="0">
                                          <p:val>
                                            <p:strVal val="ppt_h"/>
                                          </p:val>
                                        </p:tav>
                                        <p:tav tm="100000">
                                          <p:val>
                                            <p:fltVal val="0"/>
                                          </p:val>
                                        </p:tav>
                                      </p:tavLst>
                                    </p:anim>
                                    <p:set>
                                      <p:cBhvr>
                                        <p:cTn id="408" dur="1" fill="hold">
                                          <p:stCondLst>
                                            <p:cond delay="499"/>
                                          </p:stCondLst>
                                        </p:cTn>
                                        <p:tgtEl>
                                          <p:spTgt spid="46219"/>
                                        </p:tgtEl>
                                        <p:attrNameLst>
                                          <p:attrName>style.visibility</p:attrName>
                                        </p:attrNameLst>
                                      </p:cBhvr>
                                      <p:to>
                                        <p:strVal val="hidden"/>
                                      </p:to>
                                    </p:set>
                                  </p:childTnLst>
                                </p:cTn>
                              </p:par>
                              <p:par>
                                <p:cTn id="409" presetID="23" presetClass="exit" presetSubtype="32" fill="hold" grpId="0" nodeType="withEffect">
                                  <p:stCondLst>
                                    <p:cond delay="0"/>
                                  </p:stCondLst>
                                  <p:childTnLst>
                                    <p:anim calcmode="lin" valueType="num">
                                      <p:cBhvr>
                                        <p:cTn id="410" dur="500"/>
                                        <p:tgtEl>
                                          <p:spTgt spid="46209"/>
                                        </p:tgtEl>
                                        <p:attrNameLst>
                                          <p:attrName>ppt_w</p:attrName>
                                        </p:attrNameLst>
                                      </p:cBhvr>
                                      <p:tavLst>
                                        <p:tav tm="0">
                                          <p:val>
                                            <p:strVal val="ppt_w"/>
                                          </p:val>
                                        </p:tav>
                                        <p:tav tm="100000">
                                          <p:val>
                                            <p:fltVal val="0"/>
                                          </p:val>
                                        </p:tav>
                                      </p:tavLst>
                                    </p:anim>
                                    <p:anim calcmode="lin" valueType="num">
                                      <p:cBhvr>
                                        <p:cTn id="411" dur="500"/>
                                        <p:tgtEl>
                                          <p:spTgt spid="46209"/>
                                        </p:tgtEl>
                                        <p:attrNameLst>
                                          <p:attrName>ppt_h</p:attrName>
                                        </p:attrNameLst>
                                      </p:cBhvr>
                                      <p:tavLst>
                                        <p:tav tm="0">
                                          <p:val>
                                            <p:strVal val="ppt_h"/>
                                          </p:val>
                                        </p:tav>
                                        <p:tav tm="100000">
                                          <p:val>
                                            <p:fltVal val="0"/>
                                          </p:val>
                                        </p:tav>
                                      </p:tavLst>
                                    </p:anim>
                                    <p:set>
                                      <p:cBhvr>
                                        <p:cTn id="412" dur="1" fill="hold">
                                          <p:stCondLst>
                                            <p:cond delay="499"/>
                                          </p:stCondLst>
                                        </p:cTn>
                                        <p:tgtEl>
                                          <p:spTgt spid="46209"/>
                                        </p:tgtEl>
                                        <p:attrNameLst>
                                          <p:attrName>style.visibility</p:attrName>
                                        </p:attrNameLst>
                                      </p:cBhvr>
                                      <p:to>
                                        <p:strVal val="hidden"/>
                                      </p:to>
                                    </p:set>
                                  </p:childTnLst>
                                </p:cTn>
                              </p:par>
                            </p:childTnLst>
                          </p:cTn>
                        </p:par>
                        <p:par>
                          <p:cTn id="413" fill="hold">
                            <p:stCondLst>
                              <p:cond delay="500"/>
                            </p:stCondLst>
                            <p:childTnLst>
                              <p:par>
                                <p:cTn id="414" presetID="23" presetClass="exit" presetSubtype="32" fill="hold" grpId="1" nodeType="afterEffect">
                                  <p:stCondLst>
                                    <p:cond delay="0"/>
                                  </p:stCondLst>
                                  <p:childTnLst>
                                    <p:anim calcmode="lin" valueType="num">
                                      <p:cBhvr>
                                        <p:cTn id="415" dur="500"/>
                                        <p:tgtEl>
                                          <p:spTgt spid="46250"/>
                                        </p:tgtEl>
                                        <p:attrNameLst>
                                          <p:attrName>ppt_w</p:attrName>
                                        </p:attrNameLst>
                                      </p:cBhvr>
                                      <p:tavLst>
                                        <p:tav tm="0">
                                          <p:val>
                                            <p:strVal val="ppt_w"/>
                                          </p:val>
                                        </p:tav>
                                        <p:tav tm="100000">
                                          <p:val>
                                            <p:fltVal val="0"/>
                                          </p:val>
                                        </p:tav>
                                      </p:tavLst>
                                    </p:anim>
                                    <p:anim calcmode="lin" valueType="num">
                                      <p:cBhvr>
                                        <p:cTn id="416" dur="500"/>
                                        <p:tgtEl>
                                          <p:spTgt spid="46250"/>
                                        </p:tgtEl>
                                        <p:attrNameLst>
                                          <p:attrName>ppt_h</p:attrName>
                                        </p:attrNameLst>
                                      </p:cBhvr>
                                      <p:tavLst>
                                        <p:tav tm="0">
                                          <p:val>
                                            <p:strVal val="ppt_h"/>
                                          </p:val>
                                        </p:tav>
                                        <p:tav tm="100000">
                                          <p:val>
                                            <p:fltVal val="0"/>
                                          </p:val>
                                        </p:tav>
                                      </p:tavLst>
                                    </p:anim>
                                    <p:set>
                                      <p:cBhvr>
                                        <p:cTn id="417" dur="1" fill="hold">
                                          <p:stCondLst>
                                            <p:cond delay="499"/>
                                          </p:stCondLst>
                                        </p:cTn>
                                        <p:tgtEl>
                                          <p:spTgt spid="46250"/>
                                        </p:tgtEl>
                                        <p:attrNameLst>
                                          <p:attrName>style.visibility</p:attrName>
                                        </p:attrNameLst>
                                      </p:cBhvr>
                                      <p:to>
                                        <p:strVal val="hidden"/>
                                      </p:to>
                                    </p:set>
                                  </p:childTnLst>
                                </p:cTn>
                              </p:par>
                            </p:childTnLst>
                          </p:cTn>
                        </p:par>
                      </p:childTnLst>
                    </p:cTn>
                  </p:par>
                </p:childTnLst>
              </p:cTn>
              <p:nextCondLst>
                <p:cond evt="onClick" delay="0">
                  <p:tgtEl>
                    <p:spTgt spid="46241"/>
                  </p:tgtEl>
                </p:cond>
              </p:nextCondLst>
            </p:seq>
            <p:seq concurrent="1" nextAc="seek">
              <p:cTn id="418" restart="whenNotActive" fill="hold" evtFilter="cancelBubble" nodeType="interactiveSeq">
                <p:stCondLst>
                  <p:cond evt="onClick" delay="0">
                    <p:tgtEl>
                      <p:spTgt spid="46240"/>
                    </p:tgtEl>
                  </p:cond>
                </p:stCondLst>
                <p:endSync evt="end" delay="0">
                  <p:rtn val="all"/>
                </p:endSync>
                <p:childTnLst>
                  <p:par>
                    <p:cTn id="419" fill="hold">
                      <p:stCondLst>
                        <p:cond delay="0"/>
                      </p:stCondLst>
                      <p:childTnLst>
                        <p:par>
                          <p:cTn id="420" fill="hold">
                            <p:stCondLst>
                              <p:cond delay="0"/>
                            </p:stCondLst>
                            <p:childTnLst>
                              <p:par>
                                <p:cTn id="421" presetID="23" presetClass="entr" presetSubtype="16" fill="hold" grpId="0" nodeType="clickEffect">
                                  <p:stCondLst>
                                    <p:cond delay="0"/>
                                  </p:stCondLst>
                                  <p:childTnLst>
                                    <p:set>
                                      <p:cBhvr>
                                        <p:cTn id="422" dur="1" fill="hold">
                                          <p:stCondLst>
                                            <p:cond delay="0"/>
                                          </p:stCondLst>
                                        </p:cTn>
                                        <p:tgtEl>
                                          <p:spTgt spid="46251"/>
                                        </p:tgtEl>
                                        <p:attrNameLst>
                                          <p:attrName>style.visibility</p:attrName>
                                        </p:attrNameLst>
                                      </p:cBhvr>
                                      <p:to>
                                        <p:strVal val="visible"/>
                                      </p:to>
                                    </p:set>
                                    <p:anim calcmode="lin" valueType="num">
                                      <p:cBhvr>
                                        <p:cTn id="423" dur="500" fill="hold"/>
                                        <p:tgtEl>
                                          <p:spTgt spid="46251"/>
                                        </p:tgtEl>
                                        <p:attrNameLst>
                                          <p:attrName>ppt_w</p:attrName>
                                        </p:attrNameLst>
                                      </p:cBhvr>
                                      <p:tavLst>
                                        <p:tav tm="0">
                                          <p:val>
                                            <p:fltVal val="0"/>
                                          </p:val>
                                        </p:tav>
                                        <p:tav tm="100000">
                                          <p:val>
                                            <p:strVal val="#ppt_w"/>
                                          </p:val>
                                        </p:tav>
                                      </p:tavLst>
                                    </p:anim>
                                    <p:anim calcmode="lin" valueType="num">
                                      <p:cBhvr>
                                        <p:cTn id="424" dur="500" fill="hold"/>
                                        <p:tgtEl>
                                          <p:spTgt spid="46251"/>
                                        </p:tgtEl>
                                        <p:attrNameLst>
                                          <p:attrName>ppt_h</p:attrName>
                                        </p:attrNameLst>
                                      </p:cBhvr>
                                      <p:tavLst>
                                        <p:tav tm="0">
                                          <p:val>
                                            <p:fltVal val="0"/>
                                          </p:val>
                                        </p:tav>
                                        <p:tav tm="100000">
                                          <p:val>
                                            <p:strVal val="#ppt_h"/>
                                          </p:val>
                                        </p:tav>
                                      </p:tavLst>
                                    </p:anim>
                                  </p:childTnLst>
                                </p:cTn>
                              </p:par>
                              <p:par>
                                <p:cTn id="425" presetID="1" presetClass="emph" presetSubtype="2" fill="hold" nodeType="withEffect">
                                  <p:stCondLst>
                                    <p:cond delay="0"/>
                                  </p:stCondLst>
                                  <p:childTnLst>
                                    <p:animClr clrSpc="rgb" dir="cw">
                                      <p:cBhvr>
                                        <p:cTn id="426" dur="2000" fill="hold"/>
                                        <p:tgtEl>
                                          <p:spTgt spid="46229"/>
                                        </p:tgtEl>
                                        <p:attrNameLst>
                                          <p:attrName>fillcolor</p:attrName>
                                        </p:attrNameLst>
                                      </p:cBhvr>
                                      <p:to>
                                        <a:schemeClr val="accent2"/>
                                      </p:to>
                                    </p:animClr>
                                    <p:set>
                                      <p:cBhvr>
                                        <p:cTn id="427" dur="2000" fill="hold"/>
                                        <p:tgtEl>
                                          <p:spTgt spid="46229"/>
                                        </p:tgtEl>
                                        <p:attrNameLst>
                                          <p:attrName>fill.type</p:attrName>
                                        </p:attrNameLst>
                                      </p:cBhvr>
                                      <p:to>
                                        <p:strVal val="solid"/>
                                      </p:to>
                                    </p:set>
                                    <p:set>
                                      <p:cBhvr>
                                        <p:cTn id="428" dur="2000" fill="hold"/>
                                        <p:tgtEl>
                                          <p:spTgt spid="46229"/>
                                        </p:tgtEl>
                                        <p:attrNameLst>
                                          <p:attrName>fill.on</p:attrName>
                                        </p:attrNameLst>
                                      </p:cBhvr>
                                      <p:to>
                                        <p:strVal val="true"/>
                                      </p:to>
                                    </p:set>
                                  </p:childTnLst>
                                </p:cTn>
                              </p:par>
                              <p:par>
                                <p:cTn id="429" presetID="1" presetClass="emph" presetSubtype="2" fill="hold" nodeType="withEffect">
                                  <p:stCondLst>
                                    <p:cond delay="0"/>
                                  </p:stCondLst>
                                  <p:childTnLst>
                                    <p:animClr clrSpc="rgb" dir="cw">
                                      <p:cBhvr>
                                        <p:cTn id="430" dur="2000" fill="hold"/>
                                        <p:tgtEl>
                                          <p:spTgt spid="46230"/>
                                        </p:tgtEl>
                                        <p:attrNameLst>
                                          <p:attrName>fillcolor</p:attrName>
                                        </p:attrNameLst>
                                      </p:cBhvr>
                                      <p:to>
                                        <a:schemeClr val="accent2"/>
                                      </p:to>
                                    </p:animClr>
                                    <p:set>
                                      <p:cBhvr>
                                        <p:cTn id="431" dur="2000" fill="hold"/>
                                        <p:tgtEl>
                                          <p:spTgt spid="46230"/>
                                        </p:tgtEl>
                                        <p:attrNameLst>
                                          <p:attrName>fill.type</p:attrName>
                                        </p:attrNameLst>
                                      </p:cBhvr>
                                      <p:to>
                                        <p:strVal val="solid"/>
                                      </p:to>
                                    </p:set>
                                    <p:set>
                                      <p:cBhvr>
                                        <p:cTn id="432" dur="2000" fill="hold"/>
                                        <p:tgtEl>
                                          <p:spTgt spid="46230"/>
                                        </p:tgtEl>
                                        <p:attrNameLst>
                                          <p:attrName>fill.on</p:attrName>
                                        </p:attrNameLst>
                                      </p:cBhvr>
                                      <p:to>
                                        <p:strVal val="true"/>
                                      </p:to>
                                    </p:set>
                                  </p:childTnLst>
                                </p:cTn>
                              </p:par>
                              <p:par>
                                <p:cTn id="433" presetID="1" presetClass="emph" presetSubtype="2" fill="hold" nodeType="withEffect">
                                  <p:stCondLst>
                                    <p:cond delay="0"/>
                                  </p:stCondLst>
                                  <p:childTnLst>
                                    <p:animClr clrSpc="rgb" dir="cw">
                                      <p:cBhvr>
                                        <p:cTn id="434" dur="2000" fill="hold"/>
                                        <p:tgtEl>
                                          <p:spTgt spid="46221"/>
                                        </p:tgtEl>
                                        <p:attrNameLst>
                                          <p:attrName>fillcolor</p:attrName>
                                        </p:attrNameLst>
                                      </p:cBhvr>
                                      <p:to>
                                        <a:schemeClr val="accent2"/>
                                      </p:to>
                                    </p:animClr>
                                    <p:set>
                                      <p:cBhvr>
                                        <p:cTn id="435" dur="2000" fill="hold"/>
                                        <p:tgtEl>
                                          <p:spTgt spid="46221"/>
                                        </p:tgtEl>
                                        <p:attrNameLst>
                                          <p:attrName>fill.type</p:attrName>
                                        </p:attrNameLst>
                                      </p:cBhvr>
                                      <p:to>
                                        <p:strVal val="solid"/>
                                      </p:to>
                                    </p:set>
                                    <p:set>
                                      <p:cBhvr>
                                        <p:cTn id="436" dur="2000" fill="hold"/>
                                        <p:tgtEl>
                                          <p:spTgt spid="46221"/>
                                        </p:tgtEl>
                                        <p:attrNameLst>
                                          <p:attrName>fill.on</p:attrName>
                                        </p:attrNameLst>
                                      </p:cBhvr>
                                      <p:to>
                                        <p:strVal val="true"/>
                                      </p:to>
                                    </p:set>
                                  </p:childTnLst>
                                </p:cTn>
                              </p:par>
                              <p:par>
                                <p:cTn id="437" presetID="1" presetClass="emph" presetSubtype="2" fill="hold" nodeType="withEffect">
                                  <p:stCondLst>
                                    <p:cond delay="0"/>
                                  </p:stCondLst>
                                  <p:childTnLst>
                                    <p:animClr clrSpc="rgb" dir="cw">
                                      <p:cBhvr>
                                        <p:cTn id="438" dur="2000" fill="hold"/>
                                        <p:tgtEl>
                                          <p:spTgt spid="46222"/>
                                        </p:tgtEl>
                                        <p:attrNameLst>
                                          <p:attrName>fillcolor</p:attrName>
                                        </p:attrNameLst>
                                      </p:cBhvr>
                                      <p:to>
                                        <a:schemeClr val="accent2"/>
                                      </p:to>
                                    </p:animClr>
                                    <p:set>
                                      <p:cBhvr>
                                        <p:cTn id="439" dur="2000" fill="hold"/>
                                        <p:tgtEl>
                                          <p:spTgt spid="46222"/>
                                        </p:tgtEl>
                                        <p:attrNameLst>
                                          <p:attrName>fill.type</p:attrName>
                                        </p:attrNameLst>
                                      </p:cBhvr>
                                      <p:to>
                                        <p:strVal val="solid"/>
                                      </p:to>
                                    </p:set>
                                    <p:set>
                                      <p:cBhvr>
                                        <p:cTn id="440" dur="2000" fill="hold"/>
                                        <p:tgtEl>
                                          <p:spTgt spid="46222"/>
                                        </p:tgtEl>
                                        <p:attrNameLst>
                                          <p:attrName>fill.on</p:attrName>
                                        </p:attrNameLst>
                                      </p:cBhvr>
                                      <p:to>
                                        <p:strVal val="true"/>
                                      </p:to>
                                    </p:set>
                                  </p:childTnLst>
                                </p:cTn>
                              </p:par>
                              <p:par>
                                <p:cTn id="441" presetID="1" presetClass="emph" presetSubtype="2" fill="hold" nodeType="withEffect">
                                  <p:stCondLst>
                                    <p:cond delay="0"/>
                                  </p:stCondLst>
                                  <p:childTnLst>
                                    <p:animClr clrSpc="rgb" dir="cw">
                                      <p:cBhvr>
                                        <p:cTn id="442" dur="2000" fill="hold"/>
                                        <p:tgtEl>
                                          <p:spTgt spid="46223"/>
                                        </p:tgtEl>
                                        <p:attrNameLst>
                                          <p:attrName>fillcolor</p:attrName>
                                        </p:attrNameLst>
                                      </p:cBhvr>
                                      <p:to>
                                        <a:schemeClr val="accent2"/>
                                      </p:to>
                                    </p:animClr>
                                    <p:set>
                                      <p:cBhvr>
                                        <p:cTn id="443" dur="2000" fill="hold"/>
                                        <p:tgtEl>
                                          <p:spTgt spid="46223"/>
                                        </p:tgtEl>
                                        <p:attrNameLst>
                                          <p:attrName>fill.type</p:attrName>
                                        </p:attrNameLst>
                                      </p:cBhvr>
                                      <p:to>
                                        <p:strVal val="solid"/>
                                      </p:to>
                                    </p:set>
                                    <p:set>
                                      <p:cBhvr>
                                        <p:cTn id="444" dur="2000" fill="hold"/>
                                        <p:tgtEl>
                                          <p:spTgt spid="46223"/>
                                        </p:tgtEl>
                                        <p:attrNameLst>
                                          <p:attrName>fill.on</p:attrName>
                                        </p:attrNameLst>
                                      </p:cBhvr>
                                      <p:to>
                                        <p:strVal val="true"/>
                                      </p:to>
                                    </p:set>
                                  </p:childTnLst>
                                </p:cTn>
                              </p:par>
                              <p:par>
                                <p:cTn id="445" presetID="1" presetClass="emph" presetSubtype="2" fill="hold" nodeType="withEffect">
                                  <p:stCondLst>
                                    <p:cond delay="0"/>
                                  </p:stCondLst>
                                  <p:childTnLst>
                                    <p:animClr clrSpc="rgb" dir="cw">
                                      <p:cBhvr>
                                        <p:cTn id="446" dur="2000" fill="hold"/>
                                        <p:tgtEl>
                                          <p:spTgt spid="46224"/>
                                        </p:tgtEl>
                                        <p:attrNameLst>
                                          <p:attrName>fillcolor</p:attrName>
                                        </p:attrNameLst>
                                      </p:cBhvr>
                                      <p:to>
                                        <a:schemeClr val="accent2"/>
                                      </p:to>
                                    </p:animClr>
                                    <p:set>
                                      <p:cBhvr>
                                        <p:cTn id="447" dur="2000" fill="hold"/>
                                        <p:tgtEl>
                                          <p:spTgt spid="46224"/>
                                        </p:tgtEl>
                                        <p:attrNameLst>
                                          <p:attrName>fill.type</p:attrName>
                                        </p:attrNameLst>
                                      </p:cBhvr>
                                      <p:to>
                                        <p:strVal val="solid"/>
                                      </p:to>
                                    </p:set>
                                    <p:set>
                                      <p:cBhvr>
                                        <p:cTn id="448" dur="2000" fill="hold"/>
                                        <p:tgtEl>
                                          <p:spTgt spid="46224"/>
                                        </p:tgtEl>
                                        <p:attrNameLst>
                                          <p:attrName>fill.on</p:attrName>
                                        </p:attrNameLst>
                                      </p:cBhvr>
                                      <p:to>
                                        <p:strVal val="true"/>
                                      </p:to>
                                    </p:set>
                                  </p:childTnLst>
                                </p:cTn>
                              </p:par>
                              <p:par>
                                <p:cTn id="449" presetID="1" presetClass="emph" presetSubtype="2" fill="hold" nodeType="withEffect">
                                  <p:stCondLst>
                                    <p:cond delay="0"/>
                                  </p:stCondLst>
                                  <p:childTnLst>
                                    <p:animClr clrSpc="rgb" dir="cw">
                                      <p:cBhvr>
                                        <p:cTn id="450" dur="2000" fill="hold"/>
                                        <p:tgtEl>
                                          <p:spTgt spid="46208"/>
                                        </p:tgtEl>
                                        <p:attrNameLst>
                                          <p:attrName>fillcolor</p:attrName>
                                        </p:attrNameLst>
                                      </p:cBhvr>
                                      <p:to>
                                        <a:schemeClr val="accent2"/>
                                      </p:to>
                                    </p:animClr>
                                    <p:set>
                                      <p:cBhvr>
                                        <p:cTn id="451" dur="2000" fill="hold"/>
                                        <p:tgtEl>
                                          <p:spTgt spid="46208"/>
                                        </p:tgtEl>
                                        <p:attrNameLst>
                                          <p:attrName>fill.type</p:attrName>
                                        </p:attrNameLst>
                                      </p:cBhvr>
                                      <p:to>
                                        <p:strVal val="solid"/>
                                      </p:to>
                                    </p:set>
                                    <p:set>
                                      <p:cBhvr>
                                        <p:cTn id="452" dur="2000" fill="hold"/>
                                        <p:tgtEl>
                                          <p:spTgt spid="46208"/>
                                        </p:tgtEl>
                                        <p:attrNameLst>
                                          <p:attrName>fill.on</p:attrName>
                                        </p:attrNameLst>
                                      </p:cBhvr>
                                      <p:to>
                                        <p:strVal val="true"/>
                                      </p:to>
                                    </p:set>
                                  </p:childTnLst>
                                </p:cTn>
                              </p:par>
                            </p:childTnLst>
                          </p:cTn>
                        </p:par>
                      </p:childTnLst>
                    </p:cTn>
                  </p:par>
                  <p:par>
                    <p:cTn id="453" fill="hold">
                      <p:stCondLst>
                        <p:cond delay="indefinite"/>
                      </p:stCondLst>
                      <p:childTnLst>
                        <p:par>
                          <p:cTn id="454" fill="hold">
                            <p:stCondLst>
                              <p:cond delay="0"/>
                            </p:stCondLst>
                            <p:childTnLst>
                              <p:par>
                                <p:cTn id="455" presetID="23" presetClass="exit" presetSubtype="32" fill="hold" grpId="0" nodeType="clickEffect">
                                  <p:stCondLst>
                                    <p:cond delay="0"/>
                                  </p:stCondLst>
                                  <p:childTnLst>
                                    <p:anim calcmode="lin" valueType="num">
                                      <p:cBhvr>
                                        <p:cTn id="456" dur="500"/>
                                        <p:tgtEl>
                                          <p:spTgt spid="46229"/>
                                        </p:tgtEl>
                                        <p:attrNameLst>
                                          <p:attrName>ppt_w</p:attrName>
                                        </p:attrNameLst>
                                      </p:cBhvr>
                                      <p:tavLst>
                                        <p:tav tm="0">
                                          <p:val>
                                            <p:strVal val="ppt_w"/>
                                          </p:val>
                                        </p:tav>
                                        <p:tav tm="100000">
                                          <p:val>
                                            <p:fltVal val="0"/>
                                          </p:val>
                                        </p:tav>
                                      </p:tavLst>
                                    </p:anim>
                                    <p:anim calcmode="lin" valueType="num">
                                      <p:cBhvr>
                                        <p:cTn id="457" dur="500"/>
                                        <p:tgtEl>
                                          <p:spTgt spid="46229"/>
                                        </p:tgtEl>
                                        <p:attrNameLst>
                                          <p:attrName>ppt_h</p:attrName>
                                        </p:attrNameLst>
                                      </p:cBhvr>
                                      <p:tavLst>
                                        <p:tav tm="0">
                                          <p:val>
                                            <p:strVal val="ppt_h"/>
                                          </p:val>
                                        </p:tav>
                                        <p:tav tm="100000">
                                          <p:val>
                                            <p:fltVal val="0"/>
                                          </p:val>
                                        </p:tav>
                                      </p:tavLst>
                                    </p:anim>
                                    <p:set>
                                      <p:cBhvr>
                                        <p:cTn id="458" dur="1" fill="hold">
                                          <p:stCondLst>
                                            <p:cond delay="499"/>
                                          </p:stCondLst>
                                        </p:cTn>
                                        <p:tgtEl>
                                          <p:spTgt spid="46229"/>
                                        </p:tgtEl>
                                        <p:attrNameLst>
                                          <p:attrName>style.visibility</p:attrName>
                                        </p:attrNameLst>
                                      </p:cBhvr>
                                      <p:to>
                                        <p:strVal val="hidden"/>
                                      </p:to>
                                    </p:set>
                                  </p:childTnLst>
                                </p:cTn>
                              </p:par>
                              <p:par>
                                <p:cTn id="459" presetID="23" presetClass="exit" presetSubtype="32" fill="hold" grpId="0" nodeType="withEffect">
                                  <p:stCondLst>
                                    <p:cond delay="0"/>
                                  </p:stCondLst>
                                  <p:childTnLst>
                                    <p:anim calcmode="lin" valueType="num">
                                      <p:cBhvr>
                                        <p:cTn id="460" dur="500"/>
                                        <p:tgtEl>
                                          <p:spTgt spid="46230"/>
                                        </p:tgtEl>
                                        <p:attrNameLst>
                                          <p:attrName>ppt_w</p:attrName>
                                        </p:attrNameLst>
                                      </p:cBhvr>
                                      <p:tavLst>
                                        <p:tav tm="0">
                                          <p:val>
                                            <p:strVal val="ppt_w"/>
                                          </p:val>
                                        </p:tav>
                                        <p:tav tm="100000">
                                          <p:val>
                                            <p:fltVal val="0"/>
                                          </p:val>
                                        </p:tav>
                                      </p:tavLst>
                                    </p:anim>
                                    <p:anim calcmode="lin" valueType="num">
                                      <p:cBhvr>
                                        <p:cTn id="461" dur="500"/>
                                        <p:tgtEl>
                                          <p:spTgt spid="46230"/>
                                        </p:tgtEl>
                                        <p:attrNameLst>
                                          <p:attrName>ppt_h</p:attrName>
                                        </p:attrNameLst>
                                      </p:cBhvr>
                                      <p:tavLst>
                                        <p:tav tm="0">
                                          <p:val>
                                            <p:strVal val="ppt_h"/>
                                          </p:val>
                                        </p:tav>
                                        <p:tav tm="100000">
                                          <p:val>
                                            <p:fltVal val="0"/>
                                          </p:val>
                                        </p:tav>
                                      </p:tavLst>
                                    </p:anim>
                                    <p:set>
                                      <p:cBhvr>
                                        <p:cTn id="462" dur="1" fill="hold">
                                          <p:stCondLst>
                                            <p:cond delay="499"/>
                                          </p:stCondLst>
                                        </p:cTn>
                                        <p:tgtEl>
                                          <p:spTgt spid="46230"/>
                                        </p:tgtEl>
                                        <p:attrNameLst>
                                          <p:attrName>style.visibility</p:attrName>
                                        </p:attrNameLst>
                                      </p:cBhvr>
                                      <p:to>
                                        <p:strVal val="hidden"/>
                                      </p:to>
                                    </p:set>
                                  </p:childTnLst>
                                </p:cTn>
                              </p:par>
                              <p:par>
                                <p:cTn id="463" presetID="23" presetClass="exit" presetSubtype="32" fill="hold" grpId="0" nodeType="withEffect">
                                  <p:stCondLst>
                                    <p:cond delay="0"/>
                                  </p:stCondLst>
                                  <p:childTnLst>
                                    <p:anim calcmode="lin" valueType="num">
                                      <p:cBhvr>
                                        <p:cTn id="464" dur="500"/>
                                        <p:tgtEl>
                                          <p:spTgt spid="46221"/>
                                        </p:tgtEl>
                                        <p:attrNameLst>
                                          <p:attrName>ppt_w</p:attrName>
                                        </p:attrNameLst>
                                      </p:cBhvr>
                                      <p:tavLst>
                                        <p:tav tm="0">
                                          <p:val>
                                            <p:strVal val="ppt_w"/>
                                          </p:val>
                                        </p:tav>
                                        <p:tav tm="100000">
                                          <p:val>
                                            <p:fltVal val="0"/>
                                          </p:val>
                                        </p:tav>
                                      </p:tavLst>
                                    </p:anim>
                                    <p:anim calcmode="lin" valueType="num">
                                      <p:cBhvr>
                                        <p:cTn id="465" dur="500"/>
                                        <p:tgtEl>
                                          <p:spTgt spid="46221"/>
                                        </p:tgtEl>
                                        <p:attrNameLst>
                                          <p:attrName>ppt_h</p:attrName>
                                        </p:attrNameLst>
                                      </p:cBhvr>
                                      <p:tavLst>
                                        <p:tav tm="0">
                                          <p:val>
                                            <p:strVal val="ppt_h"/>
                                          </p:val>
                                        </p:tav>
                                        <p:tav tm="100000">
                                          <p:val>
                                            <p:fltVal val="0"/>
                                          </p:val>
                                        </p:tav>
                                      </p:tavLst>
                                    </p:anim>
                                    <p:set>
                                      <p:cBhvr>
                                        <p:cTn id="466" dur="1" fill="hold">
                                          <p:stCondLst>
                                            <p:cond delay="499"/>
                                          </p:stCondLst>
                                        </p:cTn>
                                        <p:tgtEl>
                                          <p:spTgt spid="46221"/>
                                        </p:tgtEl>
                                        <p:attrNameLst>
                                          <p:attrName>style.visibility</p:attrName>
                                        </p:attrNameLst>
                                      </p:cBhvr>
                                      <p:to>
                                        <p:strVal val="hidden"/>
                                      </p:to>
                                    </p:set>
                                  </p:childTnLst>
                                </p:cTn>
                              </p:par>
                              <p:par>
                                <p:cTn id="467" presetID="23" presetClass="exit" presetSubtype="32" fill="hold" grpId="0" nodeType="withEffect">
                                  <p:stCondLst>
                                    <p:cond delay="0"/>
                                  </p:stCondLst>
                                  <p:childTnLst>
                                    <p:anim calcmode="lin" valueType="num">
                                      <p:cBhvr>
                                        <p:cTn id="468" dur="500"/>
                                        <p:tgtEl>
                                          <p:spTgt spid="46222"/>
                                        </p:tgtEl>
                                        <p:attrNameLst>
                                          <p:attrName>ppt_w</p:attrName>
                                        </p:attrNameLst>
                                      </p:cBhvr>
                                      <p:tavLst>
                                        <p:tav tm="0">
                                          <p:val>
                                            <p:strVal val="ppt_w"/>
                                          </p:val>
                                        </p:tav>
                                        <p:tav tm="100000">
                                          <p:val>
                                            <p:fltVal val="0"/>
                                          </p:val>
                                        </p:tav>
                                      </p:tavLst>
                                    </p:anim>
                                    <p:anim calcmode="lin" valueType="num">
                                      <p:cBhvr>
                                        <p:cTn id="469" dur="500"/>
                                        <p:tgtEl>
                                          <p:spTgt spid="46222"/>
                                        </p:tgtEl>
                                        <p:attrNameLst>
                                          <p:attrName>ppt_h</p:attrName>
                                        </p:attrNameLst>
                                      </p:cBhvr>
                                      <p:tavLst>
                                        <p:tav tm="0">
                                          <p:val>
                                            <p:strVal val="ppt_h"/>
                                          </p:val>
                                        </p:tav>
                                        <p:tav tm="100000">
                                          <p:val>
                                            <p:fltVal val="0"/>
                                          </p:val>
                                        </p:tav>
                                      </p:tavLst>
                                    </p:anim>
                                    <p:set>
                                      <p:cBhvr>
                                        <p:cTn id="470" dur="1" fill="hold">
                                          <p:stCondLst>
                                            <p:cond delay="499"/>
                                          </p:stCondLst>
                                        </p:cTn>
                                        <p:tgtEl>
                                          <p:spTgt spid="46222"/>
                                        </p:tgtEl>
                                        <p:attrNameLst>
                                          <p:attrName>style.visibility</p:attrName>
                                        </p:attrNameLst>
                                      </p:cBhvr>
                                      <p:to>
                                        <p:strVal val="hidden"/>
                                      </p:to>
                                    </p:set>
                                  </p:childTnLst>
                                </p:cTn>
                              </p:par>
                              <p:par>
                                <p:cTn id="471" presetID="23" presetClass="exit" presetSubtype="32" fill="hold" grpId="0" nodeType="withEffect">
                                  <p:stCondLst>
                                    <p:cond delay="0"/>
                                  </p:stCondLst>
                                  <p:childTnLst>
                                    <p:anim calcmode="lin" valueType="num">
                                      <p:cBhvr>
                                        <p:cTn id="472" dur="500"/>
                                        <p:tgtEl>
                                          <p:spTgt spid="46223"/>
                                        </p:tgtEl>
                                        <p:attrNameLst>
                                          <p:attrName>ppt_w</p:attrName>
                                        </p:attrNameLst>
                                      </p:cBhvr>
                                      <p:tavLst>
                                        <p:tav tm="0">
                                          <p:val>
                                            <p:strVal val="ppt_w"/>
                                          </p:val>
                                        </p:tav>
                                        <p:tav tm="100000">
                                          <p:val>
                                            <p:fltVal val="0"/>
                                          </p:val>
                                        </p:tav>
                                      </p:tavLst>
                                    </p:anim>
                                    <p:anim calcmode="lin" valueType="num">
                                      <p:cBhvr>
                                        <p:cTn id="473" dur="500"/>
                                        <p:tgtEl>
                                          <p:spTgt spid="46223"/>
                                        </p:tgtEl>
                                        <p:attrNameLst>
                                          <p:attrName>ppt_h</p:attrName>
                                        </p:attrNameLst>
                                      </p:cBhvr>
                                      <p:tavLst>
                                        <p:tav tm="0">
                                          <p:val>
                                            <p:strVal val="ppt_h"/>
                                          </p:val>
                                        </p:tav>
                                        <p:tav tm="100000">
                                          <p:val>
                                            <p:fltVal val="0"/>
                                          </p:val>
                                        </p:tav>
                                      </p:tavLst>
                                    </p:anim>
                                    <p:set>
                                      <p:cBhvr>
                                        <p:cTn id="474" dur="1" fill="hold">
                                          <p:stCondLst>
                                            <p:cond delay="499"/>
                                          </p:stCondLst>
                                        </p:cTn>
                                        <p:tgtEl>
                                          <p:spTgt spid="46223"/>
                                        </p:tgtEl>
                                        <p:attrNameLst>
                                          <p:attrName>style.visibility</p:attrName>
                                        </p:attrNameLst>
                                      </p:cBhvr>
                                      <p:to>
                                        <p:strVal val="hidden"/>
                                      </p:to>
                                    </p:set>
                                  </p:childTnLst>
                                </p:cTn>
                              </p:par>
                              <p:par>
                                <p:cTn id="475" presetID="23" presetClass="exit" presetSubtype="32" fill="hold" grpId="0" nodeType="withEffect">
                                  <p:stCondLst>
                                    <p:cond delay="0"/>
                                  </p:stCondLst>
                                  <p:childTnLst>
                                    <p:anim calcmode="lin" valueType="num">
                                      <p:cBhvr>
                                        <p:cTn id="476" dur="500"/>
                                        <p:tgtEl>
                                          <p:spTgt spid="46224"/>
                                        </p:tgtEl>
                                        <p:attrNameLst>
                                          <p:attrName>ppt_w</p:attrName>
                                        </p:attrNameLst>
                                      </p:cBhvr>
                                      <p:tavLst>
                                        <p:tav tm="0">
                                          <p:val>
                                            <p:strVal val="ppt_w"/>
                                          </p:val>
                                        </p:tav>
                                        <p:tav tm="100000">
                                          <p:val>
                                            <p:fltVal val="0"/>
                                          </p:val>
                                        </p:tav>
                                      </p:tavLst>
                                    </p:anim>
                                    <p:anim calcmode="lin" valueType="num">
                                      <p:cBhvr>
                                        <p:cTn id="477" dur="500"/>
                                        <p:tgtEl>
                                          <p:spTgt spid="46224"/>
                                        </p:tgtEl>
                                        <p:attrNameLst>
                                          <p:attrName>ppt_h</p:attrName>
                                        </p:attrNameLst>
                                      </p:cBhvr>
                                      <p:tavLst>
                                        <p:tav tm="0">
                                          <p:val>
                                            <p:strVal val="ppt_h"/>
                                          </p:val>
                                        </p:tav>
                                        <p:tav tm="100000">
                                          <p:val>
                                            <p:fltVal val="0"/>
                                          </p:val>
                                        </p:tav>
                                      </p:tavLst>
                                    </p:anim>
                                    <p:set>
                                      <p:cBhvr>
                                        <p:cTn id="478" dur="1" fill="hold">
                                          <p:stCondLst>
                                            <p:cond delay="499"/>
                                          </p:stCondLst>
                                        </p:cTn>
                                        <p:tgtEl>
                                          <p:spTgt spid="46224"/>
                                        </p:tgtEl>
                                        <p:attrNameLst>
                                          <p:attrName>style.visibility</p:attrName>
                                        </p:attrNameLst>
                                      </p:cBhvr>
                                      <p:to>
                                        <p:strVal val="hidden"/>
                                      </p:to>
                                    </p:set>
                                  </p:childTnLst>
                                </p:cTn>
                              </p:par>
                              <p:par>
                                <p:cTn id="479" presetID="23" presetClass="exit" presetSubtype="32" fill="hold" grpId="0" nodeType="withEffect">
                                  <p:stCondLst>
                                    <p:cond delay="0"/>
                                  </p:stCondLst>
                                  <p:childTnLst>
                                    <p:anim calcmode="lin" valueType="num">
                                      <p:cBhvr>
                                        <p:cTn id="480" dur="500"/>
                                        <p:tgtEl>
                                          <p:spTgt spid="46225"/>
                                        </p:tgtEl>
                                        <p:attrNameLst>
                                          <p:attrName>ppt_w</p:attrName>
                                        </p:attrNameLst>
                                      </p:cBhvr>
                                      <p:tavLst>
                                        <p:tav tm="0">
                                          <p:val>
                                            <p:strVal val="ppt_w"/>
                                          </p:val>
                                        </p:tav>
                                        <p:tav tm="100000">
                                          <p:val>
                                            <p:fltVal val="0"/>
                                          </p:val>
                                        </p:tav>
                                      </p:tavLst>
                                    </p:anim>
                                    <p:anim calcmode="lin" valueType="num">
                                      <p:cBhvr>
                                        <p:cTn id="481" dur="500"/>
                                        <p:tgtEl>
                                          <p:spTgt spid="46225"/>
                                        </p:tgtEl>
                                        <p:attrNameLst>
                                          <p:attrName>ppt_h</p:attrName>
                                        </p:attrNameLst>
                                      </p:cBhvr>
                                      <p:tavLst>
                                        <p:tav tm="0">
                                          <p:val>
                                            <p:strVal val="ppt_h"/>
                                          </p:val>
                                        </p:tav>
                                        <p:tav tm="100000">
                                          <p:val>
                                            <p:fltVal val="0"/>
                                          </p:val>
                                        </p:tav>
                                      </p:tavLst>
                                    </p:anim>
                                    <p:set>
                                      <p:cBhvr>
                                        <p:cTn id="482" dur="1" fill="hold">
                                          <p:stCondLst>
                                            <p:cond delay="499"/>
                                          </p:stCondLst>
                                        </p:cTn>
                                        <p:tgtEl>
                                          <p:spTgt spid="46225"/>
                                        </p:tgtEl>
                                        <p:attrNameLst>
                                          <p:attrName>style.visibility</p:attrName>
                                        </p:attrNameLst>
                                      </p:cBhvr>
                                      <p:to>
                                        <p:strVal val="hidden"/>
                                      </p:to>
                                    </p:set>
                                  </p:childTnLst>
                                </p:cTn>
                              </p:par>
                              <p:par>
                                <p:cTn id="483" presetID="23" presetClass="exit" presetSubtype="32" fill="hold" grpId="0" nodeType="withEffect">
                                  <p:stCondLst>
                                    <p:cond delay="0"/>
                                  </p:stCondLst>
                                  <p:childTnLst>
                                    <p:anim calcmode="lin" valueType="num">
                                      <p:cBhvr>
                                        <p:cTn id="484" dur="500"/>
                                        <p:tgtEl>
                                          <p:spTgt spid="46208"/>
                                        </p:tgtEl>
                                        <p:attrNameLst>
                                          <p:attrName>ppt_w</p:attrName>
                                        </p:attrNameLst>
                                      </p:cBhvr>
                                      <p:tavLst>
                                        <p:tav tm="0">
                                          <p:val>
                                            <p:strVal val="ppt_w"/>
                                          </p:val>
                                        </p:tav>
                                        <p:tav tm="100000">
                                          <p:val>
                                            <p:fltVal val="0"/>
                                          </p:val>
                                        </p:tav>
                                      </p:tavLst>
                                    </p:anim>
                                    <p:anim calcmode="lin" valueType="num">
                                      <p:cBhvr>
                                        <p:cTn id="485" dur="500"/>
                                        <p:tgtEl>
                                          <p:spTgt spid="46208"/>
                                        </p:tgtEl>
                                        <p:attrNameLst>
                                          <p:attrName>ppt_h</p:attrName>
                                        </p:attrNameLst>
                                      </p:cBhvr>
                                      <p:tavLst>
                                        <p:tav tm="0">
                                          <p:val>
                                            <p:strVal val="ppt_h"/>
                                          </p:val>
                                        </p:tav>
                                        <p:tav tm="100000">
                                          <p:val>
                                            <p:fltVal val="0"/>
                                          </p:val>
                                        </p:tav>
                                      </p:tavLst>
                                    </p:anim>
                                    <p:set>
                                      <p:cBhvr>
                                        <p:cTn id="486" dur="1" fill="hold">
                                          <p:stCondLst>
                                            <p:cond delay="499"/>
                                          </p:stCondLst>
                                        </p:cTn>
                                        <p:tgtEl>
                                          <p:spTgt spid="46208"/>
                                        </p:tgtEl>
                                        <p:attrNameLst>
                                          <p:attrName>style.visibility</p:attrName>
                                        </p:attrNameLst>
                                      </p:cBhvr>
                                      <p:to>
                                        <p:strVal val="hidden"/>
                                      </p:to>
                                    </p:set>
                                  </p:childTnLst>
                                </p:cTn>
                              </p:par>
                            </p:childTnLst>
                          </p:cTn>
                        </p:par>
                        <p:par>
                          <p:cTn id="487" fill="hold">
                            <p:stCondLst>
                              <p:cond delay="500"/>
                            </p:stCondLst>
                            <p:childTnLst>
                              <p:par>
                                <p:cTn id="488" presetID="23" presetClass="exit" presetSubtype="32" fill="hold" grpId="1" nodeType="afterEffect">
                                  <p:stCondLst>
                                    <p:cond delay="0"/>
                                  </p:stCondLst>
                                  <p:childTnLst>
                                    <p:anim calcmode="lin" valueType="num">
                                      <p:cBhvr>
                                        <p:cTn id="489" dur="500"/>
                                        <p:tgtEl>
                                          <p:spTgt spid="46251"/>
                                        </p:tgtEl>
                                        <p:attrNameLst>
                                          <p:attrName>ppt_w</p:attrName>
                                        </p:attrNameLst>
                                      </p:cBhvr>
                                      <p:tavLst>
                                        <p:tav tm="0">
                                          <p:val>
                                            <p:strVal val="ppt_w"/>
                                          </p:val>
                                        </p:tav>
                                        <p:tav tm="100000">
                                          <p:val>
                                            <p:fltVal val="0"/>
                                          </p:val>
                                        </p:tav>
                                      </p:tavLst>
                                    </p:anim>
                                    <p:anim calcmode="lin" valueType="num">
                                      <p:cBhvr>
                                        <p:cTn id="490" dur="500"/>
                                        <p:tgtEl>
                                          <p:spTgt spid="46251"/>
                                        </p:tgtEl>
                                        <p:attrNameLst>
                                          <p:attrName>ppt_h</p:attrName>
                                        </p:attrNameLst>
                                      </p:cBhvr>
                                      <p:tavLst>
                                        <p:tav tm="0">
                                          <p:val>
                                            <p:strVal val="ppt_h"/>
                                          </p:val>
                                        </p:tav>
                                        <p:tav tm="100000">
                                          <p:val>
                                            <p:fltVal val="0"/>
                                          </p:val>
                                        </p:tav>
                                      </p:tavLst>
                                    </p:anim>
                                    <p:set>
                                      <p:cBhvr>
                                        <p:cTn id="491" dur="1" fill="hold">
                                          <p:stCondLst>
                                            <p:cond delay="499"/>
                                          </p:stCondLst>
                                        </p:cTn>
                                        <p:tgtEl>
                                          <p:spTgt spid="46251"/>
                                        </p:tgtEl>
                                        <p:attrNameLst>
                                          <p:attrName>style.visibility</p:attrName>
                                        </p:attrNameLst>
                                      </p:cBhvr>
                                      <p:to>
                                        <p:strVal val="hidden"/>
                                      </p:to>
                                    </p:set>
                                  </p:childTnLst>
                                </p:cTn>
                              </p:par>
                            </p:childTnLst>
                          </p:cTn>
                        </p:par>
                      </p:childTnLst>
                    </p:cTn>
                  </p:par>
                </p:childTnLst>
              </p:cTn>
              <p:nextCondLst>
                <p:cond evt="onClick" delay="0">
                  <p:tgtEl>
                    <p:spTgt spid="46240"/>
                  </p:tgtEl>
                </p:cond>
              </p:nextCondLst>
            </p:seq>
            <p:seq concurrent="1" nextAc="seek">
              <p:cTn id="492" restart="whenNotActive" fill="hold" evtFilter="cancelBubble" nodeType="interactiveSeq">
                <p:stCondLst>
                  <p:cond evt="onClick" delay="0">
                    <p:tgtEl>
                      <p:spTgt spid="46239"/>
                    </p:tgtEl>
                  </p:cond>
                </p:stCondLst>
                <p:endSync evt="end" delay="0">
                  <p:rtn val="all"/>
                </p:endSync>
                <p:childTnLst>
                  <p:par>
                    <p:cTn id="493" fill="hold">
                      <p:stCondLst>
                        <p:cond delay="0"/>
                      </p:stCondLst>
                      <p:childTnLst>
                        <p:par>
                          <p:cTn id="494" fill="hold">
                            <p:stCondLst>
                              <p:cond delay="0"/>
                            </p:stCondLst>
                            <p:childTnLst>
                              <p:par>
                                <p:cTn id="495" presetID="23" presetClass="entr" presetSubtype="16" fill="hold" grpId="0" nodeType="clickEffect">
                                  <p:stCondLst>
                                    <p:cond delay="0"/>
                                  </p:stCondLst>
                                  <p:childTnLst>
                                    <p:set>
                                      <p:cBhvr>
                                        <p:cTn id="496" dur="1" fill="hold">
                                          <p:stCondLst>
                                            <p:cond delay="0"/>
                                          </p:stCondLst>
                                        </p:cTn>
                                        <p:tgtEl>
                                          <p:spTgt spid="46252"/>
                                        </p:tgtEl>
                                        <p:attrNameLst>
                                          <p:attrName>style.visibility</p:attrName>
                                        </p:attrNameLst>
                                      </p:cBhvr>
                                      <p:to>
                                        <p:strVal val="visible"/>
                                      </p:to>
                                    </p:set>
                                    <p:anim calcmode="lin" valueType="num">
                                      <p:cBhvr>
                                        <p:cTn id="497" dur="500" fill="hold"/>
                                        <p:tgtEl>
                                          <p:spTgt spid="46252"/>
                                        </p:tgtEl>
                                        <p:attrNameLst>
                                          <p:attrName>ppt_w</p:attrName>
                                        </p:attrNameLst>
                                      </p:cBhvr>
                                      <p:tavLst>
                                        <p:tav tm="0">
                                          <p:val>
                                            <p:fltVal val="0"/>
                                          </p:val>
                                        </p:tav>
                                        <p:tav tm="100000">
                                          <p:val>
                                            <p:strVal val="#ppt_w"/>
                                          </p:val>
                                        </p:tav>
                                      </p:tavLst>
                                    </p:anim>
                                    <p:anim calcmode="lin" valueType="num">
                                      <p:cBhvr>
                                        <p:cTn id="498" dur="500" fill="hold"/>
                                        <p:tgtEl>
                                          <p:spTgt spid="46252"/>
                                        </p:tgtEl>
                                        <p:attrNameLst>
                                          <p:attrName>ppt_h</p:attrName>
                                        </p:attrNameLst>
                                      </p:cBhvr>
                                      <p:tavLst>
                                        <p:tav tm="0">
                                          <p:val>
                                            <p:fltVal val="0"/>
                                          </p:val>
                                        </p:tav>
                                        <p:tav tm="100000">
                                          <p:val>
                                            <p:strVal val="#ppt_h"/>
                                          </p:val>
                                        </p:tav>
                                      </p:tavLst>
                                    </p:anim>
                                  </p:childTnLst>
                                </p:cTn>
                              </p:par>
                              <p:par>
                                <p:cTn id="499" presetID="1" presetClass="emph" presetSubtype="2" fill="hold" nodeType="withEffect">
                                  <p:stCondLst>
                                    <p:cond delay="0"/>
                                  </p:stCondLst>
                                  <p:childTnLst>
                                    <p:animClr clrSpc="rgb" dir="cw">
                                      <p:cBhvr>
                                        <p:cTn id="500" dur="2000" fill="hold"/>
                                        <p:tgtEl>
                                          <p:spTgt spid="46191"/>
                                        </p:tgtEl>
                                        <p:attrNameLst>
                                          <p:attrName>fillcolor</p:attrName>
                                        </p:attrNameLst>
                                      </p:cBhvr>
                                      <p:to>
                                        <a:schemeClr val="accent2"/>
                                      </p:to>
                                    </p:animClr>
                                    <p:set>
                                      <p:cBhvr>
                                        <p:cTn id="501" dur="2000" fill="hold"/>
                                        <p:tgtEl>
                                          <p:spTgt spid="46191"/>
                                        </p:tgtEl>
                                        <p:attrNameLst>
                                          <p:attrName>fill.type</p:attrName>
                                        </p:attrNameLst>
                                      </p:cBhvr>
                                      <p:to>
                                        <p:strVal val="solid"/>
                                      </p:to>
                                    </p:set>
                                    <p:set>
                                      <p:cBhvr>
                                        <p:cTn id="502" dur="2000" fill="hold"/>
                                        <p:tgtEl>
                                          <p:spTgt spid="46191"/>
                                        </p:tgtEl>
                                        <p:attrNameLst>
                                          <p:attrName>fill.on</p:attrName>
                                        </p:attrNameLst>
                                      </p:cBhvr>
                                      <p:to>
                                        <p:strVal val="true"/>
                                      </p:to>
                                    </p:set>
                                  </p:childTnLst>
                                </p:cTn>
                              </p:par>
                              <p:par>
                                <p:cTn id="503" presetID="1" presetClass="emph" presetSubtype="2" fill="hold" nodeType="withEffect">
                                  <p:stCondLst>
                                    <p:cond delay="0"/>
                                  </p:stCondLst>
                                  <p:childTnLst>
                                    <p:animClr clrSpc="rgb" dir="cw">
                                      <p:cBhvr>
                                        <p:cTn id="504" dur="2000" fill="hold"/>
                                        <p:tgtEl>
                                          <p:spTgt spid="46206"/>
                                        </p:tgtEl>
                                        <p:attrNameLst>
                                          <p:attrName>fillcolor</p:attrName>
                                        </p:attrNameLst>
                                      </p:cBhvr>
                                      <p:to>
                                        <a:schemeClr val="accent2"/>
                                      </p:to>
                                    </p:animClr>
                                    <p:set>
                                      <p:cBhvr>
                                        <p:cTn id="505" dur="2000" fill="hold"/>
                                        <p:tgtEl>
                                          <p:spTgt spid="46206"/>
                                        </p:tgtEl>
                                        <p:attrNameLst>
                                          <p:attrName>fill.type</p:attrName>
                                        </p:attrNameLst>
                                      </p:cBhvr>
                                      <p:to>
                                        <p:strVal val="solid"/>
                                      </p:to>
                                    </p:set>
                                    <p:set>
                                      <p:cBhvr>
                                        <p:cTn id="506" dur="2000" fill="hold"/>
                                        <p:tgtEl>
                                          <p:spTgt spid="46206"/>
                                        </p:tgtEl>
                                        <p:attrNameLst>
                                          <p:attrName>fill.on</p:attrName>
                                        </p:attrNameLst>
                                      </p:cBhvr>
                                      <p:to>
                                        <p:strVal val="true"/>
                                      </p:to>
                                    </p:set>
                                  </p:childTnLst>
                                </p:cTn>
                              </p:par>
                              <p:par>
                                <p:cTn id="507" presetID="1" presetClass="emph" presetSubtype="2" fill="hold" nodeType="withEffect">
                                  <p:stCondLst>
                                    <p:cond delay="0"/>
                                  </p:stCondLst>
                                  <p:childTnLst>
                                    <p:animClr clrSpc="rgb" dir="cw">
                                      <p:cBhvr>
                                        <p:cTn id="508" dur="2000" fill="hold"/>
                                        <p:tgtEl>
                                          <p:spTgt spid="46207"/>
                                        </p:tgtEl>
                                        <p:attrNameLst>
                                          <p:attrName>fillcolor</p:attrName>
                                        </p:attrNameLst>
                                      </p:cBhvr>
                                      <p:to>
                                        <a:schemeClr val="accent2"/>
                                      </p:to>
                                    </p:animClr>
                                    <p:set>
                                      <p:cBhvr>
                                        <p:cTn id="509" dur="2000" fill="hold"/>
                                        <p:tgtEl>
                                          <p:spTgt spid="46207"/>
                                        </p:tgtEl>
                                        <p:attrNameLst>
                                          <p:attrName>fill.type</p:attrName>
                                        </p:attrNameLst>
                                      </p:cBhvr>
                                      <p:to>
                                        <p:strVal val="solid"/>
                                      </p:to>
                                    </p:set>
                                    <p:set>
                                      <p:cBhvr>
                                        <p:cTn id="510" dur="2000" fill="hold"/>
                                        <p:tgtEl>
                                          <p:spTgt spid="46207"/>
                                        </p:tgtEl>
                                        <p:attrNameLst>
                                          <p:attrName>fill.on</p:attrName>
                                        </p:attrNameLst>
                                      </p:cBhvr>
                                      <p:to>
                                        <p:strVal val="true"/>
                                      </p:to>
                                    </p:set>
                                  </p:childTnLst>
                                </p:cTn>
                              </p:par>
                              <p:par>
                                <p:cTn id="511" presetID="1" presetClass="emph" presetSubtype="2" fill="hold" nodeType="withEffect">
                                  <p:stCondLst>
                                    <p:cond delay="0"/>
                                  </p:stCondLst>
                                  <p:childTnLst>
                                    <p:animClr clrSpc="rgb" dir="cw">
                                      <p:cBhvr>
                                        <p:cTn id="512" dur="2000" fill="hold"/>
                                        <p:tgtEl>
                                          <p:spTgt spid="46236"/>
                                        </p:tgtEl>
                                        <p:attrNameLst>
                                          <p:attrName>fillcolor</p:attrName>
                                        </p:attrNameLst>
                                      </p:cBhvr>
                                      <p:to>
                                        <a:schemeClr val="accent2"/>
                                      </p:to>
                                    </p:animClr>
                                    <p:set>
                                      <p:cBhvr>
                                        <p:cTn id="513" dur="2000" fill="hold"/>
                                        <p:tgtEl>
                                          <p:spTgt spid="46236"/>
                                        </p:tgtEl>
                                        <p:attrNameLst>
                                          <p:attrName>fill.type</p:attrName>
                                        </p:attrNameLst>
                                      </p:cBhvr>
                                      <p:to>
                                        <p:strVal val="solid"/>
                                      </p:to>
                                    </p:set>
                                    <p:set>
                                      <p:cBhvr>
                                        <p:cTn id="514" dur="2000" fill="hold"/>
                                        <p:tgtEl>
                                          <p:spTgt spid="46236"/>
                                        </p:tgtEl>
                                        <p:attrNameLst>
                                          <p:attrName>fill.on</p:attrName>
                                        </p:attrNameLst>
                                      </p:cBhvr>
                                      <p:to>
                                        <p:strVal val="true"/>
                                      </p:to>
                                    </p:set>
                                  </p:childTnLst>
                                </p:cTn>
                              </p:par>
                              <p:par>
                                <p:cTn id="515" presetID="1" presetClass="emph" presetSubtype="2" fill="hold" nodeType="withEffect">
                                  <p:stCondLst>
                                    <p:cond delay="0"/>
                                  </p:stCondLst>
                                  <p:childTnLst>
                                    <p:animClr clrSpc="rgb" dir="cw">
                                      <p:cBhvr>
                                        <p:cTn id="516" dur="2000" fill="hold"/>
                                        <p:tgtEl>
                                          <p:spTgt spid="46237"/>
                                        </p:tgtEl>
                                        <p:attrNameLst>
                                          <p:attrName>fillcolor</p:attrName>
                                        </p:attrNameLst>
                                      </p:cBhvr>
                                      <p:to>
                                        <a:schemeClr val="accent2"/>
                                      </p:to>
                                    </p:animClr>
                                    <p:set>
                                      <p:cBhvr>
                                        <p:cTn id="517" dur="2000" fill="hold"/>
                                        <p:tgtEl>
                                          <p:spTgt spid="46237"/>
                                        </p:tgtEl>
                                        <p:attrNameLst>
                                          <p:attrName>fill.type</p:attrName>
                                        </p:attrNameLst>
                                      </p:cBhvr>
                                      <p:to>
                                        <p:strVal val="solid"/>
                                      </p:to>
                                    </p:set>
                                    <p:set>
                                      <p:cBhvr>
                                        <p:cTn id="518" dur="2000" fill="hold"/>
                                        <p:tgtEl>
                                          <p:spTgt spid="46237"/>
                                        </p:tgtEl>
                                        <p:attrNameLst>
                                          <p:attrName>fill.on</p:attrName>
                                        </p:attrNameLst>
                                      </p:cBhvr>
                                      <p:to>
                                        <p:strVal val="true"/>
                                      </p:to>
                                    </p:set>
                                  </p:childTnLst>
                                </p:cTn>
                              </p:par>
                              <p:par>
                                <p:cTn id="519" presetID="1" presetClass="emph" presetSubtype="2" fill="hold" nodeType="withEffect">
                                  <p:stCondLst>
                                    <p:cond delay="0"/>
                                  </p:stCondLst>
                                  <p:childTnLst>
                                    <p:animClr clrSpc="rgb" dir="cw">
                                      <p:cBhvr>
                                        <p:cTn id="520" dur="2000" fill="hold"/>
                                        <p:tgtEl>
                                          <p:spTgt spid="46231"/>
                                        </p:tgtEl>
                                        <p:attrNameLst>
                                          <p:attrName>fillcolor</p:attrName>
                                        </p:attrNameLst>
                                      </p:cBhvr>
                                      <p:to>
                                        <a:schemeClr val="accent2"/>
                                      </p:to>
                                    </p:animClr>
                                    <p:set>
                                      <p:cBhvr>
                                        <p:cTn id="521" dur="2000" fill="hold"/>
                                        <p:tgtEl>
                                          <p:spTgt spid="46231"/>
                                        </p:tgtEl>
                                        <p:attrNameLst>
                                          <p:attrName>fill.type</p:attrName>
                                        </p:attrNameLst>
                                      </p:cBhvr>
                                      <p:to>
                                        <p:strVal val="solid"/>
                                      </p:to>
                                    </p:set>
                                    <p:set>
                                      <p:cBhvr>
                                        <p:cTn id="522" dur="2000" fill="hold"/>
                                        <p:tgtEl>
                                          <p:spTgt spid="46231"/>
                                        </p:tgtEl>
                                        <p:attrNameLst>
                                          <p:attrName>fill.on</p:attrName>
                                        </p:attrNameLst>
                                      </p:cBhvr>
                                      <p:to>
                                        <p:strVal val="true"/>
                                      </p:to>
                                    </p:set>
                                  </p:childTnLst>
                                </p:cTn>
                              </p:par>
                              <p:par>
                                <p:cTn id="523" presetID="1" presetClass="emph" presetSubtype="2" fill="hold" nodeType="withEffect">
                                  <p:stCondLst>
                                    <p:cond delay="0"/>
                                  </p:stCondLst>
                                  <p:childTnLst>
                                    <p:animClr clrSpc="rgb" dir="cw">
                                      <p:cBhvr>
                                        <p:cTn id="524" dur="2000" fill="hold"/>
                                        <p:tgtEl>
                                          <p:spTgt spid="46232"/>
                                        </p:tgtEl>
                                        <p:attrNameLst>
                                          <p:attrName>fillcolor</p:attrName>
                                        </p:attrNameLst>
                                      </p:cBhvr>
                                      <p:to>
                                        <a:schemeClr val="accent2"/>
                                      </p:to>
                                    </p:animClr>
                                    <p:set>
                                      <p:cBhvr>
                                        <p:cTn id="525" dur="2000" fill="hold"/>
                                        <p:tgtEl>
                                          <p:spTgt spid="46232"/>
                                        </p:tgtEl>
                                        <p:attrNameLst>
                                          <p:attrName>fill.type</p:attrName>
                                        </p:attrNameLst>
                                      </p:cBhvr>
                                      <p:to>
                                        <p:strVal val="solid"/>
                                      </p:to>
                                    </p:set>
                                    <p:set>
                                      <p:cBhvr>
                                        <p:cTn id="526" dur="2000" fill="hold"/>
                                        <p:tgtEl>
                                          <p:spTgt spid="46232"/>
                                        </p:tgtEl>
                                        <p:attrNameLst>
                                          <p:attrName>fill.on</p:attrName>
                                        </p:attrNameLst>
                                      </p:cBhvr>
                                      <p:to>
                                        <p:strVal val="true"/>
                                      </p:to>
                                    </p:set>
                                  </p:childTnLst>
                                </p:cTn>
                              </p:par>
                              <p:par>
                                <p:cTn id="527" presetID="1" presetClass="emph" presetSubtype="2" fill="hold" nodeType="withEffect">
                                  <p:stCondLst>
                                    <p:cond delay="0"/>
                                  </p:stCondLst>
                                  <p:childTnLst>
                                    <p:animClr clrSpc="rgb" dir="cw">
                                      <p:cBhvr>
                                        <p:cTn id="528" dur="2000" fill="hold"/>
                                        <p:tgtEl>
                                          <p:spTgt spid="46234"/>
                                        </p:tgtEl>
                                        <p:attrNameLst>
                                          <p:attrName>fillcolor</p:attrName>
                                        </p:attrNameLst>
                                      </p:cBhvr>
                                      <p:to>
                                        <a:schemeClr val="accent2"/>
                                      </p:to>
                                    </p:animClr>
                                    <p:set>
                                      <p:cBhvr>
                                        <p:cTn id="529" dur="2000" fill="hold"/>
                                        <p:tgtEl>
                                          <p:spTgt spid="46234"/>
                                        </p:tgtEl>
                                        <p:attrNameLst>
                                          <p:attrName>fill.type</p:attrName>
                                        </p:attrNameLst>
                                      </p:cBhvr>
                                      <p:to>
                                        <p:strVal val="solid"/>
                                      </p:to>
                                    </p:set>
                                    <p:set>
                                      <p:cBhvr>
                                        <p:cTn id="530" dur="2000" fill="hold"/>
                                        <p:tgtEl>
                                          <p:spTgt spid="46234"/>
                                        </p:tgtEl>
                                        <p:attrNameLst>
                                          <p:attrName>fill.on</p:attrName>
                                        </p:attrNameLst>
                                      </p:cBhvr>
                                      <p:to>
                                        <p:strVal val="true"/>
                                      </p:to>
                                    </p:set>
                                  </p:childTnLst>
                                </p:cTn>
                              </p:par>
                              <p:par>
                                <p:cTn id="531" presetID="1" presetClass="emph" presetSubtype="2" fill="hold" nodeType="withEffect">
                                  <p:stCondLst>
                                    <p:cond delay="0"/>
                                  </p:stCondLst>
                                  <p:childTnLst>
                                    <p:animClr clrSpc="rgb" dir="cw">
                                      <p:cBhvr>
                                        <p:cTn id="532" dur="2000" fill="hold"/>
                                        <p:tgtEl>
                                          <p:spTgt spid="46235"/>
                                        </p:tgtEl>
                                        <p:attrNameLst>
                                          <p:attrName>fillcolor</p:attrName>
                                        </p:attrNameLst>
                                      </p:cBhvr>
                                      <p:to>
                                        <a:schemeClr val="accent2"/>
                                      </p:to>
                                    </p:animClr>
                                    <p:set>
                                      <p:cBhvr>
                                        <p:cTn id="533" dur="2000" fill="hold"/>
                                        <p:tgtEl>
                                          <p:spTgt spid="46235"/>
                                        </p:tgtEl>
                                        <p:attrNameLst>
                                          <p:attrName>fill.type</p:attrName>
                                        </p:attrNameLst>
                                      </p:cBhvr>
                                      <p:to>
                                        <p:strVal val="solid"/>
                                      </p:to>
                                    </p:set>
                                    <p:set>
                                      <p:cBhvr>
                                        <p:cTn id="534" dur="2000" fill="hold"/>
                                        <p:tgtEl>
                                          <p:spTgt spid="46235"/>
                                        </p:tgtEl>
                                        <p:attrNameLst>
                                          <p:attrName>fill.on</p:attrName>
                                        </p:attrNameLst>
                                      </p:cBhvr>
                                      <p:to>
                                        <p:strVal val="true"/>
                                      </p:to>
                                    </p:set>
                                  </p:childTnLst>
                                </p:cTn>
                              </p:par>
                              <p:par>
                                <p:cTn id="535" presetID="1" presetClass="emph" presetSubtype="2" fill="hold" nodeType="withEffect">
                                  <p:stCondLst>
                                    <p:cond delay="0"/>
                                  </p:stCondLst>
                                  <p:childTnLst>
                                    <p:animClr clrSpc="rgb" dir="cw">
                                      <p:cBhvr>
                                        <p:cTn id="536" dur="2000" fill="hold"/>
                                        <p:tgtEl>
                                          <p:spTgt spid="46220"/>
                                        </p:tgtEl>
                                        <p:attrNameLst>
                                          <p:attrName>fillcolor</p:attrName>
                                        </p:attrNameLst>
                                      </p:cBhvr>
                                      <p:to>
                                        <a:schemeClr val="accent2"/>
                                      </p:to>
                                    </p:animClr>
                                    <p:set>
                                      <p:cBhvr>
                                        <p:cTn id="537" dur="2000" fill="hold"/>
                                        <p:tgtEl>
                                          <p:spTgt spid="46220"/>
                                        </p:tgtEl>
                                        <p:attrNameLst>
                                          <p:attrName>fill.type</p:attrName>
                                        </p:attrNameLst>
                                      </p:cBhvr>
                                      <p:to>
                                        <p:strVal val="solid"/>
                                      </p:to>
                                    </p:set>
                                    <p:set>
                                      <p:cBhvr>
                                        <p:cTn id="538" dur="2000" fill="hold"/>
                                        <p:tgtEl>
                                          <p:spTgt spid="46220"/>
                                        </p:tgtEl>
                                        <p:attrNameLst>
                                          <p:attrName>fill.on</p:attrName>
                                        </p:attrNameLst>
                                      </p:cBhvr>
                                      <p:to>
                                        <p:strVal val="true"/>
                                      </p:to>
                                    </p:set>
                                  </p:childTnLst>
                                </p:cTn>
                              </p:par>
                            </p:childTnLst>
                          </p:cTn>
                        </p:par>
                      </p:childTnLst>
                    </p:cTn>
                  </p:par>
                  <p:par>
                    <p:cTn id="539" fill="hold">
                      <p:stCondLst>
                        <p:cond delay="indefinite"/>
                      </p:stCondLst>
                      <p:childTnLst>
                        <p:par>
                          <p:cTn id="540" fill="hold">
                            <p:stCondLst>
                              <p:cond delay="0"/>
                            </p:stCondLst>
                            <p:childTnLst>
                              <p:par>
                                <p:cTn id="541" presetID="23" presetClass="exit" presetSubtype="32" fill="hold" grpId="0" nodeType="clickEffect">
                                  <p:stCondLst>
                                    <p:cond delay="0"/>
                                  </p:stCondLst>
                                  <p:childTnLst>
                                    <p:anim calcmode="lin" valueType="num">
                                      <p:cBhvr>
                                        <p:cTn id="542" dur="500"/>
                                        <p:tgtEl>
                                          <p:spTgt spid="46191"/>
                                        </p:tgtEl>
                                        <p:attrNameLst>
                                          <p:attrName>ppt_w</p:attrName>
                                        </p:attrNameLst>
                                      </p:cBhvr>
                                      <p:tavLst>
                                        <p:tav tm="0">
                                          <p:val>
                                            <p:strVal val="ppt_w"/>
                                          </p:val>
                                        </p:tav>
                                        <p:tav tm="100000">
                                          <p:val>
                                            <p:fltVal val="0"/>
                                          </p:val>
                                        </p:tav>
                                      </p:tavLst>
                                    </p:anim>
                                    <p:anim calcmode="lin" valueType="num">
                                      <p:cBhvr>
                                        <p:cTn id="543" dur="500"/>
                                        <p:tgtEl>
                                          <p:spTgt spid="46191"/>
                                        </p:tgtEl>
                                        <p:attrNameLst>
                                          <p:attrName>ppt_h</p:attrName>
                                        </p:attrNameLst>
                                      </p:cBhvr>
                                      <p:tavLst>
                                        <p:tav tm="0">
                                          <p:val>
                                            <p:strVal val="ppt_h"/>
                                          </p:val>
                                        </p:tav>
                                        <p:tav tm="100000">
                                          <p:val>
                                            <p:fltVal val="0"/>
                                          </p:val>
                                        </p:tav>
                                      </p:tavLst>
                                    </p:anim>
                                    <p:set>
                                      <p:cBhvr>
                                        <p:cTn id="544" dur="1" fill="hold">
                                          <p:stCondLst>
                                            <p:cond delay="499"/>
                                          </p:stCondLst>
                                        </p:cTn>
                                        <p:tgtEl>
                                          <p:spTgt spid="46191"/>
                                        </p:tgtEl>
                                        <p:attrNameLst>
                                          <p:attrName>style.visibility</p:attrName>
                                        </p:attrNameLst>
                                      </p:cBhvr>
                                      <p:to>
                                        <p:strVal val="hidden"/>
                                      </p:to>
                                    </p:set>
                                  </p:childTnLst>
                                </p:cTn>
                              </p:par>
                              <p:par>
                                <p:cTn id="545" presetID="23" presetClass="exit" presetSubtype="32" fill="hold" grpId="0" nodeType="withEffect">
                                  <p:stCondLst>
                                    <p:cond delay="0"/>
                                  </p:stCondLst>
                                  <p:childTnLst>
                                    <p:anim calcmode="lin" valueType="num">
                                      <p:cBhvr>
                                        <p:cTn id="546" dur="500"/>
                                        <p:tgtEl>
                                          <p:spTgt spid="46206"/>
                                        </p:tgtEl>
                                        <p:attrNameLst>
                                          <p:attrName>ppt_w</p:attrName>
                                        </p:attrNameLst>
                                      </p:cBhvr>
                                      <p:tavLst>
                                        <p:tav tm="0">
                                          <p:val>
                                            <p:strVal val="ppt_w"/>
                                          </p:val>
                                        </p:tav>
                                        <p:tav tm="100000">
                                          <p:val>
                                            <p:fltVal val="0"/>
                                          </p:val>
                                        </p:tav>
                                      </p:tavLst>
                                    </p:anim>
                                    <p:anim calcmode="lin" valueType="num">
                                      <p:cBhvr>
                                        <p:cTn id="547" dur="500"/>
                                        <p:tgtEl>
                                          <p:spTgt spid="46206"/>
                                        </p:tgtEl>
                                        <p:attrNameLst>
                                          <p:attrName>ppt_h</p:attrName>
                                        </p:attrNameLst>
                                      </p:cBhvr>
                                      <p:tavLst>
                                        <p:tav tm="0">
                                          <p:val>
                                            <p:strVal val="ppt_h"/>
                                          </p:val>
                                        </p:tav>
                                        <p:tav tm="100000">
                                          <p:val>
                                            <p:fltVal val="0"/>
                                          </p:val>
                                        </p:tav>
                                      </p:tavLst>
                                    </p:anim>
                                    <p:set>
                                      <p:cBhvr>
                                        <p:cTn id="548" dur="1" fill="hold">
                                          <p:stCondLst>
                                            <p:cond delay="499"/>
                                          </p:stCondLst>
                                        </p:cTn>
                                        <p:tgtEl>
                                          <p:spTgt spid="46206"/>
                                        </p:tgtEl>
                                        <p:attrNameLst>
                                          <p:attrName>style.visibility</p:attrName>
                                        </p:attrNameLst>
                                      </p:cBhvr>
                                      <p:to>
                                        <p:strVal val="hidden"/>
                                      </p:to>
                                    </p:set>
                                  </p:childTnLst>
                                </p:cTn>
                              </p:par>
                              <p:par>
                                <p:cTn id="549" presetID="23" presetClass="exit" presetSubtype="32" fill="hold" grpId="0" nodeType="withEffect">
                                  <p:stCondLst>
                                    <p:cond delay="0"/>
                                  </p:stCondLst>
                                  <p:childTnLst>
                                    <p:anim calcmode="lin" valueType="num">
                                      <p:cBhvr>
                                        <p:cTn id="550" dur="500"/>
                                        <p:tgtEl>
                                          <p:spTgt spid="46207"/>
                                        </p:tgtEl>
                                        <p:attrNameLst>
                                          <p:attrName>ppt_w</p:attrName>
                                        </p:attrNameLst>
                                      </p:cBhvr>
                                      <p:tavLst>
                                        <p:tav tm="0">
                                          <p:val>
                                            <p:strVal val="ppt_w"/>
                                          </p:val>
                                        </p:tav>
                                        <p:tav tm="100000">
                                          <p:val>
                                            <p:fltVal val="0"/>
                                          </p:val>
                                        </p:tav>
                                      </p:tavLst>
                                    </p:anim>
                                    <p:anim calcmode="lin" valueType="num">
                                      <p:cBhvr>
                                        <p:cTn id="551" dur="500"/>
                                        <p:tgtEl>
                                          <p:spTgt spid="46207"/>
                                        </p:tgtEl>
                                        <p:attrNameLst>
                                          <p:attrName>ppt_h</p:attrName>
                                        </p:attrNameLst>
                                      </p:cBhvr>
                                      <p:tavLst>
                                        <p:tav tm="0">
                                          <p:val>
                                            <p:strVal val="ppt_h"/>
                                          </p:val>
                                        </p:tav>
                                        <p:tav tm="100000">
                                          <p:val>
                                            <p:fltVal val="0"/>
                                          </p:val>
                                        </p:tav>
                                      </p:tavLst>
                                    </p:anim>
                                    <p:set>
                                      <p:cBhvr>
                                        <p:cTn id="552" dur="1" fill="hold">
                                          <p:stCondLst>
                                            <p:cond delay="499"/>
                                          </p:stCondLst>
                                        </p:cTn>
                                        <p:tgtEl>
                                          <p:spTgt spid="46207"/>
                                        </p:tgtEl>
                                        <p:attrNameLst>
                                          <p:attrName>style.visibility</p:attrName>
                                        </p:attrNameLst>
                                      </p:cBhvr>
                                      <p:to>
                                        <p:strVal val="hidden"/>
                                      </p:to>
                                    </p:set>
                                  </p:childTnLst>
                                </p:cTn>
                              </p:par>
                              <p:par>
                                <p:cTn id="553" presetID="23" presetClass="exit" presetSubtype="32" fill="hold" grpId="0" nodeType="withEffect">
                                  <p:stCondLst>
                                    <p:cond delay="0"/>
                                  </p:stCondLst>
                                  <p:childTnLst>
                                    <p:anim calcmode="lin" valueType="num">
                                      <p:cBhvr>
                                        <p:cTn id="554" dur="500"/>
                                        <p:tgtEl>
                                          <p:spTgt spid="46236"/>
                                        </p:tgtEl>
                                        <p:attrNameLst>
                                          <p:attrName>ppt_w</p:attrName>
                                        </p:attrNameLst>
                                      </p:cBhvr>
                                      <p:tavLst>
                                        <p:tav tm="0">
                                          <p:val>
                                            <p:strVal val="ppt_w"/>
                                          </p:val>
                                        </p:tav>
                                        <p:tav tm="100000">
                                          <p:val>
                                            <p:fltVal val="0"/>
                                          </p:val>
                                        </p:tav>
                                      </p:tavLst>
                                    </p:anim>
                                    <p:anim calcmode="lin" valueType="num">
                                      <p:cBhvr>
                                        <p:cTn id="555" dur="500"/>
                                        <p:tgtEl>
                                          <p:spTgt spid="46236"/>
                                        </p:tgtEl>
                                        <p:attrNameLst>
                                          <p:attrName>ppt_h</p:attrName>
                                        </p:attrNameLst>
                                      </p:cBhvr>
                                      <p:tavLst>
                                        <p:tav tm="0">
                                          <p:val>
                                            <p:strVal val="ppt_h"/>
                                          </p:val>
                                        </p:tav>
                                        <p:tav tm="100000">
                                          <p:val>
                                            <p:fltVal val="0"/>
                                          </p:val>
                                        </p:tav>
                                      </p:tavLst>
                                    </p:anim>
                                    <p:set>
                                      <p:cBhvr>
                                        <p:cTn id="556" dur="1" fill="hold">
                                          <p:stCondLst>
                                            <p:cond delay="499"/>
                                          </p:stCondLst>
                                        </p:cTn>
                                        <p:tgtEl>
                                          <p:spTgt spid="46236"/>
                                        </p:tgtEl>
                                        <p:attrNameLst>
                                          <p:attrName>style.visibility</p:attrName>
                                        </p:attrNameLst>
                                      </p:cBhvr>
                                      <p:to>
                                        <p:strVal val="hidden"/>
                                      </p:to>
                                    </p:set>
                                  </p:childTnLst>
                                </p:cTn>
                              </p:par>
                              <p:par>
                                <p:cTn id="557" presetID="23" presetClass="exit" presetSubtype="32" fill="hold" grpId="0" nodeType="withEffect">
                                  <p:stCondLst>
                                    <p:cond delay="0"/>
                                  </p:stCondLst>
                                  <p:childTnLst>
                                    <p:anim calcmode="lin" valueType="num">
                                      <p:cBhvr>
                                        <p:cTn id="558" dur="500"/>
                                        <p:tgtEl>
                                          <p:spTgt spid="46237"/>
                                        </p:tgtEl>
                                        <p:attrNameLst>
                                          <p:attrName>ppt_w</p:attrName>
                                        </p:attrNameLst>
                                      </p:cBhvr>
                                      <p:tavLst>
                                        <p:tav tm="0">
                                          <p:val>
                                            <p:strVal val="ppt_w"/>
                                          </p:val>
                                        </p:tav>
                                        <p:tav tm="100000">
                                          <p:val>
                                            <p:fltVal val="0"/>
                                          </p:val>
                                        </p:tav>
                                      </p:tavLst>
                                    </p:anim>
                                    <p:anim calcmode="lin" valueType="num">
                                      <p:cBhvr>
                                        <p:cTn id="559" dur="500"/>
                                        <p:tgtEl>
                                          <p:spTgt spid="46237"/>
                                        </p:tgtEl>
                                        <p:attrNameLst>
                                          <p:attrName>ppt_h</p:attrName>
                                        </p:attrNameLst>
                                      </p:cBhvr>
                                      <p:tavLst>
                                        <p:tav tm="0">
                                          <p:val>
                                            <p:strVal val="ppt_h"/>
                                          </p:val>
                                        </p:tav>
                                        <p:tav tm="100000">
                                          <p:val>
                                            <p:fltVal val="0"/>
                                          </p:val>
                                        </p:tav>
                                      </p:tavLst>
                                    </p:anim>
                                    <p:set>
                                      <p:cBhvr>
                                        <p:cTn id="560" dur="1" fill="hold">
                                          <p:stCondLst>
                                            <p:cond delay="499"/>
                                          </p:stCondLst>
                                        </p:cTn>
                                        <p:tgtEl>
                                          <p:spTgt spid="46237"/>
                                        </p:tgtEl>
                                        <p:attrNameLst>
                                          <p:attrName>style.visibility</p:attrName>
                                        </p:attrNameLst>
                                      </p:cBhvr>
                                      <p:to>
                                        <p:strVal val="hidden"/>
                                      </p:to>
                                    </p:set>
                                  </p:childTnLst>
                                </p:cTn>
                              </p:par>
                              <p:par>
                                <p:cTn id="561" presetID="23" presetClass="exit" presetSubtype="32" fill="hold" grpId="0" nodeType="withEffect">
                                  <p:stCondLst>
                                    <p:cond delay="0"/>
                                  </p:stCondLst>
                                  <p:childTnLst>
                                    <p:anim calcmode="lin" valueType="num">
                                      <p:cBhvr>
                                        <p:cTn id="562" dur="500"/>
                                        <p:tgtEl>
                                          <p:spTgt spid="46231"/>
                                        </p:tgtEl>
                                        <p:attrNameLst>
                                          <p:attrName>ppt_w</p:attrName>
                                        </p:attrNameLst>
                                      </p:cBhvr>
                                      <p:tavLst>
                                        <p:tav tm="0">
                                          <p:val>
                                            <p:strVal val="ppt_w"/>
                                          </p:val>
                                        </p:tav>
                                        <p:tav tm="100000">
                                          <p:val>
                                            <p:fltVal val="0"/>
                                          </p:val>
                                        </p:tav>
                                      </p:tavLst>
                                    </p:anim>
                                    <p:anim calcmode="lin" valueType="num">
                                      <p:cBhvr>
                                        <p:cTn id="563" dur="500"/>
                                        <p:tgtEl>
                                          <p:spTgt spid="46231"/>
                                        </p:tgtEl>
                                        <p:attrNameLst>
                                          <p:attrName>ppt_h</p:attrName>
                                        </p:attrNameLst>
                                      </p:cBhvr>
                                      <p:tavLst>
                                        <p:tav tm="0">
                                          <p:val>
                                            <p:strVal val="ppt_h"/>
                                          </p:val>
                                        </p:tav>
                                        <p:tav tm="100000">
                                          <p:val>
                                            <p:fltVal val="0"/>
                                          </p:val>
                                        </p:tav>
                                      </p:tavLst>
                                    </p:anim>
                                    <p:set>
                                      <p:cBhvr>
                                        <p:cTn id="564" dur="1" fill="hold">
                                          <p:stCondLst>
                                            <p:cond delay="499"/>
                                          </p:stCondLst>
                                        </p:cTn>
                                        <p:tgtEl>
                                          <p:spTgt spid="46231"/>
                                        </p:tgtEl>
                                        <p:attrNameLst>
                                          <p:attrName>style.visibility</p:attrName>
                                        </p:attrNameLst>
                                      </p:cBhvr>
                                      <p:to>
                                        <p:strVal val="hidden"/>
                                      </p:to>
                                    </p:set>
                                  </p:childTnLst>
                                </p:cTn>
                              </p:par>
                              <p:par>
                                <p:cTn id="565" presetID="23" presetClass="exit" presetSubtype="32" fill="hold" grpId="0" nodeType="withEffect">
                                  <p:stCondLst>
                                    <p:cond delay="0"/>
                                  </p:stCondLst>
                                  <p:childTnLst>
                                    <p:anim calcmode="lin" valueType="num">
                                      <p:cBhvr>
                                        <p:cTn id="566" dur="500"/>
                                        <p:tgtEl>
                                          <p:spTgt spid="46232"/>
                                        </p:tgtEl>
                                        <p:attrNameLst>
                                          <p:attrName>ppt_w</p:attrName>
                                        </p:attrNameLst>
                                      </p:cBhvr>
                                      <p:tavLst>
                                        <p:tav tm="0">
                                          <p:val>
                                            <p:strVal val="ppt_w"/>
                                          </p:val>
                                        </p:tav>
                                        <p:tav tm="100000">
                                          <p:val>
                                            <p:fltVal val="0"/>
                                          </p:val>
                                        </p:tav>
                                      </p:tavLst>
                                    </p:anim>
                                    <p:anim calcmode="lin" valueType="num">
                                      <p:cBhvr>
                                        <p:cTn id="567" dur="500"/>
                                        <p:tgtEl>
                                          <p:spTgt spid="46232"/>
                                        </p:tgtEl>
                                        <p:attrNameLst>
                                          <p:attrName>ppt_h</p:attrName>
                                        </p:attrNameLst>
                                      </p:cBhvr>
                                      <p:tavLst>
                                        <p:tav tm="0">
                                          <p:val>
                                            <p:strVal val="ppt_h"/>
                                          </p:val>
                                        </p:tav>
                                        <p:tav tm="100000">
                                          <p:val>
                                            <p:fltVal val="0"/>
                                          </p:val>
                                        </p:tav>
                                      </p:tavLst>
                                    </p:anim>
                                    <p:set>
                                      <p:cBhvr>
                                        <p:cTn id="568" dur="1" fill="hold">
                                          <p:stCondLst>
                                            <p:cond delay="499"/>
                                          </p:stCondLst>
                                        </p:cTn>
                                        <p:tgtEl>
                                          <p:spTgt spid="46232"/>
                                        </p:tgtEl>
                                        <p:attrNameLst>
                                          <p:attrName>style.visibility</p:attrName>
                                        </p:attrNameLst>
                                      </p:cBhvr>
                                      <p:to>
                                        <p:strVal val="hidden"/>
                                      </p:to>
                                    </p:set>
                                  </p:childTnLst>
                                </p:cTn>
                              </p:par>
                              <p:par>
                                <p:cTn id="569" presetID="23" presetClass="exit" presetSubtype="32" fill="hold" grpId="0" nodeType="withEffect">
                                  <p:stCondLst>
                                    <p:cond delay="0"/>
                                  </p:stCondLst>
                                  <p:childTnLst>
                                    <p:anim calcmode="lin" valueType="num">
                                      <p:cBhvr>
                                        <p:cTn id="570" dur="500"/>
                                        <p:tgtEl>
                                          <p:spTgt spid="46233"/>
                                        </p:tgtEl>
                                        <p:attrNameLst>
                                          <p:attrName>ppt_w</p:attrName>
                                        </p:attrNameLst>
                                      </p:cBhvr>
                                      <p:tavLst>
                                        <p:tav tm="0">
                                          <p:val>
                                            <p:strVal val="ppt_w"/>
                                          </p:val>
                                        </p:tav>
                                        <p:tav tm="100000">
                                          <p:val>
                                            <p:fltVal val="0"/>
                                          </p:val>
                                        </p:tav>
                                      </p:tavLst>
                                    </p:anim>
                                    <p:anim calcmode="lin" valueType="num">
                                      <p:cBhvr>
                                        <p:cTn id="571" dur="500"/>
                                        <p:tgtEl>
                                          <p:spTgt spid="46233"/>
                                        </p:tgtEl>
                                        <p:attrNameLst>
                                          <p:attrName>ppt_h</p:attrName>
                                        </p:attrNameLst>
                                      </p:cBhvr>
                                      <p:tavLst>
                                        <p:tav tm="0">
                                          <p:val>
                                            <p:strVal val="ppt_h"/>
                                          </p:val>
                                        </p:tav>
                                        <p:tav tm="100000">
                                          <p:val>
                                            <p:fltVal val="0"/>
                                          </p:val>
                                        </p:tav>
                                      </p:tavLst>
                                    </p:anim>
                                    <p:set>
                                      <p:cBhvr>
                                        <p:cTn id="572" dur="1" fill="hold">
                                          <p:stCondLst>
                                            <p:cond delay="499"/>
                                          </p:stCondLst>
                                        </p:cTn>
                                        <p:tgtEl>
                                          <p:spTgt spid="46233"/>
                                        </p:tgtEl>
                                        <p:attrNameLst>
                                          <p:attrName>style.visibility</p:attrName>
                                        </p:attrNameLst>
                                      </p:cBhvr>
                                      <p:to>
                                        <p:strVal val="hidden"/>
                                      </p:to>
                                    </p:set>
                                  </p:childTnLst>
                                </p:cTn>
                              </p:par>
                              <p:par>
                                <p:cTn id="573" presetID="23" presetClass="exit" presetSubtype="32" fill="hold" grpId="0" nodeType="withEffect">
                                  <p:stCondLst>
                                    <p:cond delay="0"/>
                                  </p:stCondLst>
                                  <p:childTnLst>
                                    <p:anim calcmode="lin" valueType="num">
                                      <p:cBhvr>
                                        <p:cTn id="574" dur="500"/>
                                        <p:tgtEl>
                                          <p:spTgt spid="46234"/>
                                        </p:tgtEl>
                                        <p:attrNameLst>
                                          <p:attrName>ppt_w</p:attrName>
                                        </p:attrNameLst>
                                      </p:cBhvr>
                                      <p:tavLst>
                                        <p:tav tm="0">
                                          <p:val>
                                            <p:strVal val="ppt_w"/>
                                          </p:val>
                                        </p:tav>
                                        <p:tav tm="100000">
                                          <p:val>
                                            <p:fltVal val="0"/>
                                          </p:val>
                                        </p:tav>
                                      </p:tavLst>
                                    </p:anim>
                                    <p:anim calcmode="lin" valueType="num">
                                      <p:cBhvr>
                                        <p:cTn id="575" dur="500"/>
                                        <p:tgtEl>
                                          <p:spTgt spid="46234"/>
                                        </p:tgtEl>
                                        <p:attrNameLst>
                                          <p:attrName>ppt_h</p:attrName>
                                        </p:attrNameLst>
                                      </p:cBhvr>
                                      <p:tavLst>
                                        <p:tav tm="0">
                                          <p:val>
                                            <p:strVal val="ppt_h"/>
                                          </p:val>
                                        </p:tav>
                                        <p:tav tm="100000">
                                          <p:val>
                                            <p:fltVal val="0"/>
                                          </p:val>
                                        </p:tav>
                                      </p:tavLst>
                                    </p:anim>
                                    <p:set>
                                      <p:cBhvr>
                                        <p:cTn id="576" dur="1" fill="hold">
                                          <p:stCondLst>
                                            <p:cond delay="499"/>
                                          </p:stCondLst>
                                        </p:cTn>
                                        <p:tgtEl>
                                          <p:spTgt spid="46234"/>
                                        </p:tgtEl>
                                        <p:attrNameLst>
                                          <p:attrName>style.visibility</p:attrName>
                                        </p:attrNameLst>
                                      </p:cBhvr>
                                      <p:to>
                                        <p:strVal val="hidden"/>
                                      </p:to>
                                    </p:set>
                                  </p:childTnLst>
                                </p:cTn>
                              </p:par>
                              <p:par>
                                <p:cTn id="577" presetID="23" presetClass="exit" presetSubtype="32" fill="hold" grpId="0" nodeType="withEffect">
                                  <p:stCondLst>
                                    <p:cond delay="0"/>
                                  </p:stCondLst>
                                  <p:childTnLst>
                                    <p:anim calcmode="lin" valueType="num">
                                      <p:cBhvr>
                                        <p:cTn id="578" dur="500"/>
                                        <p:tgtEl>
                                          <p:spTgt spid="46235"/>
                                        </p:tgtEl>
                                        <p:attrNameLst>
                                          <p:attrName>ppt_w</p:attrName>
                                        </p:attrNameLst>
                                      </p:cBhvr>
                                      <p:tavLst>
                                        <p:tav tm="0">
                                          <p:val>
                                            <p:strVal val="ppt_w"/>
                                          </p:val>
                                        </p:tav>
                                        <p:tav tm="100000">
                                          <p:val>
                                            <p:fltVal val="0"/>
                                          </p:val>
                                        </p:tav>
                                      </p:tavLst>
                                    </p:anim>
                                    <p:anim calcmode="lin" valueType="num">
                                      <p:cBhvr>
                                        <p:cTn id="579" dur="500"/>
                                        <p:tgtEl>
                                          <p:spTgt spid="46235"/>
                                        </p:tgtEl>
                                        <p:attrNameLst>
                                          <p:attrName>ppt_h</p:attrName>
                                        </p:attrNameLst>
                                      </p:cBhvr>
                                      <p:tavLst>
                                        <p:tav tm="0">
                                          <p:val>
                                            <p:strVal val="ppt_h"/>
                                          </p:val>
                                        </p:tav>
                                        <p:tav tm="100000">
                                          <p:val>
                                            <p:fltVal val="0"/>
                                          </p:val>
                                        </p:tav>
                                      </p:tavLst>
                                    </p:anim>
                                    <p:set>
                                      <p:cBhvr>
                                        <p:cTn id="580" dur="1" fill="hold">
                                          <p:stCondLst>
                                            <p:cond delay="499"/>
                                          </p:stCondLst>
                                        </p:cTn>
                                        <p:tgtEl>
                                          <p:spTgt spid="46235"/>
                                        </p:tgtEl>
                                        <p:attrNameLst>
                                          <p:attrName>style.visibility</p:attrName>
                                        </p:attrNameLst>
                                      </p:cBhvr>
                                      <p:to>
                                        <p:strVal val="hidden"/>
                                      </p:to>
                                    </p:set>
                                  </p:childTnLst>
                                </p:cTn>
                              </p:par>
                              <p:par>
                                <p:cTn id="581" presetID="23" presetClass="exit" presetSubtype="32" fill="hold" grpId="0" nodeType="withEffect">
                                  <p:stCondLst>
                                    <p:cond delay="0"/>
                                  </p:stCondLst>
                                  <p:childTnLst>
                                    <p:anim calcmode="lin" valueType="num">
                                      <p:cBhvr>
                                        <p:cTn id="582" dur="500"/>
                                        <p:tgtEl>
                                          <p:spTgt spid="46220"/>
                                        </p:tgtEl>
                                        <p:attrNameLst>
                                          <p:attrName>ppt_w</p:attrName>
                                        </p:attrNameLst>
                                      </p:cBhvr>
                                      <p:tavLst>
                                        <p:tav tm="0">
                                          <p:val>
                                            <p:strVal val="ppt_w"/>
                                          </p:val>
                                        </p:tav>
                                        <p:tav tm="100000">
                                          <p:val>
                                            <p:fltVal val="0"/>
                                          </p:val>
                                        </p:tav>
                                      </p:tavLst>
                                    </p:anim>
                                    <p:anim calcmode="lin" valueType="num">
                                      <p:cBhvr>
                                        <p:cTn id="583" dur="500"/>
                                        <p:tgtEl>
                                          <p:spTgt spid="46220"/>
                                        </p:tgtEl>
                                        <p:attrNameLst>
                                          <p:attrName>ppt_h</p:attrName>
                                        </p:attrNameLst>
                                      </p:cBhvr>
                                      <p:tavLst>
                                        <p:tav tm="0">
                                          <p:val>
                                            <p:strVal val="ppt_h"/>
                                          </p:val>
                                        </p:tav>
                                        <p:tav tm="100000">
                                          <p:val>
                                            <p:fltVal val="0"/>
                                          </p:val>
                                        </p:tav>
                                      </p:tavLst>
                                    </p:anim>
                                    <p:set>
                                      <p:cBhvr>
                                        <p:cTn id="584" dur="1" fill="hold">
                                          <p:stCondLst>
                                            <p:cond delay="499"/>
                                          </p:stCondLst>
                                        </p:cTn>
                                        <p:tgtEl>
                                          <p:spTgt spid="46220"/>
                                        </p:tgtEl>
                                        <p:attrNameLst>
                                          <p:attrName>style.visibility</p:attrName>
                                        </p:attrNameLst>
                                      </p:cBhvr>
                                      <p:to>
                                        <p:strVal val="hidden"/>
                                      </p:to>
                                    </p:set>
                                  </p:childTnLst>
                                </p:cTn>
                              </p:par>
                            </p:childTnLst>
                          </p:cTn>
                        </p:par>
                        <p:par>
                          <p:cTn id="585" fill="hold">
                            <p:stCondLst>
                              <p:cond delay="500"/>
                            </p:stCondLst>
                            <p:childTnLst>
                              <p:par>
                                <p:cTn id="586" presetID="23" presetClass="exit" presetSubtype="32" fill="hold" grpId="1" nodeType="afterEffect">
                                  <p:stCondLst>
                                    <p:cond delay="0"/>
                                  </p:stCondLst>
                                  <p:childTnLst>
                                    <p:anim calcmode="lin" valueType="num">
                                      <p:cBhvr>
                                        <p:cTn id="587" dur="500"/>
                                        <p:tgtEl>
                                          <p:spTgt spid="46252"/>
                                        </p:tgtEl>
                                        <p:attrNameLst>
                                          <p:attrName>ppt_w</p:attrName>
                                        </p:attrNameLst>
                                      </p:cBhvr>
                                      <p:tavLst>
                                        <p:tav tm="0">
                                          <p:val>
                                            <p:strVal val="ppt_w"/>
                                          </p:val>
                                        </p:tav>
                                        <p:tav tm="100000">
                                          <p:val>
                                            <p:fltVal val="0"/>
                                          </p:val>
                                        </p:tav>
                                      </p:tavLst>
                                    </p:anim>
                                    <p:anim calcmode="lin" valueType="num">
                                      <p:cBhvr>
                                        <p:cTn id="588" dur="500"/>
                                        <p:tgtEl>
                                          <p:spTgt spid="46252"/>
                                        </p:tgtEl>
                                        <p:attrNameLst>
                                          <p:attrName>ppt_h</p:attrName>
                                        </p:attrNameLst>
                                      </p:cBhvr>
                                      <p:tavLst>
                                        <p:tav tm="0">
                                          <p:val>
                                            <p:strVal val="ppt_h"/>
                                          </p:val>
                                        </p:tav>
                                        <p:tav tm="100000">
                                          <p:val>
                                            <p:fltVal val="0"/>
                                          </p:val>
                                        </p:tav>
                                      </p:tavLst>
                                    </p:anim>
                                    <p:set>
                                      <p:cBhvr>
                                        <p:cTn id="589" dur="1" fill="hold">
                                          <p:stCondLst>
                                            <p:cond delay="499"/>
                                          </p:stCondLst>
                                        </p:cTn>
                                        <p:tgtEl>
                                          <p:spTgt spid="46252"/>
                                        </p:tgtEl>
                                        <p:attrNameLst>
                                          <p:attrName>style.visibility</p:attrName>
                                        </p:attrNameLst>
                                      </p:cBhvr>
                                      <p:to>
                                        <p:strVal val="hidden"/>
                                      </p:to>
                                    </p:set>
                                  </p:childTnLst>
                                </p:cTn>
                              </p:par>
                            </p:childTnLst>
                          </p:cTn>
                        </p:par>
                      </p:childTnLst>
                    </p:cTn>
                  </p:par>
                </p:childTnLst>
              </p:cTn>
              <p:nextCondLst>
                <p:cond evt="onClick" delay="0">
                  <p:tgtEl>
                    <p:spTgt spid="46239"/>
                  </p:tgtEl>
                </p:cond>
              </p:nextCondLst>
            </p:seq>
            <p:seq concurrent="1" nextAc="seek">
              <p:cTn id="590" restart="whenNotActive" fill="hold" evtFilter="cancelBubble" nodeType="interactiveSeq">
                <p:stCondLst>
                  <p:cond evt="onClick" delay="0">
                    <p:tgtEl>
                      <p:spTgt spid="46238"/>
                    </p:tgtEl>
                  </p:cond>
                </p:stCondLst>
                <p:endSync evt="end" delay="0">
                  <p:rtn val="all"/>
                </p:endSync>
                <p:childTnLst>
                  <p:par>
                    <p:cTn id="591" fill="hold">
                      <p:stCondLst>
                        <p:cond delay="0"/>
                      </p:stCondLst>
                      <p:childTnLst>
                        <p:par>
                          <p:cTn id="592" fill="hold">
                            <p:stCondLst>
                              <p:cond delay="0"/>
                            </p:stCondLst>
                            <p:childTnLst>
                              <p:par>
                                <p:cTn id="593" presetID="23" presetClass="entr" presetSubtype="16" fill="hold" grpId="0" nodeType="clickEffect">
                                  <p:stCondLst>
                                    <p:cond delay="0"/>
                                  </p:stCondLst>
                                  <p:childTnLst>
                                    <p:set>
                                      <p:cBhvr>
                                        <p:cTn id="594" dur="1" fill="hold">
                                          <p:stCondLst>
                                            <p:cond delay="0"/>
                                          </p:stCondLst>
                                        </p:cTn>
                                        <p:tgtEl>
                                          <p:spTgt spid="46253"/>
                                        </p:tgtEl>
                                        <p:attrNameLst>
                                          <p:attrName>style.visibility</p:attrName>
                                        </p:attrNameLst>
                                      </p:cBhvr>
                                      <p:to>
                                        <p:strVal val="visible"/>
                                      </p:to>
                                    </p:set>
                                    <p:anim calcmode="lin" valueType="num">
                                      <p:cBhvr>
                                        <p:cTn id="595" dur="500" fill="hold"/>
                                        <p:tgtEl>
                                          <p:spTgt spid="46253"/>
                                        </p:tgtEl>
                                        <p:attrNameLst>
                                          <p:attrName>ppt_w</p:attrName>
                                        </p:attrNameLst>
                                      </p:cBhvr>
                                      <p:tavLst>
                                        <p:tav tm="0">
                                          <p:val>
                                            <p:fltVal val="0"/>
                                          </p:val>
                                        </p:tav>
                                        <p:tav tm="100000">
                                          <p:val>
                                            <p:strVal val="#ppt_w"/>
                                          </p:val>
                                        </p:tav>
                                      </p:tavLst>
                                    </p:anim>
                                    <p:anim calcmode="lin" valueType="num">
                                      <p:cBhvr>
                                        <p:cTn id="596" dur="500" fill="hold"/>
                                        <p:tgtEl>
                                          <p:spTgt spid="46253"/>
                                        </p:tgtEl>
                                        <p:attrNameLst>
                                          <p:attrName>ppt_h</p:attrName>
                                        </p:attrNameLst>
                                      </p:cBhvr>
                                      <p:tavLst>
                                        <p:tav tm="0">
                                          <p:val>
                                            <p:fltVal val="0"/>
                                          </p:val>
                                        </p:tav>
                                        <p:tav tm="100000">
                                          <p:val>
                                            <p:strVal val="#ppt_h"/>
                                          </p:val>
                                        </p:tav>
                                      </p:tavLst>
                                    </p:anim>
                                  </p:childTnLst>
                                </p:cTn>
                              </p:par>
                              <p:par>
                                <p:cTn id="597" presetID="1" presetClass="emph" presetSubtype="2" fill="hold" nodeType="withEffect">
                                  <p:stCondLst>
                                    <p:cond delay="0"/>
                                  </p:stCondLst>
                                  <p:childTnLst>
                                    <p:animClr clrSpc="rgb" dir="cw">
                                      <p:cBhvr>
                                        <p:cTn id="598" dur="2000" fill="hold"/>
                                        <p:tgtEl>
                                          <p:spTgt spid="46226"/>
                                        </p:tgtEl>
                                        <p:attrNameLst>
                                          <p:attrName>fillcolor</p:attrName>
                                        </p:attrNameLst>
                                      </p:cBhvr>
                                      <p:to>
                                        <a:schemeClr val="accent2"/>
                                      </p:to>
                                    </p:animClr>
                                    <p:set>
                                      <p:cBhvr>
                                        <p:cTn id="599" dur="2000" fill="hold"/>
                                        <p:tgtEl>
                                          <p:spTgt spid="46226"/>
                                        </p:tgtEl>
                                        <p:attrNameLst>
                                          <p:attrName>fill.type</p:attrName>
                                        </p:attrNameLst>
                                      </p:cBhvr>
                                      <p:to>
                                        <p:strVal val="solid"/>
                                      </p:to>
                                    </p:set>
                                    <p:set>
                                      <p:cBhvr>
                                        <p:cTn id="600" dur="2000" fill="hold"/>
                                        <p:tgtEl>
                                          <p:spTgt spid="46226"/>
                                        </p:tgtEl>
                                        <p:attrNameLst>
                                          <p:attrName>fill.on</p:attrName>
                                        </p:attrNameLst>
                                      </p:cBhvr>
                                      <p:to>
                                        <p:strVal val="true"/>
                                      </p:to>
                                    </p:set>
                                  </p:childTnLst>
                                </p:cTn>
                              </p:par>
                              <p:par>
                                <p:cTn id="601" presetID="1" presetClass="emph" presetSubtype="2" fill="hold" nodeType="withEffect">
                                  <p:stCondLst>
                                    <p:cond delay="0"/>
                                  </p:stCondLst>
                                  <p:childTnLst>
                                    <p:animClr clrSpc="rgb" dir="cw">
                                      <p:cBhvr>
                                        <p:cTn id="602" dur="2000" fill="hold"/>
                                        <p:tgtEl>
                                          <p:spTgt spid="46227"/>
                                        </p:tgtEl>
                                        <p:attrNameLst>
                                          <p:attrName>fillcolor</p:attrName>
                                        </p:attrNameLst>
                                      </p:cBhvr>
                                      <p:to>
                                        <a:schemeClr val="accent2"/>
                                      </p:to>
                                    </p:animClr>
                                    <p:set>
                                      <p:cBhvr>
                                        <p:cTn id="603" dur="2000" fill="hold"/>
                                        <p:tgtEl>
                                          <p:spTgt spid="46227"/>
                                        </p:tgtEl>
                                        <p:attrNameLst>
                                          <p:attrName>fill.type</p:attrName>
                                        </p:attrNameLst>
                                      </p:cBhvr>
                                      <p:to>
                                        <p:strVal val="solid"/>
                                      </p:to>
                                    </p:set>
                                    <p:set>
                                      <p:cBhvr>
                                        <p:cTn id="604" dur="2000" fill="hold"/>
                                        <p:tgtEl>
                                          <p:spTgt spid="46227"/>
                                        </p:tgtEl>
                                        <p:attrNameLst>
                                          <p:attrName>fill.on</p:attrName>
                                        </p:attrNameLst>
                                      </p:cBhvr>
                                      <p:to>
                                        <p:strVal val="true"/>
                                      </p:to>
                                    </p:set>
                                  </p:childTnLst>
                                </p:cTn>
                              </p:par>
                              <p:par>
                                <p:cTn id="605" presetID="1" presetClass="emph" presetSubtype="2" fill="hold" nodeType="withEffect">
                                  <p:stCondLst>
                                    <p:cond delay="0"/>
                                  </p:stCondLst>
                                  <p:childTnLst>
                                    <p:animClr clrSpc="rgb" dir="cw">
                                      <p:cBhvr>
                                        <p:cTn id="606" dur="2000" fill="hold"/>
                                        <p:tgtEl>
                                          <p:spTgt spid="46228"/>
                                        </p:tgtEl>
                                        <p:attrNameLst>
                                          <p:attrName>fillcolor</p:attrName>
                                        </p:attrNameLst>
                                      </p:cBhvr>
                                      <p:to>
                                        <a:schemeClr val="accent2"/>
                                      </p:to>
                                    </p:animClr>
                                    <p:set>
                                      <p:cBhvr>
                                        <p:cTn id="607" dur="2000" fill="hold"/>
                                        <p:tgtEl>
                                          <p:spTgt spid="46228"/>
                                        </p:tgtEl>
                                        <p:attrNameLst>
                                          <p:attrName>fill.type</p:attrName>
                                        </p:attrNameLst>
                                      </p:cBhvr>
                                      <p:to>
                                        <p:strVal val="solid"/>
                                      </p:to>
                                    </p:set>
                                    <p:set>
                                      <p:cBhvr>
                                        <p:cTn id="608" dur="2000" fill="hold"/>
                                        <p:tgtEl>
                                          <p:spTgt spid="46228"/>
                                        </p:tgtEl>
                                        <p:attrNameLst>
                                          <p:attrName>fill.on</p:attrName>
                                        </p:attrNameLst>
                                      </p:cBhvr>
                                      <p:to>
                                        <p:strVal val="true"/>
                                      </p:to>
                                    </p:set>
                                  </p:childTnLst>
                                </p:cTn>
                              </p:par>
                              <p:par>
                                <p:cTn id="609" presetID="1" presetClass="emph" presetSubtype="2" fill="hold" nodeType="withEffect">
                                  <p:stCondLst>
                                    <p:cond delay="0"/>
                                  </p:stCondLst>
                                  <p:childTnLst>
                                    <p:animClr clrSpc="rgb" dir="cw">
                                      <p:cBhvr>
                                        <p:cTn id="610" dur="2000" fill="hold"/>
                                        <p:tgtEl>
                                          <p:spTgt spid="46166"/>
                                        </p:tgtEl>
                                        <p:attrNameLst>
                                          <p:attrName>fillcolor</p:attrName>
                                        </p:attrNameLst>
                                      </p:cBhvr>
                                      <p:to>
                                        <a:schemeClr val="accent2"/>
                                      </p:to>
                                    </p:animClr>
                                    <p:set>
                                      <p:cBhvr>
                                        <p:cTn id="611" dur="2000" fill="hold"/>
                                        <p:tgtEl>
                                          <p:spTgt spid="46166"/>
                                        </p:tgtEl>
                                        <p:attrNameLst>
                                          <p:attrName>fill.type</p:attrName>
                                        </p:attrNameLst>
                                      </p:cBhvr>
                                      <p:to>
                                        <p:strVal val="solid"/>
                                      </p:to>
                                    </p:set>
                                    <p:set>
                                      <p:cBhvr>
                                        <p:cTn id="612" dur="2000" fill="hold"/>
                                        <p:tgtEl>
                                          <p:spTgt spid="46166"/>
                                        </p:tgtEl>
                                        <p:attrNameLst>
                                          <p:attrName>fill.on</p:attrName>
                                        </p:attrNameLst>
                                      </p:cBhvr>
                                      <p:to>
                                        <p:strVal val="true"/>
                                      </p:to>
                                    </p:set>
                                  </p:childTnLst>
                                </p:cTn>
                              </p:par>
                              <p:par>
                                <p:cTn id="613" presetID="1" presetClass="emph" presetSubtype="2" fill="hold" nodeType="withEffect">
                                  <p:stCondLst>
                                    <p:cond delay="0"/>
                                  </p:stCondLst>
                                  <p:childTnLst>
                                    <p:animClr clrSpc="rgb" dir="cw">
                                      <p:cBhvr>
                                        <p:cTn id="614" dur="2000" fill="hold"/>
                                        <p:tgtEl>
                                          <p:spTgt spid="46167"/>
                                        </p:tgtEl>
                                        <p:attrNameLst>
                                          <p:attrName>fillcolor</p:attrName>
                                        </p:attrNameLst>
                                      </p:cBhvr>
                                      <p:to>
                                        <a:schemeClr val="accent2"/>
                                      </p:to>
                                    </p:animClr>
                                    <p:set>
                                      <p:cBhvr>
                                        <p:cTn id="615" dur="2000" fill="hold"/>
                                        <p:tgtEl>
                                          <p:spTgt spid="46167"/>
                                        </p:tgtEl>
                                        <p:attrNameLst>
                                          <p:attrName>fill.type</p:attrName>
                                        </p:attrNameLst>
                                      </p:cBhvr>
                                      <p:to>
                                        <p:strVal val="solid"/>
                                      </p:to>
                                    </p:set>
                                    <p:set>
                                      <p:cBhvr>
                                        <p:cTn id="616" dur="2000" fill="hold"/>
                                        <p:tgtEl>
                                          <p:spTgt spid="46167"/>
                                        </p:tgtEl>
                                        <p:attrNameLst>
                                          <p:attrName>fill.on</p:attrName>
                                        </p:attrNameLst>
                                      </p:cBhvr>
                                      <p:to>
                                        <p:strVal val="true"/>
                                      </p:to>
                                    </p:set>
                                  </p:childTnLst>
                                </p:cTn>
                              </p:par>
                              <p:par>
                                <p:cTn id="617" presetID="1" presetClass="emph" presetSubtype="2" fill="hold" nodeType="withEffect">
                                  <p:stCondLst>
                                    <p:cond delay="0"/>
                                  </p:stCondLst>
                                  <p:childTnLst>
                                    <p:animClr clrSpc="rgb" dir="cw">
                                      <p:cBhvr>
                                        <p:cTn id="618" dur="2000" fill="hold"/>
                                        <p:tgtEl>
                                          <p:spTgt spid="46168"/>
                                        </p:tgtEl>
                                        <p:attrNameLst>
                                          <p:attrName>fillcolor</p:attrName>
                                        </p:attrNameLst>
                                      </p:cBhvr>
                                      <p:to>
                                        <a:schemeClr val="accent2"/>
                                      </p:to>
                                    </p:animClr>
                                    <p:set>
                                      <p:cBhvr>
                                        <p:cTn id="619" dur="2000" fill="hold"/>
                                        <p:tgtEl>
                                          <p:spTgt spid="46168"/>
                                        </p:tgtEl>
                                        <p:attrNameLst>
                                          <p:attrName>fill.type</p:attrName>
                                        </p:attrNameLst>
                                      </p:cBhvr>
                                      <p:to>
                                        <p:strVal val="solid"/>
                                      </p:to>
                                    </p:set>
                                    <p:set>
                                      <p:cBhvr>
                                        <p:cTn id="620" dur="2000" fill="hold"/>
                                        <p:tgtEl>
                                          <p:spTgt spid="46168"/>
                                        </p:tgtEl>
                                        <p:attrNameLst>
                                          <p:attrName>fill.on</p:attrName>
                                        </p:attrNameLst>
                                      </p:cBhvr>
                                      <p:to>
                                        <p:strVal val="true"/>
                                      </p:to>
                                    </p:set>
                                  </p:childTnLst>
                                </p:cTn>
                              </p:par>
                              <p:par>
                                <p:cTn id="621" presetID="1" presetClass="emph" presetSubtype="2" fill="hold" nodeType="withEffect">
                                  <p:stCondLst>
                                    <p:cond delay="0"/>
                                  </p:stCondLst>
                                  <p:childTnLst>
                                    <p:animClr clrSpc="rgb" dir="cw">
                                      <p:cBhvr>
                                        <p:cTn id="622" dur="2000" fill="hold"/>
                                        <p:tgtEl>
                                          <p:spTgt spid="46169"/>
                                        </p:tgtEl>
                                        <p:attrNameLst>
                                          <p:attrName>fillcolor</p:attrName>
                                        </p:attrNameLst>
                                      </p:cBhvr>
                                      <p:to>
                                        <a:schemeClr val="accent2"/>
                                      </p:to>
                                    </p:animClr>
                                    <p:set>
                                      <p:cBhvr>
                                        <p:cTn id="623" dur="2000" fill="hold"/>
                                        <p:tgtEl>
                                          <p:spTgt spid="46169"/>
                                        </p:tgtEl>
                                        <p:attrNameLst>
                                          <p:attrName>fill.type</p:attrName>
                                        </p:attrNameLst>
                                      </p:cBhvr>
                                      <p:to>
                                        <p:strVal val="solid"/>
                                      </p:to>
                                    </p:set>
                                    <p:set>
                                      <p:cBhvr>
                                        <p:cTn id="624" dur="2000" fill="hold"/>
                                        <p:tgtEl>
                                          <p:spTgt spid="46169"/>
                                        </p:tgtEl>
                                        <p:attrNameLst>
                                          <p:attrName>fill.on</p:attrName>
                                        </p:attrNameLst>
                                      </p:cBhvr>
                                      <p:to>
                                        <p:strVal val="true"/>
                                      </p:to>
                                    </p:set>
                                  </p:childTnLst>
                                </p:cTn>
                              </p:par>
                              <p:par>
                                <p:cTn id="625" presetID="1" presetClass="emph" presetSubtype="2" fill="hold" nodeType="withEffect">
                                  <p:stCondLst>
                                    <p:cond delay="0"/>
                                  </p:stCondLst>
                                  <p:childTnLst>
                                    <p:animClr clrSpc="rgb" dir="cw">
                                      <p:cBhvr>
                                        <p:cTn id="626" dur="2000" fill="hold"/>
                                        <p:tgtEl>
                                          <p:spTgt spid="46176"/>
                                        </p:tgtEl>
                                        <p:attrNameLst>
                                          <p:attrName>fillcolor</p:attrName>
                                        </p:attrNameLst>
                                      </p:cBhvr>
                                      <p:to>
                                        <a:schemeClr val="accent2"/>
                                      </p:to>
                                    </p:animClr>
                                    <p:set>
                                      <p:cBhvr>
                                        <p:cTn id="627" dur="2000" fill="hold"/>
                                        <p:tgtEl>
                                          <p:spTgt spid="46176"/>
                                        </p:tgtEl>
                                        <p:attrNameLst>
                                          <p:attrName>fill.type</p:attrName>
                                        </p:attrNameLst>
                                      </p:cBhvr>
                                      <p:to>
                                        <p:strVal val="solid"/>
                                      </p:to>
                                    </p:set>
                                    <p:set>
                                      <p:cBhvr>
                                        <p:cTn id="628" dur="2000" fill="hold"/>
                                        <p:tgtEl>
                                          <p:spTgt spid="46176"/>
                                        </p:tgtEl>
                                        <p:attrNameLst>
                                          <p:attrName>fill.on</p:attrName>
                                        </p:attrNameLst>
                                      </p:cBhvr>
                                      <p:to>
                                        <p:strVal val="true"/>
                                      </p:to>
                                    </p:set>
                                  </p:childTnLst>
                                </p:cTn>
                              </p:par>
                              <p:par>
                                <p:cTn id="629" presetID="1" presetClass="emph" presetSubtype="2" fill="hold" nodeType="withEffect">
                                  <p:stCondLst>
                                    <p:cond delay="0"/>
                                  </p:stCondLst>
                                  <p:childTnLst>
                                    <p:animClr clrSpc="rgb" dir="cw">
                                      <p:cBhvr>
                                        <p:cTn id="630" dur="2000" fill="hold"/>
                                        <p:tgtEl>
                                          <p:spTgt spid="46178"/>
                                        </p:tgtEl>
                                        <p:attrNameLst>
                                          <p:attrName>fillcolor</p:attrName>
                                        </p:attrNameLst>
                                      </p:cBhvr>
                                      <p:to>
                                        <a:schemeClr val="accent2"/>
                                      </p:to>
                                    </p:animClr>
                                    <p:set>
                                      <p:cBhvr>
                                        <p:cTn id="631" dur="2000" fill="hold"/>
                                        <p:tgtEl>
                                          <p:spTgt spid="46178"/>
                                        </p:tgtEl>
                                        <p:attrNameLst>
                                          <p:attrName>fill.type</p:attrName>
                                        </p:attrNameLst>
                                      </p:cBhvr>
                                      <p:to>
                                        <p:strVal val="solid"/>
                                      </p:to>
                                    </p:set>
                                    <p:set>
                                      <p:cBhvr>
                                        <p:cTn id="632" dur="2000" fill="hold"/>
                                        <p:tgtEl>
                                          <p:spTgt spid="46178"/>
                                        </p:tgtEl>
                                        <p:attrNameLst>
                                          <p:attrName>fill.on</p:attrName>
                                        </p:attrNameLst>
                                      </p:cBhvr>
                                      <p:to>
                                        <p:strVal val="true"/>
                                      </p:to>
                                    </p:set>
                                  </p:childTnLst>
                                </p:cTn>
                              </p:par>
                              <p:par>
                                <p:cTn id="633" presetID="1" presetClass="emph" presetSubtype="2" fill="hold" nodeType="withEffect">
                                  <p:stCondLst>
                                    <p:cond delay="0"/>
                                  </p:stCondLst>
                                  <p:childTnLst>
                                    <p:animClr clrSpc="rgb" dir="cw">
                                      <p:cBhvr>
                                        <p:cTn id="634" dur="2000" fill="hold"/>
                                        <p:tgtEl>
                                          <p:spTgt spid="46179"/>
                                        </p:tgtEl>
                                        <p:attrNameLst>
                                          <p:attrName>fillcolor</p:attrName>
                                        </p:attrNameLst>
                                      </p:cBhvr>
                                      <p:to>
                                        <a:schemeClr val="accent2"/>
                                      </p:to>
                                    </p:animClr>
                                    <p:set>
                                      <p:cBhvr>
                                        <p:cTn id="635" dur="2000" fill="hold"/>
                                        <p:tgtEl>
                                          <p:spTgt spid="46179"/>
                                        </p:tgtEl>
                                        <p:attrNameLst>
                                          <p:attrName>fill.type</p:attrName>
                                        </p:attrNameLst>
                                      </p:cBhvr>
                                      <p:to>
                                        <p:strVal val="solid"/>
                                      </p:to>
                                    </p:set>
                                    <p:set>
                                      <p:cBhvr>
                                        <p:cTn id="636" dur="2000" fill="hold"/>
                                        <p:tgtEl>
                                          <p:spTgt spid="46179"/>
                                        </p:tgtEl>
                                        <p:attrNameLst>
                                          <p:attrName>fill.on</p:attrName>
                                        </p:attrNameLst>
                                      </p:cBhvr>
                                      <p:to>
                                        <p:strVal val="true"/>
                                      </p:to>
                                    </p:set>
                                  </p:childTnLst>
                                </p:cTn>
                              </p:par>
                              <p:par>
                                <p:cTn id="637" presetID="1" presetClass="emph" presetSubtype="2" fill="hold" nodeType="withEffect">
                                  <p:stCondLst>
                                    <p:cond delay="0"/>
                                  </p:stCondLst>
                                  <p:childTnLst>
                                    <p:animClr clrSpc="rgb" dir="cw">
                                      <p:cBhvr>
                                        <p:cTn id="638" dur="2000" fill="hold"/>
                                        <p:tgtEl>
                                          <p:spTgt spid="46180"/>
                                        </p:tgtEl>
                                        <p:attrNameLst>
                                          <p:attrName>fillcolor</p:attrName>
                                        </p:attrNameLst>
                                      </p:cBhvr>
                                      <p:to>
                                        <a:schemeClr val="accent2"/>
                                      </p:to>
                                    </p:animClr>
                                    <p:set>
                                      <p:cBhvr>
                                        <p:cTn id="639" dur="2000" fill="hold"/>
                                        <p:tgtEl>
                                          <p:spTgt spid="46180"/>
                                        </p:tgtEl>
                                        <p:attrNameLst>
                                          <p:attrName>fill.type</p:attrName>
                                        </p:attrNameLst>
                                      </p:cBhvr>
                                      <p:to>
                                        <p:strVal val="solid"/>
                                      </p:to>
                                    </p:set>
                                    <p:set>
                                      <p:cBhvr>
                                        <p:cTn id="640" dur="2000" fill="hold"/>
                                        <p:tgtEl>
                                          <p:spTgt spid="46180"/>
                                        </p:tgtEl>
                                        <p:attrNameLst>
                                          <p:attrName>fill.on</p:attrName>
                                        </p:attrNameLst>
                                      </p:cBhvr>
                                      <p:to>
                                        <p:strVal val="true"/>
                                      </p:to>
                                    </p:set>
                                  </p:childTnLst>
                                </p:cTn>
                              </p:par>
                              <p:par>
                                <p:cTn id="641" presetID="1" presetClass="emph" presetSubtype="2" fill="hold" nodeType="withEffect">
                                  <p:stCondLst>
                                    <p:cond delay="0"/>
                                  </p:stCondLst>
                                  <p:childTnLst>
                                    <p:animClr clrSpc="rgb" dir="cw">
                                      <p:cBhvr>
                                        <p:cTn id="642" dur="2000" fill="hold"/>
                                        <p:tgtEl>
                                          <p:spTgt spid="46181"/>
                                        </p:tgtEl>
                                        <p:attrNameLst>
                                          <p:attrName>fillcolor</p:attrName>
                                        </p:attrNameLst>
                                      </p:cBhvr>
                                      <p:to>
                                        <a:schemeClr val="accent2"/>
                                      </p:to>
                                    </p:animClr>
                                    <p:set>
                                      <p:cBhvr>
                                        <p:cTn id="643" dur="2000" fill="hold"/>
                                        <p:tgtEl>
                                          <p:spTgt spid="46181"/>
                                        </p:tgtEl>
                                        <p:attrNameLst>
                                          <p:attrName>fill.type</p:attrName>
                                        </p:attrNameLst>
                                      </p:cBhvr>
                                      <p:to>
                                        <p:strVal val="solid"/>
                                      </p:to>
                                    </p:set>
                                    <p:set>
                                      <p:cBhvr>
                                        <p:cTn id="644" dur="2000" fill="hold"/>
                                        <p:tgtEl>
                                          <p:spTgt spid="46181"/>
                                        </p:tgtEl>
                                        <p:attrNameLst>
                                          <p:attrName>fill.on</p:attrName>
                                        </p:attrNameLst>
                                      </p:cBhvr>
                                      <p:to>
                                        <p:strVal val="true"/>
                                      </p:to>
                                    </p:set>
                                  </p:childTnLst>
                                </p:cTn>
                              </p:par>
                            </p:childTnLst>
                          </p:cTn>
                        </p:par>
                      </p:childTnLst>
                    </p:cTn>
                  </p:par>
                  <p:par>
                    <p:cTn id="645" fill="hold">
                      <p:stCondLst>
                        <p:cond delay="indefinite"/>
                      </p:stCondLst>
                      <p:childTnLst>
                        <p:par>
                          <p:cTn id="646" fill="hold">
                            <p:stCondLst>
                              <p:cond delay="0"/>
                            </p:stCondLst>
                            <p:childTnLst>
                              <p:par>
                                <p:cTn id="647" presetID="23" presetClass="exit" presetSubtype="32" fill="hold" grpId="0" nodeType="clickEffect">
                                  <p:stCondLst>
                                    <p:cond delay="0"/>
                                  </p:stCondLst>
                                  <p:childTnLst>
                                    <p:anim calcmode="lin" valueType="num">
                                      <p:cBhvr>
                                        <p:cTn id="648" dur="500"/>
                                        <p:tgtEl>
                                          <p:spTgt spid="46226"/>
                                        </p:tgtEl>
                                        <p:attrNameLst>
                                          <p:attrName>ppt_w</p:attrName>
                                        </p:attrNameLst>
                                      </p:cBhvr>
                                      <p:tavLst>
                                        <p:tav tm="0">
                                          <p:val>
                                            <p:strVal val="ppt_w"/>
                                          </p:val>
                                        </p:tav>
                                        <p:tav tm="100000">
                                          <p:val>
                                            <p:fltVal val="0"/>
                                          </p:val>
                                        </p:tav>
                                      </p:tavLst>
                                    </p:anim>
                                    <p:anim calcmode="lin" valueType="num">
                                      <p:cBhvr>
                                        <p:cTn id="649" dur="500"/>
                                        <p:tgtEl>
                                          <p:spTgt spid="46226"/>
                                        </p:tgtEl>
                                        <p:attrNameLst>
                                          <p:attrName>ppt_h</p:attrName>
                                        </p:attrNameLst>
                                      </p:cBhvr>
                                      <p:tavLst>
                                        <p:tav tm="0">
                                          <p:val>
                                            <p:strVal val="ppt_h"/>
                                          </p:val>
                                        </p:tav>
                                        <p:tav tm="100000">
                                          <p:val>
                                            <p:fltVal val="0"/>
                                          </p:val>
                                        </p:tav>
                                      </p:tavLst>
                                    </p:anim>
                                    <p:set>
                                      <p:cBhvr>
                                        <p:cTn id="650" dur="1" fill="hold">
                                          <p:stCondLst>
                                            <p:cond delay="499"/>
                                          </p:stCondLst>
                                        </p:cTn>
                                        <p:tgtEl>
                                          <p:spTgt spid="46226"/>
                                        </p:tgtEl>
                                        <p:attrNameLst>
                                          <p:attrName>style.visibility</p:attrName>
                                        </p:attrNameLst>
                                      </p:cBhvr>
                                      <p:to>
                                        <p:strVal val="hidden"/>
                                      </p:to>
                                    </p:set>
                                  </p:childTnLst>
                                </p:cTn>
                              </p:par>
                              <p:par>
                                <p:cTn id="651" presetID="23" presetClass="exit" presetSubtype="32" fill="hold" grpId="0" nodeType="withEffect">
                                  <p:stCondLst>
                                    <p:cond delay="0"/>
                                  </p:stCondLst>
                                  <p:childTnLst>
                                    <p:anim calcmode="lin" valueType="num">
                                      <p:cBhvr>
                                        <p:cTn id="652" dur="500"/>
                                        <p:tgtEl>
                                          <p:spTgt spid="46227"/>
                                        </p:tgtEl>
                                        <p:attrNameLst>
                                          <p:attrName>ppt_w</p:attrName>
                                        </p:attrNameLst>
                                      </p:cBhvr>
                                      <p:tavLst>
                                        <p:tav tm="0">
                                          <p:val>
                                            <p:strVal val="ppt_w"/>
                                          </p:val>
                                        </p:tav>
                                        <p:tav tm="100000">
                                          <p:val>
                                            <p:fltVal val="0"/>
                                          </p:val>
                                        </p:tav>
                                      </p:tavLst>
                                    </p:anim>
                                    <p:anim calcmode="lin" valueType="num">
                                      <p:cBhvr>
                                        <p:cTn id="653" dur="500"/>
                                        <p:tgtEl>
                                          <p:spTgt spid="46227"/>
                                        </p:tgtEl>
                                        <p:attrNameLst>
                                          <p:attrName>ppt_h</p:attrName>
                                        </p:attrNameLst>
                                      </p:cBhvr>
                                      <p:tavLst>
                                        <p:tav tm="0">
                                          <p:val>
                                            <p:strVal val="ppt_h"/>
                                          </p:val>
                                        </p:tav>
                                        <p:tav tm="100000">
                                          <p:val>
                                            <p:fltVal val="0"/>
                                          </p:val>
                                        </p:tav>
                                      </p:tavLst>
                                    </p:anim>
                                    <p:set>
                                      <p:cBhvr>
                                        <p:cTn id="654" dur="1" fill="hold">
                                          <p:stCondLst>
                                            <p:cond delay="499"/>
                                          </p:stCondLst>
                                        </p:cTn>
                                        <p:tgtEl>
                                          <p:spTgt spid="46227"/>
                                        </p:tgtEl>
                                        <p:attrNameLst>
                                          <p:attrName>style.visibility</p:attrName>
                                        </p:attrNameLst>
                                      </p:cBhvr>
                                      <p:to>
                                        <p:strVal val="hidden"/>
                                      </p:to>
                                    </p:set>
                                  </p:childTnLst>
                                </p:cTn>
                              </p:par>
                              <p:par>
                                <p:cTn id="655" presetID="23" presetClass="exit" presetSubtype="32" fill="hold" grpId="0" nodeType="withEffect">
                                  <p:stCondLst>
                                    <p:cond delay="0"/>
                                  </p:stCondLst>
                                  <p:childTnLst>
                                    <p:anim calcmode="lin" valueType="num">
                                      <p:cBhvr>
                                        <p:cTn id="656" dur="500"/>
                                        <p:tgtEl>
                                          <p:spTgt spid="46228"/>
                                        </p:tgtEl>
                                        <p:attrNameLst>
                                          <p:attrName>ppt_w</p:attrName>
                                        </p:attrNameLst>
                                      </p:cBhvr>
                                      <p:tavLst>
                                        <p:tav tm="0">
                                          <p:val>
                                            <p:strVal val="ppt_w"/>
                                          </p:val>
                                        </p:tav>
                                        <p:tav tm="100000">
                                          <p:val>
                                            <p:fltVal val="0"/>
                                          </p:val>
                                        </p:tav>
                                      </p:tavLst>
                                    </p:anim>
                                    <p:anim calcmode="lin" valueType="num">
                                      <p:cBhvr>
                                        <p:cTn id="657" dur="500"/>
                                        <p:tgtEl>
                                          <p:spTgt spid="46228"/>
                                        </p:tgtEl>
                                        <p:attrNameLst>
                                          <p:attrName>ppt_h</p:attrName>
                                        </p:attrNameLst>
                                      </p:cBhvr>
                                      <p:tavLst>
                                        <p:tav tm="0">
                                          <p:val>
                                            <p:strVal val="ppt_h"/>
                                          </p:val>
                                        </p:tav>
                                        <p:tav tm="100000">
                                          <p:val>
                                            <p:fltVal val="0"/>
                                          </p:val>
                                        </p:tav>
                                      </p:tavLst>
                                    </p:anim>
                                    <p:set>
                                      <p:cBhvr>
                                        <p:cTn id="658" dur="1" fill="hold">
                                          <p:stCondLst>
                                            <p:cond delay="499"/>
                                          </p:stCondLst>
                                        </p:cTn>
                                        <p:tgtEl>
                                          <p:spTgt spid="46228"/>
                                        </p:tgtEl>
                                        <p:attrNameLst>
                                          <p:attrName>style.visibility</p:attrName>
                                        </p:attrNameLst>
                                      </p:cBhvr>
                                      <p:to>
                                        <p:strVal val="hidden"/>
                                      </p:to>
                                    </p:set>
                                  </p:childTnLst>
                                </p:cTn>
                              </p:par>
                              <p:par>
                                <p:cTn id="659" presetID="23" presetClass="exit" presetSubtype="32" fill="hold" grpId="0" nodeType="withEffect">
                                  <p:stCondLst>
                                    <p:cond delay="0"/>
                                  </p:stCondLst>
                                  <p:childTnLst>
                                    <p:anim calcmode="lin" valueType="num">
                                      <p:cBhvr>
                                        <p:cTn id="660" dur="500"/>
                                        <p:tgtEl>
                                          <p:spTgt spid="46166"/>
                                        </p:tgtEl>
                                        <p:attrNameLst>
                                          <p:attrName>ppt_w</p:attrName>
                                        </p:attrNameLst>
                                      </p:cBhvr>
                                      <p:tavLst>
                                        <p:tav tm="0">
                                          <p:val>
                                            <p:strVal val="ppt_w"/>
                                          </p:val>
                                        </p:tav>
                                        <p:tav tm="100000">
                                          <p:val>
                                            <p:fltVal val="0"/>
                                          </p:val>
                                        </p:tav>
                                      </p:tavLst>
                                    </p:anim>
                                    <p:anim calcmode="lin" valueType="num">
                                      <p:cBhvr>
                                        <p:cTn id="661" dur="500"/>
                                        <p:tgtEl>
                                          <p:spTgt spid="46166"/>
                                        </p:tgtEl>
                                        <p:attrNameLst>
                                          <p:attrName>ppt_h</p:attrName>
                                        </p:attrNameLst>
                                      </p:cBhvr>
                                      <p:tavLst>
                                        <p:tav tm="0">
                                          <p:val>
                                            <p:strVal val="ppt_h"/>
                                          </p:val>
                                        </p:tav>
                                        <p:tav tm="100000">
                                          <p:val>
                                            <p:fltVal val="0"/>
                                          </p:val>
                                        </p:tav>
                                      </p:tavLst>
                                    </p:anim>
                                    <p:set>
                                      <p:cBhvr>
                                        <p:cTn id="662" dur="1" fill="hold">
                                          <p:stCondLst>
                                            <p:cond delay="499"/>
                                          </p:stCondLst>
                                        </p:cTn>
                                        <p:tgtEl>
                                          <p:spTgt spid="46166"/>
                                        </p:tgtEl>
                                        <p:attrNameLst>
                                          <p:attrName>style.visibility</p:attrName>
                                        </p:attrNameLst>
                                      </p:cBhvr>
                                      <p:to>
                                        <p:strVal val="hidden"/>
                                      </p:to>
                                    </p:set>
                                  </p:childTnLst>
                                </p:cTn>
                              </p:par>
                              <p:par>
                                <p:cTn id="663" presetID="23" presetClass="exit" presetSubtype="32" fill="hold" grpId="0" nodeType="withEffect">
                                  <p:stCondLst>
                                    <p:cond delay="0"/>
                                  </p:stCondLst>
                                  <p:childTnLst>
                                    <p:anim calcmode="lin" valueType="num">
                                      <p:cBhvr>
                                        <p:cTn id="664" dur="500"/>
                                        <p:tgtEl>
                                          <p:spTgt spid="46167"/>
                                        </p:tgtEl>
                                        <p:attrNameLst>
                                          <p:attrName>ppt_w</p:attrName>
                                        </p:attrNameLst>
                                      </p:cBhvr>
                                      <p:tavLst>
                                        <p:tav tm="0">
                                          <p:val>
                                            <p:strVal val="ppt_w"/>
                                          </p:val>
                                        </p:tav>
                                        <p:tav tm="100000">
                                          <p:val>
                                            <p:fltVal val="0"/>
                                          </p:val>
                                        </p:tav>
                                      </p:tavLst>
                                    </p:anim>
                                    <p:anim calcmode="lin" valueType="num">
                                      <p:cBhvr>
                                        <p:cTn id="665" dur="500"/>
                                        <p:tgtEl>
                                          <p:spTgt spid="46167"/>
                                        </p:tgtEl>
                                        <p:attrNameLst>
                                          <p:attrName>ppt_h</p:attrName>
                                        </p:attrNameLst>
                                      </p:cBhvr>
                                      <p:tavLst>
                                        <p:tav tm="0">
                                          <p:val>
                                            <p:strVal val="ppt_h"/>
                                          </p:val>
                                        </p:tav>
                                        <p:tav tm="100000">
                                          <p:val>
                                            <p:fltVal val="0"/>
                                          </p:val>
                                        </p:tav>
                                      </p:tavLst>
                                    </p:anim>
                                    <p:set>
                                      <p:cBhvr>
                                        <p:cTn id="666" dur="1" fill="hold">
                                          <p:stCondLst>
                                            <p:cond delay="499"/>
                                          </p:stCondLst>
                                        </p:cTn>
                                        <p:tgtEl>
                                          <p:spTgt spid="46167"/>
                                        </p:tgtEl>
                                        <p:attrNameLst>
                                          <p:attrName>style.visibility</p:attrName>
                                        </p:attrNameLst>
                                      </p:cBhvr>
                                      <p:to>
                                        <p:strVal val="hidden"/>
                                      </p:to>
                                    </p:set>
                                  </p:childTnLst>
                                </p:cTn>
                              </p:par>
                              <p:par>
                                <p:cTn id="667" presetID="23" presetClass="exit" presetSubtype="32" fill="hold" grpId="0" nodeType="withEffect">
                                  <p:stCondLst>
                                    <p:cond delay="0"/>
                                  </p:stCondLst>
                                  <p:childTnLst>
                                    <p:anim calcmode="lin" valueType="num">
                                      <p:cBhvr>
                                        <p:cTn id="668" dur="500"/>
                                        <p:tgtEl>
                                          <p:spTgt spid="46168"/>
                                        </p:tgtEl>
                                        <p:attrNameLst>
                                          <p:attrName>ppt_w</p:attrName>
                                        </p:attrNameLst>
                                      </p:cBhvr>
                                      <p:tavLst>
                                        <p:tav tm="0">
                                          <p:val>
                                            <p:strVal val="ppt_w"/>
                                          </p:val>
                                        </p:tav>
                                        <p:tav tm="100000">
                                          <p:val>
                                            <p:fltVal val="0"/>
                                          </p:val>
                                        </p:tav>
                                      </p:tavLst>
                                    </p:anim>
                                    <p:anim calcmode="lin" valueType="num">
                                      <p:cBhvr>
                                        <p:cTn id="669" dur="500"/>
                                        <p:tgtEl>
                                          <p:spTgt spid="46168"/>
                                        </p:tgtEl>
                                        <p:attrNameLst>
                                          <p:attrName>ppt_h</p:attrName>
                                        </p:attrNameLst>
                                      </p:cBhvr>
                                      <p:tavLst>
                                        <p:tav tm="0">
                                          <p:val>
                                            <p:strVal val="ppt_h"/>
                                          </p:val>
                                        </p:tav>
                                        <p:tav tm="100000">
                                          <p:val>
                                            <p:fltVal val="0"/>
                                          </p:val>
                                        </p:tav>
                                      </p:tavLst>
                                    </p:anim>
                                    <p:set>
                                      <p:cBhvr>
                                        <p:cTn id="670" dur="1" fill="hold">
                                          <p:stCondLst>
                                            <p:cond delay="499"/>
                                          </p:stCondLst>
                                        </p:cTn>
                                        <p:tgtEl>
                                          <p:spTgt spid="46168"/>
                                        </p:tgtEl>
                                        <p:attrNameLst>
                                          <p:attrName>style.visibility</p:attrName>
                                        </p:attrNameLst>
                                      </p:cBhvr>
                                      <p:to>
                                        <p:strVal val="hidden"/>
                                      </p:to>
                                    </p:set>
                                  </p:childTnLst>
                                </p:cTn>
                              </p:par>
                              <p:par>
                                <p:cTn id="671" presetID="23" presetClass="exit" presetSubtype="32" fill="hold" grpId="0" nodeType="withEffect">
                                  <p:stCondLst>
                                    <p:cond delay="0"/>
                                  </p:stCondLst>
                                  <p:childTnLst>
                                    <p:anim calcmode="lin" valueType="num">
                                      <p:cBhvr>
                                        <p:cTn id="672" dur="500"/>
                                        <p:tgtEl>
                                          <p:spTgt spid="46169"/>
                                        </p:tgtEl>
                                        <p:attrNameLst>
                                          <p:attrName>ppt_w</p:attrName>
                                        </p:attrNameLst>
                                      </p:cBhvr>
                                      <p:tavLst>
                                        <p:tav tm="0">
                                          <p:val>
                                            <p:strVal val="ppt_w"/>
                                          </p:val>
                                        </p:tav>
                                        <p:tav tm="100000">
                                          <p:val>
                                            <p:fltVal val="0"/>
                                          </p:val>
                                        </p:tav>
                                      </p:tavLst>
                                    </p:anim>
                                    <p:anim calcmode="lin" valueType="num">
                                      <p:cBhvr>
                                        <p:cTn id="673" dur="500"/>
                                        <p:tgtEl>
                                          <p:spTgt spid="46169"/>
                                        </p:tgtEl>
                                        <p:attrNameLst>
                                          <p:attrName>ppt_h</p:attrName>
                                        </p:attrNameLst>
                                      </p:cBhvr>
                                      <p:tavLst>
                                        <p:tav tm="0">
                                          <p:val>
                                            <p:strVal val="ppt_h"/>
                                          </p:val>
                                        </p:tav>
                                        <p:tav tm="100000">
                                          <p:val>
                                            <p:fltVal val="0"/>
                                          </p:val>
                                        </p:tav>
                                      </p:tavLst>
                                    </p:anim>
                                    <p:set>
                                      <p:cBhvr>
                                        <p:cTn id="674" dur="1" fill="hold">
                                          <p:stCondLst>
                                            <p:cond delay="499"/>
                                          </p:stCondLst>
                                        </p:cTn>
                                        <p:tgtEl>
                                          <p:spTgt spid="46169"/>
                                        </p:tgtEl>
                                        <p:attrNameLst>
                                          <p:attrName>style.visibility</p:attrName>
                                        </p:attrNameLst>
                                      </p:cBhvr>
                                      <p:to>
                                        <p:strVal val="hidden"/>
                                      </p:to>
                                    </p:set>
                                  </p:childTnLst>
                                </p:cTn>
                              </p:par>
                              <p:par>
                                <p:cTn id="675" presetID="23" presetClass="exit" presetSubtype="32" fill="hold" grpId="0" nodeType="withEffect">
                                  <p:stCondLst>
                                    <p:cond delay="0"/>
                                  </p:stCondLst>
                                  <p:childTnLst>
                                    <p:anim calcmode="lin" valueType="num">
                                      <p:cBhvr>
                                        <p:cTn id="676" dur="500"/>
                                        <p:tgtEl>
                                          <p:spTgt spid="46176"/>
                                        </p:tgtEl>
                                        <p:attrNameLst>
                                          <p:attrName>ppt_w</p:attrName>
                                        </p:attrNameLst>
                                      </p:cBhvr>
                                      <p:tavLst>
                                        <p:tav tm="0">
                                          <p:val>
                                            <p:strVal val="ppt_w"/>
                                          </p:val>
                                        </p:tav>
                                        <p:tav tm="100000">
                                          <p:val>
                                            <p:fltVal val="0"/>
                                          </p:val>
                                        </p:tav>
                                      </p:tavLst>
                                    </p:anim>
                                    <p:anim calcmode="lin" valueType="num">
                                      <p:cBhvr>
                                        <p:cTn id="677" dur="500"/>
                                        <p:tgtEl>
                                          <p:spTgt spid="46176"/>
                                        </p:tgtEl>
                                        <p:attrNameLst>
                                          <p:attrName>ppt_h</p:attrName>
                                        </p:attrNameLst>
                                      </p:cBhvr>
                                      <p:tavLst>
                                        <p:tav tm="0">
                                          <p:val>
                                            <p:strVal val="ppt_h"/>
                                          </p:val>
                                        </p:tav>
                                        <p:tav tm="100000">
                                          <p:val>
                                            <p:fltVal val="0"/>
                                          </p:val>
                                        </p:tav>
                                      </p:tavLst>
                                    </p:anim>
                                    <p:set>
                                      <p:cBhvr>
                                        <p:cTn id="678" dur="1" fill="hold">
                                          <p:stCondLst>
                                            <p:cond delay="499"/>
                                          </p:stCondLst>
                                        </p:cTn>
                                        <p:tgtEl>
                                          <p:spTgt spid="46176"/>
                                        </p:tgtEl>
                                        <p:attrNameLst>
                                          <p:attrName>style.visibility</p:attrName>
                                        </p:attrNameLst>
                                      </p:cBhvr>
                                      <p:to>
                                        <p:strVal val="hidden"/>
                                      </p:to>
                                    </p:set>
                                  </p:childTnLst>
                                </p:cTn>
                              </p:par>
                              <p:par>
                                <p:cTn id="679" presetID="23" presetClass="exit" presetSubtype="32" fill="hold" grpId="0" nodeType="withEffect">
                                  <p:stCondLst>
                                    <p:cond delay="0"/>
                                  </p:stCondLst>
                                  <p:childTnLst>
                                    <p:anim calcmode="lin" valueType="num">
                                      <p:cBhvr>
                                        <p:cTn id="680" dur="500"/>
                                        <p:tgtEl>
                                          <p:spTgt spid="46177"/>
                                        </p:tgtEl>
                                        <p:attrNameLst>
                                          <p:attrName>ppt_w</p:attrName>
                                        </p:attrNameLst>
                                      </p:cBhvr>
                                      <p:tavLst>
                                        <p:tav tm="0">
                                          <p:val>
                                            <p:strVal val="ppt_w"/>
                                          </p:val>
                                        </p:tav>
                                        <p:tav tm="100000">
                                          <p:val>
                                            <p:fltVal val="0"/>
                                          </p:val>
                                        </p:tav>
                                      </p:tavLst>
                                    </p:anim>
                                    <p:anim calcmode="lin" valueType="num">
                                      <p:cBhvr>
                                        <p:cTn id="681" dur="500"/>
                                        <p:tgtEl>
                                          <p:spTgt spid="46177"/>
                                        </p:tgtEl>
                                        <p:attrNameLst>
                                          <p:attrName>ppt_h</p:attrName>
                                        </p:attrNameLst>
                                      </p:cBhvr>
                                      <p:tavLst>
                                        <p:tav tm="0">
                                          <p:val>
                                            <p:strVal val="ppt_h"/>
                                          </p:val>
                                        </p:tav>
                                        <p:tav tm="100000">
                                          <p:val>
                                            <p:fltVal val="0"/>
                                          </p:val>
                                        </p:tav>
                                      </p:tavLst>
                                    </p:anim>
                                    <p:set>
                                      <p:cBhvr>
                                        <p:cTn id="682" dur="1" fill="hold">
                                          <p:stCondLst>
                                            <p:cond delay="499"/>
                                          </p:stCondLst>
                                        </p:cTn>
                                        <p:tgtEl>
                                          <p:spTgt spid="46177"/>
                                        </p:tgtEl>
                                        <p:attrNameLst>
                                          <p:attrName>style.visibility</p:attrName>
                                        </p:attrNameLst>
                                      </p:cBhvr>
                                      <p:to>
                                        <p:strVal val="hidden"/>
                                      </p:to>
                                    </p:set>
                                  </p:childTnLst>
                                </p:cTn>
                              </p:par>
                              <p:par>
                                <p:cTn id="683" presetID="23" presetClass="exit" presetSubtype="32" fill="hold" grpId="0" nodeType="withEffect">
                                  <p:stCondLst>
                                    <p:cond delay="0"/>
                                  </p:stCondLst>
                                  <p:childTnLst>
                                    <p:anim calcmode="lin" valueType="num">
                                      <p:cBhvr>
                                        <p:cTn id="684" dur="500"/>
                                        <p:tgtEl>
                                          <p:spTgt spid="46178"/>
                                        </p:tgtEl>
                                        <p:attrNameLst>
                                          <p:attrName>ppt_w</p:attrName>
                                        </p:attrNameLst>
                                      </p:cBhvr>
                                      <p:tavLst>
                                        <p:tav tm="0">
                                          <p:val>
                                            <p:strVal val="ppt_w"/>
                                          </p:val>
                                        </p:tav>
                                        <p:tav tm="100000">
                                          <p:val>
                                            <p:fltVal val="0"/>
                                          </p:val>
                                        </p:tav>
                                      </p:tavLst>
                                    </p:anim>
                                    <p:anim calcmode="lin" valueType="num">
                                      <p:cBhvr>
                                        <p:cTn id="685" dur="500"/>
                                        <p:tgtEl>
                                          <p:spTgt spid="46178"/>
                                        </p:tgtEl>
                                        <p:attrNameLst>
                                          <p:attrName>ppt_h</p:attrName>
                                        </p:attrNameLst>
                                      </p:cBhvr>
                                      <p:tavLst>
                                        <p:tav tm="0">
                                          <p:val>
                                            <p:strVal val="ppt_h"/>
                                          </p:val>
                                        </p:tav>
                                        <p:tav tm="100000">
                                          <p:val>
                                            <p:fltVal val="0"/>
                                          </p:val>
                                        </p:tav>
                                      </p:tavLst>
                                    </p:anim>
                                    <p:set>
                                      <p:cBhvr>
                                        <p:cTn id="686" dur="1" fill="hold">
                                          <p:stCondLst>
                                            <p:cond delay="499"/>
                                          </p:stCondLst>
                                        </p:cTn>
                                        <p:tgtEl>
                                          <p:spTgt spid="46178"/>
                                        </p:tgtEl>
                                        <p:attrNameLst>
                                          <p:attrName>style.visibility</p:attrName>
                                        </p:attrNameLst>
                                      </p:cBhvr>
                                      <p:to>
                                        <p:strVal val="hidden"/>
                                      </p:to>
                                    </p:set>
                                  </p:childTnLst>
                                </p:cTn>
                              </p:par>
                              <p:par>
                                <p:cTn id="687" presetID="23" presetClass="exit" presetSubtype="32" fill="hold" grpId="0" nodeType="withEffect">
                                  <p:stCondLst>
                                    <p:cond delay="0"/>
                                  </p:stCondLst>
                                  <p:childTnLst>
                                    <p:anim calcmode="lin" valueType="num">
                                      <p:cBhvr>
                                        <p:cTn id="688" dur="500"/>
                                        <p:tgtEl>
                                          <p:spTgt spid="46179"/>
                                        </p:tgtEl>
                                        <p:attrNameLst>
                                          <p:attrName>ppt_w</p:attrName>
                                        </p:attrNameLst>
                                      </p:cBhvr>
                                      <p:tavLst>
                                        <p:tav tm="0">
                                          <p:val>
                                            <p:strVal val="ppt_w"/>
                                          </p:val>
                                        </p:tav>
                                        <p:tav tm="100000">
                                          <p:val>
                                            <p:fltVal val="0"/>
                                          </p:val>
                                        </p:tav>
                                      </p:tavLst>
                                    </p:anim>
                                    <p:anim calcmode="lin" valueType="num">
                                      <p:cBhvr>
                                        <p:cTn id="689" dur="500"/>
                                        <p:tgtEl>
                                          <p:spTgt spid="46179"/>
                                        </p:tgtEl>
                                        <p:attrNameLst>
                                          <p:attrName>ppt_h</p:attrName>
                                        </p:attrNameLst>
                                      </p:cBhvr>
                                      <p:tavLst>
                                        <p:tav tm="0">
                                          <p:val>
                                            <p:strVal val="ppt_h"/>
                                          </p:val>
                                        </p:tav>
                                        <p:tav tm="100000">
                                          <p:val>
                                            <p:fltVal val="0"/>
                                          </p:val>
                                        </p:tav>
                                      </p:tavLst>
                                    </p:anim>
                                    <p:set>
                                      <p:cBhvr>
                                        <p:cTn id="690" dur="1" fill="hold">
                                          <p:stCondLst>
                                            <p:cond delay="499"/>
                                          </p:stCondLst>
                                        </p:cTn>
                                        <p:tgtEl>
                                          <p:spTgt spid="46179"/>
                                        </p:tgtEl>
                                        <p:attrNameLst>
                                          <p:attrName>style.visibility</p:attrName>
                                        </p:attrNameLst>
                                      </p:cBhvr>
                                      <p:to>
                                        <p:strVal val="hidden"/>
                                      </p:to>
                                    </p:set>
                                  </p:childTnLst>
                                </p:cTn>
                              </p:par>
                              <p:par>
                                <p:cTn id="691" presetID="23" presetClass="exit" presetSubtype="32" fill="hold" grpId="0" nodeType="withEffect">
                                  <p:stCondLst>
                                    <p:cond delay="0"/>
                                  </p:stCondLst>
                                  <p:childTnLst>
                                    <p:anim calcmode="lin" valueType="num">
                                      <p:cBhvr>
                                        <p:cTn id="692" dur="500"/>
                                        <p:tgtEl>
                                          <p:spTgt spid="46180"/>
                                        </p:tgtEl>
                                        <p:attrNameLst>
                                          <p:attrName>ppt_w</p:attrName>
                                        </p:attrNameLst>
                                      </p:cBhvr>
                                      <p:tavLst>
                                        <p:tav tm="0">
                                          <p:val>
                                            <p:strVal val="ppt_w"/>
                                          </p:val>
                                        </p:tav>
                                        <p:tav tm="100000">
                                          <p:val>
                                            <p:fltVal val="0"/>
                                          </p:val>
                                        </p:tav>
                                      </p:tavLst>
                                    </p:anim>
                                    <p:anim calcmode="lin" valueType="num">
                                      <p:cBhvr>
                                        <p:cTn id="693" dur="500"/>
                                        <p:tgtEl>
                                          <p:spTgt spid="46180"/>
                                        </p:tgtEl>
                                        <p:attrNameLst>
                                          <p:attrName>ppt_h</p:attrName>
                                        </p:attrNameLst>
                                      </p:cBhvr>
                                      <p:tavLst>
                                        <p:tav tm="0">
                                          <p:val>
                                            <p:strVal val="ppt_h"/>
                                          </p:val>
                                        </p:tav>
                                        <p:tav tm="100000">
                                          <p:val>
                                            <p:fltVal val="0"/>
                                          </p:val>
                                        </p:tav>
                                      </p:tavLst>
                                    </p:anim>
                                    <p:set>
                                      <p:cBhvr>
                                        <p:cTn id="694" dur="1" fill="hold">
                                          <p:stCondLst>
                                            <p:cond delay="499"/>
                                          </p:stCondLst>
                                        </p:cTn>
                                        <p:tgtEl>
                                          <p:spTgt spid="46180"/>
                                        </p:tgtEl>
                                        <p:attrNameLst>
                                          <p:attrName>style.visibility</p:attrName>
                                        </p:attrNameLst>
                                      </p:cBhvr>
                                      <p:to>
                                        <p:strVal val="hidden"/>
                                      </p:to>
                                    </p:set>
                                  </p:childTnLst>
                                </p:cTn>
                              </p:par>
                              <p:par>
                                <p:cTn id="695" presetID="23" presetClass="exit" presetSubtype="32" fill="hold" grpId="0" nodeType="withEffect">
                                  <p:stCondLst>
                                    <p:cond delay="0"/>
                                  </p:stCondLst>
                                  <p:childTnLst>
                                    <p:anim calcmode="lin" valueType="num">
                                      <p:cBhvr>
                                        <p:cTn id="696" dur="500"/>
                                        <p:tgtEl>
                                          <p:spTgt spid="46181"/>
                                        </p:tgtEl>
                                        <p:attrNameLst>
                                          <p:attrName>ppt_w</p:attrName>
                                        </p:attrNameLst>
                                      </p:cBhvr>
                                      <p:tavLst>
                                        <p:tav tm="0">
                                          <p:val>
                                            <p:strVal val="ppt_w"/>
                                          </p:val>
                                        </p:tav>
                                        <p:tav tm="100000">
                                          <p:val>
                                            <p:fltVal val="0"/>
                                          </p:val>
                                        </p:tav>
                                      </p:tavLst>
                                    </p:anim>
                                    <p:anim calcmode="lin" valueType="num">
                                      <p:cBhvr>
                                        <p:cTn id="697" dur="500"/>
                                        <p:tgtEl>
                                          <p:spTgt spid="46181"/>
                                        </p:tgtEl>
                                        <p:attrNameLst>
                                          <p:attrName>ppt_h</p:attrName>
                                        </p:attrNameLst>
                                      </p:cBhvr>
                                      <p:tavLst>
                                        <p:tav tm="0">
                                          <p:val>
                                            <p:strVal val="ppt_h"/>
                                          </p:val>
                                        </p:tav>
                                        <p:tav tm="100000">
                                          <p:val>
                                            <p:fltVal val="0"/>
                                          </p:val>
                                        </p:tav>
                                      </p:tavLst>
                                    </p:anim>
                                    <p:set>
                                      <p:cBhvr>
                                        <p:cTn id="698" dur="1" fill="hold">
                                          <p:stCondLst>
                                            <p:cond delay="499"/>
                                          </p:stCondLst>
                                        </p:cTn>
                                        <p:tgtEl>
                                          <p:spTgt spid="46181"/>
                                        </p:tgtEl>
                                        <p:attrNameLst>
                                          <p:attrName>style.visibility</p:attrName>
                                        </p:attrNameLst>
                                      </p:cBhvr>
                                      <p:to>
                                        <p:strVal val="hidden"/>
                                      </p:to>
                                    </p:set>
                                  </p:childTnLst>
                                </p:cTn>
                              </p:par>
                            </p:childTnLst>
                          </p:cTn>
                        </p:par>
                        <p:par>
                          <p:cTn id="699" fill="hold">
                            <p:stCondLst>
                              <p:cond delay="500"/>
                            </p:stCondLst>
                            <p:childTnLst>
                              <p:par>
                                <p:cTn id="700" presetID="23" presetClass="exit" presetSubtype="32" fill="hold" grpId="1" nodeType="afterEffect">
                                  <p:stCondLst>
                                    <p:cond delay="0"/>
                                  </p:stCondLst>
                                  <p:childTnLst>
                                    <p:anim calcmode="lin" valueType="num">
                                      <p:cBhvr>
                                        <p:cTn id="701" dur="500"/>
                                        <p:tgtEl>
                                          <p:spTgt spid="46253"/>
                                        </p:tgtEl>
                                        <p:attrNameLst>
                                          <p:attrName>ppt_w</p:attrName>
                                        </p:attrNameLst>
                                      </p:cBhvr>
                                      <p:tavLst>
                                        <p:tav tm="0">
                                          <p:val>
                                            <p:strVal val="ppt_w"/>
                                          </p:val>
                                        </p:tav>
                                        <p:tav tm="100000">
                                          <p:val>
                                            <p:fltVal val="0"/>
                                          </p:val>
                                        </p:tav>
                                      </p:tavLst>
                                    </p:anim>
                                    <p:anim calcmode="lin" valueType="num">
                                      <p:cBhvr>
                                        <p:cTn id="702" dur="500"/>
                                        <p:tgtEl>
                                          <p:spTgt spid="46253"/>
                                        </p:tgtEl>
                                        <p:attrNameLst>
                                          <p:attrName>ppt_h</p:attrName>
                                        </p:attrNameLst>
                                      </p:cBhvr>
                                      <p:tavLst>
                                        <p:tav tm="0">
                                          <p:val>
                                            <p:strVal val="ppt_h"/>
                                          </p:val>
                                        </p:tav>
                                        <p:tav tm="100000">
                                          <p:val>
                                            <p:fltVal val="0"/>
                                          </p:val>
                                        </p:tav>
                                      </p:tavLst>
                                    </p:anim>
                                    <p:set>
                                      <p:cBhvr>
                                        <p:cTn id="703" dur="1" fill="hold">
                                          <p:stCondLst>
                                            <p:cond delay="499"/>
                                          </p:stCondLst>
                                        </p:cTn>
                                        <p:tgtEl>
                                          <p:spTgt spid="46253"/>
                                        </p:tgtEl>
                                        <p:attrNameLst>
                                          <p:attrName>style.visibility</p:attrName>
                                        </p:attrNameLst>
                                      </p:cBhvr>
                                      <p:to>
                                        <p:strVal val="hidden"/>
                                      </p:to>
                                    </p:set>
                                  </p:childTnLst>
                                </p:cTn>
                              </p:par>
                            </p:childTnLst>
                          </p:cTn>
                        </p:par>
                      </p:childTnLst>
                    </p:cTn>
                  </p:par>
                </p:childTnLst>
              </p:cTn>
              <p:nextCondLst>
                <p:cond evt="onClick" delay="0">
                  <p:tgtEl>
                    <p:spTgt spid="46238"/>
                  </p:tgtEl>
                </p:cond>
              </p:nextCondLst>
            </p:seq>
            <p:seq concurrent="1" nextAc="seek">
              <p:cTn id="704" restart="whenNotActive" fill="hold" evtFilter="cancelBubble" nodeType="interactiveSeq">
                <p:stCondLst>
                  <p:cond evt="onClick" delay="0">
                    <p:tgtEl>
                      <p:spTgt spid="46190"/>
                    </p:tgtEl>
                  </p:cond>
                </p:stCondLst>
                <p:endSync evt="end" delay="0">
                  <p:rtn val="all"/>
                </p:endSync>
                <p:childTnLst>
                  <p:par>
                    <p:cTn id="705" fill="hold">
                      <p:stCondLst>
                        <p:cond delay="0"/>
                      </p:stCondLst>
                      <p:childTnLst>
                        <p:par>
                          <p:cTn id="706" fill="hold">
                            <p:stCondLst>
                              <p:cond delay="0"/>
                            </p:stCondLst>
                            <p:childTnLst>
                              <p:par>
                                <p:cTn id="707" presetID="23" presetClass="exit" presetSubtype="32" fill="hold" grpId="1" nodeType="withEffect">
                                  <p:stCondLst>
                                    <p:cond delay="0"/>
                                  </p:stCondLst>
                                  <p:childTnLst>
                                    <p:anim calcmode="lin" valueType="num">
                                      <p:cBhvr>
                                        <p:cTn id="708" dur="500"/>
                                        <p:tgtEl>
                                          <p:spTgt spid="46171"/>
                                        </p:tgtEl>
                                        <p:attrNameLst>
                                          <p:attrName>ppt_w</p:attrName>
                                        </p:attrNameLst>
                                      </p:cBhvr>
                                      <p:tavLst>
                                        <p:tav tm="0">
                                          <p:val>
                                            <p:strVal val="ppt_w"/>
                                          </p:val>
                                        </p:tav>
                                        <p:tav tm="100000">
                                          <p:val>
                                            <p:fltVal val="0"/>
                                          </p:val>
                                        </p:tav>
                                      </p:tavLst>
                                    </p:anim>
                                    <p:anim calcmode="lin" valueType="num">
                                      <p:cBhvr>
                                        <p:cTn id="709" dur="500"/>
                                        <p:tgtEl>
                                          <p:spTgt spid="46171"/>
                                        </p:tgtEl>
                                        <p:attrNameLst>
                                          <p:attrName>ppt_h</p:attrName>
                                        </p:attrNameLst>
                                      </p:cBhvr>
                                      <p:tavLst>
                                        <p:tav tm="0">
                                          <p:val>
                                            <p:strVal val="ppt_h"/>
                                          </p:val>
                                        </p:tav>
                                        <p:tav tm="100000">
                                          <p:val>
                                            <p:fltVal val="0"/>
                                          </p:val>
                                        </p:tav>
                                      </p:tavLst>
                                    </p:anim>
                                    <p:set>
                                      <p:cBhvr>
                                        <p:cTn id="710" dur="1" fill="hold">
                                          <p:stCondLst>
                                            <p:cond delay="499"/>
                                          </p:stCondLst>
                                        </p:cTn>
                                        <p:tgtEl>
                                          <p:spTgt spid="46171"/>
                                        </p:tgtEl>
                                        <p:attrNameLst>
                                          <p:attrName>style.visibility</p:attrName>
                                        </p:attrNameLst>
                                      </p:cBhvr>
                                      <p:to>
                                        <p:strVal val="hidden"/>
                                      </p:to>
                                    </p:set>
                                  </p:childTnLst>
                                </p:cTn>
                              </p:par>
                              <p:par>
                                <p:cTn id="711" presetID="23" presetClass="exit" presetSubtype="32" fill="hold" grpId="1" nodeType="withEffect">
                                  <p:stCondLst>
                                    <p:cond delay="0"/>
                                  </p:stCondLst>
                                  <p:childTnLst>
                                    <p:anim calcmode="lin" valueType="num">
                                      <p:cBhvr>
                                        <p:cTn id="712" dur="500"/>
                                        <p:tgtEl>
                                          <p:spTgt spid="46184"/>
                                        </p:tgtEl>
                                        <p:attrNameLst>
                                          <p:attrName>ppt_w</p:attrName>
                                        </p:attrNameLst>
                                      </p:cBhvr>
                                      <p:tavLst>
                                        <p:tav tm="0">
                                          <p:val>
                                            <p:strVal val="ppt_w"/>
                                          </p:val>
                                        </p:tav>
                                        <p:tav tm="100000">
                                          <p:val>
                                            <p:fltVal val="0"/>
                                          </p:val>
                                        </p:tav>
                                      </p:tavLst>
                                    </p:anim>
                                    <p:anim calcmode="lin" valueType="num">
                                      <p:cBhvr>
                                        <p:cTn id="713" dur="500"/>
                                        <p:tgtEl>
                                          <p:spTgt spid="46184"/>
                                        </p:tgtEl>
                                        <p:attrNameLst>
                                          <p:attrName>ppt_h</p:attrName>
                                        </p:attrNameLst>
                                      </p:cBhvr>
                                      <p:tavLst>
                                        <p:tav tm="0">
                                          <p:val>
                                            <p:strVal val="ppt_h"/>
                                          </p:val>
                                        </p:tav>
                                        <p:tav tm="100000">
                                          <p:val>
                                            <p:fltVal val="0"/>
                                          </p:val>
                                        </p:tav>
                                      </p:tavLst>
                                    </p:anim>
                                    <p:set>
                                      <p:cBhvr>
                                        <p:cTn id="714" dur="1" fill="hold">
                                          <p:stCondLst>
                                            <p:cond delay="499"/>
                                          </p:stCondLst>
                                        </p:cTn>
                                        <p:tgtEl>
                                          <p:spTgt spid="46184"/>
                                        </p:tgtEl>
                                        <p:attrNameLst>
                                          <p:attrName>style.visibility</p:attrName>
                                        </p:attrNameLst>
                                      </p:cBhvr>
                                      <p:to>
                                        <p:strVal val="hidden"/>
                                      </p:to>
                                    </p:set>
                                  </p:childTnLst>
                                </p:cTn>
                              </p:par>
                              <p:par>
                                <p:cTn id="715" presetID="23" presetClass="exit" presetSubtype="32" fill="hold" grpId="1" nodeType="withEffect">
                                  <p:stCondLst>
                                    <p:cond delay="0"/>
                                  </p:stCondLst>
                                  <p:childTnLst>
                                    <p:anim calcmode="lin" valueType="num">
                                      <p:cBhvr>
                                        <p:cTn id="716" dur="500"/>
                                        <p:tgtEl>
                                          <p:spTgt spid="46164"/>
                                        </p:tgtEl>
                                        <p:attrNameLst>
                                          <p:attrName>ppt_w</p:attrName>
                                        </p:attrNameLst>
                                      </p:cBhvr>
                                      <p:tavLst>
                                        <p:tav tm="0">
                                          <p:val>
                                            <p:strVal val="ppt_w"/>
                                          </p:val>
                                        </p:tav>
                                        <p:tav tm="100000">
                                          <p:val>
                                            <p:fltVal val="0"/>
                                          </p:val>
                                        </p:tav>
                                      </p:tavLst>
                                    </p:anim>
                                    <p:anim calcmode="lin" valueType="num">
                                      <p:cBhvr>
                                        <p:cTn id="717" dur="500"/>
                                        <p:tgtEl>
                                          <p:spTgt spid="46164"/>
                                        </p:tgtEl>
                                        <p:attrNameLst>
                                          <p:attrName>ppt_h</p:attrName>
                                        </p:attrNameLst>
                                      </p:cBhvr>
                                      <p:tavLst>
                                        <p:tav tm="0">
                                          <p:val>
                                            <p:strVal val="ppt_h"/>
                                          </p:val>
                                        </p:tav>
                                        <p:tav tm="100000">
                                          <p:val>
                                            <p:fltVal val="0"/>
                                          </p:val>
                                        </p:tav>
                                      </p:tavLst>
                                    </p:anim>
                                    <p:set>
                                      <p:cBhvr>
                                        <p:cTn id="718" dur="1" fill="hold">
                                          <p:stCondLst>
                                            <p:cond delay="499"/>
                                          </p:stCondLst>
                                        </p:cTn>
                                        <p:tgtEl>
                                          <p:spTgt spid="46164"/>
                                        </p:tgtEl>
                                        <p:attrNameLst>
                                          <p:attrName>style.visibility</p:attrName>
                                        </p:attrNameLst>
                                      </p:cBhvr>
                                      <p:to>
                                        <p:strVal val="hidden"/>
                                      </p:to>
                                    </p:set>
                                  </p:childTnLst>
                                </p:cTn>
                              </p:par>
                              <p:par>
                                <p:cTn id="719" presetID="23" presetClass="exit" presetSubtype="32" fill="hold" grpId="1" nodeType="withEffect">
                                  <p:stCondLst>
                                    <p:cond delay="0"/>
                                  </p:stCondLst>
                                  <p:childTnLst>
                                    <p:anim calcmode="lin" valueType="num">
                                      <p:cBhvr>
                                        <p:cTn id="720" dur="500"/>
                                        <p:tgtEl>
                                          <p:spTgt spid="46194"/>
                                        </p:tgtEl>
                                        <p:attrNameLst>
                                          <p:attrName>ppt_w</p:attrName>
                                        </p:attrNameLst>
                                      </p:cBhvr>
                                      <p:tavLst>
                                        <p:tav tm="0">
                                          <p:val>
                                            <p:strVal val="ppt_w"/>
                                          </p:val>
                                        </p:tav>
                                        <p:tav tm="100000">
                                          <p:val>
                                            <p:fltVal val="0"/>
                                          </p:val>
                                        </p:tav>
                                      </p:tavLst>
                                    </p:anim>
                                    <p:anim calcmode="lin" valueType="num">
                                      <p:cBhvr>
                                        <p:cTn id="721" dur="500"/>
                                        <p:tgtEl>
                                          <p:spTgt spid="46194"/>
                                        </p:tgtEl>
                                        <p:attrNameLst>
                                          <p:attrName>ppt_h</p:attrName>
                                        </p:attrNameLst>
                                      </p:cBhvr>
                                      <p:tavLst>
                                        <p:tav tm="0">
                                          <p:val>
                                            <p:strVal val="ppt_h"/>
                                          </p:val>
                                        </p:tav>
                                        <p:tav tm="100000">
                                          <p:val>
                                            <p:fltVal val="0"/>
                                          </p:val>
                                        </p:tav>
                                      </p:tavLst>
                                    </p:anim>
                                    <p:set>
                                      <p:cBhvr>
                                        <p:cTn id="722" dur="1" fill="hold">
                                          <p:stCondLst>
                                            <p:cond delay="499"/>
                                          </p:stCondLst>
                                        </p:cTn>
                                        <p:tgtEl>
                                          <p:spTgt spid="46194"/>
                                        </p:tgtEl>
                                        <p:attrNameLst>
                                          <p:attrName>style.visibility</p:attrName>
                                        </p:attrNameLst>
                                      </p:cBhvr>
                                      <p:to>
                                        <p:strVal val="hidden"/>
                                      </p:to>
                                    </p:set>
                                  </p:childTnLst>
                                </p:cTn>
                              </p:par>
                              <p:par>
                                <p:cTn id="723" presetID="23" presetClass="exit" presetSubtype="32" fill="hold" grpId="1" nodeType="withEffect">
                                  <p:stCondLst>
                                    <p:cond delay="0"/>
                                  </p:stCondLst>
                                  <p:childTnLst>
                                    <p:anim calcmode="lin" valueType="num">
                                      <p:cBhvr>
                                        <p:cTn id="724" dur="500"/>
                                        <p:tgtEl>
                                          <p:spTgt spid="46219"/>
                                        </p:tgtEl>
                                        <p:attrNameLst>
                                          <p:attrName>ppt_w</p:attrName>
                                        </p:attrNameLst>
                                      </p:cBhvr>
                                      <p:tavLst>
                                        <p:tav tm="0">
                                          <p:val>
                                            <p:strVal val="ppt_w"/>
                                          </p:val>
                                        </p:tav>
                                        <p:tav tm="100000">
                                          <p:val>
                                            <p:fltVal val="0"/>
                                          </p:val>
                                        </p:tav>
                                      </p:tavLst>
                                    </p:anim>
                                    <p:anim calcmode="lin" valueType="num">
                                      <p:cBhvr>
                                        <p:cTn id="725" dur="500"/>
                                        <p:tgtEl>
                                          <p:spTgt spid="46219"/>
                                        </p:tgtEl>
                                        <p:attrNameLst>
                                          <p:attrName>ppt_h</p:attrName>
                                        </p:attrNameLst>
                                      </p:cBhvr>
                                      <p:tavLst>
                                        <p:tav tm="0">
                                          <p:val>
                                            <p:strVal val="ppt_h"/>
                                          </p:val>
                                        </p:tav>
                                        <p:tav tm="100000">
                                          <p:val>
                                            <p:fltVal val="0"/>
                                          </p:val>
                                        </p:tav>
                                      </p:tavLst>
                                    </p:anim>
                                    <p:set>
                                      <p:cBhvr>
                                        <p:cTn id="726" dur="1" fill="hold">
                                          <p:stCondLst>
                                            <p:cond delay="499"/>
                                          </p:stCondLst>
                                        </p:cTn>
                                        <p:tgtEl>
                                          <p:spTgt spid="46219"/>
                                        </p:tgtEl>
                                        <p:attrNameLst>
                                          <p:attrName>style.visibility</p:attrName>
                                        </p:attrNameLst>
                                      </p:cBhvr>
                                      <p:to>
                                        <p:strVal val="hidden"/>
                                      </p:to>
                                    </p:set>
                                  </p:childTnLst>
                                </p:cTn>
                              </p:par>
                              <p:par>
                                <p:cTn id="727" presetID="23" presetClass="exit" presetSubtype="32" fill="hold" grpId="1" nodeType="withEffect">
                                  <p:stCondLst>
                                    <p:cond delay="0"/>
                                  </p:stCondLst>
                                  <p:childTnLst>
                                    <p:anim calcmode="lin" valueType="num">
                                      <p:cBhvr>
                                        <p:cTn id="728" dur="500"/>
                                        <p:tgtEl>
                                          <p:spTgt spid="46225"/>
                                        </p:tgtEl>
                                        <p:attrNameLst>
                                          <p:attrName>ppt_w</p:attrName>
                                        </p:attrNameLst>
                                      </p:cBhvr>
                                      <p:tavLst>
                                        <p:tav tm="0">
                                          <p:val>
                                            <p:strVal val="ppt_w"/>
                                          </p:val>
                                        </p:tav>
                                        <p:tav tm="100000">
                                          <p:val>
                                            <p:fltVal val="0"/>
                                          </p:val>
                                        </p:tav>
                                      </p:tavLst>
                                    </p:anim>
                                    <p:anim calcmode="lin" valueType="num">
                                      <p:cBhvr>
                                        <p:cTn id="729" dur="500"/>
                                        <p:tgtEl>
                                          <p:spTgt spid="46225"/>
                                        </p:tgtEl>
                                        <p:attrNameLst>
                                          <p:attrName>ppt_h</p:attrName>
                                        </p:attrNameLst>
                                      </p:cBhvr>
                                      <p:tavLst>
                                        <p:tav tm="0">
                                          <p:val>
                                            <p:strVal val="ppt_h"/>
                                          </p:val>
                                        </p:tav>
                                        <p:tav tm="100000">
                                          <p:val>
                                            <p:fltVal val="0"/>
                                          </p:val>
                                        </p:tav>
                                      </p:tavLst>
                                    </p:anim>
                                    <p:set>
                                      <p:cBhvr>
                                        <p:cTn id="730" dur="1" fill="hold">
                                          <p:stCondLst>
                                            <p:cond delay="499"/>
                                          </p:stCondLst>
                                        </p:cTn>
                                        <p:tgtEl>
                                          <p:spTgt spid="46225"/>
                                        </p:tgtEl>
                                        <p:attrNameLst>
                                          <p:attrName>style.visibility</p:attrName>
                                        </p:attrNameLst>
                                      </p:cBhvr>
                                      <p:to>
                                        <p:strVal val="hidden"/>
                                      </p:to>
                                    </p:set>
                                  </p:childTnLst>
                                </p:cTn>
                              </p:par>
                              <p:par>
                                <p:cTn id="731" presetID="23" presetClass="exit" presetSubtype="32" fill="hold" grpId="1" nodeType="withEffect">
                                  <p:stCondLst>
                                    <p:cond delay="0"/>
                                  </p:stCondLst>
                                  <p:childTnLst>
                                    <p:anim calcmode="lin" valueType="num">
                                      <p:cBhvr>
                                        <p:cTn id="732" dur="500"/>
                                        <p:tgtEl>
                                          <p:spTgt spid="46233"/>
                                        </p:tgtEl>
                                        <p:attrNameLst>
                                          <p:attrName>ppt_w</p:attrName>
                                        </p:attrNameLst>
                                      </p:cBhvr>
                                      <p:tavLst>
                                        <p:tav tm="0">
                                          <p:val>
                                            <p:strVal val="ppt_w"/>
                                          </p:val>
                                        </p:tav>
                                        <p:tav tm="100000">
                                          <p:val>
                                            <p:fltVal val="0"/>
                                          </p:val>
                                        </p:tav>
                                      </p:tavLst>
                                    </p:anim>
                                    <p:anim calcmode="lin" valueType="num">
                                      <p:cBhvr>
                                        <p:cTn id="733" dur="500"/>
                                        <p:tgtEl>
                                          <p:spTgt spid="46233"/>
                                        </p:tgtEl>
                                        <p:attrNameLst>
                                          <p:attrName>ppt_h</p:attrName>
                                        </p:attrNameLst>
                                      </p:cBhvr>
                                      <p:tavLst>
                                        <p:tav tm="0">
                                          <p:val>
                                            <p:strVal val="ppt_h"/>
                                          </p:val>
                                        </p:tav>
                                        <p:tav tm="100000">
                                          <p:val>
                                            <p:fltVal val="0"/>
                                          </p:val>
                                        </p:tav>
                                      </p:tavLst>
                                    </p:anim>
                                    <p:set>
                                      <p:cBhvr>
                                        <p:cTn id="734" dur="1" fill="hold">
                                          <p:stCondLst>
                                            <p:cond delay="499"/>
                                          </p:stCondLst>
                                        </p:cTn>
                                        <p:tgtEl>
                                          <p:spTgt spid="46233"/>
                                        </p:tgtEl>
                                        <p:attrNameLst>
                                          <p:attrName>style.visibility</p:attrName>
                                        </p:attrNameLst>
                                      </p:cBhvr>
                                      <p:to>
                                        <p:strVal val="hidden"/>
                                      </p:to>
                                    </p:set>
                                  </p:childTnLst>
                                </p:cTn>
                              </p:par>
                              <p:par>
                                <p:cTn id="735" presetID="23" presetClass="exit" presetSubtype="32" fill="hold" grpId="1" nodeType="withEffect">
                                  <p:stCondLst>
                                    <p:cond delay="0"/>
                                  </p:stCondLst>
                                  <p:childTnLst>
                                    <p:anim calcmode="lin" valueType="num">
                                      <p:cBhvr>
                                        <p:cTn id="736" dur="500"/>
                                        <p:tgtEl>
                                          <p:spTgt spid="46177"/>
                                        </p:tgtEl>
                                        <p:attrNameLst>
                                          <p:attrName>ppt_w</p:attrName>
                                        </p:attrNameLst>
                                      </p:cBhvr>
                                      <p:tavLst>
                                        <p:tav tm="0">
                                          <p:val>
                                            <p:strVal val="ppt_w"/>
                                          </p:val>
                                        </p:tav>
                                        <p:tav tm="100000">
                                          <p:val>
                                            <p:fltVal val="0"/>
                                          </p:val>
                                        </p:tav>
                                      </p:tavLst>
                                    </p:anim>
                                    <p:anim calcmode="lin" valueType="num">
                                      <p:cBhvr>
                                        <p:cTn id="737" dur="500"/>
                                        <p:tgtEl>
                                          <p:spTgt spid="46177"/>
                                        </p:tgtEl>
                                        <p:attrNameLst>
                                          <p:attrName>ppt_h</p:attrName>
                                        </p:attrNameLst>
                                      </p:cBhvr>
                                      <p:tavLst>
                                        <p:tav tm="0">
                                          <p:val>
                                            <p:strVal val="ppt_h"/>
                                          </p:val>
                                        </p:tav>
                                        <p:tav tm="100000">
                                          <p:val>
                                            <p:fltVal val="0"/>
                                          </p:val>
                                        </p:tav>
                                      </p:tavLst>
                                    </p:anim>
                                    <p:set>
                                      <p:cBhvr>
                                        <p:cTn id="738" dur="1" fill="hold">
                                          <p:stCondLst>
                                            <p:cond delay="499"/>
                                          </p:stCondLst>
                                        </p:cTn>
                                        <p:tgtEl>
                                          <p:spTgt spid="46177"/>
                                        </p:tgtEl>
                                        <p:attrNameLst>
                                          <p:attrName>style.visibility</p:attrName>
                                        </p:attrNameLst>
                                      </p:cBhvr>
                                      <p:to>
                                        <p:strVal val="hidden"/>
                                      </p:to>
                                    </p:set>
                                  </p:childTnLst>
                                </p:cTn>
                              </p:par>
                            </p:childTnLst>
                          </p:cTn>
                        </p:par>
                      </p:childTnLst>
                    </p:cTn>
                  </p:par>
                </p:childTnLst>
              </p:cTn>
              <p:nextCondLst>
                <p:cond evt="onClick" delay="0">
                  <p:tgtEl>
                    <p:spTgt spid="46190"/>
                  </p:tgtEl>
                </p:cond>
              </p:nextCondLst>
            </p:seq>
          </p:childTnLst>
        </p:cTn>
      </p:par>
    </p:tnLst>
    <p:bldLst>
      <p:bldP spid="46160" grpId="0" animBg="1"/>
      <p:bldP spid="46161" grpId="0" animBg="1"/>
      <p:bldP spid="46162" grpId="0" animBg="1"/>
      <p:bldP spid="46163" grpId="0" animBg="1"/>
      <p:bldP spid="46164" grpId="0" animBg="1"/>
      <p:bldP spid="46164" grpId="1" animBg="1"/>
      <p:bldP spid="46165" grpId="0" animBg="1"/>
      <p:bldP spid="46166" grpId="0" animBg="1"/>
      <p:bldP spid="46167" grpId="0" animBg="1"/>
      <p:bldP spid="46168" grpId="0" animBg="1"/>
      <p:bldP spid="46169" grpId="0" animBg="1"/>
      <p:bldP spid="46170" grpId="0" animBg="1"/>
      <p:bldP spid="46171" grpId="0" animBg="1"/>
      <p:bldP spid="46171" grpId="1" animBg="1"/>
      <p:bldP spid="46172" grpId="0" animBg="1"/>
      <p:bldP spid="46173" grpId="0" animBg="1"/>
      <p:bldP spid="46174" grpId="0" animBg="1"/>
      <p:bldP spid="46175" grpId="0" animBg="1"/>
      <p:bldP spid="46176" grpId="0" animBg="1"/>
      <p:bldP spid="46177" grpId="0" animBg="1"/>
      <p:bldP spid="46177" grpId="1" animBg="1"/>
      <p:bldP spid="46178" grpId="0" animBg="1"/>
      <p:bldP spid="46179" grpId="0" animBg="1"/>
      <p:bldP spid="46180" grpId="0" animBg="1"/>
      <p:bldP spid="46181" grpId="0" animBg="1"/>
      <p:bldP spid="46182" grpId="0" animBg="1"/>
      <p:bldP spid="46183" grpId="0" animBg="1"/>
      <p:bldP spid="46184" grpId="0" animBg="1"/>
      <p:bldP spid="46184" grpId="1" animBg="1"/>
      <p:bldP spid="46185" grpId="0" animBg="1"/>
      <p:bldP spid="46186" grpId="0" animBg="1"/>
      <p:bldP spid="46187" grpId="0" animBg="1"/>
      <p:bldP spid="46188" grpId="0" animBg="1"/>
      <p:bldP spid="46189" grpId="0" animBg="1"/>
      <p:bldP spid="46191" grpId="0" animBg="1"/>
      <p:bldP spid="46192" grpId="0" animBg="1"/>
      <p:bldP spid="46193" grpId="0" animBg="1"/>
      <p:bldP spid="46194" grpId="0" animBg="1"/>
      <p:bldP spid="46194" grpId="1" animBg="1"/>
      <p:bldP spid="46195" grpId="0" animBg="1"/>
      <p:bldP spid="46196" grpId="0" animBg="1"/>
      <p:bldP spid="46197" grpId="0" animBg="1"/>
      <p:bldP spid="46198" grpId="0" animBg="1"/>
      <p:bldP spid="46199" grpId="0" animBg="1"/>
      <p:bldP spid="46200" grpId="0" animBg="1"/>
      <p:bldP spid="46201" grpId="0" animBg="1"/>
      <p:bldP spid="46202" grpId="0" animBg="1"/>
      <p:bldP spid="46203" grpId="0" animBg="1"/>
      <p:bldP spid="46204" grpId="0" animBg="1"/>
      <p:bldP spid="46205" grpId="0" animBg="1"/>
      <p:bldP spid="46206" grpId="0" animBg="1"/>
      <p:bldP spid="46207" grpId="0" animBg="1"/>
      <p:bldP spid="46208" grpId="0" animBg="1"/>
      <p:bldP spid="46209" grpId="0" animBg="1"/>
      <p:bldP spid="46210" grpId="0" animBg="1"/>
      <p:bldP spid="46211" grpId="0" animBg="1"/>
      <p:bldP spid="46212" grpId="0" animBg="1"/>
      <p:bldP spid="46213" grpId="0" animBg="1"/>
      <p:bldP spid="46214" grpId="0" animBg="1"/>
      <p:bldP spid="46215" grpId="0" animBg="1"/>
      <p:bldP spid="46216" grpId="0" animBg="1"/>
      <p:bldP spid="46217" grpId="0" animBg="1"/>
      <p:bldP spid="46218" grpId="0" animBg="1"/>
      <p:bldP spid="46219" grpId="0" animBg="1"/>
      <p:bldP spid="46219" grpId="1" animBg="1"/>
      <p:bldP spid="46220" grpId="0" animBg="1"/>
      <p:bldP spid="46221" grpId="0" animBg="1"/>
      <p:bldP spid="46222" grpId="0" animBg="1"/>
      <p:bldP spid="46223" grpId="0" animBg="1"/>
      <p:bldP spid="46224" grpId="0" animBg="1"/>
      <p:bldP spid="46225" grpId="0" animBg="1"/>
      <p:bldP spid="46225" grpId="1" animBg="1"/>
      <p:bldP spid="46226" grpId="0" animBg="1"/>
      <p:bldP spid="46227" grpId="0" animBg="1"/>
      <p:bldP spid="46228" grpId="0" animBg="1"/>
      <p:bldP spid="46229" grpId="0" animBg="1"/>
      <p:bldP spid="46230" grpId="0" animBg="1"/>
      <p:bldP spid="46231" grpId="0" animBg="1"/>
      <p:bldP spid="46232" grpId="0" animBg="1"/>
      <p:bldP spid="46233" grpId="0" animBg="1"/>
      <p:bldP spid="46233" grpId="1" animBg="1"/>
      <p:bldP spid="46234" grpId="0" animBg="1"/>
      <p:bldP spid="46235" grpId="0" animBg="1"/>
      <p:bldP spid="46236" grpId="0" animBg="1"/>
      <p:bldP spid="46237" grpId="0" animBg="1"/>
      <p:bldP spid="46246" grpId="0" animBg="1"/>
      <p:bldP spid="46246" grpId="1" animBg="1"/>
      <p:bldP spid="46247" grpId="0" animBg="1"/>
      <p:bldP spid="46247" grpId="1" animBg="1"/>
      <p:bldP spid="46248" grpId="0" animBg="1"/>
      <p:bldP spid="46248" grpId="1" animBg="1"/>
      <p:bldP spid="46249" grpId="0" animBg="1"/>
      <p:bldP spid="46249" grpId="1" animBg="1"/>
      <p:bldP spid="46250" grpId="0" animBg="1"/>
      <p:bldP spid="46250" grpId="1" animBg="1"/>
      <p:bldP spid="46251" grpId="0" animBg="1"/>
      <p:bldP spid="46251" grpId="1" animBg="1"/>
      <p:bldP spid="46252" grpId="0" animBg="1"/>
      <p:bldP spid="46252" grpId="1" animBg="1"/>
      <p:bldP spid="46253" grpId="0" animBg="1"/>
      <p:bldP spid="46253"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VẬN DỤNG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723293" y="841750"/>
            <a:ext cx="8475784" cy="1366528"/>
          </a:xfrm>
          <a:prstGeom prst="rect">
            <a:avLst/>
          </a:prstGeom>
        </p:spPr>
        <p:txBody>
          <a:bodyPr wrap="square">
            <a:spAutoFit/>
          </a:bodyPr>
          <a:lstStyle/>
          <a:p>
            <a:pPr algn="just">
              <a:lnSpc>
                <a:spcPct val="115000"/>
              </a:lnSpc>
              <a:spcAft>
                <a:spcPts val="0"/>
              </a:spcAft>
              <a:tabLst>
                <a:tab pos="8101330" algn="l"/>
              </a:tabLst>
            </a:pP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N</a:t>
            </a:r>
            <a:r>
              <a:rPr lang="vi-VN" sz="2400" b="1" dirty="0" smtClean="0">
                <a:latin typeface="Times New Roman" panose="02020603050405020304" pitchFamily="18" charset="0"/>
                <a:ea typeface="Calibri" panose="020F0502020204030204" pitchFamily="34" charset="0"/>
                <a:cs typeface="Times New Roman" panose="02020603050405020304" pitchFamily="18" charset="0"/>
              </a:rPr>
              <a:t>hiệm </a:t>
            </a:r>
            <a:r>
              <a:rPr lang="vi-VN" sz="2400" b="1" dirty="0">
                <a:latin typeface="Times New Roman" panose="02020603050405020304" pitchFamily="18" charset="0"/>
                <a:ea typeface="Calibri" panose="020F0502020204030204" pitchFamily="34" charset="0"/>
                <a:cs typeface="Times New Roman" panose="02020603050405020304" pitchFamily="18" charset="0"/>
              </a:rPr>
              <a:t>vụ học tập</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indent="90170" algn="just">
              <a:lnSpc>
                <a:spcPct val="115000"/>
              </a:lnSpc>
              <a:spcAft>
                <a:spcPts val="0"/>
              </a:spcAft>
              <a:tabLst>
                <a:tab pos="8101330" algn="l"/>
              </a:tabLst>
            </a:pPr>
            <a:r>
              <a:rPr lang="vi-VN" sz="2400" dirty="0">
                <a:latin typeface="Times New Roman" panose="02020603050405020304" pitchFamily="18" charset="0"/>
                <a:ea typeface="Calibri" panose="020F0502020204030204" pitchFamily="34" charset="0"/>
                <a:cs typeface="Times New Roman" panose="02020603050405020304" pitchFamily="18" charset="0"/>
              </a:rPr>
              <a:t>Dựa vào kiến thức vừa học hãy hoàn thành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2, 3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SGK/68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rotWithShape="1">
          <a:blip r:embed="rId1"/>
          <a:srcRect r="963"/>
          <a:stretch>
            <a:fillRect/>
          </a:stretch>
        </p:blipFill>
        <p:spPr>
          <a:xfrm rot="12870486" flipV="1">
            <a:off x="11393646" y="271581"/>
            <a:ext cx="772474" cy="568229"/>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4444" t="67490" r="31482" b="22798"/>
          <a:stretch>
            <a:fillRect/>
          </a:stretch>
        </p:blipFill>
        <p:spPr>
          <a:xfrm>
            <a:off x="1957321" y="2416982"/>
            <a:ext cx="8908605" cy="1428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1"/>
          <a:srcRect t="12500" b="12500"/>
          <a:stretch>
            <a:fillRect/>
          </a:stretch>
        </p:blipFill>
        <p:spPr>
          <a:xfrm>
            <a:off x="0" y="0"/>
            <a:ext cx="12192000" cy="6858000"/>
          </a:xfrm>
          <a:prstGeom prst="rect">
            <a:avLst/>
          </a:prstGeom>
        </p:spPr>
      </p:pic>
      <p:sp>
        <p:nvSpPr>
          <p:cNvPr id="5" name="TextBox 4"/>
          <p:cNvSpPr txBox="1"/>
          <p:nvPr/>
        </p:nvSpPr>
        <p:spPr>
          <a:xfrm>
            <a:off x="1623647" y="2062302"/>
            <a:ext cx="8767916" cy="1938992"/>
          </a:xfrm>
          <a:prstGeom prst="rect">
            <a:avLst/>
          </a:prstGeom>
          <a:noFill/>
        </p:spPr>
        <p:txBody>
          <a:bodyPr wrap="square" rtlCol="0">
            <a:spAutoFit/>
          </a:bodyPr>
          <a:lstStyle/>
          <a:p>
            <a:pPr algn="ctr"/>
            <a:r>
              <a:rPr lang="x-none" sz="6000" b="1" dirty="0">
                <a:solidFill>
                  <a:srgbClr val="7030A0"/>
                </a:solidFill>
                <a:latin typeface="APPLE CHANCERY" panose="03020702040506060504" pitchFamily="66" charset="-79"/>
                <a:cs typeface="APPLE CHANCERY" panose="03020702040506060504" pitchFamily="66" charset="-79"/>
              </a:rPr>
              <a:t>CẢM ƠN CÁC EM!</a:t>
            </a:r>
            <a:endParaRPr lang="x-none" sz="6000" b="1" dirty="0">
              <a:solidFill>
                <a:srgbClr val="7030A0"/>
              </a:solidFill>
              <a:latin typeface="APPLE CHANCERY" panose="03020702040506060504" pitchFamily="66" charset="-79"/>
              <a:cs typeface="APPLE CHANCERY" panose="03020702040506060504" pitchFamily="66" charset="-79"/>
            </a:endParaRPr>
          </a:p>
          <a:p>
            <a:pPr algn="ctr"/>
            <a:r>
              <a:rPr lang="x-none" sz="6000" b="1" dirty="0">
                <a:solidFill>
                  <a:srgbClr val="7030A0"/>
                </a:solidFill>
                <a:latin typeface="APPLE CHANCERY" panose="03020702040506060504" pitchFamily="66" charset="-79"/>
                <a:cs typeface="APPLE CHANCERY" panose="03020702040506060504" pitchFamily="66" charset="-79"/>
              </a:rPr>
              <a:t>CHÚC CÁC EM HỌC TỐT!</a:t>
            </a:r>
            <a:endParaRPr lang="x-none" sz="6000" b="1" dirty="0">
              <a:solidFill>
                <a:srgbClr val="7030A0"/>
              </a:solidFill>
              <a:latin typeface="APPLE CHANCERY" panose="03020702040506060504" pitchFamily="66" charset="-79"/>
              <a:cs typeface="APPLE CHANCERY" panose="03020702040506060504" pitchFamily="66" charset="-79"/>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447825" y="1185333"/>
            <a:ext cx="9680984" cy="1200329"/>
          </a:xfrm>
          <a:prstGeom prst="rect">
            <a:avLst/>
          </a:prstGeom>
          <a:noFill/>
        </p:spPr>
        <p:txBody>
          <a:bodyPr wrap="none" rtlCol="0">
            <a:spAutoFit/>
          </a:bodyPr>
          <a:lstStyle/>
          <a:p>
            <a:r>
              <a:rPr lang="en-US" sz="2400" dirty="0" smtClean="0">
                <a:solidFill>
                  <a:srgbClr val="002060"/>
                </a:solidFill>
                <a:latin typeface="Times New Roman" panose="02020603050405020304" pitchFamily="18" charset="0"/>
                <a:cs typeface="Times New Roman" panose="02020603050405020304" pitchFamily="18" charset="0"/>
              </a:rPr>
              <a:t>NHIỆM VỤ: THEO DÕI ĐOẠN PHIM VÀ TRẢ LỜI CÁC CÂU HỎI SAU</a:t>
            </a:r>
            <a:endParaRPr lang="en-US" sz="2400" dirty="0" smtClean="0">
              <a:solidFill>
                <a:srgbClr val="002060"/>
              </a:solidFill>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1. Video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 </a:t>
            </a:r>
            <a:r>
              <a:rPr lang="en-US" sz="2400" b="1" dirty="0" err="1">
                <a:latin typeface="Times New Roman" panose="02020603050405020304" pitchFamily="18" charset="0"/>
                <a:cs typeface="Times New Roman" panose="02020603050405020304" pitchFamily="18" charset="0"/>
              </a:rPr>
              <a:t>mà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ấy</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1"/>
          <a:srcRect r="963"/>
          <a:stretch>
            <a:fillRect/>
          </a:stretch>
        </p:blipFill>
        <p:spPr>
          <a:xfrm rot="12870486" flipV="1">
            <a:off x="11393646" y="271581"/>
            <a:ext cx="772474" cy="56822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11222022" y="-79023"/>
            <a:ext cx="969978" cy="969978"/>
          </a:xfrm>
          <a:prstGeom prst="rect">
            <a:avLst/>
          </a:prstGeom>
        </p:spPr>
      </p:pic>
      <p:pic>
        <p:nvPicPr>
          <p:cNvPr id="2" name="Tóm tắt nhanh Cuộc chiến chống Nguyên Mông lần 1 (1257-1258) _ Kênh tóm tắt lịch sử  - EZ Sử !">
            <a:hlinkClick r:id="" action="ppaction://media"/>
          </p:cNvPr>
          <p:cNvPicPr>
            <a:picLocks noChangeAspect="1"/>
          </p:cNvPicPr>
          <p:nvPr>
            <a:videoFile r:link="rId2"/>
            <p:extLst>
              <p:ext uri="{DAA4B4D4-6D71-4841-9C94-3DE7FCFB9230}">
                <p14:media xmlns:p14="http://schemas.microsoft.com/office/powerpoint/2010/main" r:embed="rId3">
                  <p14:trim st="11616.000000" end="491256.937500"/>
                </p14:media>
              </p:ext>
            </p:extLst>
          </p:nvPr>
        </p:nvPicPr>
        <p:blipFill>
          <a:blip r:embed="rId4"/>
          <a:stretch>
            <a:fillRect/>
          </a:stretch>
        </p:blipFill>
        <p:spPr>
          <a:xfrm>
            <a:off x="0" y="0"/>
            <a:ext cx="12109938" cy="681184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x-none"/>
          </a:p>
        </p:txBody>
      </p:sp>
      <p:sp>
        <p:nvSpPr>
          <p:cNvPr id="3" name="Subtitle 2"/>
          <p:cNvSpPr>
            <a:spLocks noGrp="1"/>
          </p:cNvSpPr>
          <p:nvPr>
            <p:ph type="subTitle" idx="1"/>
          </p:nvPr>
        </p:nvSpPr>
        <p:spPr/>
        <p:txBody>
          <a:bodyPr/>
          <a:lstStyle/>
          <a:p>
            <a:endParaRPr lang="x-none"/>
          </a:p>
        </p:txBody>
      </p:sp>
      <p:pic>
        <p:nvPicPr>
          <p:cNvPr id="5" name="Picture 4"/>
          <p:cNvPicPr>
            <a:picLocks noChangeAspect="1"/>
          </p:cNvPicPr>
          <p:nvPr/>
        </p:nvPicPr>
        <p:blipFill rotWithShape="1">
          <a:blip r:embed="rId1"/>
          <a:srcRect t="12500" b="12500"/>
          <a:stretch>
            <a:fillRect/>
          </a:stretch>
        </p:blipFill>
        <p:spPr>
          <a:xfrm>
            <a:off x="0" y="0"/>
            <a:ext cx="12192000" cy="6858000"/>
          </a:xfrm>
          <a:prstGeom prst="rect">
            <a:avLst/>
          </a:prstGeom>
        </p:spPr>
      </p:pic>
      <p:sp>
        <p:nvSpPr>
          <p:cNvPr id="4" name="TextBox 3"/>
          <p:cNvSpPr txBox="1"/>
          <p:nvPr/>
        </p:nvSpPr>
        <p:spPr>
          <a:xfrm>
            <a:off x="1059848" y="1230259"/>
            <a:ext cx="10273390" cy="954107"/>
          </a:xfrm>
          <a:prstGeom prst="rect">
            <a:avLst/>
          </a:prstGeom>
          <a:noFill/>
        </p:spPr>
        <p:txBody>
          <a:bodyPr wrap="non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17. BA LẦN KHÁNG CHIẾN </a:t>
            </a:r>
            <a:r>
              <a:rPr lang="en-US" sz="2800" b="1" dirty="0" smtClean="0">
                <a:solidFill>
                  <a:srgbClr val="FF0000"/>
                </a:solidFill>
                <a:latin typeface="Times New Roman" panose="02020603050405020304" pitchFamily="18" charset="0"/>
                <a:cs typeface="Times New Roman" panose="02020603050405020304" pitchFamily="18" charset="0"/>
              </a:rPr>
              <a:t>CHỐNG </a:t>
            </a:r>
            <a:r>
              <a:rPr lang="en-US" sz="2800" b="1" dirty="0">
                <a:solidFill>
                  <a:srgbClr val="FF0000"/>
                </a:solidFill>
                <a:latin typeface="Times New Roman" panose="02020603050405020304" pitchFamily="18" charset="0"/>
                <a:cs typeface="Times New Roman" panose="02020603050405020304" pitchFamily="18" charset="0"/>
              </a:rPr>
              <a:t>QUÂN XÂM LƯỢC </a:t>
            </a:r>
            <a:endParaRPr lang="en-US" sz="2800" b="1" dirty="0" smtClean="0">
              <a:solidFill>
                <a:srgbClr val="FF0000"/>
              </a:solidFill>
              <a:latin typeface="Times New Roman" panose="02020603050405020304" pitchFamily="18" charset="0"/>
              <a:cs typeface="Times New Roman" panose="02020603050405020304" pitchFamily="18" charset="0"/>
            </a:endParaRPr>
          </a:p>
          <a:p>
            <a:pPr algn="ctr"/>
            <a:r>
              <a:rPr lang="en-US" sz="2800" b="1" dirty="0" smtClean="0">
                <a:solidFill>
                  <a:srgbClr val="FF0000"/>
                </a:solidFill>
                <a:latin typeface="Times New Roman" panose="02020603050405020304" pitchFamily="18" charset="0"/>
                <a:cs typeface="Times New Roman" panose="02020603050405020304" pitchFamily="18" charset="0"/>
              </a:rPr>
              <a:t>MÔNG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NGUYÊN CỦA NHÀ TRẦN (THẾ KỈ XIII)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959557" y="2581067"/>
            <a:ext cx="10148710" cy="72248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Cuộc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lần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thứ</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nhất</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chống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xâm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lược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Mông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Cổ</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smtClean="0">
                <a:solidFill>
                  <a:srgbClr val="002060"/>
                </a:solidFill>
                <a:latin typeface="Times New Roman" panose="02020603050405020304" pitchFamily="18" charset="0"/>
                <a:cs typeface="Times New Roman" panose="02020603050405020304" pitchFamily="18" charset="0"/>
              </a:rPr>
              <a:t>(1258)</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959557" y="3559200"/>
            <a:ext cx="10148710" cy="72248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002060"/>
                </a:solidFill>
                <a:latin typeface="Times New Roman" panose="02020603050405020304" pitchFamily="18" charset="0"/>
                <a:cs typeface="Times New Roman" panose="02020603050405020304" pitchFamily="18" charset="0"/>
              </a:rPr>
              <a:t>2. </a:t>
            </a:r>
            <a:r>
              <a:rPr lang="vi-VN" sz="2400" b="1" dirty="0">
                <a:solidFill>
                  <a:srgbClr val="002060"/>
                </a:solidFill>
                <a:latin typeface="Times New Roman" panose="02020603050405020304" pitchFamily="18" charset="0"/>
                <a:cs typeface="Times New Roman" panose="02020603050405020304" pitchFamily="18" charset="0"/>
              </a:rPr>
              <a:t>Cuộc kháng </a:t>
            </a:r>
            <a:r>
              <a:rPr lang="vi-VN" sz="2400" b="1" dirty="0" smtClean="0">
                <a:solidFill>
                  <a:srgbClr val="002060"/>
                </a:solidFill>
                <a:latin typeface="Times New Roman" panose="02020603050405020304" pitchFamily="18" charset="0"/>
                <a:cs typeface="Times New Roman" panose="02020603050405020304" pitchFamily="18" charset="0"/>
              </a:rPr>
              <a:t>chiến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lần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thứ</a:t>
            </a:r>
            <a:r>
              <a:rPr lang="en-US" sz="2400" b="1" dirty="0" smtClean="0">
                <a:solidFill>
                  <a:srgbClr val="002060"/>
                </a:solidFill>
                <a:latin typeface="Times New Roman" panose="02020603050405020304" pitchFamily="18" charset="0"/>
                <a:cs typeface="Times New Roman" panose="02020603050405020304" pitchFamily="18" charset="0"/>
              </a:rPr>
              <a:t> 2, </a:t>
            </a:r>
            <a:r>
              <a:rPr lang="vi-VN" sz="2400" b="1" dirty="0" smtClean="0">
                <a:solidFill>
                  <a:srgbClr val="002060"/>
                </a:solidFill>
                <a:latin typeface="Times New Roman" panose="02020603050405020304" pitchFamily="18" charset="0"/>
                <a:cs typeface="Times New Roman" panose="02020603050405020304" pitchFamily="18" charset="0"/>
              </a:rPr>
              <a:t>chống </a:t>
            </a:r>
            <a:r>
              <a:rPr lang="vi-VN" sz="2400" b="1" dirty="0">
                <a:solidFill>
                  <a:srgbClr val="002060"/>
                </a:solidFill>
                <a:latin typeface="Times New Roman" panose="02020603050405020304" pitchFamily="18" charset="0"/>
                <a:cs typeface="Times New Roman" panose="02020603050405020304" pitchFamily="18" charset="0"/>
              </a:rPr>
              <a:t>quân xâm lược Nguyên </a:t>
            </a:r>
            <a:r>
              <a:rPr lang="en-US" sz="2400" b="1" dirty="0" smtClean="0">
                <a:solidFill>
                  <a:srgbClr val="002060"/>
                </a:solidFill>
                <a:latin typeface="Times New Roman" panose="02020603050405020304" pitchFamily="18" charset="0"/>
                <a:cs typeface="Times New Roman" panose="02020603050405020304" pitchFamily="18" charset="0"/>
              </a:rPr>
              <a:t>(</a:t>
            </a:r>
            <a:r>
              <a:rPr lang="vi-VN" sz="2400" b="1" dirty="0" smtClean="0">
                <a:solidFill>
                  <a:srgbClr val="002060"/>
                </a:solidFill>
                <a:latin typeface="Times New Roman" panose="02020603050405020304" pitchFamily="18" charset="0"/>
                <a:cs typeface="Times New Roman" panose="02020603050405020304" pitchFamily="18" charset="0"/>
              </a:rPr>
              <a:t>1285</a:t>
            </a:r>
            <a:r>
              <a:rPr lang="en-US" sz="2400" b="1" dirty="0" smtClean="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959557" y="4530406"/>
            <a:ext cx="10148709" cy="72248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002060"/>
                </a:solidFill>
                <a:latin typeface="Times New Roman" panose="02020603050405020304" pitchFamily="18" charset="0"/>
                <a:cs typeface="Times New Roman" panose="02020603050405020304" pitchFamily="18" charset="0"/>
              </a:rPr>
              <a:t>3. </a:t>
            </a:r>
            <a:r>
              <a:rPr lang="en-US" sz="2400" b="1" dirty="0" err="1">
                <a:solidFill>
                  <a:srgbClr val="002060"/>
                </a:solidFill>
                <a:latin typeface="Times New Roman" panose="02020603050405020304" pitchFamily="18" charset="0"/>
                <a:cs typeface="Times New Roman" panose="02020603050405020304" pitchFamily="18" charset="0"/>
              </a:rPr>
              <a:t>Cuộc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lần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thứ</a:t>
            </a:r>
            <a:r>
              <a:rPr lang="en-US" sz="2400" b="1" dirty="0" smtClean="0">
                <a:solidFill>
                  <a:srgbClr val="002060"/>
                </a:solidFill>
                <a:latin typeface="Times New Roman" panose="02020603050405020304" pitchFamily="18" charset="0"/>
                <a:cs typeface="Times New Roman" panose="02020603050405020304" pitchFamily="18" charset="0"/>
              </a:rPr>
              <a:t> 3, </a:t>
            </a:r>
            <a:r>
              <a:rPr lang="en-US" sz="2400" b="1" dirty="0" err="1" smtClean="0">
                <a:solidFill>
                  <a:srgbClr val="002060"/>
                </a:solidFill>
                <a:latin typeface="Times New Roman" panose="02020603050405020304" pitchFamily="18" charset="0"/>
                <a:cs typeface="Times New Roman" panose="02020603050405020304" pitchFamily="18" charset="0"/>
              </a:rPr>
              <a:t>chống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xâm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lược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Nguyên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smtClean="0">
                <a:solidFill>
                  <a:srgbClr val="002060"/>
                </a:solidFill>
                <a:latin typeface="Times New Roman" panose="02020603050405020304" pitchFamily="18" charset="0"/>
                <a:cs typeface="Times New Roman" panose="02020603050405020304" pitchFamily="18" charset="0"/>
              </a:rPr>
              <a:t>(1287 </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smtClean="0">
                <a:solidFill>
                  <a:srgbClr val="002060"/>
                </a:solidFill>
                <a:latin typeface="Times New Roman" panose="02020603050405020304" pitchFamily="18" charset="0"/>
                <a:cs typeface="Times New Roman" panose="02020603050405020304" pitchFamily="18" charset="0"/>
              </a:rPr>
              <a:t>1288)</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959556" y="5501612"/>
            <a:ext cx="10148709" cy="72248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002060"/>
                </a:solidFill>
                <a:latin typeface="Times New Roman" panose="02020603050405020304" pitchFamily="18" charset="0"/>
                <a:cs typeface="Times New Roman" panose="02020603050405020304" pitchFamily="18" charset="0"/>
              </a:rPr>
              <a:t>4. </a:t>
            </a:r>
            <a:r>
              <a:rPr lang="en-US" sz="2400" b="1" dirty="0" err="1">
                <a:solidFill>
                  <a:srgbClr val="002060"/>
                </a:solidFill>
                <a:latin typeface="Times New Roman" panose="02020603050405020304" pitchFamily="18" charset="0"/>
                <a:cs typeface="Times New Roman" panose="02020603050405020304" pitchFamily="18" charset="0"/>
              </a:rPr>
              <a:t>Nguyên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lợi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ý </a:t>
            </a:r>
            <a:r>
              <a:rPr lang="en-US" sz="2400" b="1" dirty="0" err="1">
                <a:solidFill>
                  <a:srgbClr val="002060"/>
                </a:solidFill>
                <a:latin typeface="Times New Roman" panose="02020603050405020304" pitchFamily="18" charset="0"/>
                <a:cs typeface="Times New Roman" panose="02020603050405020304" pitchFamily="18" charset="0"/>
              </a:rPr>
              <a:t>nghĩa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lịch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sử</a:t>
            </a:r>
            <a:r>
              <a:rPr lang="en-US" sz="2400" b="1" dirty="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664177" y="631168"/>
            <a:ext cx="1434303" cy="400110"/>
          </a:xfrm>
          <a:prstGeom prst="rect">
            <a:avLst/>
          </a:prstGeom>
          <a:noFill/>
        </p:spPr>
        <p:txBody>
          <a:bodyPr wrap="none" rtlCol="0">
            <a:spAutoFit/>
          </a:bodyPr>
          <a:lstStyle/>
          <a:p>
            <a:r>
              <a:rPr lang="en-US" sz="2000" b="1" dirty="0" err="1" smtClean="0">
                <a:solidFill>
                  <a:srgbClr val="0070C0"/>
                </a:solidFill>
                <a:latin typeface="Times New Roman" panose="02020603050405020304" pitchFamily="18" charset="0"/>
                <a:cs typeface="Times New Roman" panose="02020603050405020304" pitchFamily="18" charset="0"/>
              </a:rPr>
              <a:t>Tuần</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Tiết</a:t>
            </a:r>
            <a:r>
              <a:rPr lang="en-US" sz="2000" b="1" dirty="0" smtClean="0">
                <a:solidFill>
                  <a:srgbClr val="0070C0"/>
                </a:solidFill>
                <a:latin typeface="Times New Roman" panose="02020603050405020304" pitchFamily="18" charset="0"/>
                <a:cs typeface="Times New Roman" panose="02020603050405020304" pitchFamily="18" charset="0"/>
              </a:rPr>
              <a:t>  </a:t>
            </a:r>
            <a:endParaRPr lang="en-US" sz="2000" b="1" dirty="0">
              <a:solidFill>
                <a:srgbClr val="0070C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a:srcRect r="963"/>
          <a:stretch>
            <a:fillRect/>
          </a:stretch>
        </p:blipFill>
        <p:spPr>
          <a:xfrm rot="12870486" flipV="1">
            <a:off x="11393646" y="271581"/>
            <a:ext cx="772474" cy="5682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562188" y="711980"/>
            <a:ext cx="5578968" cy="74463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1. </a:t>
            </a:r>
            <a:r>
              <a:rPr lang="en-US" sz="2400" b="1" dirty="0" err="1">
                <a:solidFill>
                  <a:srgbClr val="FF0000"/>
                </a:solidFill>
                <a:latin typeface="Times New Roman" panose="02020603050405020304" pitchFamily="18" charset="0"/>
                <a:cs typeface="Times New Roman" panose="02020603050405020304" pitchFamily="18" charset="0"/>
              </a:rPr>
              <a:t>Cuộc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thứ</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nhất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xâm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Cổ</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(1258)</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02083" y="0"/>
            <a:ext cx="9658670" cy="707886"/>
          </a:xfrm>
          <a:prstGeom prst="rect">
            <a:avLst/>
          </a:prstGeom>
          <a:noFill/>
        </p:spPr>
        <p:txBody>
          <a:bodyPr wrap="non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BÀI 17. BA LẦN KHÁNG CHIẾN </a:t>
            </a:r>
            <a:r>
              <a:rPr lang="en-US" sz="2000" b="1" dirty="0" smtClean="0">
                <a:solidFill>
                  <a:srgbClr val="FF0000"/>
                </a:solidFill>
                <a:latin typeface="Times New Roman" panose="02020603050405020304" pitchFamily="18" charset="0"/>
                <a:cs typeface="Times New Roman" panose="02020603050405020304" pitchFamily="18" charset="0"/>
              </a:rPr>
              <a:t>CHỐNG </a:t>
            </a:r>
            <a:r>
              <a:rPr lang="en-US" sz="2000" b="1" dirty="0">
                <a:solidFill>
                  <a:srgbClr val="FF0000"/>
                </a:solidFill>
                <a:latin typeface="Times New Roman" panose="02020603050405020304" pitchFamily="18" charset="0"/>
                <a:cs typeface="Times New Roman" panose="02020603050405020304" pitchFamily="18" charset="0"/>
              </a:rPr>
              <a:t>QUÂN XÂM LƯỢC MÔNG – </a:t>
            </a:r>
            <a:r>
              <a:rPr lang="en-US" sz="2000" b="1" dirty="0" smtClean="0">
                <a:solidFill>
                  <a:srgbClr val="FF0000"/>
                </a:solidFill>
                <a:latin typeface="Times New Roman" panose="02020603050405020304" pitchFamily="18" charset="0"/>
                <a:cs typeface="Times New Roman" panose="02020603050405020304" pitchFamily="18" charset="0"/>
              </a:rPr>
              <a:t>NGUYÊN </a:t>
            </a:r>
            <a:endParaRPr lang="en-US" sz="2000" b="1" dirty="0" smtClean="0">
              <a:solidFill>
                <a:srgbClr val="FF0000"/>
              </a:solidFill>
              <a:latin typeface="Times New Roman" panose="02020603050405020304" pitchFamily="18" charset="0"/>
              <a:cs typeface="Times New Roman" panose="02020603050405020304" pitchFamily="18" charset="0"/>
            </a:endParaRPr>
          </a:p>
          <a:p>
            <a:pPr algn="ctr"/>
            <a:r>
              <a:rPr lang="en-US" sz="2000" b="1" dirty="0" smtClean="0">
                <a:solidFill>
                  <a:srgbClr val="FF0000"/>
                </a:solidFill>
                <a:latin typeface="Times New Roman" panose="02020603050405020304" pitchFamily="18" charset="0"/>
                <a:cs typeface="Times New Roman" panose="02020603050405020304" pitchFamily="18" charset="0"/>
              </a:rPr>
              <a:t>CỦA NHÀ TRẦN (THẾ KỈ XIII)</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2"/>
          <a:srcRect r="963"/>
          <a:stretch>
            <a:fillRect/>
          </a:stretch>
        </p:blipFill>
        <p:spPr>
          <a:xfrm rot="12870486" flipV="1">
            <a:off x="11393646" y="271581"/>
            <a:ext cx="772474" cy="568229"/>
          </a:xfrm>
          <a:prstGeom prst="rect">
            <a:avLst/>
          </a:prstGeom>
        </p:spPr>
      </p:pic>
      <p:sp>
        <p:nvSpPr>
          <p:cNvPr id="3" name="Rectangle 2"/>
          <p:cNvSpPr/>
          <p:nvPr/>
        </p:nvSpPr>
        <p:spPr>
          <a:xfrm>
            <a:off x="6294232" y="820119"/>
            <a:ext cx="5604257" cy="830997"/>
          </a:xfrm>
          <a:prstGeom prst="rect">
            <a:avLst/>
          </a:prstGeom>
        </p:spPr>
        <p:txBody>
          <a:bodyPr wrap="square">
            <a:spAutoFit/>
          </a:bodyPr>
          <a:lstStyle/>
          <a:p>
            <a:pPr>
              <a:spcAft>
                <a:spcPts val="0"/>
              </a:spcAft>
            </a:pPr>
            <a:r>
              <a:rPr lang="en-US" sz="2400" b="1" dirty="0" err="1">
                <a:solidFill>
                  <a:srgbClr val="00B0F0"/>
                </a:solidFill>
                <a:latin typeface="Times New Roman" panose="02020603050405020304" pitchFamily="18" charset="0"/>
                <a:ea typeface="Times New Roman" panose="02020603050405020304" pitchFamily="18" charset="0"/>
              </a:rPr>
              <a:t>Đọc</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thông</a:t>
            </a:r>
            <a:r>
              <a:rPr lang="en-US" sz="2400" b="1" dirty="0">
                <a:solidFill>
                  <a:srgbClr val="00B0F0"/>
                </a:solidFill>
                <a:latin typeface="Times New Roman" panose="02020603050405020304" pitchFamily="18" charset="0"/>
                <a:ea typeface="Times New Roman" panose="02020603050405020304" pitchFamily="18" charset="0"/>
              </a:rPr>
              <a:t> tin, </a:t>
            </a:r>
            <a:r>
              <a:rPr lang="en-US" sz="2400" b="1" dirty="0" err="1">
                <a:solidFill>
                  <a:srgbClr val="00B0F0"/>
                </a:solidFill>
                <a:latin typeface="Times New Roman" panose="02020603050405020304" pitchFamily="18" charset="0"/>
                <a:ea typeface="Times New Roman" panose="02020603050405020304" pitchFamily="18" charset="0"/>
              </a:rPr>
              <a:t>tư</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liệu</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và</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quan</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sát</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lược</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đồ</a:t>
            </a:r>
            <a:r>
              <a:rPr lang="en-US" sz="2400" b="1" dirty="0">
                <a:solidFill>
                  <a:srgbClr val="00B0F0"/>
                </a:solidFill>
                <a:latin typeface="Times New Roman" panose="02020603050405020304" pitchFamily="18" charset="0"/>
                <a:ea typeface="Times New Roman" panose="02020603050405020304" pitchFamily="18" charset="0"/>
              </a:rPr>
              <a:t> 17.1, </a:t>
            </a:r>
            <a:r>
              <a:rPr lang="en-US" sz="2400" b="1" dirty="0" err="1">
                <a:solidFill>
                  <a:srgbClr val="00B0F0"/>
                </a:solidFill>
                <a:latin typeface="Times New Roman" panose="02020603050405020304" pitchFamily="18" charset="0"/>
                <a:ea typeface="Times New Roman" panose="02020603050405020304" pitchFamily="18" charset="0"/>
              </a:rPr>
              <a:t>sơ</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đồ</a:t>
            </a:r>
            <a:r>
              <a:rPr lang="en-US" sz="2400" b="1" dirty="0">
                <a:solidFill>
                  <a:srgbClr val="00B0F0"/>
                </a:solidFill>
                <a:latin typeface="Times New Roman" panose="02020603050405020304" pitchFamily="18" charset="0"/>
                <a:ea typeface="Times New Roman" panose="02020603050405020304" pitchFamily="18" charset="0"/>
              </a:rPr>
              <a:t> 17, </a:t>
            </a:r>
            <a:r>
              <a:rPr lang="en-US" sz="2400" b="1" dirty="0" err="1" smtClean="0">
                <a:solidFill>
                  <a:srgbClr val="00B0F0"/>
                </a:solidFill>
                <a:latin typeface="Times New Roman" panose="02020603050405020304" pitchFamily="18" charset="0"/>
                <a:ea typeface="Times New Roman" panose="02020603050405020304" pitchFamily="18" charset="0"/>
              </a:rPr>
              <a:t>em</a:t>
            </a:r>
            <a:r>
              <a:rPr lang="en-US" sz="2400" b="1" dirty="0" smtClean="0">
                <a:solidFill>
                  <a:srgbClr val="00B0F0"/>
                </a:solidFill>
                <a:latin typeface="Times New Roman" panose="02020603050405020304" pitchFamily="18" charset="0"/>
                <a:ea typeface="Times New Roman" panose="02020603050405020304" pitchFamily="18" charset="0"/>
              </a:rPr>
              <a:t> </a:t>
            </a:r>
            <a:r>
              <a:rPr lang="en-US" sz="2400" b="1" dirty="0" err="1" smtClean="0">
                <a:solidFill>
                  <a:srgbClr val="00B0F0"/>
                </a:solidFill>
                <a:latin typeface="Times New Roman" panose="02020603050405020304" pitchFamily="18" charset="0"/>
                <a:ea typeface="Times New Roman" panose="02020603050405020304" pitchFamily="18" charset="0"/>
              </a:rPr>
              <a:t>hãy</a:t>
            </a:r>
            <a:r>
              <a:rPr lang="en-US" sz="2400" b="1" dirty="0">
                <a:solidFill>
                  <a:srgbClr val="00B0F0"/>
                </a:solidFill>
                <a:latin typeface="Times New Roman" panose="02020603050405020304" pitchFamily="18" charset="0"/>
                <a:ea typeface="Times New Roman" panose="02020603050405020304" pitchFamily="18" charset="0"/>
              </a:rPr>
              <a:t>:</a:t>
            </a:r>
            <a:endParaRPr lang="en-US" sz="2000" b="1" dirty="0">
              <a:solidFill>
                <a:srgbClr val="00B0F0"/>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6294231" y="1651116"/>
            <a:ext cx="5604257" cy="2677656"/>
          </a:xfrm>
          <a:prstGeom prst="rect">
            <a:avLst/>
          </a:prstGeom>
        </p:spPr>
        <p:txBody>
          <a:bodyPr wrap="square">
            <a:spAutoFit/>
          </a:bodyPr>
          <a:lstStyle/>
          <a:p>
            <a:pPr algn="just">
              <a:spcAft>
                <a:spcPts val="0"/>
              </a:spcAft>
            </a:pPr>
            <a:r>
              <a:rPr lang="en-US" sz="2400" dirty="0" smtClean="0">
                <a:latin typeface="Times New Roman" panose="02020603050405020304" pitchFamily="18" charset="0"/>
                <a:ea typeface="Times New Roman" panose="02020603050405020304" pitchFamily="18" charset="0"/>
              </a:rPr>
              <a:t>1. </a:t>
            </a:r>
            <a:r>
              <a:rPr lang="en-US" sz="2400" dirty="0" err="1">
                <a:latin typeface="Times New Roman" panose="02020603050405020304" pitchFamily="18" charset="0"/>
                <a:ea typeface="Times New Roman" panose="02020603050405020304" pitchFamily="18" charset="0"/>
              </a:rPr>
              <a:t>Tóm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(1258)?</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smtClean="0">
                <a:latin typeface="Times New Roman" panose="02020603050405020304" pitchFamily="18" charset="0"/>
                <a:ea typeface="Times New Roman" panose="02020603050405020304" pitchFamily="18" charset="0"/>
              </a:rPr>
              <a:t>2.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vua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Thủ</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(1258)?</a:t>
            </a:r>
            <a:endParaRPr lang="en-US" sz="2400" dirty="0">
              <a:effectLst/>
              <a:latin typeface="Times New Roman" panose="02020603050405020304" pitchFamily="18" charset="0"/>
              <a:ea typeface="Times New Roman" panose="02020603050405020304" pitchFamily="18" charset="0"/>
            </a:endParaRPr>
          </a:p>
        </p:txBody>
      </p:sp>
      <p:pic>
        <p:nvPicPr>
          <p:cNvPr id="12" name="Picture 11" descr="1_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559" y="1456614"/>
            <a:ext cx="5939597" cy="53167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187569" y="0"/>
            <a:ext cx="13070016" cy="6896100"/>
            <a:chOff x="0" y="0"/>
            <a:chExt cx="6299" cy="4344"/>
          </a:xfrm>
        </p:grpSpPr>
        <p:sp>
          <p:nvSpPr>
            <p:cNvPr id="16461" name="Rectangle 3"/>
            <p:cNvSpPr>
              <a:spLocks noChangeArrowheads="1"/>
            </p:cNvSpPr>
            <p:nvPr/>
          </p:nvSpPr>
          <p:spPr bwMode="auto">
            <a:xfrm>
              <a:off x="0" y="0"/>
              <a:ext cx="5760" cy="4320"/>
            </a:xfrm>
            <a:prstGeom prst="rect">
              <a:avLst/>
            </a:prstGeom>
            <a:gradFill rotWithShape="1">
              <a:gsLst>
                <a:gs pos="0">
                  <a:srgbClr val="76762F"/>
                </a:gs>
                <a:gs pos="100000">
                  <a:srgbClr val="FFFF66"/>
                </a:gs>
              </a:gsLst>
              <a:lin ang="18900000" scaled="1"/>
            </a:gradFill>
            <a:ln w="9525">
              <a:solidFill>
                <a:schemeClr val="tx1"/>
              </a:solidFill>
              <a:miter lim="800000"/>
            </a:ln>
          </p:spPr>
          <p:txBody>
            <a:bodyPr wrap="none" anchor="ctr"/>
            <a:lstStyle/>
            <a:p>
              <a:pPr eaLnBrk="1" hangingPunct="1"/>
              <a:endParaRPr lang="en-US" altLang="en-US">
                <a:latin typeface="Calibri" panose="020F0502020204030204" pitchFamily="34" charset="0"/>
              </a:endParaRPr>
            </a:p>
          </p:txBody>
        </p:sp>
        <p:sp>
          <p:nvSpPr>
            <p:cNvPr id="16462" name="Freeform 4"/>
            <p:cNvSpPr/>
            <p:nvPr/>
          </p:nvSpPr>
          <p:spPr bwMode="auto">
            <a:xfrm>
              <a:off x="184" y="40"/>
              <a:ext cx="3968" cy="2136"/>
            </a:xfrm>
            <a:custGeom>
              <a:avLst/>
              <a:gdLst>
                <a:gd name="T0" fmla="*/ 248 w 3968"/>
                <a:gd name="T1" fmla="*/ 56 h 2136"/>
                <a:gd name="T2" fmla="*/ 344 w 3968"/>
                <a:gd name="T3" fmla="*/ 248 h 2136"/>
                <a:gd name="T4" fmla="*/ 584 w 3968"/>
                <a:gd name="T5" fmla="*/ 392 h 2136"/>
                <a:gd name="T6" fmla="*/ 776 w 3968"/>
                <a:gd name="T7" fmla="*/ 536 h 2136"/>
                <a:gd name="T8" fmla="*/ 872 w 3968"/>
                <a:gd name="T9" fmla="*/ 680 h 2136"/>
                <a:gd name="T10" fmla="*/ 1016 w 3968"/>
                <a:gd name="T11" fmla="*/ 920 h 2136"/>
                <a:gd name="T12" fmla="*/ 1064 w 3968"/>
                <a:gd name="T13" fmla="*/ 1112 h 2136"/>
                <a:gd name="T14" fmla="*/ 1208 w 3968"/>
                <a:gd name="T15" fmla="*/ 1112 h 2136"/>
                <a:gd name="T16" fmla="*/ 1208 w 3968"/>
                <a:gd name="T17" fmla="*/ 920 h 2136"/>
                <a:gd name="T18" fmla="*/ 1256 w 3968"/>
                <a:gd name="T19" fmla="*/ 776 h 2136"/>
                <a:gd name="T20" fmla="*/ 1352 w 3968"/>
                <a:gd name="T21" fmla="*/ 824 h 2136"/>
                <a:gd name="T22" fmla="*/ 1496 w 3968"/>
                <a:gd name="T23" fmla="*/ 1016 h 2136"/>
                <a:gd name="T24" fmla="*/ 1592 w 3968"/>
                <a:gd name="T25" fmla="*/ 1160 h 2136"/>
                <a:gd name="T26" fmla="*/ 1448 w 3968"/>
                <a:gd name="T27" fmla="*/ 1304 h 2136"/>
                <a:gd name="T28" fmla="*/ 1736 w 3968"/>
                <a:gd name="T29" fmla="*/ 1496 h 2136"/>
                <a:gd name="T30" fmla="*/ 1928 w 3968"/>
                <a:gd name="T31" fmla="*/ 1496 h 2136"/>
                <a:gd name="T32" fmla="*/ 1976 w 3968"/>
                <a:gd name="T33" fmla="*/ 1256 h 2136"/>
                <a:gd name="T34" fmla="*/ 2216 w 3968"/>
                <a:gd name="T35" fmla="*/ 1208 h 2136"/>
                <a:gd name="T36" fmla="*/ 2456 w 3968"/>
                <a:gd name="T37" fmla="*/ 1352 h 2136"/>
                <a:gd name="T38" fmla="*/ 2408 w 3968"/>
                <a:gd name="T39" fmla="*/ 1592 h 2136"/>
                <a:gd name="T40" fmla="*/ 2648 w 3968"/>
                <a:gd name="T41" fmla="*/ 1880 h 2136"/>
                <a:gd name="T42" fmla="*/ 3032 w 3968"/>
                <a:gd name="T43" fmla="*/ 1976 h 2136"/>
                <a:gd name="T44" fmla="*/ 3416 w 3968"/>
                <a:gd name="T45" fmla="*/ 1976 h 2136"/>
                <a:gd name="T46" fmla="*/ 3752 w 3968"/>
                <a:gd name="T47" fmla="*/ 2024 h 2136"/>
                <a:gd name="T48" fmla="*/ 3896 w 3968"/>
                <a:gd name="T49" fmla="*/ 2120 h 2136"/>
                <a:gd name="T50" fmla="*/ 3560 w 3968"/>
                <a:gd name="T51" fmla="*/ 1928 h 2136"/>
                <a:gd name="T52" fmla="*/ 3080 w 3968"/>
                <a:gd name="T53" fmla="*/ 1976 h 2136"/>
                <a:gd name="T54" fmla="*/ 2600 w 3968"/>
                <a:gd name="T55" fmla="*/ 1880 h 2136"/>
                <a:gd name="T56" fmla="*/ 2360 w 3968"/>
                <a:gd name="T57" fmla="*/ 1592 h 2136"/>
                <a:gd name="T58" fmla="*/ 2456 w 3968"/>
                <a:gd name="T59" fmla="*/ 1400 h 2136"/>
                <a:gd name="T60" fmla="*/ 2312 w 3968"/>
                <a:gd name="T61" fmla="*/ 1256 h 2136"/>
                <a:gd name="T62" fmla="*/ 2120 w 3968"/>
                <a:gd name="T63" fmla="*/ 1304 h 2136"/>
                <a:gd name="T64" fmla="*/ 1928 w 3968"/>
                <a:gd name="T65" fmla="*/ 1400 h 2136"/>
                <a:gd name="T66" fmla="*/ 1640 w 3968"/>
                <a:gd name="T67" fmla="*/ 1448 h 2136"/>
                <a:gd name="T68" fmla="*/ 1496 w 3968"/>
                <a:gd name="T69" fmla="*/ 1208 h 2136"/>
                <a:gd name="T70" fmla="*/ 1496 w 3968"/>
                <a:gd name="T71" fmla="*/ 1064 h 2136"/>
                <a:gd name="T72" fmla="*/ 1352 w 3968"/>
                <a:gd name="T73" fmla="*/ 872 h 2136"/>
                <a:gd name="T74" fmla="*/ 1256 w 3968"/>
                <a:gd name="T75" fmla="*/ 824 h 2136"/>
                <a:gd name="T76" fmla="*/ 1160 w 3968"/>
                <a:gd name="T77" fmla="*/ 1064 h 2136"/>
                <a:gd name="T78" fmla="*/ 1064 w 3968"/>
                <a:gd name="T79" fmla="*/ 968 h 2136"/>
                <a:gd name="T80" fmla="*/ 920 w 3968"/>
                <a:gd name="T81" fmla="*/ 728 h 2136"/>
                <a:gd name="T82" fmla="*/ 728 w 3968"/>
                <a:gd name="T83" fmla="*/ 584 h 2136"/>
                <a:gd name="T84" fmla="*/ 536 w 3968"/>
                <a:gd name="T85" fmla="*/ 392 h 2136"/>
                <a:gd name="T86" fmla="*/ 248 w 3968"/>
                <a:gd name="T87" fmla="*/ 152 h 2136"/>
                <a:gd name="T88" fmla="*/ 8 w 3968"/>
                <a:gd name="T89" fmla="*/ 8 h 21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68"/>
                <a:gd name="T136" fmla="*/ 0 h 2136"/>
                <a:gd name="T137" fmla="*/ 3968 w 3968"/>
                <a:gd name="T138" fmla="*/ 2136 h 21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68" h="2136">
                  <a:moveTo>
                    <a:pt x="104" y="8"/>
                  </a:moveTo>
                  <a:cubicBezTo>
                    <a:pt x="164" y="20"/>
                    <a:pt x="224" y="32"/>
                    <a:pt x="248" y="56"/>
                  </a:cubicBezTo>
                  <a:cubicBezTo>
                    <a:pt x="272" y="80"/>
                    <a:pt x="232" y="120"/>
                    <a:pt x="248" y="152"/>
                  </a:cubicBezTo>
                  <a:cubicBezTo>
                    <a:pt x="264" y="184"/>
                    <a:pt x="312" y="224"/>
                    <a:pt x="344" y="248"/>
                  </a:cubicBezTo>
                  <a:cubicBezTo>
                    <a:pt x="376" y="272"/>
                    <a:pt x="400" y="272"/>
                    <a:pt x="440" y="296"/>
                  </a:cubicBezTo>
                  <a:cubicBezTo>
                    <a:pt x="480" y="320"/>
                    <a:pt x="552" y="360"/>
                    <a:pt x="584" y="392"/>
                  </a:cubicBezTo>
                  <a:cubicBezTo>
                    <a:pt x="616" y="424"/>
                    <a:pt x="600" y="464"/>
                    <a:pt x="632" y="488"/>
                  </a:cubicBezTo>
                  <a:cubicBezTo>
                    <a:pt x="664" y="512"/>
                    <a:pt x="736" y="520"/>
                    <a:pt x="776" y="536"/>
                  </a:cubicBezTo>
                  <a:cubicBezTo>
                    <a:pt x="816" y="552"/>
                    <a:pt x="856" y="560"/>
                    <a:pt x="872" y="584"/>
                  </a:cubicBezTo>
                  <a:cubicBezTo>
                    <a:pt x="888" y="608"/>
                    <a:pt x="864" y="632"/>
                    <a:pt x="872" y="680"/>
                  </a:cubicBezTo>
                  <a:cubicBezTo>
                    <a:pt x="880" y="728"/>
                    <a:pt x="896" y="832"/>
                    <a:pt x="920" y="872"/>
                  </a:cubicBezTo>
                  <a:cubicBezTo>
                    <a:pt x="944" y="912"/>
                    <a:pt x="992" y="896"/>
                    <a:pt x="1016" y="920"/>
                  </a:cubicBezTo>
                  <a:cubicBezTo>
                    <a:pt x="1040" y="944"/>
                    <a:pt x="1056" y="984"/>
                    <a:pt x="1064" y="1016"/>
                  </a:cubicBezTo>
                  <a:cubicBezTo>
                    <a:pt x="1072" y="1048"/>
                    <a:pt x="1048" y="1096"/>
                    <a:pt x="1064" y="1112"/>
                  </a:cubicBezTo>
                  <a:cubicBezTo>
                    <a:pt x="1080" y="1128"/>
                    <a:pt x="1136" y="1112"/>
                    <a:pt x="1160" y="1112"/>
                  </a:cubicBezTo>
                  <a:cubicBezTo>
                    <a:pt x="1184" y="1112"/>
                    <a:pt x="1200" y="1128"/>
                    <a:pt x="1208" y="1112"/>
                  </a:cubicBezTo>
                  <a:cubicBezTo>
                    <a:pt x="1216" y="1096"/>
                    <a:pt x="1208" y="1048"/>
                    <a:pt x="1208" y="1016"/>
                  </a:cubicBezTo>
                  <a:cubicBezTo>
                    <a:pt x="1208" y="984"/>
                    <a:pt x="1200" y="952"/>
                    <a:pt x="1208" y="920"/>
                  </a:cubicBezTo>
                  <a:cubicBezTo>
                    <a:pt x="1216" y="888"/>
                    <a:pt x="1248" y="848"/>
                    <a:pt x="1256" y="824"/>
                  </a:cubicBezTo>
                  <a:cubicBezTo>
                    <a:pt x="1264" y="800"/>
                    <a:pt x="1240" y="792"/>
                    <a:pt x="1256" y="776"/>
                  </a:cubicBezTo>
                  <a:cubicBezTo>
                    <a:pt x="1272" y="760"/>
                    <a:pt x="1336" y="720"/>
                    <a:pt x="1352" y="728"/>
                  </a:cubicBezTo>
                  <a:cubicBezTo>
                    <a:pt x="1368" y="736"/>
                    <a:pt x="1336" y="800"/>
                    <a:pt x="1352" y="824"/>
                  </a:cubicBezTo>
                  <a:cubicBezTo>
                    <a:pt x="1368" y="848"/>
                    <a:pt x="1424" y="840"/>
                    <a:pt x="1448" y="872"/>
                  </a:cubicBezTo>
                  <a:cubicBezTo>
                    <a:pt x="1472" y="904"/>
                    <a:pt x="1480" y="992"/>
                    <a:pt x="1496" y="1016"/>
                  </a:cubicBezTo>
                  <a:cubicBezTo>
                    <a:pt x="1512" y="1040"/>
                    <a:pt x="1528" y="992"/>
                    <a:pt x="1544" y="1016"/>
                  </a:cubicBezTo>
                  <a:cubicBezTo>
                    <a:pt x="1560" y="1040"/>
                    <a:pt x="1600" y="1120"/>
                    <a:pt x="1592" y="1160"/>
                  </a:cubicBezTo>
                  <a:cubicBezTo>
                    <a:pt x="1584" y="1200"/>
                    <a:pt x="1520" y="1232"/>
                    <a:pt x="1496" y="1256"/>
                  </a:cubicBezTo>
                  <a:cubicBezTo>
                    <a:pt x="1472" y="1280"/>
                    <a:pt x="1432" y="1280"/>
                    <a:pt x="1448" y="1304"/>
                  </a:cubicBezTo>
                  <a:cubicBezTo>
                    <a:pt x="1464" y="1328"/>
                    <a:pt x="1544" y="1368"/>
                    <a:pt x="1592" y="1400"/>
                  </a:cubicBezTo>
                  <a:cubicBezTo>
                    <a:pt x="1640" y="1432"/>
                    <a:pt x="1688" y="1480"/>
                    <a:pt x="1736" y="1496"/>
                  </a:cubicBezTo>
                  <a:cubicBezTo>
                    <a:pt x="1784" y="1512"/>
                    <a:pt x="1848" y="1496"/>
                    <a:pt x="1880" y="1496"/>
                  </a:cubicBezTo>
                  <a:cubicBezTo>
                    <a:pt x="1912" y="1496"/>
                    <a:pt x="1920" y="1512"/>
                    <a:pt x="1928" y="1496"/>
                  </a:cubicBezTo>
                  <a:cubicBezTo>
                    <a:pt x="1936" y="1480"/>
                    <a:pt x="1920" y="1440"/>
                    <a:pt x="1928" y="1400"/>
                  </a:cubicBezTo>
                  <a:cubicBezTo>
                    <a:pt x="1936" y="1360"/>
                    <a:pt x="1944" y="1280"/>
                    <a:pt x="1976" y="1256"/>
                  </a:cubicBezTo>
                  <a:cubicBezTo>
                    <a:pt x="2008" y="1232"/>
                    <a:pt x="2080" y="1264"/>
                    <a:pt x="2120" y="1256"/>
                  </a:cubicBezTo>
                  <a:cubicBezTo>
                    <a:pt x="2160" y="1248"/>
                    <a:pt x="2176" y="1208"/>
                    <a:pt x="2216" y="1208"/>
                  </a:cubicBezTo>
                  <a:cubicBezTo>
                    <a:pt x="2256" y="1208"/>
                    <a:pt x="2320" y="1232"/>
                    <a:pt x="2360" y="1256"/>
                  </a:cubicBezTo>
                  <a:cubicBezTo>
                    <a:pt x="2400" y="1280"/>
                    <a:pt x="2432" y="1320"/>
                    <a:pt x="2456" y="1352"/>
                  </a:cubicBezTo>
                  <a:cubicBezTo>
                    <a:pt x="2480" y="1384"/>
                    <a:pt x="2512" y="1408"/>
                    <a:pt x="2504" y="1448"/>
                  </a:cubicBezTo>
                  <a:cubicBezTo>
                    <a:pt x="2496" y="1488"/>
                    <a:pt x="2416" y="1544"/>
                    <a:pt x="2408" y="1592"/>
                  </a:cubicBezTo>
                  <a:cubicBezTo>
                    <a:pt x="2400" y="1640"/>
                    <a:pt x="2416" y="1688"/>
                    <a:pt x="2456" y="1736"/>
                  </a:cubicBezTo>
                  <a:cubicBezTo>
                    <a:pt x="2496" y="1784"/>
                    <a:pt x="2592" y="1840"/>
                    <a:pt x="2648" y="1880"/>
                  </a:cubicBezTo>
                  <a:cubicBezTo>
                    <a:pt x="2704" y="1920"/>
                    <a:pt x="2728" y="1960"/>
                    <a:pt x="2792" y="1976"/>
                  </a:cubicBezTo>
                  <a:cubicBezTo>
                    <a:pt x="2856" y="1992"/>
                    <a:pt x="2960" y="1976"/>
                    <a:pt x="3032" y="1976"/>
                  </a:cubicBezTo>
                  <a:cubicBezTo>
                    <a:pt x="3104" y="1976"/>
                    <a:pt x="3160" y="1976"/>
                    <a:pt x="3224" y="1976"/>
                  </a:cubicBezTo>
                  <a:cubicBezTo>
                    <a:pt x="3288" y="1976"/>
                    <a:pt x="3360" y="1984"/>
                    <a:pt x="3416" y="1976"/>
                  </a:cubicBezTo>
                  <a:cubicBezTo>
                    <a:pt x="3472" y="1968"/>
                    <a:pt x="3504" y="1920"/>
                    <a:pt x="3560" y="1928"/>
                  </a:cubicBezTo>
                  <a:cubicBezTo>
                    <a:pt x="3616" y="1936"/>
                    <a:pt x="3688" y="1992"/>
                    <a:pt x="3752" y="2024"/>
                  </a:cubicBezTo>
                  <a:cubicBezTo>
                    <a:pt x="3816" y="2056"/>
                    <a:pt x="3920" y="2104"/>
                    <a:pt x="3944" y="2120"/>
                  </a:cubicBezTo>
                  <a:cubicBezTo>
                    <a:pt x="3968" y="2136"/>
                    <a:pt x="3920" y="2128"/>
                    <a:pt x="3896" y="2120"/>
                  </a:cubicBezTo>
                  <a:cubicBezTo>
                    <a:pt x="3872" y="2112"/>
                    <a:pt x="3856" y="2104"/>
                    <a:pt x="3800" y="2072"/>
                  </a:cubicBezTo>
                  <a:cubicBezTo>
                    <a:pt x="3744" y="2040"/>
                    <a:pt x="3624" y="1944"/>
                    <a:pt x="3560" y="1928"/>
                  </a:cubicBezTo>
                  <a:cubicBezTo>
                    <a:pt x="3496" y="1912"/>
                    <a:pt x="3496" y="1968"/>
                    <a:pt x="3416" y="1976"/>
                  </a:cubicBezTo>
                  <a:cubicBezTo>
                    <a:pt x="3336" y="1984"/>
                    <a:pt x="3176" y="1976"/>
                    <a:pt x="3080" y="1976"/>
                  </a:cubicBezTo>
                  <a:cubicBezTo>
                    <a:pt x="2984" y="1976"/>
                    <a:pt x="2920" y="1992"/>
                    <a:pt x="2840" y="1976"/>
                  </a:cubicBezTo>
                  <a:cubicBezTo>
                    <a:pt x="2760" y="1960"/>
                    <a:pt x="2664" y="1912"/>
                    <a:pt x="2600" y="1880"/>
                  </a:cubicBezTo>
                  <a:cubicBezTo>
                    <a:pt x="2536" y="1848"/>
                    <a:pt x="2496" y="1832"/>
                    <a:pt x="2456" y="1784"/>
                  </a:cubicBezTo>
                  <a:cubicBezTo>
                    <a:pt x="2416" y="1736"/>
                    <a:pt x="2360" y="1640"/>
                    <a:pt x="2360" y="1592"/>
                  </a:cubicBezTo>
                  <a:cubicBezTo>
                    <a:pt x="2360" y="1544"/>
                    <a:pt x="2440" y="1528"/>
                    <a:pt x="2456" y="1496"/>
                  </a:cubicBezTo>
                  <a:cubicBezTo>
                    <a:pt x="2472" y="1464"/>
                    <a:pt x="2472" y="1432"/>
                    <a:pt x="2456" y="1400"/>
                  </a:cubicBezTo>
                  <a:cubicBezTo>
                    <a:pt x="2440" y="1368"/>
                    <a:pt x="2384" y="1328"/>
                    <a:pt x="2360" y="1304"/>
                  </a:cubicBezTo>
                  <a:cubicBezTo>
                    <a:pt x="2336" y="1280"/>
                    <a:pt x="2336" y="1256"/>
                    <a:pt x="2312" y="1256"/>
                  </a:cubicBezTo>
                  <a:cubicBezTo>
                    <a:pt x="2288" y="1256"/>
                    <a:pt x="2248" y="1296"/>
                    <a:pt x="2216" y="1304"/>
                  </a:cubicBezTo>
                  <a:cubicBezTo>
                    <a:pt x="2184" y="1312"/>
                    <a:pt x="2160" y="1304"/>
                    <a:pt x="2120" y="1304"/>
                  </a:cubicBezTo>
                  <a:cubicBezTo>
                    <a:pt x="2080" y="1304"/>
                    <a:pt x="2008" y="1288"/>
                    <a:pt x="1976" y="1304"/>
                  </a:cubicBezTo>
                  <a:cubicBezTo>
                    <a:pt x="1944" y="1320"/>
                    <a:pt x="1944" y="1360"/>
                    <a:pt x="1928" y="1400"/>
                  </a:cubicBezTo>
                  <a:cubicBezTo>
                    <a:pt x="1912" y="1440"/>
                    <a:pt x="1928" y="1536"/>
                    <a:pt x="1880" y="1544"/>
                  </a:cubicBezTo>
                  <a:cubicBezTo>
                    <a:pt x="1832" y="1552"/>
                    <a:pt x="1704" y="1488"/>
                    <a:pt x="1640" y="1448"/>
                  </a:cubicBezTo>
                  <a:cubicBezTo>
                    <a:pt x="1576" y="1408"/>
                    <a:pt x="1520" y="1344"/>
                    <a:pt x="1496" y="1304"/>
                  </a:cubicBezTo>
                  <a:cubicBezTo>
                    <a:pt x="1472" y="1264"/>
                    <a:pt x="1488" y="1240"/>
                    <a:pt x="1496" y="1208"/>
                  </a:cubicBezTo>
                  <a:cubicBezTo>
                    <a:pt x="1504" y="1176"/>
                    <a:pt x="1544" y="1136"/>
                    <a:pt x="1544" y="1112"/>
                  </a:cubicBezTo>
                  <a:cubicBezTo>
                    <a:pt x="1544" y="1088"/>
                    <a:pt x="1512" y="1096"/>
                    <a:pt x="1496" y="1064"/>
                  </a:cubicBezTo>
                  <a:cubicBezTo>
                    <a:pt x="1480" y="1032"/>
                    <a:pt x="1472" y="952"/>
                    <a:pt x="1448" y="920"/>
                  </a:cubicBezTo>
                  <a:cubicBezTo>
                    <a:pt x="1424" y="888"/>
                    <a:pt x="1368" y="896"/>
                    <a:pt x="1352" y="872"/>
                  </a:cubicBezTo>
                  <a:cubicBezTo>
                    <a:pt x="1336" y="848"/>
                    <a:pt x="1368" y="784"/>
                    <a:pt x="1352" y="776"/>
                  </a:cubicBezTo>
                  <a:cubicBezTo>
                    <a:pt x="1336" y="768"/>
                    <a:pt x="1280" y="784"/>
                    <a:pt x="1256" y="824"/>
                  </a:cubicBezTo>
                  <a:cubicBezTo>
                    <a:pt x="1232" y="864"/>
                    <a:pt x="1224" y="976"/>
                    <a:pt x="1208" y="1016"/>
                  </a:cubicBezTo>
                  <a:cubicBezTo>
                    <a:pt x="1192" y="1056"/>
                    <a:pt x="1176" y="1056"/>
                    <a:pt x="1160" y="1064"/>
                  </a:cubicBezTo>
                  <a:cubicBezTo>
                    <a:pt x="1144" y="1072"/>
                    <a:pt x="1128" y="1080"/>
                    <a:pt x="1112" y="1064"/>
                  </a:cubicBezTo>
                  <a:cubicBezTo>
                    <a:pt x="1096" y="1048"/>
                    <a:pt x="1088" y="1000"/>
                    <a:pt x="1064" y="968"/>
                  </a:cubicBezTo>
                  <a:cubicBezTo>
                    <a:pt x="1040" y="936"/>
                    <a:pt x="992" y="912"/>
                    <a:pt x="968" y="872"/>
                  </a:cubicBezTo>
                  <a:cubicBezTo>
                    <a:pt x="944" y="832"/>
                    <a:pt x="928" y="768"/>
                    <a:pt x="920" y="728"/>
                  </a:cubicBezTo>
                  <a:cubicBezTo>
                    <a:pt x="912" y="688"/>
                    <a:pt x="952" y="656"/>
                    <a:pt x="920" y="632"/>
                  </a:cubicBezTo>
                  <a:cubicBezTo>
                    <a:pt x="888" y="608"/>
                    <a:pt x="776" y="608"/>
                    <a:pt x="728" y="584"/>
                  </a:cubicBezTo>
                  <a:cubicBezTo>
                    <a:pt x="680" y="560"/>
                    <a:pt x="664" y="520"/>
                    <a:pt x="632" y="488"/>
                  </a:cubicBezTo>
                  <a:cubicBezTo>
                    <a:pt x="600" y="456"/>
                    <a:pt x="576" y="424"/>
                    <a:pt x="536" y="392"/>
                  </a:cubicBezTo>
                  <a:cubicBezTo>
                    <a:pt x="496" y="360"/>
                    <a:pt x="440" y="336"/>
                    <a:pt x="392" y="296"/>
                  </a:cubicBezTo>
                  <a:cubicBezTo>
                    <a:pt x="344" y="256"/>
                    <a:pt x="280" y="192"/>
                    <a:pt x="248" y="152"/>
                  </a:cubicBezTo>
                  <a:cubicBezTo>
                    <a:pt x="216" y="112"/>
                    <a:pt x="240" y="80"/>
                    <a:pt x="200" y="56"/>
                  </a:cubicBezTo>
                  <a:cubicBezTo>
                    <a:pt x="160" y="32"/>
                    <a:pt x="16" y="16"/>
                    <a:pt x="8" y="8"/>
                  </a:cubicBezTo>
                  <a:cubicBezTo>
                    <a:pt x="0" y="0"/>
                    <a:pt x="76" y="4"/>
                    <a:pt x="152" y="8"/>
                  </a:cubicBezTo>
                </a:path>
              </a:pathLst>
            </a:custGeom>
            <a:solidFill>
              <a:srgbClr val="00CCFF"/>
            </a:solidFill>
            <a:ln w="9525">
              <a:solidFill>
                <a:srgbClr val="00CCFF"/>
              </a:solidFill>
              <a:round/>
            </a:ln>
          </p:spPr>
          <p:txBody>
            <a:bodyPr/>
            <a:lstStyle/>
            <a:p>
              <a:endParaRPr lang="en-US"/>
            </a:p>
          </p:txBody>
        </p:sp>
        <p:sp>
          <p:nvSpPr>
            <p:cNvPr id="16463" name="Freeform 5"/>
            <p:cNvSpPr/>
            <p:nvPr/>
          </p:nvSpPr>
          <p:spPr bwMode="auto">
            <a:xfrm>
              <a:off x="1672" y="32"/>
              <a:ext cx="1080" cy="1312"/>
            </a:xfrm>
            <a:custGeom>
              <a:avLst/>
              <a:gdLst>
                <a:gd name="T0" fmla="*/ 8 w 1080"/>
                <a:gd name="T1" fmla="*/ 16 h 1312"/>
                <a:gd name="T2" fmla="*/ 152 w 1080"/>
                <a:gd name="T3" fmla="*/ 64 h 1312"/>
                <a:gd name="T4" fmla="*/ 200 w 1080"/>
                <a:gd name="T5" fmla="*/ 160 h 1312"/>
                <a:gd name="T6" fmla="*/ 200 w 1080"/>
                <a:gd name="T7" fmla="*/ 208 h 1312"/>
                <a:gd name="T8" fmla="*/ 296 w 1080"/>
                <a:gd name="T9" fmla="*/ 208 h 1312"/>
                <a:gd name="T10" fmla="*/ 344 w 1080"/>
                <a:gd name="T11" fmla="*/ 304 h 1312"/>
                <a:gd name="T12" fmla="*/ 392 w 1080"/>
                <a:gd name="T13" fmla="*/ 448 h 1312"/>
                <a:gd name="T14" fmla="*/ 440 w 1080"/>
                <a:gd name="T15" fmla="*/ 592 h 1312"/>
                <a:gd name="T16" fmla="*/ 392 w 1080"/>
                <a:gd name="T17" fmla="*/ 640 h 1312"/>
                <a:gd name="T18" fmla="*/ 488 w 1080"/>
                <a:gd name="T19" fmla="*/ 640 h 1312"/>
                <a:gd name="T20" fmla="*/ 584 w 1080"/>
                <a:gd name="T21" fmla="*/ 592 h 1312"/>
                <a:gd name="T22" fmla="*/ 632 w 1080"/>
                <a:gd name="T23" fmla="*/ 592 h 1312"/>
                <a:gd name="T24" fmla="*/ 728 w 1080"/>
                <a:gd name="T25" fmla="*/ 688 h 1312"/>
                <a:gd name="T26" fmla="*/ 680 w 1080"/>
                <a:gd name="T27" fmla="*/ 832 h 1312"/>
                <a:gd name="T28" fmla="*/ 728 w 1080"/>
                <a:gd name="T29" fmla="*/ 976 h 1312"/>
                <a:gd name="T30" fmla="*/ 872 w 1080"/>
                <a:gd name="T31" fmla="*/ 1072 h 1312"/>
                <a:gd name="T32" fmla="*/ 1016 w 1080"/>
                <a:gd name="T33" fmla="*/ 1168 h 1312"/>
                <a:gd name="T34" fmla="*/ 1016 w 1080"/>
                <a:gd name="T35" fmla="*/ 1264 h 1312"/>
                <a:gd name="T36" fmla="*/ 920 w 1080"/>
                <a:gd name="T37" fmla="*/ 1312 h 1312"/>
                <a:gd name="T38" fmla="*/ 1016 w 1080"/>
                <a:gd name="T39" fmla="*/ 1264 h 1312"/>
                <a:gd name="T40" fmla="*/ 1064 w 1080"/>
                <a:gd name="T41" fmla="*/ 1168 h 1312"/>
                <a:gd name="T42" fmla="*/ 920 w 1080"/>
                <a:gd name="T43" fmla="*/ 1072 h 1312"/>
                <a:gd name="T44" fmla="*/ 776 w 1080"/>
                <a:gd name="T45" fmla="*/ 976 h 1312"/>
                <a:gd name="T46" fmla="*/ 680 w 1080"/>
                <a:gd name="T47" fmla="*/ 832 h 1312"/>
                <a:gd name="T48" fmla="*/ 776 w 1080"/>
                <a:gd name="T49" fmla="*/ 688 h 1312"/>
                <a:gd name="T50" fmla="*/ 680 w 1080"/>
                <a:gd name="T51" fmla="*/ 592 h 1312"/>
                <a:gd name="T52" fmla="*/ 584 w 1080"/>
                <a:gd name="T53" fmla="*/ 544 h 1312"/>
                <a:gd name="T54" fmla="*/ 440 w 1080"/>
                <a:gd name="T55" fmla="*/ 640 h 1312"/>
                <a:gd name="T56" fmla="*/ 440 w 1080"/>
                <a:gd name="T57" fmla="*/ 544 h 1312"/>
                <a:gd name="T58" fmla="*/ 392 w 1080"/>
                <a:gd name="T59" fmla="*/ 352 h 1312"/>
                <a:gd name="T60" fmla="*/ 344 w 1080"/>
                <a:gd name="T61" fmla="*/ 160 h 1312"/>
                <a:gd name="T62" fmla="*/ 248 w 1080"/>
                <a:gd name="T63" fmla="*/ 160 h 1312"/>
                <a:gd name="T64" fmla="*/ 200 w 1080"/>
                <a:gd name="T65" fmla="*/ 112 h 1312"/>
                <a:gd name="T66" fmla="*/ 104 w 1080"/>
                <a:gd name="T67" fmla="*/ 16 h 1312"/>
                <a:gd name="T68" fmla="*/ 8 w 1080"/>
                <a:gd name="T69" fmla="*/ 16 h 13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80"/>
                <a:gd name="T106" fmla="*/ 0 h 1312"/>
                <a:gd name="T107" fmla="*/ 1080 w 1080"/>
                <a:gd name="T108" fmla="*/ 1312 h 13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80" h="1312">
                  <a:moveTo>
                    <a:pt x="8" y="16"/>
                  </a:moveTo>
                  <a:cubicBezTo>
                    <a:pt x="16" y="24"/>
                    <a:pt x="120" y="40"/>
                    <a:pt x="152" y="64"/>
                  </a:cubicBezTo>
                  <a:cubicBezTo>
                    <a:pt x="184" y="88"/>
                    <a:pt x="192" y="136"/>
                    <a:pt x="200" y="160"/>
                  </a:cubicBezTo>
                  <a:cubicBezTo>
                    <a:pt x="208" y="184"/>
                    <a:pt x="184" y="200"/>
                    <a:pt x="200" y="208"/>
                  </a:cubicBezTo>
                  <a:cubicBezTo>
                    <a:pt x="216" y="216"/>
                    <a:pt x="272" y="192"/>
                    <a:pt x="296" y="208"/>
                  </a:cubicBezTo>
                  <a:cubicBezTo>
                    <a:pt x="320" y="224"/>
                    <a:pt x="328" y="264"/>
                    <a:pt x="344" y="304"/>
                  </a:cubicBezTo>
                  <a:cubicBezTo>
                    <a:pt x="360" y="344"/>
                    <a:pt x="376" y="400"/>
                    <a:pt x="392" y="448"/>
                  </a:cubicBezTo>
                  <a:cubicBezTo>
                    <a:pt x="408" y="496"/>
                    <a:pt x="440" y="560"/>
                    <a:pt x="440" y="592"/>
                  </a:cubicBezTo>
                  <a:cubicBezTo>
                    <a:pt x="440" y="624"/>
                    <a:pt x="384" y="632"/>
                    <a:pt x="392" y="640"/>
                  </a:cubicBezTo>
                  <a:cubicBezTo>
                    <a:pt x="400" y="648"/>
                    <a:pt x="456" y="648"/>
                    <a:pt x="488" y="640"/>
                  </a:cubicBezTo>
                  <a:cubicBezTo>
                    <a:pt x="520" y="632"/>
                    <a:pt x="560" y="600"/>
                    <a:pt x="584" y="592"/>
                  </a:cubicBezTo>
                  <a:cubicBezTo>
                    <a:pt x="608" y="584"/>
                    <a:pt x="608" y="576"/>
                    <a:pt x="632" y="592"/>
                  </a:cubicBezTo>
                  <a:cubicBezTo>
                    <a:pt x="656" y="608"/>
                    <a:pt x="720" y="648"/>
                    <a:pt x="728" y="688"/>
                  </a:cubicBezTo>
                  <a:cubicBezTo>
                    <a:pt x="736" y="728"/>
                    <a:pt x="680" y="784"/>
                    <a:pt x="680" y="832"/>
                  </a:cubicBezTo>
                  <a:cubicBezTo>
                    <a:pt x="680" y="880"/>
                    <a:pt x="696" y="936"/>
                    <a:pt x="728" y="976"/>
                  </a:cubicBezTo>
                  <a:cubicBezTo>
                    <a:pt x="760" y="1016"/>
                    <a:pt x="824" y="1040"/>
                    <a:pt x="872" y="1072"/>
                  </a:cubicBezTo>
                  <a:cubicBezTo>
                    <a:pt x="920" y="1104"/>
                    <a:pt x="992" y="1136"/>
                    <a:pt x="1016" y="1168"/>
                  </a:cubicBezTo>
                  <a:cubicBezTo>
                    <a:pt x="1040" y="1200"/>
                    <a:pt x="1032" y="1240"/>
                    <a:pt x="1016" y="1264"/>
                  </a:cubicBezTo>
                  <a:cubicBezTo>
                    <a:pt x="1000" y="1288"/>
                    <a:pt x="920" y="1312"/>
                    <a:pt x="920" y="1312"/>
                  </a:cubicBezTo>
                  <a:cubicBezTo>
                    <a:pt x="920" y="1312"/>
                    <a:pt x="992" y="1288"/>
                    <a:pt x="1016" y="1264"/>
                  </a:cubicBezTo>
                  <a:cubicBezTo>
                    <a:pt x="1040" y="1240"/>
                    <a:pt x="1080" y="1200"/>
                    <a:pt x="1064" y="1168"/>
                  </a:cubicBezTo>
                  <a:cubicBezTo>
                    <a:pt x="1048" y="1136"/>
                    <a:pt x="968" y="1104"/>
                    <a:pt x="920" y="1072"/>
                  </a:cubicBezTo>
                  <a:cubicBezTo>
                    <a:pt x="872" y="1040"/>
                    <a:pt x="816" y="1016"/>
                    <a:pt x="776" y="976"/>
                  </a:cubicBezTo>
                  <a:cubicBezTo>
                    <a:pt x="736" y="936"/>
                    <a:pt x="680" y="880"/>
                    <a:pt x="680" y="832"/>
                  </a:cubicBezTo>
                  <a:cubicBezTo>
                    <a:pt x="680" y="784"/>
                    <a:pt x="776" y="728"/>
                    <a:pt x="776" y="688"/>
                  </a:cubicBezTo>
                  <a:cubicBezTo>
                    <a:pt x="776" y="648"/>
                    <a:pt x="712" y="616"/>
                    <a:pt x="680" y="592"/>
                  </a:cubicBezTo>
                  <a:cubicBezTo>
                    <a:pt x="648" y="568"/>
                    <a:pt x="624" y="536"/>
                    <a:pt x="584" y="544"/>
                  </a:cubicBezTo>
                  <a:cubicBezTo>
                    <a:pt x="544" y="552"/>
                    <a:pt x="464" y="640"/>
                    <a:pt x="440" y="640"/>
                  </a:cubicBezTo>
                  <a:cubicBezTo>
                    <a:pt x="416" y="640"/>
                    <a:pt x="448" y="592"/>
                    <a:pt x="440" y="544"/>
                  </a:cubicBezTo>
                  <a:cubicBezTo>
                    <a:pt x="432" y="496"/>
                    <a:pt x="408" y="416"/>
                    <a:pt x="392" y="352"/>
                  </a:cubicBezTo>
                  <a:cubicBezTo>
                    <a:pt x="376" y="288"/>
                    <a:pt x="368" y="192"/>
                    <a:pt x="344" y="160"/>
                  </a:cubicBezTo>
                  <a:cubicBezTo>
                    <a:pt x="320" y="128"/>
                    <a:pt x="272" y="168"/>
                    <a:pt x="248" y="160"/>
                  </a:cubicBezTo>
                  <a:cubicBezTo>
                    <a:pt x="224" y="152"/>
                    <a:pt x="224" y="136"/>
                    <a:pt x="200" y="112"/>
                  </a:cubicBezTo>
                  <a:cubicBezTo>
                    <a:pt x="176" y="88"/>
                    <a:pt x="136" y="32"/>
                    <a:pt x="104" y="16"/>
                  </a:cubicBezTo>
                  <a:cubicBezTo>
                    <a:pt x="72" y="0"/>
                    <a:pt x="0" y="8"/>
                    <a:pt x="8" y="16"/>
                  </a:cubicBezTo>
                  <a:close/>
                </a:path>
              </a:pathLst>
            </a:custGeom>
            <a:solidFill>
              <a:srgbClr val="00CCFF"/>
            </a:solidFill>
            <a:ln w="9525">
              <a:solidFill>
                <a:srgbClr val="00CCFF"/>
              </a:solidFill>
              <a:round/>
            </a:ln>
          </p:spPr>
          <p:txBody>
            <a:bodyPr/>
            <a:lstStyle/>
            <a:p>
              <a:endParaRPr lang="en-US"/>
            </a:p>
          </p:txBody>
        </p:sp>
        <p:sp>
          <p:nvSpPr>
            <p:cNvPr id="16464" name="Freeform 6"/>
            <p:cNvSpPr/>
            <p:nvPr/>
          </p:nvSpPr>
          <p:spPr bwMode="auto">
            <a:xfrm>
              <a:off x="2680" y="0"/>
              <a:ext cx="504" cy="1208"/>
            </a:xfrm>
            <a:custGeom>
              <a:avLst/>
              <a:gdLst>
                <a:gd name="T0" fmla="*/ 488 w 504"/>
                <a:gd name="T1" fmla="*/ 0 h 1208"/>
                <a:gd name="T2" fmla="*/ 440 w 504"/>
                <a:gd name="T3" fmla="*/ 96 h 1208"/>
                <a:gd name="T4" fmla="*/ 392 w 504"/>
                <a:gd name="T5" fmla="*/ 144 h 1208"/>
                <a:gd name="T6" fmla="*/ 296 w 504"/>
                <a:gd name="T7" fmla="*/ 144 h 1208"/>
                <a:gd name="T8" fmla="*/ 248 w 504"/>
                <a:gd name="T9" fmla="*/ 192 h 1208"/>
                <a:gd name="T10" fmla="*/ 200 w 504"/>
                <a:gd name="T11" fmla="*/ 288 h 1208"/>
                <a:gd name="T12" fmla="*/ 344 w 504"/>
                <a:gd name="T13" fmla="*/ 288 h 1208"/>
                <a:gd name="T14" fmla="*/ 440 w 504"/>
                <a:gd name="T15" fmla="*/ 480 h 1208"/>
                <a:gd name="T16" fmla="*/ 488 w 504"/>
                <a:gd name="T17" fmla="*/ 576 h 1208"/>
                <a:gd name="T18" fmla="*/ 344 w 504"/>
                <a:gd name="T19" fmla="*/ 624 h 1208"/>
                <a:gd name="T20" fmla="*/ 392 w 504"/>
                <a:gd name="T21" fmla="*/ 768 h 1208"/>
                <a:gd name="T22" fmla="*/ 296 w 504"/>
                <a:gd name="T23" fmla="*/ 912 h 1208"/>
                <a:gd name="T24" fmla="*/ 200 w 504"/>
                <a:gd name="T25" fmla="*/ 1104 h 1208"/>
                <a:gd name="T26" fmla="*/ 104 w 504"/>
                <a:gd name="T27" fmla="*/ 1152 h 1208"/>
                <a:gd name="T28" fmla="*/ 8 w 504"/>
                <a:gd name="T29" fmla="*/ 1200 h 1208"/>
                <a:gd name="T30" fmla="*/ 152 w 504"/>
                <a:gd name="T31" fmla="*/ 1104 h 1208"/>
                <a:gd name="T32" fmla="*/ 200 w 504"/>
                <a:gd name="T33" fmla="*/ 1056 h 1208"/>
                <a:gd name="T34" fmla="*/ 248 w 504"/>
                <a:gd name="T35" fmla="*/ 960 h 1208"/>
                <a:gd name="T36" fmla="*/ 344 w 504"/>
                <a:gd name="T37" fmla="*/ 816 h 1208"/>
                <a:gd name="T38" fmla="*/ 392 w 504"/>
                <a:gd name="T39" fmla="*/ 768 h 1208"/>
                <a:gd name="T40" fmla="*/ 392 w 504"/>
                <a:gd name="T41" fmla="*/ 720 h 1208"/>
                <a:gd name="T42" fmla="*/ 344 w 504"/>
                <a:gd name="T43" fmla="*/ 624 h 1208"/>
                <a:gd name="T44" fmla="*/ 392 w 504"/>
                <a:gd name="T45" fmla="*/ 576 h 1208"/>
                <a:gd name="T46" fmla="*/ 440 w 504"/>
                <a:gd name="T47" fmla="*/ 576 h 1208"/>
                <a:gd name="T48" fmla="*/ 392 w 504"/>
                <a:gd name="T49" fmla="*/ 432 h 1208"/>
                <a:gd name="T50" fmla="*/ 344 w 504"/>
                <a:gd name="T51" fmla="*/ 288 h 1208"/>
                <a:gd name="T52" fmla="*/ 248 w 504"/>
                <a:gd name="T53" fmla="*/ 288 h 1208"/>
                <a:gd name="T54" fmla="*/ 200 w 504"/>
                <a:gd name="T55" fmla="*/ 288 h 1208"/>
                <a:gd name="T56" fmla="*/ 296 w 504"/>
                <a:gd name="T57" fmla="*/ 144 h 1208"/>
                <a:gd name="T58" fmla="*/ 392 w 504"/>
                <a:gd name="T59" fmla="*/ 144 h 1208"/>
                <a:gd name="T60" fmla="*/ 440 w 504"/>
                <a:gd name="T61" fmla="*/ 96 h 1208"/>
                <a:gd name="T62" fmla="*/ 488 w 504"/>
                <a:gd name="T63" fmla="*/ 0 h 12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04"/>
                <a:gd name="T97" fmla="*/ 0 h 1208"/>
                <a:gd name="T98" fmla="*/ 504 w 504"/>
                <a:gd name="T99" fmla="*/ 1208 h 12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04" h="1208">
                  <a:moveTo>
                    <a:pt x="488" y="0"/>
                  </a:moveTo>
                  <a:cubicBezTo>
                    <a:pt x="488" y="0"/>
                    <a:pt x="456" y="72"/>
                    <a:pt x="440" y="96"/>
                  </a:cubicBezTo>
                  <a:cubicBezTo>
                    <a:pt x="424" y="120"/>
                    <a:pt x="416" y="136"/>
                    <a:pt x="392" y="144"/>
                  </a:cubicBezTo>
                  <a:cubicBezTo>
                    <a:pt x="368" y="152"/>
                    <a:pt x="320" y="136"/>
                    <a:pt x="296" y="144"/>
                  </a:cubicBezTo>
                  <a:cubicBezTo>
                    <a:pt x="272" y="152"/>
                    <a:pt x="264" y="168"/>
                    <a:pt x="248" y="192"/>
                  </a:cubicBezTo>
                  <a:cubicBezTo>
                    <a:pt x="232" y="216"/>
                    <a:pt x="184" y="272"/>
                    <a:pt x="200" y="288"/>
                  </a:cubicBezTo>
                  <a:cubicBezTo>
                    <a:pt x="216" y="304"/>
                    <a:pt x="304" y="256"/>
                    <a:pt x="344" y="288"/>
                  </a:cubicBezTo>
                  <a:cubicBezTo>
                    <a:pt x="384" y="320"/>
                    <a:pt x="416" y="432"/>
                    <a:pt x="440" y="480"/>
                  </a:cubicBezTo>
                  <a:cubicBezTo>
                    <a:pt x="464" y="528"/>
                    <a:pt x="504" y="552"/>
                    <a:pt x="488" y="576"/>
                  </a:cubicBezTo>
                  <a:cubicBezTo>
                    <a:pt x="472" y="600"/>
                    <a:pt x="360" y="592"/>
                    <a:pt x="344" y="624"/>
                  </a:cubicBezTo>
                  <a:cubicBezTo>
                    <a:pt x="328" y="656"/>
                    <a:pt x="400" y="720"/>
                    <a:pt x="392" y="768"/>
                  </a:cubicBezTo>
                  <a:cubicBezTo>
                    <a:pt x="384" y="816"/>
                    <a:pt x="328" y="856"/>
                    <a:pt x="296" y="912"/>
                  </a:cubicBezTo>
                  <a:cubicBezTo>
                    <a:pt x="264" y="968"/>
                    <a:pt x="232" y="1064"/>
                    <a:pt x="200" y="1104"/>
                  </a:cubicBezTo>
                  <a:cubicBezTo>
                    <a:pt x="168" y="1144"/>
                    <a:pt x="136" y="1136"/>
                    <a:pt x="104" y="1152"/>
                  </a:cubicBezTo>
                  <a:cubicBezTo>
                    <a:pt x="72" y="1168"/>
                    <a:pt x="0" y="1208"/>
                    <a:pt x="8" y="1200"/>
                  </a:cubicBezTo>
                  <a:cubicBezTo>
                    <a:pt x="16" y="1192"/>
                    <a:pt x="120" y="1128"/>
                    <a:pt x="152" y="1104"/>
                  </a:cubicBezTo>
                  <a:cubicBezTo>
                    <a:pt x="184" y="1080"/>
                    <a:pt x="184" y="1080"/>
                    <a:pt x="200" y="1056"/>
                  </a:cubicBezTo>
                  <a:cubicBezTo>
                    <a:pt x="216" y="1032"/>
                    <a:pt x="224" y="1000"/>
                    <a:pt x="248" y="960"/>
                  </a:cubicBezTo>
                  <a:cubicBezTo>
                    <a:pt x="272" y="920"/>
                    <a:pt x="320" y="848"/>
                    <a:pt x="344" y="816"/>
                  </a:cubicBezTo>
                  <a:cubicBezTo>
                    <a:pt x="368" y="784"/>
                    <a:pt x="384" y="784"/>
                    <a:pt x="392" y="768"/>
                  </a:cubicBezTo>
                  <a:cubicBezTo>
                    <a:pt x="400" y="752"/>
                    <a:pt x="400" y="744"/>
                    <a:pt x="392" y="720"/>
                  </a:cubicBezTo>
                  <a:cubicBezTo>
                    <a:pt x="384" y="696"/>
                    <a:pt x="344" y="648"/>
                    <a:pt x="344" y="624"/>
                  </a:cubicBezTo>
                  <a:cubicBezTo>
                    <a:pt x="344" y="600"/>
                    <a:pt x="376" y="584"/>
                    <a:pt x="392" y="576"/>
                  </a:cubicBezTo>
                  <a:cubicBezTo>
                    <a:pt x="408" y="568"/>
                    <a:pt x="440" y="600"/>
                    <a:pt x="440" y="576"/>
                  </a:cubicBezTo>
                  <a:cubicBezTo>
                    <a:pt x="440" y="552"/>
                    <a:pt x="408" y="480"/>
                    <a:pt x="392" y="432"/>
                  </a:cubicBezTo>
                  <a:cubicBezTo>
                    <a:pt x="376" y="384"/>
                    <a:pt x="368" y="312"/>
                    <a:pt x="344" y="288"/>
                  </a:cubicBezTo>
                  <a:cubicBezTo>
                    <a:pt x="320" y="264"/>
                    <a:pt x="272" y="288"/>
                    <a:pt x="248" y="288"/>
                  </a:cubicBezTo>
                  <a:cubicBezTo>
                    <a:pt x="224" y="288"/>
                    <a:pt x="192" y="312"/>
                    <a:pt x="200" y="288"/>
                  </a:cubicBezTo>
                  <a:cubicBezTo>
                    <a:pt x="208" y="264"/>
                    <a:pt x="264" y="168"/>
                    <a:pt x="296" y="144"/>
                  </a:cubicBezTo>
                  <a:cubicBezTo>
                    <a:pt x="328" y="120"/>
                    <a:pt x="368" y="152"/>
                    <a:pt x="392" y="144"/>
                  </a:cubicBezTo>
                  <a:cubicBezTo>
                    <a:pt x="416" y="136"/>
                    <a:pt x="424" y="120"/>
                    <a:pt x="440" y="96"/>
                  </a:cubicBezTo>
                  <a:cubicBezTo>
                    <a:pt x="456" y="72"/>
                    <a:pt x="488" y="0"/>
                    <a:pt x="488" y="0"/>
                  </a:cubicBezTo>
                  <a:close/>
                </a:path>
              </a:pathLst>
            </a:custGeom>
            <a:solidFill>
              <a:srgbClr val="00CCFF"/>
            </a:solidFill>
            <a:ln w="9525">
              <a:solidFill>
                <a:srgbClr val="00CCFF"/>
              </a:solidFill>
              <a:round/>
            </a:ln>
          </p:spPr>
          <p:txBody>
            <a:bodyPr/>
            <a:lstStyle/>
            <a:p>
              <a:endParaRPr lang="en-US"/>
            </a:p>
          </p:txBody>
        </p:sp>
        <p:sp>
          <p:nvSpPr>
            <p:cNvPr id="16465" name="Freeform 7"/>
            <p:cNvSpPr/>
            <p:nvPr/>
          </p:nvSpPr>
          <p:spPr bwMode="auto">
            <a:xfrm>
              <a:off x="1760" y="1536"/>
              <a:ext cx="400" cy="1840"/>
            </a:xfrm>
            <a:custGeom>
              <a:avLst/>
              <a:gdLst>
                <a:gd name="T0" fmla="*/ 352 w 400"/>
                <a:gd name="T1" fmla="*/ 0 h 1840"/>
                <a:gd name="T2" fmla="*/ 400 w 400"/>
                <a:gd name="T3" fmla="*/ 96 h 1840"/>
                <a:gd name="T4" fmla="*/ 352 w 400"/>
                <a:gd name="T5" fmla="*/ 192 h 1840"/>
                <a:gd name="T6" fmla="*/ 160 w 400"/>
                <a:gd name="T7" fmla="*/ 288 h 1840"/>
                <a:gd name="T8" fmla="*/ 64 w 400"/>
                <a:gd name="T9" fmla="*/ 384 h 1840"/>
                <a:gd name="T10" fmla="*/ 16 w 400"/>
                <a:gd name="T11" fmla="*/ 480 h 1840"/>
                <a:gd name="T12" fmla="*/ 160 w 400"/>
                <a:gd name="T13" fmla="*/ 624 h 1840"/>
                <a:gd name="T14" fmla="*/ 208 w 400"/>
                <a:gd name="T15" fmla="*/ 768 h 1840"/>
                <a:gd name="T16" fmla="*/ 64 w 400"/>
                <a:gd name="T17" fmla="*/ 1008 h 1840"/>
                <a:gd name="T18" fmla="*/ 112 w 400"/>
                <a:gd name="T19" fmla="*/ 1248 h 1840"/>
                <a:gd name="T20" fmla="*/ 208 w 400"/>
                <a:gd name="T21" fmla="*/ 1344 h 1840"/>
                <a:gd name="T22" fmla="*/ 352 w 400"/>
                <a:gd name="T23" fmla="*/ 1584 h 1840"/>
                <a:gd name="T24" fmla="*/ 208 w 400"/>
                <a:gd name="T25" fmla="*/ 1824 h 1840"/>
                <a:gd name="T26" fmla="*/ 304 w 400"/>
                <a:gd name="T27" fmla="*/ 1680 h 1840"/>
                <a:gd name="T28" fmla="*/ 352 w 400"/>
                <a:gd name="T29" fmla="*/ 1536 h 1840"/>
                <a:gd name="T30" fmla="*/ 256 w 400"/>
                <a:gd name="T31" fmla="*/ 1440 h 1840"/>
                <a:gd name="T32" fmla="*/ 208 w 400"/>
                <a:gd name="T33" fmla="*/ 1344 h 1840"/>
                <a:gd name="T34" fmla="*/ 112 w 400"/>
                <a:gd name="T35" fmla="*/ 1248 h 1840"/>
                <a:gd name="T36" fmla="*/ 64 w 400"/>
                <a:gd name="T37" fmla="*/ 1104 h 1840"/>
                <a:gd name="T38" fmla="*/ 112 w 400"/>
                <a:gd name="T39" fmla="*/ 864 h 1840"/>
                <a:gd name="T40" fmla="*/ 208 w 400"/>
                <a:gd name="T41" fmla="*/ 816 h 1840"/>
                <a:gd name="T42" fmla="*/ 160 w 400"/>
                <a:gd name="T43" fmla="*/ 672 h 1840"/>
                <a:gd name="T44" fmla="*/ 112 w 400"/>
                <a:gd name="T45" fmla="*/ 576 h 1840"/>
                <a:gd name="T46" fmla="*/ 16 w 400"/>
                <a:gd name="T47" fmla="*/ 528 h 1840"/>
                <a:gd name="T48" fmla="*/ 64 w 400"/>
                <a:gd name="T49" fmla="*/ 432 h 1840"/>
                <a:gd name="T50" fmla="*/ 112 w 400"/>
                <a:gd name="T51" fmla="*/ 336 h 1840"/>
                <a:gd name="T52" fmla="*/ 256 w 400"/>
                <a:gd name="T53" fmla="*/ 288 h 1840"/>
                <a:gd name="T54" fmla="*/ 352 w 400"/>
                <a:gd name="T55" fmla="*/ 192 h 1840"/>
                <a:gd name="T56" fmla="*/ 400 w 400"/>
                <a:gd name="T57" fmla="*/ 96 h 1840"/>
                <a:gd name="T58" fmla="*/ 352 w 400"/>
                <a:gd name="T59" fmla="*/ 0 h 18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0"/>
                <a:gd name="T91" fmla="*/ 0 h 1840"/>
                <a:gd name="T92" fmla="*/ 400 w 400"/>
                <a:gd name="T93" fmla="*/ 1840 h 18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0" h="1840">
                  <a:moveTo>
                    <a:pt x="352" y="0"/>
                  </a:moveTo>
                  <a:cubicBezTo>
                    <a:pt x="352" y="0"/>
                    <a:pt x="400" y="64"/>
                    <a:pt x="400" y="96"/>
                  </a:cubicBezTo>
                  <a:cubicBezTo>
                    <a:pt x="400" y="128"/>
                    <a:pt x="392" y="160"/>
                    <a:pt x="352" y="192"/>
                  </a:cubicBezTo>
                  <a:cubicBezTo>
                    <a:pt x="312" y="224"/>
                    <a:pt x="208" y="256"/>
                    <a:pt x="160" y="288"/>
                  </a:cubicBezTo>
                  <a:cubicBezTo>
                    <a:pt x="112" y="320"/>
                    <a:pt x="88" y="352"/>
                    <a:pt x="64" y="384"/>
                  </a:cubicBezTo>
                  <a:cubicBezTo>
                    <a:pt x="40" y="416"/>
                    <a:pt x="0" y="440"/>
                    <a:pt x="16" y="480"/>
                  </a:cubicBezTo>
                  <a:cubicBezTo>
                    <a:pt x="32" y="520"/>
                    <a:pt x="128" y="576"/>
                    <a:pt x="160" y="624"/>
                  </a:cubicBezTo>
                  <a:cubicBezTo>
                    <a:pt x="192" y="672"/>
                    <a:pt x="224" y="704"/>
                    <a:pt x="208" y="768"/>
                  </a:cubicBezTo>
                  <a:cubicBezTo>
                    <a:pt x="192" y="832"/>
                    <a:pt x="80" y="928"/>
                    <a:pt x="64" y="1008"/>
                  </a:cubicBezTo>
                  <a:cubicBezTo>
                    <a:pt x="48" y="1088"/>
                    <a:pt x="88" y="1192"/>
                    <a:pt x="112" y="1248"/>
                  </a:cubicBezTo>
                  <a:cubicBezTo>
                    <a:pt x="136" y="1304"/>
                    <a:pt x="168" y="1288"/>
                    <a:pt x="208" y="1344"/>
                  </a:cubicBezTo>
                  <a:cubicBezTo>
                    <a:pt x="248" y="1400"/>
                    <a:pt x="352" y="1504"/>
                    <a:pt x="352" y="1584"/>
                  </a:cubicBezTo>
                  <a:cubicBezTo>
                    <a:pt x="352" y="1664"/>
                    <a:pt x="216" y="1808"/>
                    <a:pt x="208" y="1824"/>
                  </a:cubicBezTo>
                  <a:cubicBezTo>
                    <a:pt x="200" y="1840"/>
                    <a:pt x="280" y="1728"/>
                    <a:pt x="304" y="1680"/>
                  </a:cubicBezTo>
                  <a:cubicBezTo>
                    <a:pt x="328" y="1632"/>
                    <a:pt x="360" y="1576"/>
                    <a:pt x="352" y="1536"/>
                  </a:cubicBezTo>
                  <a:cubicBezTo>
                    <a:pt x="344" y="1496"/>
                    <a:pt x="280" y="1472"/>
                    <a:pt x="256" y="1440"/>
                  </a:cubicBezTo>
                  <a:cubicBezTo>
                    <a:pt x="232" y="1408"/>
                    <a:pt x="232" y="1376"/>
                    <a:pt x="208" y="1344"/>
                  </a:cubicBezTo>
                  <a:cubicBezTo>
                    <a:pt x="184" y="1312"/>
                    <a:pt x="136" y="1288"/>
                    <a:pt x="112" y="1248"/>
                  </a:cubicBezTo>
                  <a:cubicBezTo>
                    <a:pt x="88" y="1208"/>
                    <a:pt x="64" y="1168"/>
                    <a:pt x="64" y="1104"/>
                  </a:cubicBezTo>
                  <a:cubicBezTo>
                    <a:pt x="64" y="1040"/>
                    <a:pt x="88" y="912"/>
                    <a:pt x="112" y="864"/>
                  </a:cubicBezTo>
                  <a:cubicBezTo>
                    <a:pt x="136" y="816"/>
                    <a:pt x="200" y="848"/>
                    <a:pt x="208" y="816"/>
                  </a:cubicBezTo>
                  <a:cubicBezTo>
                    <a:pt x="216" y="784"/>
                    <a:pt x="176" y="712"/>
                    <a:pt x="160" y="672"/>
                  </a:cubicBezTo>
                  <a:cubicBezTo>
                    <a:pt x="144" y="632"/>
                    <a:pt x="136" y="600"/>
                    <a:pt x="112" y="576"/>
                  </a:cubicBezTo>
                  <a:cubicBezTo>
                    <a:pt x="88" y="552"/>
                    <a:pt x="24" y="552"/>
                    <a:pt x="16" y="528"/>
                  </a:cubicBezTo>
                  <a:cubicBezTo>
                    <a:pt x="8" y="504"/>
                    <a:pt x="48" y="464"/>
                    <a:pt x="64" y="432"/>
                  </a:cubicBezTo>
                  <a:cubicBezTo>
                    <a:pt x="80" y="400"/>
                    <a:pt x="80" y="360"/>
                    <a:pt x="112" y="336"/>
                  </a:cubicBezTo>
                  <a:cubicBezTo>
                    <a:pt x="144" y="312"/>
                    <a:pt x="216" y="312"/>
                    <a:pt x="256" y="288"/>
                  </a:cubicBezTo>
                  <a:cubicBezTo>
                    <a:pt x="296" y="264"/>
                    <a:pt x="328" y="224"/>
                    <a:pt x="352" y="192"/>
                  </a:cubicBezTo>
                  <a:cubicBezTo>
                    <a:pt x="376" y="160"/>
                    <a:pt x="400" y="128"/>
                    <a:pt x="400" y="96"/>
                  </a:cubicBezTo>
                  <a:cubicBezTo>
                    <a:pt x="400" y="64"/>
                    <a:pt x="352" y="0"/>
                    <a:pt x="352" y="0"/>
                  </a:cubicBezTo>
                  <a:close/>
                </a:path>
              </a:pathLst>
            </a:custGeom>
            <a:solidFill>
              <a:srgbClr val="00CCFF"/>
            </a:solidFill>
            <a:ln w="9525">
              <a:solidFill>
                <a:srgbClr val="00CCFF"/>
              </a:solidFill>
              <a:round/>
            </a:ln>
          </p:spPr>
          <p:txBody>
            <a:bodyPr/>
            <a:lstStyle/>
            <a:p>
              <a:endParaRPr lang="en-US"/>
            </a:p>
          </p:txBody>
        </p:sp>
        <p:sp>
          <p:nvSpPr>
            <p:cNvPr id="16466" name="Freeform 8"/>
            <p:cNvSpPr/>
            <p:nvPr/>
          </p:nvSpPr>
          <p:spPr bwMode="auto">
            <a:xfrm>
              <a:off x="3168" y="48"/>
              <a:ext cx="2176" cy="1832"/>
            </a:xfrm>
            <a:custGeom>
              <a:avLst/>
              <a:gdLst>
                <a:gd name="T0" fmla="*/ 1152 w 2176"/>
                <a:gd name="T1" fmla="*/ 0 h 1832"/>
                <a:gd name="T2" fmla="*/ 1296 w 2176"/>
                <a:gd name="T3" fmla="*/ 48 h 1832"/>
                <a:gd name="T4" fmla="*/ 1392 w 2176"/>
                <a:gd name="T5" fmla="*/ 96 h 1832"/>
                <a:gd name="T6" fmla="*/ 1488 w 2176"/>
                <a:gd name="T7" fmla="*/ 144 h 1832"/>
                <a:gd name="T8" fmla="*/ 1536 w 2176"/>
                <a:gd name="T9" fmla="*/ 336 h 1832"/>
                <a:gd name="T10" fmla="*/ 1536 w 2176"/>
                <a:gd name="T11" fmla="*/ 432 h 1832"/>
                <a:gd name="T12" fmla="*/ 1584 w 2176"/>
                <a:gd name="T13" fmla="*/ 528 h 1832"/>
                <a:gd name="T14" fmla="*/ 1680 w 2176"/>
                <a:gd name="T15" fmla="*/ 576 h 1832"/>
                <a:gd name="T16" fmla="*/ 1584 w 2176"/>
                <a:gd name="T17" fmla="*/ 672 h 1832"/>
                <a:gd name="T18" fmla="*/ 1632 w 2176"/>
                <a:gd name="T19" fmla="*/ 720 h 1832"/>
                <a:gd name="T20" fmla="*/ 1728 w 2176"/>
                <a:gd name="T21" fmla="*/ 720 h 1832"/>
                <a:gd name="T22" fmla="*/ 1728 w 2176"/>
                <a:gd name="T23" fmla="*/ 816 h 1832"/>
                <a:gd name="T24" fmla="*/ 1728 w 2176"/>
                <a:gd name="T25" fmla="*/ 912 h 1832"/>
                <a:gd name="T26" fmla="*/ 1776 w 2176"/>
                <a:gd name="T27" fmla="*/ 1056 h 1832"/>
                <a:gd name="T28" fmla="*/ 1824 w 2176"/>
                <a:gd name="T29" fmla="*/ 1104 h 1832"/>
                <a:gd name="T30" fmla="*/ 1920 w 2176"/>
                <a:gd name="T31" fmla="*/ 1104 h 1832"/>
                <a:gd name="T32" fmla="*/ 2016 w 2176"/>
                <a:gd name="T33" fmla="*/ 1104 h 1832"/>
                <a:gd name="T34" fmla="*/ 2016 w 2176"/>
                <a:gd name="T35" fmla="*/ 1200 h 1832"/>
                <a:gd name="T36" fmla="*/ 2112 w 2176"/>
                <a:gd name="T37" fmla="*/ 1248 h 1832"/>
                <a:gd name="T38" fmla="*/ 2160 w 2176"/>
                <a:gd name="T39" fmla="*/ 1392 h 1832"/>
                <a:gd name="T40" fmla="*/ 2160 w 2176"/>
                <a:gd name="T41" fmla="*/ 1536 h 1832"/>
                <a:gd name="T42" fmla="*/ 2064 w 2176"/>
                <a:gd name="T43" fmla="*/ 1536 h 1832"/>
                <a:gd name="T44" fmla="*/ 1920 w 2176"/>
                <a:gd name="T45" fmla="*/ 1536 h 1832"/>
                <a:gd name="T46" fmla="*/ 1872 w 2176"/>
                <a:gd name="T47" fmla="*/ 1584 h 1832"/>
                <a:gd name="T48" fmla="*/ 2016 w 2176"/>
                <a:gd name="T49" fmla="*/ 1632 h 1832"/>
                <a:gd name="T50" fmla="*/ 2064 w 2176"/>
                <a:gd name="T51" fmla="*/ 1728 h 1832"/>
                <a:gd name="T52" fmla="*/ 1920 w 2176"/>
                <a:gd name="T53" fmla="*/ 1680 h 1832"/>
                <a:gd name="T54" fmla="*/ 1776 w 2176"/>
                <a:gd name="T55" fmla="*/ 1728 h 1832"/>
                <a:gd name="T56" fmla="*/ 1632 w 2176"/>
                <a:gd name="T57" fmla="*/ 1824 h 1832"/>
                <a:gd name="T58" fmla="*/ 1488 w 2176"/>
                <a:gd name="T59" fmla="*/ 1776 h 1832"/>
                <a:gd name="T60" fmla="*/ 1344 w 2176"/>
                <a:gd name="T61" fmla="*/ 1776 h 1832"/>
                <a:gd name="T62" fmla="*/ 1248 w 2176"/>
                <a:gd name="T63" fmla="*/ 1680 h 1832"/>
                <a:gd name="T64" fmla="*/ 1152 w 2176"/>
                <a:gd name="T65" fmla="*/ 1632 h 1832"/>
                <a:gd name="T66" fmla="*/ 1056 w 2176"/>
                <a:gd name="T67" fmla="*/ 1536 h 1832"/>
                <a:gd name="T68" fmla="*/ 1008 w 2176"/>
                <a:gd name="T69" fmla="*/ 1440 h 1832"/>
                <a:gd name="T70" fmla="*/ 912 w 2176"/>
                <a:gd name="T71" fmla="*/ 1392 h 1832"/>
                <a:gd name="T72" fmla="*/ 816 w 2176"/>
                <a:gd name="T73" fmla="*/ 1440 h 1832"/>
                <a:gd name="T74" fmla="*/ 720 w 2176"/>
                <a:gd name="T75" fmla="*/ 1488 h 1832"/>
                <a:gd name="T76" fmla="*/ 528 w 2176"/>
                <a:gd name="T77" fmla="*/ 1488 h 1832"/>
                <a:gd name="T78" fmla="*/ 384 w 2176"/>
                <a:gd name="T79" fmla="*/ 1440 h 1832"/>
                <a:gd name="T80" fmla="*/ 240 w 2176"/>
                <a:gd name="T81" fmla="*/ 1536 h 1832"/>
                <a:gd name="T82" fmla="*/ 0 w 2176"/>
                <a:gd name="T83" fmla="*/ 1488 h 18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76"/>
                <a:gd name="T127" fmla="*/ 0 h 1832"/>
                <a:gd name="T128" fmla="*/ 2176 w 2176"/>
                <a:gd name="T129" fmla="*/ 1832 h 18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76" h="1832">
                  <a:moveTo>
                    <a:pt x="1152" y="0"/>
                  </a:moveTo>
                  <a:cubicBezTo>
                    <a:pt x="1204" y="16"/>
                    <a:pt x="1256" y="32"/>
                    <a:pt x="1296" y="48"/>
                  </a:cubicBezTo>
                  <a:cubicBezTo>
                    <a:pt x="1336" y="64"/>
                    <a:pt x="1360" y="80"/>
                    <a:pt x="1392" y="96"/>
                  </a:cubicBezTo>
                  <a:cubicBezTo>
                    <a:pt x="1424" y="112"/>
                    <a:pt x="1464" y="104"/>
                    <a:pt x="1488" y="144"/>
                  </a:cubicBezTo>
                  <a:cubicBezTo>
                    <a:pt x="1512" y="184"/>
                    <a:pt x="1528" y="288"/>
                    <a:pt x="1536" y="336"/>
                  </a:cubicBezTo>
                  <a:cubicBezTo>
                    <a:pt x="1544" y="384"/>
                    <a:pt x="1528" y="400"/>
                    <a:pt x="1536" y="432"/>
                  </a:cubicBezTo>
                  <a:cubicBezTo>
                    <a:pt x="1544" y="464"/>
                    <a:pt x="1560" y="504"/>
                    <a:pt x="1584" y="528"/>
                  </a:cubicBezTo>
                  <a:cubicBezTo>
                    <a:pt x="1608" y="552"/>
                    <a:pt x="1680" y="552"/>
                    <a:pt x="1680" y="576"/>
                  </a:cubicBezTo>
                  <a:cubicBezTo>
                    <a:pt x="1680" y="600"/>
                    <a:pt x="1592" y="648"/>
                    <a:pt x="1584" y="672"/>
                  </a:cubicBezTo>
                  <a:cubicBezTo>
                    <a:pt x="1576" y="696"/>
                    <a:pt x="1608" y="712"/>
                    <a:pt x="1632" y="720"/>
                  </a:cubicBezTo>
                  <a:cubicBezTo>
                    <a:pt x="1656" y="728"/>
                    <a:pt x="1712" y="704"/>
                    <a:pt x="1728" y="720"/>
                  </a:cubicBezTo>
                  <a:cubicBezTo>
                    <a:pt x="1744" y="736"/>
                    <a:pt x="1728" y="784"/>
                    <a:pt x="1728" y="816"/>
                  </a:cubicBezTo>
                  <a:cubicBezTo>
                    <a:pt x="1728" y="848"/>
                    <a:pt x="1720" y="872"/>
                    <a:pt x="1728" y="912"/>
                  </a:cubicBezTo>
                  <a:cubicBezTo>
                    <a:pt x="1736" y="952"/>
                    <a:pt x="1760" y="1024"/>
                    <a:pt x="1776" y="1056"/>
                  </a:cubicBezTo>
                  <a:cubicBezTo>
                    <a:pt x="1792" y="1088"/>
                    <a:pt x="1800" y="1096"/>
                    <a:pt x="1824" y="1104"/>
                  </a:cubicBezTo>
                  <a:cubicBezTo>
                    <a:pt x="1848" y="1112"/>
                    <a:pt x="1888" y="1104"/>
                    <a:pt x="1920" y="1104"/>
                  </a:cubicBezTo>
                  <a:cubicBezTo>
                    <a:pt x="1952" y="1104"/>
                    <a:pt x="2000" y="1088"/>
                    <a:pt x="2016" y="1104"/>
                  </a:cubicBezTo>
                  <a:cubicBezTo>
                    <a:pt x="2032" y="1120"/>
                    <a:pt x="2000" y="1176"/>
                    <a:pt x="2016" y="1200"/>
                  </a:cubicBezTo>
                  <a:cubicBezTo>
                    <a:pt x="2032" y="1224"/>
                    <a:pt x="2088" y="1216"/>
                    <a:pt x="2112" y="1248"/>
                  </a:cubicBezTo>
                  <a:cubicBezTo>
                    <a:pt x="2136" y="1280"/>
                    <a:pt x="2152" y="1344"/>
                    <a:pt x="2160" y="1392"/>
                  </a:cubicBezTo>
                  <a:cubicBezTo>
                    <a:pt x="2168" y="1440"/>
                    <a:pt x="2176" y="1512"/>
                    <a:pt x="2160" y="1536"/>
                  </a:cubicBezTo>
                  <a:cubicBezTo>
                    <a:pt x="2144" y="1560"/>
                    <a:pt x="2104" y="1536"/>
                    <a:pt x="2064" y="1536"/>
                  </a:cubicBezTo>
                  <a:cubicBezTo>
                    <a:pt x="2024" y="1536"/>
                    <a:pt x="1952" y="1528"/>
                    <a:pt x="1920" y="1536"/>
                  </a:cubicBezTo>
                  <a:cubicBezTo>
                    <a:pt x="1888" y="1544"/>
                    <a:pt x="1856" y="1568"/>
                    <a:pt x="1872" y="1584"/>
                  </a:cubicBezTo>
                  <a:cubicBezTo>
                    <a:pt x="1888" y="1600"/>
                    <a:pt x="1984" y="1608"/>
                    <a:pt x="2016" y="1632"/>
                  </a:cubicBezTo>
                  <a:cubicBezTo>
                    <a:pt x="2048" y="1656"/>
                    <a:pt x="2080" y="1720"/>
                    <a:pt x="2064" y="1728"/>
                  </a:cubicBezTo>
                  <a:cubicBezTo>
                    <a:pt x="2048" y="1736"/>
                    <a:pt x="1968" y="1680"/>
                    <a:pt x="1920" y="1680"/>
                  </a:cubicBezTo>
                  <a:cubicBezTo>
                    <a:pt x="1872" y="1680"/>
                    <a:pt x="1824" y="1704"/>
                    <a:pt x="1776" y="1728"/>
                  </a:cubicBezTo>
                  <a:cubicBezTo>
                    <a:pt x="1728" y="1752"/>
                    <a:pt x="1680" y="1816"/>
                    <a:pt x="1632" y="1824"/>
                  </a:cubicBezTo>
                  <a:cubicBezTo>
                    <a:pt x="1584" y="1832"/>
                    <a:pt x="1536" y="1784"/>
                    <a:pt x="1488" y="1776"/>
                  </a:cubicBezTo>
                  <a:cubicBezTo>
                    <a:pt x="1440" y="1768"/>
                    <a:pt x="1384" y="1792"/>
                    <a:pt x="1344" y="1776"/>
                  </a:cubicBezTo>
                  <a:cubicBezTo>
                    <a:pt x="1304" y="1760"/>
                    <a:pt x="1280" y="1704"/>
                    <a:pt x="1248" y="1680"/>
                  </a:cubicBezTo>
                  <a:cubicBezTo>
                    <a:pt x="1216" y="1656"/>
                    <a:pt x="1184" y="1656"/>
                    <a:pt x="1152" y="1632"/>
                  </a:cubicBezTo>
                  <a:cubicBezTo>
                    <a:pt x="1120" y="1608"/>
                    <a:pt x="1080" y="1568"/>
                    <a:pt x="1056" y="1536"/>
                  </a:cubicBezTo>
                  <a:cubicBezTo>
                    <a:pt x="1032" y="1504"/>
                    <a:pt x="1032" y="1464"/>
                    <a:pt x="1008" y="1440"/>
                  </a:cubicBezTo>
                  <a:cubicBezTo>
                    <a:pt x="984" y="1416"/>
                    <a:pt x="944" y="1392"/>
                    <a:pt x="912" y="1392"/>
                  </a:cubicBezTo>
                  <a:cubicBezTo>
                    <a:pt x="880" y="1392"/>
                    <a:pt x="848" y="1424"/>
                    <a:pt x="816" y="1440"/>
                  </a:cubicBezTo>
                  <a:cubicBezTo>
                    <a:pt x="784" y="1456"/>
                    <a:pt x="768" y="1480"/>
                    <a:pt x="720" y="1488"/>
                  </a:cubicBezTo>
                  <a:cubicBezTo>
                    <a:pt x="672" y="1496"/>
                    <a:pt x="584" y="1496"/>
                    <a:pt x="528" y="1488"/>
                  </a:cubicBezTo>
                  <a:cubicBezTo>
                    <a:pt x="472" y="1480"/>
                    <a:pt x="432" y="1432"/>
                    <a:pt x="384" y="1440"/>
                  </a:cubicBezTo>
                  <a:cubicBezTo>
                    <a:pt x="336" y="1448"/>
                    <a:pt x="304" y="1528"/>
                    <a:pt x="240" y="1536"/>
                  </a:cubicBezTo>
                  <a:cubicBezTo>
                    <a:pt x="176" y="1544"/>
                    <a:pt x="40" y="1496"/>
                    <a:pt x="0" y="1488"/>
                  </a:cubicBezTo>
                </a:path>
              </a:pathLst>
            </a:custGeom>
            <a:noFill/>
            <a:ln w="12700">
              <a:solidFill>
                <a:srgbClr val="00CCFF"/>
              </a:solidFill>
              <a:round/>
            </a:ln>
          </p:spPr>
          <p:txBody>
            <a:bodyPr/>
            <a:lstStyle/>
            <a:p>
              <a:endParaRPr lang="en-US"/>
            </a:p>
          </p:txBody>
        </p:sp>
        <p:sp>
          <p:nvSpPr>
            <p:cNvPr id="16467" name="Freeform 9"/>
            <p:cNvSpPr/>
            <p:nvPr/>
          </p:nvSpPr>
          <p:spPr bwMode="auto">
            <a:xfrm>
              <a:off x="4552" y="624"/>
              <a:ext cx="248" cy="240"/>
            </a:xfrm>
            <a:custGeom>
              <a:avLst/>
              <a:gdLst>
                <a:gd name="T0" fmla="*/ 152 w 248"/>
                <a:gd name="T1" fmla="*/ 240 h 240"/>
                <a:gd name="T2" fmla="*/ 56 w 248"/>
                <a:gd name="T3" fmla="*/ 144 h 240"/>
                <a:gd name="T4" fmla="*/ 8 w 248"/>
                <a:gd name="T5" fmla="*/ 48 h 240"/>
                <a:gd name="T6" fmla="*/ 104 w 248"/>
                <a:gd name="T7" fmla="*/ 0 h 240"/>
                <a:gd name="T8" fmla="*/ 200 w 248"/>
                <a:gd name="T9" fmla="*/ 48 h 240"/>
                <a:gd name="T10" fmla="*/ 200 w 248"/>
                <a:gd name="T11" fmla="*/ 96 h 240"/>
                <a:gd name="T12" fmla="*/ 248 w 248"/>
                <a:gd name="T13" fmla="*/ 144 h 240"/>
                <a:gd name="T14" fmla="*/ 0 60000 65536"/>
                <a:gd name="T15" fmla="*/ 0 60000 65536"/>
                <a:gd name="T16" fmla="*/ 0 60000 65536"/>
                <a:gd name="T17" fmla="*/ 0 60000 65536"/>
                <a:gd name="T18" fmla="*/ 0 60000 65536"/>
                <a:gd name="T19" fmla="*/ 0 60000 65536"/>
                <a:gd name="T20" fmla="*/ 0 60000 65536"/>
                <a:gd name="T21" fmla="*/ 0 w 248"/>
                <a:gd name="T22" fmla="*/ 0 h 240"/>
                <a:gd name="T23" fmla="*/ 248 w 248"/>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8" h="240">
                  <a:moveTo>
                    <a:pt x="152" y="240"/>
                  </a:moveTo>
                  <a:cubicBezTo>
                    <a:pt x="116" y="208"/>
                    <a:pt x="80" y="176"/>
                    <a:pt x="56" y="144"/>
                  </a:cubicBezTo>
                  <a:cubicBezTo>
                    <a:pt x="32" y="112"/>
                    <a:pt x="0" y="72"/>
                    <a:pt x="8" y="48"/>
                  </a:cubicBezTo>
                  <a:cubicBezTo>
                    <a:pt x="16" y="24"/>
                    <a:pt x="72" y="0"/>
                    <a:pt x="104" y="0"/>
                  </a:cubicBezTo>
                  <a:cubicBezTo>
                    <a:pt x="136" y="0"/>
                    <a:pt x="184" y="32"/>
                    <a:pt x="200" y="48"/>
                  </a:cubicBezTo>
                  <a:cubicBezTo>
                    <a:pt x="216" y="64"/>
                    <a:pt x="192" y="80"/>
                    <a:pt x="200" y="96"/>
                  </a:cubicBezTo>
                  <a:cubicBezTo>
                    <a:pt x="208" y="112"/>
                    <a:pt x="248" y="136"/>
                    <a:pt x="248" y="144"/>
                  </a:cubicBezTo>
                </a:path>
              </a:pathLst>
            </a:custGeom>
            <a:noFill/>
            <a:ln w="12700">
              <a:solidFill>
                <a:srgbClr val="00CCFF"/>
              </a:solidFill>
              <a:round/>
            </a:ln>
          </p:spPr>
          <p:txBody>
            <a:bodyPr/>
            <a:lstStyle/>
            <a:p>
              <a:endParaRPr lang="en-US"/>
            </a:p>
          </p:txBody>
        </p:sp>
        <p:sp>
          <p:nvSpPr>
            <p:cNvPr id="16468" name="Freeform 10"/>
            <p:cNvSpPr/>
            <p:nvPr/>
          </p:nvSpPr>
          <p:spPr bwMode="auto">
            <a:xfrm>
              <a:off x="4504" y="480"/>
              <a:ext cx="248" cy="96"/>
            </a:xfrm>
            <a:custGeom>
              <a:avLst/>
              <a:gdLst>
                <a:gd name="T0" fmla="*/ 248 w 248"/>
                <a:gd name="T1" fmla="*/ 96 h 96"/>
                <a:gd name="T2" fmla="*/ 200 w 248"/>
                <a:gd name="T3" fmla="*/ 48 h 96"/>
                <a:gd name="T4" fmla="*/ 104 w 248"/>
                <a:gd name="T5" fmla="*/ 48 h 96"/>
                <a:gd name="T6" fmla="*/ 56 w 248"/>
                <a:gd name="T7" fmla="*/ 48 h 96"/>
                <a:gd name="T8" fmla="*/ 8 w 248"/>
                <a:gd name="T9" fmla="*/ 0 h 96"/>
                <a:gd name="T10" fmla="*/ 8 w 248"/>
                <a:gd name="T11" fmla="*/ 48 h 96"/>
                <a:gd name="T12" fmla="*/ 0 60000 65536"/>
                <a:gd name="T13" fmla="*/ 0 60000 65536"/>
                <a:gd name="T14" fmla="*/ 0 60000 65536"/>
                <a:gd name="T15" fmla="*/ 0 60000 65536"/>
                <a:gd name="T16" fmla="*/ 0 60000 65536"/>
                <a:gd name="T17" fmla="*/ 0 60000 65536"/>
                <a:gd name="T18" fmla="*/ 0 w 248"/>
                <a:gd name="T19" fmla="*/ 0 h 96"/>
                <a:gd name="T20" fmla="*/ 248 w 248"/>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48" h="96">
                  <a:moveTo>
                    <a:pt x="248" y="96"/>
                  </a:moveTo>
                  <a:cubicBezTo>
                    <a:pt x="236" y="76"/>
                    <a:pt x="224" y="56"/>
                    <a:pt x="200" y="48"/>
                  </a:cubicBezTo>
                  <a:cubicBezTo>
                    <a:pt x="176" y="40"/>
                    <a:pt x="128" y="48"/>
                    <a:pt x="104" y="48"/>
                  </a:cubicBezTo>
                  <a:cubicBezTo>
                    <a:pt x="80" y="48"/>
                    <a:pt x="72" y="56"/>
                    <a:pt x="56" y="48"/>
                  </a:cubicBezTo>
                  <a:cubicBezTo>
                    <a:pt x="40" y="40"/>
                    <a:pt x="16" y="0"/>
                    <a:pt x="8" y="0"/>
                  </a:cubicBezTo>
                  <a:cubicBezTo>
                    <a:pt x="0" y="0"/>
                    <a:pt x="8" y="40"/>
                    <a:pt x="8" y="48"/>
                  </a:cubicBezTo>
                </a:path>
              </a:pathLst>
            </a:custGeom>
            <a:noFill/>
            <a:ln w="12700">
              <a:solidFill>
                <a:srgbClr val="00CCFF"/>
              </a:solidFill>
              <a:round/>
            </a:ln>
          </p:spPr>
          <p:txBody>
            <a:bodyPr/>
            <a:lstStyle/>
            <a:p>
              <a:endParaRPr lang="en-US"/>
            </a:p>
          </p:txBody>
        </p:sp>
        <p:sp>
          <p:nvSpPr>
            <p:cNvPr id="16469" name="Freeform 11"/>
            <p:cNvSpPr/>
            <p:nvPr/>
          </p:nvSpPr>
          <p:spPr bwMode="auto">
            <a:xfrm>
              <a:off x="5016" y="0"/>
              <a:ext cx="464" cy="1152"/>
            </a:xfrm>
            <a:custGeom>
              <a:avLst/>
              <a:gdLst>
                <a:gd name="T0" fmla="*/ 72 w 464"/>
                <a:gd name="T1" fmla="*/ 0 h 1152"/>
                <a:gd name="T2" fmla="*/ 168 w 464"/>
                <a:gd name="T3" fmla="*/ 96 h 1152"/>
                <a:gd name="T4" fmla="*/ 120 w 464"/>
                <a:gd name="T5" fmla="*/ 144 h 1152"/>
                <a:gd name="T6" fmla="*/ 216 w 464"/>
                <a:gd name="T7" fmla="*/ 192 h 1152"/>
                <a:gd name="T8" fmla="*/ 168 w 464"/>
                <a:gd name="T9" fmla="*/ 240 h 1152"/>
                <a:gd name="T10" fmla="*/ 264 w 464"/>
                <a:gd name="T11" fmla="*/ 288 h 1152"/>
                <a:gd name="T12" fmla="*/ 216 w 464"/>
                <a:gd name="T13" fmla="*/ 384 h 1152"/>
                <a:gd name="T14" fmla="*/ 360 w 464"/>
                <a:gd name="T15" fmla="*/ 384 h 1152"/>
                <a:gd name="T16" fmla="*/ 408 w 464"/>
                <a:gd name="T17" fmla="*/ 480 h 1152"/>
                <a:gd name="T18" fmla="*/ 408 w 464"/>
                <a:gd name="T19" fmla="*/ 528 h 1152"/>
                <a:gd name="T20" fmla="*/ 456 w 464"/>
                <a:gd name="T21" fmla="*/ 624 h 1152"/>
                <a:gd name="T22" fmla="*/ 408 w 464"/>
                <a:gd name="T23" fmla="*/ 720 h 1152"/>
                <a:gd name="T24" fmla="*/ 456 w 464"/>
                <a:gd name="T25" fmla="*/ 768 h 1152"/>
                <a:gd name="T26" fmla="*/ 360 w 464"/>
                <a:gd name="T27" fmla="*/ 816 h 1152"/>
                <a:gd name="T28" fmla="*/ 360 w 464"/>
                <a:gd name="T29" fmla="*/ 912 h 1152"/>
                <a:gd name="T30" fmla="*/ 216 w 464"/>
                <a:gd name="T31" fmla="*/ 912 h 1152"/>
                <a:gd name="T32" fmla="*/ 120 w 464"/>
                <a:gd name="T33" fmla="*/ 912 h 1152"/>
                <a:gd name="T34" fmla="*/ 168 w 464"/>
                <a:gd name="T35" fmla="*/ 1008 h 1152"/>
                <a:gd name="T36" fmla="*/ 168 w 464"/>
                <a:gd name="T37" fmla="*/ 1056 h 1152"/>
                <a:gd name="T38" fmla="*/ 24 w 464"/>
                <a:gd name="T39" fmla="*/ 1056 h 1152"/>
                <a:gd name="T40" fmla="*/ 24 w 464"/>
                <a:gd name="T41" fmla="*/ 1152 h 1152"/>
                <a:gd name="T42" fmla="*/ 24 w 464"/>
                <a:gd name="T43" fmla="*/ 1056 h 1152"/>
                <a:gd name="T44" fmla="*/ 120 w 464"/>
                <a:gd name="T45" fmla="*/ 1056 h 1152"/>
                <a:gd name="T46" fmla="*/ 120 w 464"/>
                <a:gd name="T47" fmla="*/ 960 h 1152"/>
                <a:gd name="T48" fmla="*/ 120 w 464"/>
                <a:gd name="T49" fmla="*/ 912 h 1152"/>
                <a:gd name="T50" fmla="*/ 264 w 464"/>
                <a:gd name="T51" fmla="*/ 912 h 1152"/>
                <a:gd name="T52" fmla="*/ 360 w 464"/>
                <a:gd name="T53" fmla="*/ 912 h 1152"/>
                <a:gd name="T54" fmla="*/ 360 w 464"/>
                <a:gd name="T55" fmla="*/ 816 h 1152"/>
                <a:gd name="T56" fmla="*/ 408 w 464"/>
                <a:gd name="T57" fmla="*/ 768 h 1152"/>
                <a:gd name="T58" fmla="*/ 408 w 464"/>
                <a:gd name="T59" fmla="*/ 672 h 1152"/>
                <a:gd name="T60" fmla="*/ 408 w 464"/>
                <a:gd name="T61" fmla="*/ 624 h 1152"/>
                <a:gd name="T62" fmla="*/ 408 w 464"/>
                <a:gd name="T63" fmla="*/ 528 h 1152"/>
                <a:gd name="T64" fmla="*/ 360 w 464"/>
                <a:gd name="T65" fmla="*/ 432 h 1152"/>
                <a:gd name="T66" fmla="*/ 312 w 464"/>
                <a:gd name="T67" fmla="*/ 384 h 11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4"/>
                <a:gd name="T103" fmla="*/ 0 h 1152"/>
                <a:gd name="T104" fmla="*/ 464 w 464"/>
                <a:gd name="T105" fmla="*/ 1152 h 115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4" h="1152">
                  <a:moveTo>
                    <a:pt x="72" y="0"/>
                  </a:moveTo>
                  <a:cubicBezTo>
                    <a:pt x="116" y="36"/>
                    <a:pt x="160" y="72"/>
                    <a:pt x="168" y="96"/>
                  </a:cubicBezTo>
                  <a:cubicBezTo>
                    <a:pt x="176" y="120"/>
                    <a:pt x="112" y="128"/>
                    <a:pt x="120" y="144"/>
                  </a:cubicBezTo>
                  <a:cubicBezTo>
                    <a:pt x="128" y="160"/>
                    <a:pt x="208" y="176"/>
                    <a:pt x="216" y="192"/>
                  </a:cubicBezTo>
                  <a:cubicBezTo>
                    <a:pt x="224" y="208"/>
                    <a:pt x="160" y="224"/>
                    <a:pt x="168" y="240"/>
                  </a:cubicBezTo>
                  <a:cubicBezTo>
                    <a:pt x="176" y="256"/>
                    <a:pt x="256" y="264"/>
                    <a:pt x="264" y="288"/>
                  </a:cubicBezTo>
                  <a:cubicBezTo>
                    <a:pt x="272" y="312"/>
                    <a:pt x="200" y="368"/>
                    <a:pt x="216" y="384"/>
                  </a:cubicBezTo>
                  <a:cubicBezTo>
                    <a:pt x="232" y="400"/>
                    <a:pt x="328" y="368"/>
                    <a:pt x="360" y="384"/>
                  </a:cubicBezTo>
                  <a:cubicBezTo>
                    <a:pt x="392" y="400"/>
                    <a:pt x="400" y="456"/>
                    <a:pt x="408" y="480"/>
                  </a:cubicBezTo>
                  <a:cubicBezTo>
                    <a:pt x="416" y="504"/>
                    <a:pt x="400" y="504"/>
                    <a:pt x="408" y="528"/>
                  </a:cubicBezTo>
                  <a:cubicBezTo>
                    <a:pt x="416" y="552"/>
                    <a:pt x="456" y="592"/>
                    <a:pt x="456" y="624"/>
                  </a:cubicBezTo>
                  <a:cubicBezTo>
                    <a:pt x="456" y="656"/>
                    <a:pt x="408" y="696"/>
                    <a:pt x="408" y="720"/>
                  </a:cubicBezTo>
                  <a:cubicBezTo>
                    <a:pt x="408" y="744"/>
                    <a:pt x="464" y="752"/>
                    <a:pt x="456" y="768"/>
                  </a:cubicBezTo>
                  <a:cubicBezTo>
                    <a:pt x="448" y="784"/>
                    <a:pt x="376" y="792"/>
                    <a:pt x="360" y="816"/>
                  </a:cubicBezTo>
                  <a:cubicBezTo>
                    <a:pt x="344" y="840"/>
                    <a:pt x="384" y="896"/>
                    <a:pt x="360" y="912"/>
                  </a:cubicBezTo>
                  <a:cubicBezTo>
                    <a:pt x="336" y="928"/>
                    <a:pt x="256" y="912"/>
                    <a:pt x="216" y="912"/>
                  </a:cubicBezTo>
                  <a:cubicBezTo>
                    <a:pt x="176" y="912"/>
                    <a:pt x="128" y="896"/>
                    <a:pt x="120" y="912"/>
                  </a:cubicBezTo>
                  <a:cubicBezTo>
                    <a:pt x="112" y="928"/>
                    <a:pt x="160" y="984"/>
                    <a:pt x="168" y="1008"/>
                  </a:cubicBezTo>
                  <a:cubicBezTo>
                    <a:pt x="176" y="1032"/>
                    <a:pt x="192" y="1048"/>
                    <a:pt x="168" y="1056"/>
                  </a:cubicBezTo>
                  <a:cubicBezTo>
                    <a:pt x="144" y="1064"/>
                    <a:pt x="48" y="1040"/>
                    <a:pt x="24" y="1056"/>
                  </a:cubicBezTo>
                  <a:cubicBezTo>
                    <a:pt x="0" y="1072"/>
                    <a:pt x="24" y="1152"/>
                    <a:pt x="24" y="1152"/>
                  </a:cubicBezTo>
                  <a:cubicBezTo>
                    <a:pt x="24" y="1152"/>
                    <a:pt x="8" y="1072"/>
                    <a:pt x="24" y="1056"/>
                  </a:cubicBezTo>
                  <a:cubicBezTo>
                    <a:pt x="40" y="1040"/>
                    <a:pt x="104" y="1072"/>
                    <a:pt x="120" y="1056"/>
                  </a:cubicBezTo>
                  <a:cubicBezTo>
                    <a:pt x="136" y="1040"/>
                    <a:pt x="120" y="984"/>
                    <a:pt x="120" y="960"/>
                  </a:cubicBezTo>
                  <a:cubicBezTo>
                    <a:pt x="120" y="936"/>
                    <a:pt x="96" y="920"/>
                    <a:pt x="120" y="912"/>
                  </a:cubicBezTo>
                  <a:cubicBezTo>
                    <a:pt x="144" y="904"/>
                    <a:pt x="224" y="912"/>
                    <a:pt x="264" y="912"/>
                  </a:cubicBezTo>
                  <a:cubicBezTo>
                    <a:pt x="304" y="912"/>
                    <a:pt x="344" y="928"/>
                    <a:pt x="360" y="912"/>
                  </a:cubicBezTo>
                  <a:cubicBezTo>
                    <a:pt x="376" y="896"/>
                    <a:pt x="352" y="840"/>
                    <a:pt x="360" y="816"/>
                  </a:cubicBezTo>
                  <a:cubicBezTo>
                    <a:pt x="368" y="792"/>
                    <a:pt x="400" y="792"/>
                    <a:pt x="408" y="768"/>
                  </a:cubicBezTo>
                  <a:cubicBezTo>
                    <a:pt x="416" y="744"/>
                    <a:pt x="408" y="696"/>
                    <a:pt x="408" y="672"/>
                  </a:cubicBezTo>
                  <a:cubicBezTo>
                    <a:pt x="408" y="648"/>
                    <a:pt x="408" y="648"/>
                    <a:pt x="408" y="624"/>
                  </a:cubicBezTo>
                  <a:cubicBezTo>
                    <a:pt x="408" y="600"/>
                    <a:pt x="416" y="560"/>
                    <a:pt x="408" y="528"/>
                  </a:cubicBezTo>
                  <a:cubicBezTo>
                    <a:pt x="400" y="496"/>
                    <a:pt x="376" y="456"/>
                    <a:pt x="360" y="432"/>
                  </a:cubicBezTo>
                  <a:cubicBezTo>
                    <a:pt x="344" y="408"/>
                    <a:pt x="328" y="396"/>
                    <a:pt x="312" y="384"/>
                  </a:cubicBezTo>
                </a:path>
              </a:pathLst>
            </a:custGeom>
            <a:solidFill>
              <a:srgbClr val="00CCFF"/>
            </a:solidFill>
            <a:ln w="9525">
              <a:solidFill>
                <a:srgbClr val="00CCFF"/>
              </a:solidFill>
              <a:round/>
            </a:ln>
          </p:spPr>
          <p:txBody>
            <a:bodyPr/>
            <a:lstStyle/>
            <a:p>
              <a:endParaRPr lang="en-US"/>
            </a:p>
          </p:txBody>
        </p:sp>
        <p:sp>
          <p:nvSpPr>
            <p:cNvPr id="16470" name="Freeform 12"/>
            <p:cNvSpPr/>
            <p:nvPr/>
          </p:nvSpPr>
          <p:spPr bwMode="auto">
            <a:xfrm>
              <a:off x="4064" y="2144"/>
              <a:ext cx="1472" cy="2200"/>
            </a:xfrm>
            <a:custGeom>
              <a:avLst/>
              <a:gdLst>
                <a:gd name="T0" fmla="*/ 16 w 1472"/>
                <a:gd name="T1" fmla="*/ 16 h 2200"/>
                <a:gd name="T2" fmla="*/ 160 w 1472"/>
                <a:gd name="T3" fmla="*/ 112 h 2200"/>
                <a:gd name="T4" fmla="*/ 256 w 1472"/>
                <a:gd name="T5" fmla="*/ 160 h 2200"/>
                <a:gd name="T6" fmla="*/ 400 w 1472"/>
                <a:gd name="T7" fmla="*/ 208 h 2200"/>
                <a:gd name="T8" fmla="*/ 544 w 1472"/>
                <a:gd name="T9" fmla="*/ 208 h 2200"/>
                <a:gd name="T10" fmla="*/ 688 w 1472"/>
                <a:gd name="T11" fmla="*/ 208 h 2200"/>
                <a:gd name="T12" fmla="*/ 832 w 1472"/>
                <a:gd name="T13" fmla="*/ 304 h 2200"/>
                <a:gd name="T14" fmla="*/ 880 w 1472"/>
                <a:gd name="T15" fmla="*/ 400 h 2200"/>
                <a:gd name="T16" fmla="*/ 832 w 1472"/>
                <a:gd name="T17" fmla="*/ 496 h 2200"/>
                <a:gd name="T18" fmla="*/ 880 w 1472"/>
                <a:gd name="T19" fmla="*/ 592 h 2200"/>
                <a:gd name="T20" fmla="*/ 1024 w 1472"/>
                <a:gd name="T21" fmla="*/ 688 h 2200"/>
                <a:gd name="T22" fmla="*/ 1120 w 1472"/>
                <a:gd name="T23" fmla="*/ 736 h 2200"/>
                <a:gd name="T24" fmla="*/ 1024 w 1472"/>
                <a:gd name="T25" fmla="*/ 928 h 2200"/>
                <a:gd name="T26" fmla="*/ 976 w 1472"/>
                <a:gd name="T27" fmla="*/ 976 h 2200"/>
                <a:gd name="T28" fmla="*/ 1072 w 1472"/>
                <a:gd name="T29" fmla="*/ 1072 h 2200"/>
                <a:gd name="T30" fmla="*/ 1072 w 1472"/>
                <a:gd name="T31" fmla="*/ 1120 h 2200"/>
                <a:gd name="T32" fmla="*/ 1024 w 1472"/>
                <a:gd name="T33" fmla="*/ 1168 h 2200"/>
                <a:gd name="T34" fmla="*/ 1072 w 1472"/>
                <a:gd name="T35" fmla="*/ 1264 h 2200"/>
                <a:gd name="T36" fmla="*/ 1216 w 1472"/>
                <a:gd name="T37" fmla="*/ 1312 h 2200"/>
                <a:gd name="T38" fmla="*/ 1216 w 1472"/>
                <a:gd name="T39" fmla="*/ 1408 h 2200"/>
                <a:gd name="T40" fmla="*/ 1120 w 1472"/>
                <a:gd name="T41" fmla="*/ 1552 h 2200"/>
                <a:gd name="T42" fmla="*/ 1120 w 1472"/>
                <a:gd name="T43" fmla="*/ 1648 h 2200"/>
                <a:gd name="T44" fmla="*/ 1216 w 1472"/>
                <a:gd name="T45" fmla="*/ 1744 h 2200"/>
                <a:gd name="T46" fmla="*/ 1312 w 1472"/>
                <a:gd name="T47" fmla="*/ 1792 h 2200"/>
                <a:gd name="T48" fmla="*/ 1408 w 1472"/>
                <a:gd name="T49" fmla="*/ 1840 h 2200"/>
                <a:gd name="T50" fmla="*/ 1408 w 1472"/>
                <a:gd name="T51" fmla="*/ 1984 h 2200"/>
                <a:gd name="T52" fmla="*/ 1408 w 1472"/>
                <a:gd name="T53" fmla="*/ 2176 h 2200"/>
                <a:gd name="T54" fmla="*/ 1456 w 1472"/>
                <a:gd name="T55" fmla="*/ 2128 h 2200"/>
                <a:gd name="T56" fmla="*/ 1456 w 1472"/>
                <a:gd name="T57" fmla="*/ 1792 h 2200"/>
                <a:gd name="T58" fmla="*/ 1360 w 1472"/>
                <a:gd name="T59" fmla="*/ 1744 h 2200"/>
                <a:gd name="T60" fmla="*/ 1216 w 1472"/>
                <a:gd name="T61" fmla="*/ 1696 h 2200"/>
                <a:gd name="T62" fmla="*/ 1168 w 1472"/>
                <a:gd name="T63" fmla="*/ 1648 h 2200"/>
                <a:gd name="T64" fmla="*/ 1120 w 1472"/>
                <a:gd name="T65" fmla="*/ 1552 h 2200"/>
                <a:gd name="T66" fmla="*/ 1216 w 1472"/>
                <a:gd name="T67" fmla="*/ 1456 h 2200"/>
                <a:gd name="T68" fmla="*/ 1264 w 1472"/>
                <a:gd name="T69" fmla="*/ 1360 h 2200"/>
                <a:gd name="T70" fmla="*/ 1216 w 1472"/>
                <a:gd name="T71" fmla="*/ 1264 h 2200"/>
                <a:gd name="T72" fmla="*/ 1120 w 1472"/>
                <a:gd name="T73" fmla="*/ 1216 h 2200"/>
                <a:gd name="T74" fmla="*/ 1072 w 1472"/>
                <a:gd name="T75" fmla="*/ 1216 h 2200"/>
                <a:gd name="T76" fmla="*/ 1120 w 1472"/>
                <a:gd name="T77" fmla="*/ 1072 h 2200"/>
                <a:gd name="T78" fmla="*/ 1120 w 1472"/>
                <a:gd name="T79" fmla="*/ 1024 h 2200"/>
                <a:gd name="T80" fmla="*/ 1024 w 1472"/>
                <a:gd name="T81" fmla="*/ 976 h 2200"/>
                <a:gd name="T82" fmla="*/ 1072 w 1472"/>
                <a:gd name="T83" fmla="*/ 880 h 2200"/>
                <a:gd name="T84" fmla="*/ 1120 w 1472"/>
                <a:gd name="T85" fmla="*/ 784 h 2200"/>
                <a:gd name="T86" fmla="*/ 1120 w 1472"/>
                <a:gd name="T87" fmla="*/ 688 h 2200"/>
                <a:gd name="T88" fmla="*/ 976 w 1472"/>
                <a:gd name="T89" fmla="*/ 640 h 2200"/>
                <a:gd name="T90" fmla="*/ 880 w 1472"/>
                <a:gd name="T91" fmla="*/ 544 h 2200"/>
                <a:gd name="T92" fmla="*/ 880 w 1472"/>
                <a:gd name="T93" fmla="*/ 448 h 2200"/>
                <a:gd name="T94" fmla="*/ 832 w 1472"/>
                <a:gd name="T95" fmla="*/ 304 h 2200"/>
                <a:gd name="T96" fmla="*/ 688 w 1472"/>
                <a:gd name="T97" fmla="*/ 256 h 2200"/>
                <a:gd name="T98" fmla="*/ 496 w 1472"/>
                <a:gd name="T99" fmla="*/ 208 h 2200"/>
                <a:gd name="T100" fmla="*/ 352 w 1472"/>
                <a:gd name="T101" fmla="*/ 208 h 2200"/>
                <a:gd name="T102" fmla="*/ 256 w 1472"/>
                <a:gd name="T103" fmla="*/ 112 h 2200"/>
                <a:gd name="T104" fmla="*/ 112 w 1472"/>
                <a:gd name="T105" fmla="*/ 64 h 2200"/>
                <a:gd name="T106" fmla="*/ 64 w 1472"/>
                <a:gd name="T107" fmla="*/ 16 h 2200"/>
                <a:gd name="T108" fmla="*/ 16 w 1472"/>
                <a:gd name="T109" fmla="*/ 16 h 22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72"/>
                <a:gd name="T166" fmla="*/ 0 h 2200"/>
                <a:gd name="T167" fmla="*/ 1472 w 1472"/>
                <a:gd name="T168" fmla="*/ 2200 h 22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72" h="2200">
                  <a:moveTo>
                    <a:pt x="16" y="16"/>
                  </a:moveTo>
                  <a:cubicBezTo>
                    <a:pt x="32" y="32"/>
                    <a:pt x="120" y="88"/>
                    <a:pt x="160" y="112"/>
                  </a:cubicBezTo>
                  <a:cubicBezTo>
                    <a:pt x="200" y="136"/>
                    <a:pt x="216" y="144"/>
                    <a:pt x="256" y="160"/>
                  </a:cubicBezTo>
                  <a:cubicBezTo>
                    <a:pt x="296" y="176"/>
                    <a:pt x="352" y="200"/>
                    <a:pt x="400" y="208"/>
                  </a:cubicBezTo>
                  <a:cubicBezTo>
                    <a:pt x="448" y="216"/>
                    <a:pt x="496" y="208"/>
                    <a:pt x="544" y="208"/>
                  </a:cubicBezTo>
                  <a:cubicBezTo>
                    <a:pt x="592" y="208"/>
                    <a:pt x="640" y="192"/>
                    <a:pt x="688" y="208"/>
                  </a:cubicBezTo>
                  <a:cubicBezTo>
                    <a:pt x="736" y="224"/>
                    <a:pt x="800" y="272"/>
                    <a:pt x="832" y="304"/>
                  </a:cubicBezTo>
                  <a:cubicBezTo>
                    <a:pt x="864" y="336"/>
                    <a:pt x="880" y="368"/>
                    <a:pt x="880" y="400"/>
                  </a:cubicBezTo>
                  <a:cubicBezTo>
                    <a:pt x="880" y="432"/>
                    <a:pt x="832" y="464"/>
                    <a:pt x="832" y="496"/>
                  </a:cubicBezTo>
                  <a:cubicBezTo>
                    <a:pt x="832" y="528"/>
                    <a:pt x="848" y="560"/>
                    <a:pt x="880" y="592"/>
                  </a:cubicBezTo>
                  <a:cubicBezTo>
                    <a:pt x="912" y="624"/>
                    <a:pt x="984" y="664"/>
                    <a:pt x="1024" y="688"/>
                  </a:cubicBezTo>
                  <a:cubicBezTo>
                    <a:pt x="1064" y="712"/>
                    <a:pt x="1120" y="696"/>
                    <a:pt x="1120" y="736"/>
                  </a:cubicBezTo>
                  <a:cubicBezTo>
                    <a:pt x="1120" y="776"/>
                    <a:pt x="1048" y="888"/>
                    <a:pt x="1024" y="928"/>
                  </a:cubicBezTo>
                  <a:cubicBezTo>
                    <a:pt x="1000" y="968"/>
                    <a:pt x="968" y="952"/>
                    <a:pt x="976" y="976"/>
                  </a:cubicBezTo>
                  <a:cubicBezTo>
                    <a:pt x="984" y="1000"/>
                    <a:pt x="1056" y="1048"/>
                    <a:pt x="1072" y="1072"/>
                  </a:cubicBezTo>
                  <a:cubicBezTo>
                    <a:pt x="1088" y="1096"/>
                    <a:pt x="1080" y="1104"/>
                    <a:pt x="1072" y="1120"/>
                  </a:cubicBezTo>
                  <a:cubicBezTo>
                    <a:pt x="1064" y="1136"/>
                    <a:pt x="1024" y="1144"/>
                    <a:pt x="1024" y="1168"/>
                  </a:cubicBezTo>
                  <a:cubicBezTo>
                    <a:pt x="1024" y="1192"/>
                    <a:pt x="1040" y="1240"/>
                    <a:pt x="1072" y="1264"/>
                  </a:cubicBezTo>
                  <a:cubicBezTo>
                    <a:pt x="1104" y="1288"/>
                    <a:pt x="1192" y="1288"/>
                    <a:pt x="1216" y="1312"/>
                  </a:cubicBezTo>
                  <a:cubicBezTo>
                    <a:pt x="1240" y="1336"/>
                    <a:pt x="1232" y="1368"/>
                    <a:pt x="1216" y="1408"/>
                  </a:cubicBezTo>
                  <a:cubicBezTo>
                    <a:pt x="1200" y="1448"/>
                    <a:pt x="1136" y="1512"/>
                    <a:pt x="1120" y="1552"/>
                  </a:cubicBezTo>
                  <a:cubicBezTo>
                    <a:pt x="1104" y="1592"/>
                    <a:pt x="1104" y="1616"/>
                    <a:pt x="1120" y="1648"/>
                  </a:cubicBezTo>
                  <a:cubicBezTo>
                    <a:pt x="1136" y="1680"/>
                    <a:pt x="1184" y="1720"/>
                    <a:pt x="1216" y="1744"/>
                  </a:cubicBezTo>
                  <a:cubicBezTo>
                    <a:pt x="1248" y="1768"/>
                    <a:pt x="1280" y="1776"/>
                    <a:pt x="1312" y="1792"/>
                  </a:cubicBezTo>
                  <a:cubicBezTo>
                    <a:pt x="1344" y="1808"/>
                    <a:pt x="1392" y="1808"/>
                    <a:pt x="1408" y="1840"/>
                  </a:cubicBezTo>
                  <a:cubicBezTo>
                    <a:pt x="1424" y="1872"/>
                    <a:pt x="1408" y="1928"/>
                    <a:pt x="1408" y="1984"/>
                  </a:cubicBezTo>
                  <a:cubicBezTo>
                    <a:pt x="1408" y="2040"/>
                    <a:pt x="1400" y="2152"/>
                    <a:pt x="1408" y="2176"/>
                  </a:cubicBezTo>
                  <a:cubicBezTo>
                    <a:pt x="1416" y="2200"/>
                    <a:pt x="1448" y="2192"/>
                    <a:pt x="1456" y="2128"/>
                  </a:cubicBezTo>
                  <a:cubicBezTo>
                    <a:pt x="1464" y="2064"/>
                    <a:pt x="1472" y="1856"/>
                    <a:pt x="1456" y="1792"/>
                  </a:cubicBezTo>
                  <a:cubicBezTo>
                    <a:pt x="1440" y="1728"/>
                    <a:pt x="1400" y="1760"/>
                    <a:pt x="1360" y="1744"/>
                  </a:cubicBezTo>
                  <a:cubicBezTo>
                    <a:pt x="1320" y="1728"/>
                    <a:pt x="1248" y="1712"/>
                    <a:pt x="1216" y="1696"/>
                  </a:cubicBezTo>
                  <a:cubicBezTo>
                    <a:pt x="1184" y="1680"/>
                    <a:pt x="1184" y="1672"/>
                    <a:pt x="1168" y="1648"/>
                  </a:cubicBezTo>
                  <a:cubicBezTo>
                    <a:pt x="1152" y="1624"/>
                    <a:pt x="1112" y="1584"/>
                    <a:pt x="1120" y="1552"/>
                  </a:cubicBezTo>
                  <a:cubicBezTo>
                    <a:pt x="1128" y="1520"/>
                    <a:pt x="1192" y="1488"/>
                    <a:pt x="1216" y="1456"/>
                  </a:cubicBezTo>
                  <a:cubicBezTo>
                    <a:pt x="1240" y="1424"/>
                    <a:pt x="1264" y="1392"/>
                    <a:pt x="1264" y="1360"/>
                  </a:cubicBezTo>
                  <a:cubicBezTo>
                    <a:pt x="1264" y="1328"/>
                    <a:pt x="1240" y="1288"/>
                    <a:pt x="1216" y="1264"/>
                  </a:cubicBezTo>
                  <a:cubicBezTo>
                    <a:pt x="1192" y="1240"/>
                    <a:pt x="1144" y="1224"/>
                    <a:pt x="1120" y="1216"/>
                  </a:cubicBezTo>
                  <a:cubicBezTo>
                    <a:pt x="1096" y="1208"/>
                    <a:pt x="1072" y="1240"/>
                    <a:pt x="1072" y="1216"/>
                  </a:cubicBezTo>
                  <a:cubicBezTo>
                    <a:pt x="1072" y="1192"/>
                    <a:pt x="1112" y="1104"/>
                    <a:pt x="1120" y="1072"/>
                  </a:cubicBezTo>
                  <a:cubicBezTo>
                    <a:pt x="1128" y="1040"/>
                    <a:pt x="1136" y="1040"/>
                    <a:pt x="1120" y="1024"/>
                  </a:cubicBezTo>
                  <a:cubicBezTo>
                    <a:pt x="1104" y="1008"/>
                    <a:pt x="1032" y="1000"/>
                    <a:pt x="1024" y="976"/>
                  </a:cubicBezTo>
                  <a:cubicBezTo>
                    <a:pt x="1016" y="952"/>
                    <a:pt x="1056" y="912"/>
                    <a:pt x="1072" y="880"/>
                  </a:cubicBezTo>
                  <a:cubicBezTo>
                    <a:pt x="1088" y="848"/>
                    <a:pt x="1112" y="816"/>
                    <a:pt x="1120" y="784"/>
                  </a:cubicBezTo>
                  <a:cubicBezTo>
                    <a:pt x="1128" y="752"/>
                    <a:pt x="1144" y="712"/>
                    <a:pt x="1120" y="688"/>
                  </a:cubicBezTo>
                  <a:cubicBezTo>
                    <a:pt x="1096" y="664"/>
                    <a:pt x="1016" y="664"/>
                    <a:pt x="976" y="640"/>
                  </a:cubicBezTo>
                  <a:cubicBezTo>
                    <a:pt x="936" y="616"/>
                    <a:pt x="896" y="576"/>
                    <a:pt x="880" y="544"/>
                  </a:cubicBezTo>
                  <a:cubicBezTo>
                    <a:pt x="864" y="512"/>
                    <a:pt x="888" y="488"/>
                    <a:pt x="880" y="448"/>
                  </a:cubicBezTo>
                  <a:cubicBezTo>
                    <a:pt x="872" y="408"/>
                    <a:pt x="864" y="336"/>
                    <a:pt x="832" y="304"/>
                  </a:cubicBezTo>
                  <a:cubicBezTo>
                    <a:pt x="800" y="272"/>
                    <a:pt x="744" y="272"/>
                    <a:pt x="688" y="256"/>
                  </a:cubicBezTo>
                  <a:cubicBezTo>
                    <a:pt x="632" y="240"/>
                    <a:pt x="552" y="216"/>
                    <a:pt x="496" y="208"/>
                  </a:cubicBezTo>
                  <a:cubicBezTo>
                    <a:pt x="440" y="200"/>
                    <a:pt x="392" y="224"/>
                    <a:pt x="352" y="208"/>
                  </a:cubicBezTo>
                  <a:cubicBezTo>
                    <a:pt x="312" y="192"/>
                    <a:pt x="296" y="136"/>
                    <a:pt x="256" y="112"/>
                  </a:cubicBezTo>
                  <a:cubicBezTo>
                    <a:pt x="216" y="88"/>
                    <a:pt x="144" y="80"/>
                    <a:pt x="112" y="64"/>
                  </a:cubicBezTo>
                  <a:cubicBezTo>
                    <a:pt x="80" y="48"/>
                    <a:pt x="80" y="24"/>
                    <a:pt x="64" y="16"/>
                  </a:cubicBezTo>
                  <a:cubicBezTo>
                    <a:pt x="48" y="8"/>
                    <a:pt x="0" y="0"/>
                    <a:pt x="16" y="16"/>
                  </a:cubicBezTo>
                  <a:close/>
                </a:path>
              </a:pathLst>
            </a:custGeom>
            <a:solidFill>
              <a:srgbClr val="00CCFF"/>
            </a:solidFill>
            <a:ln w="9525">
              <a:solidFill>
                <a:srgbClr val="00CCFF"/>
              </a:solidFill>
              <a:round/>
            </a:ln>
          </p:spPr>
          <p:txBody>
            <a:bodyPr/>
            <a:lstStyle/>
            <a:p>
              <a:endParaRPr lang="en-US"/>
            </a:p>
          </p:txBody>
        </p:sp>
        <p:sp>
          <p:nvSpPr>
            <p:cNvPr id="16471" name="Freeform 13"/>
            <p:cNvSpPr/>
            <p:nvPr/>
          </p:nvSpPr>
          <p:spPr bwMode="auto">
            <a:xfrm>
              <a:off x="4888" y="2384"/>
              <a:ext cx="872" cy="264"/>
            </a:xfrm>
            <a:custGeom>
              <a:avLst/>
              <a:gdLst>
                <a:gd name="T0" fmla="*/ 8 w 872"/>
                <a:gd name="T1" fmla="*/ 64 h 264"/>
                <a:gd name="T2" fmla="*/ 104 w 872"/>
                <a:gd name="T3" fmla="*/ 64 h 264"/>
                <a:gd name="T4" fmla="*/ 200 w 872"/>
                <a:gd name="T5" fmla="*/ 16 h 264"/>
                <a:gd name="T6" fmla="*/ 296 w 872"/>
                <a:gd name="T7" fmla="*/ 16 h 264"/>
                <a:gd name="T8" fmla="*/ 392 w 872"/>
                <a:gd name="T9" fmla="*/ 64 h 264"/>
                <a:gd name="T10" fmla="*/ 488 w 872"/>
                <a:gd name="T11" fmla="*/ 208 h 264"/>
                <a:gd name="T12" fmla="*/ 536 w 872"/>
                <a:gd name="T13" fmla="*/ 256 h 264"/>
                <a:gd name="T14" fmla="*/ 584 w 872"/>
                <a:gd name="T15" fmla="*/ 160 h 264"/>
                <a:gd name="T16" fmla="*/ 728 w 872"/>
                <a:gd name="T17" fmla="*/ 208 h 264"/>
                <a:gd name="T18" fmla="*/ 776 w 872"/>
                <a:gd name="T19" fmla="*/ 208 h 264"/>
                <a:gd name="T20" fmla="*/ 728 w 872"/>
                <a:gd name="T21" fmla="*/ 112 h 264"/>
                <a:gd name="T22" fmla="*/ 776 w 872"/>
                <a:gd name="T23" fmla="*/ 64 h 264"/>
                <a:gd name="T24" fmla="*/ 872 w 872"/>
                <a:gd name="T25" fmla="*/ 64 h 264"/>
                <a:gd name="T26" fmla="*/ 776 w 872"/>
                <a:gd name="T27" fmla="*/ 64 h 264"/>
                <a:gd name="T28" fmla="*/ 728 w 872"/>
                <a:gd name="T29" fmla="*/ 112 h 264"/>
                <a:gd name="T30" fmla="*/ 776 w 872"/>
                <a:gd name="T31" fmla="*/ 208 h 264"/>
                <a:gd name="T32" fmla="*/ 632 w 872"/>
                <a:gd name="T33" fmla="*/ 160 h 264"/>
                <a:gd name="T34" fmla="*/ 584 w 872"/>
                <a:gd name="T35" fmla="*/ 160 h 264"/>
                <a:gd name="T36" fmla="*/ 536 w 872"/>
                <a:gd name="T37" fmla="*/ 208 h 264"/>
                <a:gd name="T38" fmla="*/ 488 w 872"/>
                <a:gd name="T39" fmla="*/ 160 h 264"/>
                <a:gd name="T40" fmla="*/ 392 w 872"/>
                <a:gd name="T41" fmla="*/ 112 h 264"/>
                <a:gd name="T42" fmla="*/ 344 w 872"/>
                <a:gd name="T43" fmla="*/ 16 h 264"/>
                <a:gd name="T44" fmla="*/ 248 w 872"/>
                <a:gd name="T45" fmla="*/ 16 h 264"/>
                <a:gd name="T46" fmla="*/ 152 w 872"/>
                <a:gd name="T47" fmla="*/ 64 h 264"/>
                <a:gd name="T48" fmla="*/ 56 w 872"/>
                <a:gd name="T49" fmla="*/ 64 h 264"/>
                <a:gd name="T50" fmla="*/ 8 w 872"/>
                <a:gd name="T51" fmla="*/ 64 h 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72"/>
                <a:gd name="T79" fmla="*/ 0 h 264"/>
                <a:gd name="T80" fmla="*/ 872 w 872"/>
                <a:gd name="T81" fmla="*/ 264 h 2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72" h="264">
                  <a:moveTo>
                    <a:pt x="8" y="64"/>
                  </a:moveTo>
                  <a:cubicBezTo>
                    <a:pt x="16" y="64"/>
                    <a:pt x="72" y="72"/>
                    <a:pt x="104" y="64"/>
                  </a:cubicBezTo>
                  <a:cubicBezTo>
                    <a:pt x="136" y="56"/>
                    <a:pt x="168" y="24"/>
                    <a:pt x="200" y="16"/>
                  </a:cubicBezTo>
                  <a:cubicBezTo>
                    <a:pt x="232" y="8"/>
                    <a:pt x="264" y="8"/>
                    <a:pt x="296" y="16"/>
                  </a:cubicBezTo>
                  <a:cubicBezTo>
                    <a:pt x="328" y="24"/>
                    <a:pt x="360" y="32"/>
                    <a:pt x="392" y="64"/>
                  </a:cubicBezTo>
                  <a:cubicBezTo>
                    <a:pt x="424" y="96"/>
                    <a:pt x="464" y="176"/>
                    <a:pt x="488" y="208"/>
                  </a:cubicBezTo>
                  <a:cubicBezTo>
                    <a:pt x="512" y="240"/>
                    <a:pt x="520" y="264"/>
                    <a:pt x="536" y="256"/>
                  </a:cubicBezTo>
                  <a:cubicBezTo>
                    <a:pt x="552" y="248"/>
                    <a:pt x="552" y="168"/>
                    <a:pt x="584" y="160"/>
                  </a:cubicBezTo>
                  <a:cubicBezTo>
                    <a:pt x="616" y="152"/>
                    <a:pt x="696" y="200"/>
                    <a:pt x="728" y="208"/>
                  </a:cubicBezTo>
                  <a:cubicBezTo>
                    <a:pt x="760" y="216"/>
                    <a:pt x="776" y="224"/>
                    <a:pt x="776" y="208"/>
                  </a:cubicBezTo>
                  <a:cubicBezTo>
                    <a:pt x="776" y="192"/>
                    <a:pt x="728" y="136"/>
                    <a:pt x="728" y="112"/>
                  </a:cubicBezTo>
                  <a:cubicBezTo>
                    <a:pt x="728" y="88"/>
                    <a:pt x="752" y="72"/>
                    <a:pt x="776" y="64"/>
                  </a:cubicBezTo>
                  <a:cubicBezTo>
                    <a:pt x="800" y="56"/>
                    <a:pt x="872" y="64"/>
                    <a:pt x="872" y="64"/>
                  </a:cubicBezTo>
                  <a:cubicBezTo>
                    <a:pt x="872" y="64"/>
                    <a:pt x="800" y="56"/>
                    <a:pt x="776" y="64"/>
                  </a:cubicBezTo>
                  <a:cubicBezTo>
                    <a:pt x="752" y="72"/>
                    <a:pt x="728" y="88"/>
                    <a:pt x="728" y="112"/>
                  </a:cubicBezTo>
                  <a:cubicBezTo>
                    <a:pt x="728" y="136"/>
                    <a:pt x="792" y="200"/>
                    <a:pt x="776" y="208"/>
                  </a:cubicBezTo>
                  <a:cubicBezTo>
                    <a:pt x="760" y="216"/>
                    <a:pt x="664" y="168"/>
                    <a:pt x="632" y="160"/>
                  </a:cubicBezTo>
                  <a:cubicBezTo>
                    <a:pt x="600" y="152"/>
                    <a:pt x="600" y="152"/>
                    <a:pt x="584" y="160"/>
                  </a:cubicBezTo>
                  <a:cubicBezTo>
                    <a:pt x="568" y="168"/>
                    <a:pt x="552" y="208"/>
                    <a:pt x="536" y="208"/>
                  </a:cubicBezTo>
                  <a:cubicBezTo>
                    <a:pt x="520" y="208"/>
                    <a:pt x="512" y="176"/>
                    <a:pt x="488" y="160"/>
                  </a:cubicBezTo>
                  <a:cubicBezTo>
                    <a:pt x="464" y="144"/>
                    <a:pt x="416" y="136"/>
                    <a:pt x="392" y="112"/>
                  </a:cubicBezTo>
                  <a:cubicBezTo>
                    <a:pt x="368" y="88"/>
                    <a:pt x="368" y="32"/>
                    <a:pt x="344" y="16"/>
                  </a:cubicBezTo>
                  <a:cubicBezTo>
                    <a:pt x="320" y="0"/>
                    <a:pt x="280" y="8"/>
                    <a:pt x="248" y="16"/>
                  </a:cubicBezTo>
                  <a:cubicBezTo>
                    <a:pt x="216" y="24"/>
                    <a:pt x="184" y="56"/>
                    <a:pt x="152" y="64"/>
                  </a:cubicBezTo>
                  <a:cubicBezTo>
                    <a:pt x="120" y="72"/>
                    <a:pt x="80" y="64"/>
                    <a:pt x="56" y="64"/>
                  </a:cubicBezTo>
                  <a:cubicBezTo>
                    <a:pt x="32" y="64"/>
                    <a:pt x="0" y="64"/>
                    <a:pt x="8" y="64"/>
                  </a:cubicBezTo>
                  <a:close/>
                </a:path>
              </a:pathLst>
            </a:custGeom>
            <a:solidFill>
              <a:srgbClr val="00CCFF"/>
            </a:solidFill>
            <a:ln w="9525">
              <a:solidFill>
                <a:srgbClr val="00CCFF"/>
              </a:solidFill>
              <a:round/>
            </a:ln>
          </p:spPr>
          <p:txBody>
            <a:bodyPr/>
            <a:lstStyle/>
            <a:p>
              <a:endParaRPr lang="en-US"/>
            </a:p>
          </p:txBody>
        </p:sp>
        <p:sp>
          <p:nvSpPr>
            <p:cNvPr id="16472" name="Freeform 14"/>
            <p:cNvSpPr/>
            <p:nvPr/>
          </p:nvSpPr>
          <p:spPr bwMode="auto">
            <a:xfrm>
              <a:off x="5280" y="1432"/>
              <a:ext cx="480" cy="208"/>
            </a:xfrm>
            <a:custGeom>
              <a:avLst/>
              <a:gdLst>
                <a:gd name="T0" fmla="*/ 480 w 480"/>
                <a:gd name="T1" fmla="*/ 104 h 208"/>
                <a:gd name="T2" fmla="*/ 384 w 480"/>
                <a:gd name="T3" fmla="*/ 8 h 208"/>
                <a:gd name="T4" fmla="*/ 336 w 480"/>
                <a:gd name="T5" fmla="*/ 56 h 208"/>
                <a:gd name="T6" fmla="*/ 288 w 480"/>
                <a:gd name="T7" fmla="*/ 152 h 208"/>
                <a:gd name="T8" fmla="*/ 288 w 480"/>
                <a:gd name="T9" fmla="*/ 200 h 208"/>
                <a:gd name="T10" fmla="*/ 192 w 480"/>
                <a:gd name="T11" fmla="*/ 200 h 208"/>
                <a:gd name="T12" fmla="*/ 96 w 480"/>
                <a:gd name="T13" fmla="*/ 152 h 208"/>
                <a:gd name="T14" fmla="*/ 96 w 480"/>
                <a:gd name="T15" fmla="*/ 200 h 208"/>
                <a:gd name="T16" fmla="*/ 0 w 480"/>
                <a:gd name="T17" fmla="*/ 152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208"/>
                <a:gd name="T29" fmla="*/ 480 w 480"/>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208">
                  <a:moveTo>
                    <a:pt x="480" y="104"/>
                  </a:moveTo>
                  <a:cubicBezTo>
                    <a:pt x="444" y="60"/>
                    <a:pt x="408" y="16"/>
                    <a:pt x="384" y="8"/>
                  </a:cubicBezTo>
                  <a:cubicBezTo>
                    <a:pt x="360" y="0"/>
                    <a:pt x="352" y="32"/>
                    <a:pt x="336" y="56"/>
                  </a:cubicBezTo>
                  <a:cubicBezTo>
                    <a:pt x="320" y="80"/>
                    <a:pt x="296" y="128"/>
                    <a:pt x="288" y="152"/>
                  </a:cubicBezTo>
                  <a:cubicBezTo>
                    <a:pt x="280" y="176"/>
                    <a:pt x="304" y="192"/>
                    <a:pt x="288" y="200"/>
                  </a:cubicBezTo>
                  <a:cubicBezTo>
                    <a:pt x="272" y="208"/>
                    <a:pt x="224" y="208"/>
                    <a:pt x="192" y="200"/>
                  </a:cubicBezTo>
                  <a:cubicBezTo>
                    <a:pt x="160" y="192"/>
                    <a:pt x="112" y="152"/>
                    <a:pt x="96" y="152"/>
                  </a:cubicBezTo>
                  <a:cubicBezTo>
                    <a:pt x="80" y="152"/>
                    <a:pt x="112" y="200"/>
                    <a:pt x="96" y="200"/>
                  </a:cubicBezTo>
                  <a:cubicBezTo>
                    <a:pt x="80" y="200"/>
                    <a:pt x="16" y="160"/>
                    <a:pt x="0" y="152"/>
                  </a:cubicBezTo>
                </a:path>
              </a:pathLst>
            </a:custGeom>
            <a:noFill/>
            <a:ln w="19050">
              <a:solidFill>
                <a:srgbClr val="00CCFF"/>
              </a:solidFill>
              <a:round/>
            </a:ln>
          </p:spPr>
          <p:txBody>
            <a:bodyPr/>
            <a:lstStyle/>
            <a:p>
              <a:endParaRPr lang="en-US"/>
            </a:p>
          </p:txBody>
        </p:sp>
        <p:sp>
          <p:nvSpPr>
            <p:cNvPr id="16473" name="Rectangle 15"/>
            <p:cNvSpPr>
              <a:spLocks noChangeArrowheads="1"/>
            </p:cNvSpPr>
            <p:nvPr/>
          </p:nvSpPr>
          <p:spPr bwMode="auto">
            <a:xfrm>
              <a:off x="4512" y="2592"/>
              <a:ext cx="336" cy="240"/>
            </a:xfrm>
            <a:prstGeom prst="rect">
              <a:avLst/>
            </a:prstGeom>
            <a:solidFill>
              <a:srgbClr val="FF0000"/>
            </a:solidFill>
            <a:ln w="28575">
              <a:solidFill>
                <a:srgbClr val="FFFF00"/>
              </a:solidFill>
              <a:miter lim="800000"/>
            </a:ln>
          </p:spPr>
          <p:txBody>
            <a:bodyPr wrap="none" anchor="ctr"/>
            <a:lstStyle/>
            <a:p>
              <a:pPr eaLnBrk="1" hangingPunct="1"/>
              <a:endParaRPr lang="en-US" altLang="en-US">
                <a:latin typeface="Calibri" panose="020F0502020204030204" pitchFamily="34" charset="0"/>
              </a:endParaRPr>
            </a:p>
          </p:txBody>
        </p:sp>
        <p:sp>
          <p:nvSpPr>
            <p:cNvPr id="16474" name="Text Box 16"/>
            <p:cNvSpPr txBox="1">
              <a:spLocks noChangeArrowheads="1"/>
            </p:cNvSpPr>
            <p:nvPr/>
          </p:nvSpPr>
          <p:spPr bwMode="auto">
            <a:xfrm rot="-2586209">
              <a:off x="1776" y="1824"/>
              <a:ext cx="816" cy="212"/>
            </a:xfrm>
            <a:prstGeom prst="rect">
              <a:avLst/>
            </a:prstGeom>
            <a:noFill/>
            <a:ln w="9525">
              <a:noFill/>
              <a:miter lim="800000"/>
            </a:ln>
          </p:spPr>
          <p:txBody>
            <a:bodyPr>
              <a:spAutoFit/>
            </a:bodyPr>
            <a:lstStyle/>
            <a:p>
              <a:pPr eaLnBrk="1" hangingPunct="1">
                <a:spcBef>
                  <a:spcPct val="50000"/>
                </a:spcBef>
              </a:pPr>
              <a:r>
                <a:rPr lang="en-US" altLang="en-US" sz="1600" b="1" i="1">
                  <a:solidFill>
                    <a:srgbClr val="00CCFF"/>
                  </a:solidFill>
                  <a:latin typeface="Calibri" panose="020F0502020204030204" pitchFamily="34" charset="0"/>
                </a:rPr>
                <a:t>S. Đà</a:t>
              </a:r>
              <a:endParaRPr lang="en-US" altLang="en-US" sz="1600" b="1" i="1">
                <a:solidFill>
                  <a:srgbClr val="00CCFF"/>
                </a:solidFill>
                <a:latin typeface="Calibri" panose="020F0502020204030204" pitchFamily="34" charset="0"/>
              </a:endParaRPr>
            </a:p>
          </p:txBody>
        </p:sp>
        <p:sp>
          <p:nvSpPr>
            <p:cNvPr id="16475" name="Text Box 17"/>
            <p:cNvSpPr txBox="1">
              <a:spLocks noChangeArrowheads="1"/>
            </p:cNvSpPr>
            <p:nvPr/>
          </p:nvSpPr>
          <p:spPr bwMode="auto">
            <a:xfrm rot="472071">
              <a:off x="2732" y="2093"/>
              <a:ext cx="1259" cy="212"/>
            </a:xfrm>
            <a:prstGeom prst="rect">
              <a:avLst/>
            </a:prstGeom>
            <a:noFill/>
            <a:ln w="9525">
              <a:noFill/>
              <a:miter lim="800000"/>
            </a:ln>
          </p:spPr>
          <p:txBody>
            <a:bodyPr>
              <a:spAutoFit/>
            </a:bodyPr>
            <a:lstStyle/>
            <a:p>
              <a:pPr eaLnBrk="1" hangingPunct="1">
                <a:spcBef>
                  <a:spcPct val="50000"/>
                </a:spcBef>
              </a:pPr>
              <a:r>
                <a:rPr lang="en-US" altLang="en-US" sz="1600" b="1" i="1">
                  <a:solidFill>
                    <a:srgbClr val="00CCFF"/>
                  </a:solidFill>
                  <a:latin typeface="Calibri" panose="020F0502020204030204" pitchFamily="34" charset="0"/>
                </a:rPr>
                <a:t>S. Nhị( S. Hồng)</a:t>
              </a:r>
              <a:endParaRPr lang="en-US" altLang="en-US" sz="1600" b="1" i="1">
                <a:solidFill>
                  <a:srgbClr val="00CCFF"/>
                </a:solidFill>
                <a:latin typeface="Calibri" panose="020F0502020204030204" pitchFamily="34" charset="0"/>
              </a:endParaRPr>
            </a:p>
          </p:txBody>
        </p:sp>
        <p:sp>
          <p:nvSpPr>
            <p:cNvPr id="16476" name="Text Box 18"/>
            <p:cNvSpPr txBox="1">
              <a:spLocks noChangeArrowheads="1"/>
            </p:cNvSpPr>
            <p:nvPr/>
          </p:nvSpPr>
          <p:spPr bwMode="auto">
            <a:xfrm rot="2586003">
              <a:off x="1776" y="384"/>
              <a:ext cx="1259" cy="212"/>
            </a:xfrm>
            <a:prstGeom prst="rect">
              <a:avLst/>
            </a:prstGeom>
            <a:noFill/>
            <a:ln w="9525">
              <a:noFill/>
              <a:miter lim="800000"/>
            </a:ln>
          </p:spPr>
          <p:txBody>
            <a:bodyPr>
              <a:spAutoFit/>
            </a:bodyPr>
            <a:lstStyle/>
            <a:p>
              <a:pPr eaLnBrk="1" hangingPunct="1">
                <a:spcBef>
                  <a:spcPct val="50000"/>
                </a:spcBef>
              </a:pPr>
              <a:r>
                <a:rPr lang="en-US" altLang="en-US" sz="1600" b="1" i="1">
                  <a:solidFill>
                    <a:srgbClr val="00CCFF"/>
                  </a:solidFill>
                  <a:latin typeface="Calibri" panose="020F0502020204030204" pitchFamily="34" charset="0"/>
                </a:rPr>
                <a:t>S. Chảy</a:t>
              </a:r>
              <a:endParaRPr lang="en-US" altLang="en-US" sz="1600" b="1" i="1">
                <a:solidFill>
                  <a:srgbClr val="00CCFF"/>
                </a:solidFill>
                <a:latin typeface="Calibri" panose="020F0502020204030204" pitchFamily="34" charset="0"/>
              </a:endParaRPr>
            </a:p>
          </p:txBody>
        </p:sp>
        <p:sp>
          <p:nvSpPr>
            <p:cNvPr id="16477" name="Text Box 19"/>
            <p:cNvSpPr txBox="1">
              <a:spLocks noChangeArrowheads="1"/>
            </p:cNvSpPr>
            <p:nvPr/>
          </p:nvSpPr>
          <p:spPr bwMode="auto">
            <a:xfrm rot="2586003">
              <a:off x="4224" y="624"/>
              <a:ext cx="1259" cy="212"/>
            </a:xfrm>
            <a:prstGeom prst="rect">
              <a:avLst/>
            </a:prstGeom>
            <a:noFill/>
            <a:ln w="9525">
              <a:noFill/>
              <a:miter lim="800000"/>
            </a:ln>
          </p:spPr>
          <p:txBody>
            <a:bodyPr>
              <a:spAutoFit/>
            </a:bodyPr>
            <a:lstStyle/>
            <a:p>
              <a:pPr eaLnBrk="1" hangingPunct="1">
                <a:spcBef>
                  <a:spcPct val="50000"/>
                </a:spcBef>
              </a:pPr>
              <a:r>
                <a:rPr lang="en-US" altLang="en-US" sz="1600" b="1" i="1">
                  <a:solidFill>
                    <a:srgbClr val="00CCFF"/>
                  </a:solidFill>
                  <a:latin typeface="Calibri" panose="020F0502020204030204" pitchFamily="34" charset="0"/>
                </a:rPr>
                <a:t>S. Cầu</a:t>
              </a:r>
              <a:endParaRPr lang="en-US" altLang="en-US" sz="1600" b="1" i="1">
                <a:solidFill>
                  <a:srgbClr val="00CCFF"/>
                </a:solidFill>
                <a:latin typeface="Calibri" panose="020F0502020204030204" pitchFamily="34" charset="0"/>
              </a:endParaRPr>
            </a:p>
          </p:txBody>
        </p:sp>
        <p:sp>
          <p:nvSpPr>
            <p:cNvPr id="16478" name="Text Box 20"/>
            <p:cNvSpPr txBox="1">
              <a:spLocks noChangeArrowheads="1"/>
            </p:cNvSpPr>
            <p:nvPr/>
          </p:nvSpPr>
          <p:spPr bwMode="auto">
            <a:xfrm rot="1125190">
              <a:off x="4176" y="1680"/>
              <a:ext cx="1259" cy="212"/>
            </a:xfrm>
            <a:prstGeom prst="rect">
              <a:avLst/>
            </a:prstGeom>
            <a:noFill/>
            <a:ln w="9525">
              <a:noFill/>
              <a:miter lim="800000"/>
            </a:ln>
          </p:spPr>
          <p:txBody>
            <a:bodyPr>
              <a:spAutoFit/>
            </a:bodyPr>
            <a:lstStyle/>
            <a:p>
              <a:pPr eaLnBrk="1" hangingPunct="1">
                <a:spcBef>
                  <a:spcPct val="50000"/>
                </a:spcBef>
              </a:pPr>
              <a:r>
                <a:rPr lang="en-US" altLang="en-US" sz="1600" b="1" i="1">
                  <a:solidFill>
                    <a:srgbClr val="00CCFF"/>
                  </a:solidFill>
                  <a:latin typeface="Calibri" panose="020F0502020204030204" pitchFamily="34" charset="0"/>
                </a:rPr>
                <a:t>S. Cà Lồ</a:t>
              </a:r>
              <a:endParaRPr lang="en-US" altLang="en-US" sz="1600" b="1" i="1">
                <a:solidFill>
                  <a:srgbClr val="00CCFF"/>
                </a:solidFill>
                <a:latin typeface="Calibri" panose="020F0502020204030204" pitchFamily="34" charset="0"/>
              </a:endParaRPr>
            </a:p>
          </p:txBody>
        </p:sp>
        <p:sp>
          <p:nvSpPr>
            <p:cNvPr id="16479" name="Text Box 21"/>
            <p:cNvSpPr txBox="1">
              <a:spLocks noChangeArrowheads="1"/>
            </p:cNvSpPr>
            <p:nvPr/>
          </p:nvSpPr>
          <p:spPr bwMode="auto">
            <a:xfrm rot="605821">
              <a:off x="5040" y="2304"/>
              <a:ext cx="1259" cy="212"/>
            </a:xfrm>
            <a:prstGeom prst="rect">
              <a:avLst/>
            </a:prstGeom>
            <a:noFill/>
            <a:ln w="9525">
              <a:noFill/>
              <a:miter lim="800000"/>
            </a:ln>
          </p:spPr>
          <p:txBody>
            <a:bodyPr>
              <a:spAutoFit/>
            </a:bodyPr>
            <a:lstStyle/>
            <a:p>
              <a:pPr eaLnBrk="1" hangingPunct="1">
                <a:spcBef>
                  <a:spcPct val="50000"/>
                </a:spcBef>
              </a:pPr>
              <a:r>
                <a:rPr lang="en-US" altLang="en-US" sz="1600" b="1" i="1">
                  <a:solidFill>
                    <a:srgbClr val="00CCFF"/>
                  </a:solidFill>
                  <a:latin typeface="Calibri" panose="020F0502020204030204" pitchFamily="34" charset="0"/>
                </a:rPr>
                <a:t>S. Đuống</a:t>
              </a:r>
              <a:endParaRPr lang="en-US" altLang="en-US" sz="1600" b="1" i="1">
                <a:solidFill>
                  <a:srgbClr val="00CCFF"/>
                </a:solidFill>
                <a:latin typeface="Calibri" panose="020F0502020204030204" pitchFamily="34" charset="0"/>
              </a:endParaRPr>
            </a:p>
          </p:txBody>
        </p:sp>
        <p:sp>
          <p:nvSpPr>
            <p:cNvPr id="16480" name="Text Box 22"/>
            <p:cNvSpPr txBox="1">
              <a:spLocks noChangeArrowheads="1"/>
            </p:cNvSpPr>
            <p:nvPr/>
          </p:nvSpPr>
          <p:spPr bwMode="auto">
            <a:xfrm rot="3901190">
              <a:off x="4900" y="3585"/>
              <a:ext cx="1259" cy="212"/>
            </a:xfrm>
            <a:prstGeom prst="rect">
              <a:avLst/>
            </a:prstGeom>
            <a:noFill/>
            <a:ln w="9525">
              <a:noFill/>
              <a:miter lim="800000"/>
            </a:ln>
          </p:spPr>
          <p:txBody>
            <a:bodyPr>
              <a:spAutoFit/>
            </a:bodyPr>
            <a:lstStyle/>
            <a:p>
              <a:pPr eaLnBrk="1" hangingPunct="1">
                <a:spcBef>
                  <a:spcPct val="50000"/>
                </a:spcBef>
              </a:pPr>
              <a:r>
                <a:rPr lang="en-US" altLang="en-US" sz="1600" b="1" i="1">
                  <a:solidFill>
                    <a:srgbClr val="00CCFF"/>
                  </a:solidFill>
                  <a:latin typeface="Calibri" panose="020F0502020204030204" pitchFamily="34" charset="0"/>
                </a:rPr>
                <a:t>S. Nhị( S. Hồng)</a:t>
              </a:r>
              <a:endParaRPr lang="en-US" altLang="en-US" sz="1600" b="1" i="1">
                <a:solidFill>
                  <a:srgbClr val="00CCFF"/>
                </a:solidFill>
                <a:latin typeface="Calibri" panose="020F0502020204030204" pitchFamily="34" charset="0"/>
              </a:endParaRPr>
            </a:p>
          </p:txBody>
        </p:sp>
      </p:grpSp>
      <p:sp>
        <p:nvSpPr>
          <p:cNvPr id="29719" name="Text Box 23"/>
          <p:cNvSpPr txBox="1">
            <a:spLocks noChangeArrowheads="1"/>
          </p:cNvSpPr>
          <p:nvPr/>
        </p:nvSpPr>
        <p:spPr bwMode="auto">
          <a:xfrm>
            <a:off x="6934200" y="1981200"/>
            <a:ext cx="1828800" cy="336550"/>
          </a:xfrm>
          <a:prstGeom prst="rect">
            <a:avLst/>
          </a:prstGeom>
          <a:noFill/>
          <a:ln w="9525">
            <a:noFill/>
            <a:miter lim="800000"/>
          </a:ln>
        </p:spPr>
        <p:txBody>
          <a:bodyPr>
            <a:spAutoFit/>
          </a:bodyPr>
          <a:lstStyle/>
          <a:p>
            <a:pPr eaLnBrk="1" hangingPunct="1">
              <a:spcBef>
                <a:spcPct val="50000"/>
              </a:spcBef>
            </a:pPr>
            <a:r>
              <a:rPr lang="en-US" altLang="en-US" sz="1600" b="1">
                <a:solidFill>
                  <a:srgbClr val="000000"/>
                </a:solidFill>
                <a:latin typeface="Calibri" panose="020F0502020204030204" pitchFamily="34" charset="0"/>
              </a:rPr>
              <a:t>Bình Lệ Nguyên</a:t>
            </a:r>
            <a:endParaRPr lang="en-US" altLang="en-US" sz="1600" b="1">
              <a:solidFill>
                <a:srgbClr val="000000"/>
              </a:solidFill>
              <a:latin typeface="Calibri" panose="020F0502020204030204" pitchFamily="34" charset="0"/>
            </a:endParaRPr>
          </a:p>
        </p:txBody>
      </p:sp>
      <p:sp>
        <p:nvSpPr>
          <p:cNvPr id="29720" name="Text Box 24"/>
          <p:cNvSpPr txBox="1">
            <a:spLocks noChangeArrowheads="1"/>
          </p:cNvSpPr>
          <p:nvPr/>
        </p:nvSpPr>
        <p:spPr bwMode="auto">
          <a:xfrm>
            <a:off x="5486400" y="1524000"/>
            <a:ext cx="1828800" cy="336550"/>
          </a:xfrm>
          <a:prstGeom prst="rect">
            <a:avLst/>
          </a:prstGeom>
          <a:noFill/>
          <a:ln w="9525">
            <a:noFill/>
            <a:miter lim="800000"/>
          </a:ln>
        </p:spPr>
        <p:txBody>
          <a:bodyPr>
            <a:spAutoFit/>
          </a:bodyPr>
          <a:lstStyle/>
          <a:p>
            <a:pPr eaLnBrk="1" hangingPunct="1">
              <a:spcBef>
                <a:spcPct val="50000"/>
              </a:spcBef>
            </a:pPr>
            <a:r>
              <a:rPr lang="en-US" altLang="en-US" sz="1600" b="1">
                <a:solidFill>
                  <a:srgbClr val="000000"/>
                </a:solidFill>
                <a:latin typeface="Calibri" panose="020F0502020204030204" pitchFamily="34" charset="0"/>
              </a:rPr>
              <a:t>Bạch Hạc</a:t>
            </a:r>
            <a:endParaRPr lang="en-US" altLang="en-US" sz="1600" b="1">
              <a:solidFill>
                <a:srgbClr val="000000"/>
              </a:solidFill>
              <a:latin typeface="Calibri" panose="020F0502020204030204" pitchFamily="34" charset="0"/>
            </a:endParaRPr>
          </a:p>
        </p:txBody>
      </p:sp>
      <p:sp>
        <p:nvSpPr>
          <p:cNvPr id="16389" name="Text Box 25"/>
          <p:cNvSpPr txBox="1">
            <a:spLocks noChangeArrowheads="1"/>
          </p:cNvSpPr>
          <p:nvPr/>
        </p:nvSpPr>
        <p:spPr bwMode="auto">
          <a:xfrm>
            <a:off x="1524000" y="762000"/>
            <a:ext cx="1828800" cy="336550"/>
          </a:xfrm>
          <a:prstGeom prst="rect">
            <a:avLst/>
          </a:prstGeom>
          <a:noFill/>
          <a:ln w="9525">
            <a:noFill/>
            <a:miter lim="800000"/>
          </a:ln>
        </p:spPr>
        <p:txBody>
          <a:bodyPr>
            <a:spAutoFit/>
          </a:bodyPr>
          <a:lstStyle/>
          <a:p>
            <a:pPr eaLnBrk="1" hangingPunct="1">
              <a:spcBef>
                <a:spcPct val="50000"/>
              </a:spcBef>
            </a:pPr>
            <a:r>
              <a:rPr lang="en-US" altLang="en-US" sz="1600" b="1" dirty="0" err="1">
                <a:solidFill>
                  <a:srgbClr val="000000"/>
                </a:solidFill>
                <a:latin typeface="Calibri" panose="020F0502020204030204" pitchFamily="34" charset="0"/>
              </a:rPr>
              <a:t>Quy</a:t>
            </a:r>
            <a:r>
              <a:rPr lang="en-US" altLang="en-US" sz="1600" b="1" dirty="0">
                <a:solidFill>
                  <a:srgbClr val="000000"/>
                </a:solidFill>
                <a:latin typeface="Calibri" panose="020F0502020204030204" pitchFamily="34" charset="0"/>
              </a:rPr>
              <a:t> </a:t>
            </a:r>
            <a:r>
              <a:rPr lang="en-US" altLang="en-US" sz="1600" b="1" dirty="0" err="1">
                <a:solidFill>
                  <a:srgbClr val="000000"/>
                </a:solidFill>
                <a:latin typeface="Calibri" panose="020F0502020204030204" pitchFamily="34" charset="0"/>
              </a:rPr>
              <a:t>Hóa</a:t>
            </a:r>
            <a:endParaRPr lang="en-US" altLang="en-US" sz="1600" b="1" dirty="0">
              <a:solidFill>
                <a:srgbClr val="000000"/>
              </a:solidFill>
              <a:latin typeface="Calibri" panose="020F0502020204030204" pitchFamily="34" charset="0"/>
            </a:endParaRPr>
          </a:p>
        </p:txBody>
      </p:sp>
      <p:sp>
        <p:nvSpPr>
          <p:cNvPr id="29722" name="Text Box 26"/>
          <p:cNvSpPr txBox="1">
            <a:spLocks noChangeArrowheads="1"/>
          </p:cNvSpPr>
          <p:nvPr/>
        </p:nvSpPr>
        <p:spPr bwMode="auto">
          <a:xfrm>
            <a:off x="9601200" y="2590800"/>
            <a:ext cx="1828800" cy="336550"/>
          </a:xfrm>
          <a:prstGeom prst="rect">
            <a:avLst/>
          </a:prstGeom>
          <a:noFill/>
          <a:ln w="9525">
            <a:noFill/>
            <a:miter lim="800000"/>
          </a:ln>
        </p:spPr>
        <p:txBody>
          <a:bodyPr>
            <a:spAutoFit/>
          </a:bodyPr>
          <a:lstStyle/>
          <a:p>
            <a:pPr eaLnBrk="1" hangingPunct="1">
              <a:spcBef>
                <a:spcPct val="50000"/>
              </a:spcBef>
            </a:pPr>
            <a:r>
              <a:rPr lang="en-US" altLang="en-US" sz="1600" b="1">
                <a:solidFill>
                  <a:srgbClr val="000000"/>
                </a:solidFill>
                <a:latin typeface="Calibri" panose="020F0502020204030204" pitchFamily="34" charset="0"/>
              </a:rPr>
              <a:t>Phù Lỗ</a:t>
            </a:r>
            <a:endParaRPr lang="en-US" altLang="en-US" sz="1600" b="1">
              <a:solidFill>
                <a:srgbClr val="000000"/>
              </a:solidFill>
              <a:latin typeface="Calibri" panose="020F0502020204030204" pitchFamily="34" charset="0"/>
            </a:endParaRPr>
          </a:p>
        </p:txBody>
      </p:sp>
      <p:sp>
        <p:nvSpPr>
          <p:cNvPr id="16391" name="Text Box 27"/>
          <p:cNvSpPr txBox="1">
            <a:spLocks noChangeArrowheads="1"/>
          </p:cNvSpPr>
          <p:nvPr/>
        </p:nvSpPr>
        <p:spPr bwMode="auto">
          <a:xfrm>
            <a:off x="9220200" y="4114800"/>
            <a:ext cx="1828800" cy="336550"/>
          </a:xfrm>
          <a:prstGeom prst="rect">
            <a:avLst/>
          </a:prstGeom>
          <a:noFill/>
          <a:ln w="9525">
            <a:noFill/>
            <a:miter lim="800000"/>
          </a:ln>
        </p:spPr>
        <p:txBody>
          <a:bodyPr>
            <a:spAutoFit/>
          </a:bodyPr>
          <a:lstStyle/>
          <a:p>
            <a:pPr eaLnBrk="1" hangingPunct="1">
              <a:spcBef>
                <a:spcPct val="50000"/>
              </a:spcBef>
            </a:pPr>
            <a:r>
              <a:rPr lang="en-US" altLang="en-US" sz="1600" b="1">
                <a:solidFill>
                  <a:srgbClr val="000000"/>
                </a:solidFill>
                <a:latin typeface="Calibri" panose="020F0502020204030204" pitchFamily="34" charset="0"/>
              </a:rPr>
              <a:t>Đông Bộ Đầu</a:t>
            </a:r>
            <a:endParaRPr lang="en-US" altLang="en-US" sz="1600" b="1">
              <a:solidFill>
                <a:srgbClr val="000000"/>
              </a:solidFill>
              <a:latin typeface="Calibri" panose="020F0502020204030204" pitchFamily="34" charset="0"/>
            </a:endParaRPr>
          </a:p>
        </p:txBody>
      </p:sp>
      <p:sp>
        <p:nvSpPr>
          <p:cNvPr id="16392" name="Text Box 28"/>
          <p:cNvSpPr txBox="1">
            <a:spLocks noChangeArrowheads="1"/>
          </p:cNvSpPr>
          <p:nvPr/>
        </p:nvSpPr>
        <p:spPr bwMode="auto">
          <a:xfrm>
            <a:off x="8686800" y="5867400"/>
            <a:ext cx="1828800" cy="336550"/>
          </a:xfrm>
          <a:prstGeom prst="rect">
            <a:avLst/>
          </a:prstGeom>
          <a:noFill/>
          <a:ln w="9525">
            <a:noFill/>
            <a:miter lim="800000"/>
          </a:ln>
        </p:spPr>
        <p:txBody>
          <a:bodyPr>
            <a:spAutoFit/>
          </a:bodyPr>
          <a:lstStyle/>
          <a:p>
            <a:pPr eaLnBrk="1" hangingPunct="1">
              <a:spcBef>
                <a:spcPct val="50000"/>
              </a:spcBef>
            </a:pPr>
            <a:r>
              <a:rPr lang="en-US" altLang="en-US" sz="1600" b="1">
                <a:solidFill>
                  <a:srgbClr val="000000"/>
                </a:solidFill>
                <a:latin typeface="Calibri" panose="020F0502020204030204" pitchFamily="34" charset="0"/>
              </a:rPr>
              <a:t>Thiên Mạc</a:t>
            </a:r>
            <a:endParaRPr lang="en-US" altLang="en-US" sz="1600" b="1">
              <a:solidFill>
                <a:srgbClr val="000000"/>
              </a:solidFill>
              <a:latin typeface="Calibri" panose="020F0502020204030204" pitchFamily="34" charset="0"/>
            </a:endParaRPr>
          </a:p>
        </p:txBody>
      </p:sp>
      <p:sp>
        <p:nvSpPr>
          <p:cNvPr id="29725" name="Text Box 29"/>
          <p:cNvSpPr txBox="1">
            <a:spLocks noChangeArrowheads="1"/>
          </p:cNvSpPr>
          <p:nvPr/>
        </p:nvSpPr>
        <p:spPr bwMode="auto">
          <a:xfrm>
            <a:off x="7010400" y="4114801"/>
            <a:ext cx="1828800" cy="366713"/>
          </a:xfrm>
          <a:prstGeom prst="rect">
            <a:avLst/>
          </a:prstGeom>
          <a:noFill/>
          <a:ln w="9525">
            <a:noFill/>
            <a:miter lim="800000"/>
          </a:ln>
        </p:spPr>
        <p:txBody>
          <a:bodyPr>
            <a:spAutoFit/>
          </a:bodyPr>
          <a:lstStyle/>
          <a:p>
            <a:pPr eaLnBrk="1" hangingPunct="1">
              <a:spcBef>
                <a:spcPct val="50000"/>
              </a:spcBef>
            </a:pPr>
            <a:r>
              <a:rPr lang="en-US" altLang="en-US" b="1">
                <a:solidFill>
                  <a:srgbClr val="000000"/>
                </a:solidFill>
                <a:latin typeface="Calibri" panose="020F0502020204030204" pitchFamily="34" charset="0"/>
              </a:rPr>
              <a:t>THĂNG LONG</a:t>
            </a:r>
            <a:endParaRPr lang="en-US" altLang="en-US" b="1">
              <a:solidFill>
                <a:srgbClr val="000000"/>
              </a:solidFill>
              <a:latin typeface="Calibri" panose="020F0502020204030204" pitchFamily="34" charset="0"/>
            </a:endParaRPr>
          </a:p>
        </p:txBody>
      </p:sp>
      <p:sp>
        <p:nvSpPr>
          <p:cNvPr id="29726" name="Freeform 30"/>
          <p:cNvSpPr/>
          <p:nvPr/>
        </p:nvSpPr>
        <p:spPr bwMode="auto">
          <a:xfrm rot="1798899" flipV="1">
            <a:off x="2209800" y="457200"/>
            <a:ext cx="1828800" cy="381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ln>
        </p:spPr>
        <p:txBody>
          <a:bodyPr/>
          <a:lstStyle/>
          <a:p>
            <a:endParaRPr lang="en-US"/>
          </a:p>
        </p:txBody>
      </p:sp>
      <p:sp>
        <p:nvSpPr>
          <p:cNvPr id="29727" name="Freeform 31"/>
          <p:cNvSpPr/>
          <p:nvPr/>
        </p:nvSpPr>
        <p:spPr bwMode="auto">
          <a:xfrm rot="1250074" flipV="1">
            <a:off x="4038600" y="1447800"/>
            <a:ext cx="1447800" cy="381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ln>
        </p:spPr>
        <p:txBody>
          <a:bodyPr/>
          <a:lstStyle/>
          <a:p>
            <a:endParaRPr lang="en-US"/>
          </a:p>
        </p:txBody>
      </p:sp>
      <p:sp>
        <p:nvSpPr>
          <p:cNvPr id="29728" name="Freeform 32"/>
          <p:cNvSpPr/>
          <p:nvPr/>
        </p:nvSpPr>
        <p:spPr bwMode="auto">
          <a:xfrm rot="2158239">
            <a:off x="5867401" y="1905000"/>
            <a:ext cx="1063625" cy="4572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ln>
        </p:spPr>
        <p:txBody>
          <a:bodyPr/>
          <a:lstStyle/>
          <a:p>
            <a:endParaRPr lang="en-US"/>
          </a:p>
        </p:txBody>
      </p:sp>
      <p:sp>
        <p:nvSpPr>
          <p:cNvPr id="29729" name="Freeform 33"/>
          <p:cNvSpPr/>
          <p:nvPr/>
        </p:nvSpPr>
        <p:spPr bwMode="auto">
          <a:xfrm rot="2840951">
            <a:off x="8859044" y="2113757"/>
            <a:ext cx="1160463" cy="59055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ln>
        </p:spPr>
        <p:txBody>
          <a:bodyPr/>
          <a:lstStyle/>
          <a:p>
            <a:endParaRPr lang="en-US"/>
          </a:p>
        </p:txBody>
      </p:sp>
      <p:sp>
        <p:nvSpPr>
          <p:cNvPr id="29730" name="Freeform 34"/>
          <p:cNvSpPr/>
          <p:nvPr/>
        </p:nvSpPr>
        <p:spPr bwMode="auto">
          <a:xfrm rot="8111515">
            <a:off x="9296401" y="3429000"/>
            <a:ext cx="1084263" cy="4572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ln>
        </p:spPr>
        <p:txBody>
          <a:bodyPr/>
          <a:lstStyle/>
          <a:p>
            <a:endParaRPr lang="en-US"/>
          </a:p>
        </p:txBody>
      </p:sp>
      <p:grpSp>
        <p:nvGrpSpPr>
          <p:cNvPr id="3" name="Group 35"/>
          <p:cNvGrpSpPr/>
          <p:nvPr/>
        </p:nvGrpSpPr>
        <p:grpSpPr bwMode="auto">
          <a:xfrm rot="20770129" flipV="1">
            <a:off x="7086600" y="2286001"/>
            <a:ext cx="2298700" cy="1077913"/>
            <a:chOff x="589" y="1610"/>
            <a:chExt cx="2445" cy="1075"/>
          </a:xfrm>
        </p:grpSpPr>
        <p:sp>
          <p:nvSpPr>
            <p:cNvPr id="16455" name="Freeform 36"/>
            <p:cNvSpPr/>
            <p:nvPr/>
          </p:nvSpPr>
          <p:spPr bwMode="auto">
            <a:xfrm>
              <a:off x="1265" y="1610"/>
              <a:ext cx="1769" cy="1075"/>
            </a:xfrm>
            <a:custGeom>
              <a:avLst/>
              <a:gdLst>
                <a:gd name="T0" fmla="*/ 0 w 715"/>
                <a:gd name="T1" fmla="*/ 153857716 h 571"/>
                <a:gd name="T2" fmla="*/ 2147483647 w 715"/>
                <a:gd name="T3" fmla="*/ 112033484 h 571"/>
                <a:gd name="T4" fmla="*/ 2147483647 w 715"/>
                <a:gd name="T5" fmla="*/ 87229028 h 571"/>
                <a:gd name="T6" fmla="*/ 2147483647 w 715"/>
                <a:gd name="T7" fmla="*/ 70438737 h 571"/>
                <a:gd name="T8" fmla="*/ 2147483647 w 715"/>
                <a:gd name="T9" fmla="*/ 56322170 h 571"/>
                <a:gd name="T10" fmla="*/ 2147483647 w 715"/>
                <a:gd name="T11" fmla="*/ 42916050 h 571"/>
                <a:gd name="T12" fmla="*/ 2147483647 w 715"/>
                <a:gd name="T13" fmla="*/ 33303869 h 571"/>
                <a:gd name="T14" fmla="*/ 2147483647 w 715"/>
                <a:gd name="T15" fmla="*/ 20916089 h 571"/>
                <a:gd name="T16" fmla="*/ 2147483647 w 715"/>
                <a:gd name="T17" fmla="*/ 12804146 h 571"/>
                <a:gd name="T18" fmla="*/ 2147483647 w 715"/>
                <a:gd name="T19" fmla="*/ 7498816 h 571"/>
                <a:gd name="T20" fmla="*/ 2147483647 w 715"/>
                <a:gd name="T21" fmla="*/ 3191867 h 571"/>
                <a:gd name="T22" fmla="*/ 2147483647 w 715"/>
                <a:gd name="T23" fmla="*/ 0 h 571"/>
                <a:gd name="T24" fmla="*/ 2147483647 w 715"/>
                <a:gd name="T25" fmla="*/ 23733236 h 571"/>
                <a:gd name="T26" fmla="*/ 2147483647 w 715"/>
                <a:gd name="T27" fmla="*/ 13401622 h 571"/>
                <a:gd name="T28" fmla="*/ 2147483647 w 715"/>
                <a:gd name="T29" fmla="*/ 16312555 h 571"/>
                <a:gd name="T30" fmla="*/ 2147483647 w 715"/>
                <a:gd name="T31" fmla="*/ 23733236 h 571"/>
                <a:gd name="T32" fmla="*/ 2147483647 w 715"/>
                <a:gd name="T33" fmla="*/ 30711027 h 571"/>
                <a:gd name="T34" fmla="*/ 2147483647 w 715"/>
                <a:gd name="T35" fmla="*/ 42916050 h 571"/>
                <a:gd name="T36" fmla="*/ 2147483647 w 715"/>
                <a:gd name="T37" fmla="*/ 58187355 h 571"/>
                <a:gd name="T38" fmla="*/ 2147483647 w 715"/>
                <a:gd name="T39" fmla="*/ 68799061 h 571"/>
                <a:gd name="T40" fmla="*/ 2147483647 w 715"/>
                <a:gd name="T41" fmla="*/ 85441267 h 571"/>
                <a:gd name="T42" fmla="*/ 2147483647 w 715"/>
                <a:gd name="T43" fmla="*/ 108506524 h 571"/>
                <a:gd name="T44" fmla="*/ 2147483647 w 715"/>
                <a:gd name="T45" fmla="*/ 144245703 h 571"/>
                <a:gd name="T46" fmla="*/ 2147483647 w 715"/>
                <a:gd name="T47" fmla="*/ 178720902 h 571"/>
                <a:gd name="T48" fmla="*/ 2147483647 w 715"/>
                <a:gd name="T49" fmla="*/ 133935169 h 571"/>
                <a:gd name="T50" fmla="*/ 0 w 715"/>
                <a:gd name="T51" fmla="*/ 153857716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FF0000"/>
            </a:solidFill>
            <a:ln w="9525">
              <a:noFill/>
              <a:round/>
            </a:ln>
          </p:spPr>
          <p:txBody>
            <a:bodyPr/>
            <a:lstStyle/>
            <a:p>
              <a:endParaRPr lang="en-US"/>
            </a:p>
          </p:txBody>
        </p:sp>
        <p:sp>
          <p:nvSpPr>
            <p:cNvPr id="16456" name="Text Box 37"/>
            <p:cNvSpPr txBox="1">
              <a:spLocks noChangeArrowheads="1"/>
            </p:cNvSpPr>
            <p:nvPr/>
          </p:nvSpPr>
          <p:spPr bwMode="auto">
            <a:xfrm>
              <a:off x="589" y="1612"/>
              <a:ext cx="196" cy="365"/>
            </a:xfrm>
            <a:prstGeom prst="rect">
              <a:avLst/>
            </a:prstGeom>
            <a:noFill/>
            <a:ln w="9525">
              <a:noFill/>
              <a:miter lim="800000"/>
            </a:ln>
          </p:spPr>
          <p:txBody>
            <a:bodyPr rot="10800000" wrap="none">
              <a:spAutoFit/>
            </a:bodyPr>
            <a:lstStyle/>
            <a:p>
              <a:pPr eaLnBrk="1" hangingPunct="1"/>
              <a:endParaRPr lang="en-US" altLang="en-US">
                <a:latin typeface="Calibri" panose="020F0502020204030204" pitchFamily="34" charset="0"/>
              </a:endParaRPr>
            </a:p>
          </p:txBody>
        </p:sp>
        <p:sp>
          <p:nvSpPr>
            <p:cNvPr id="16457" name="Freeform 38"/>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ln>
          </p:spPr>
          <p:txBody>
            <a:bodyPr/>
            <a:lstStyle/>
            <a:p>
              <a:endParaRPr lang="en-US"/>
            </a:p>
          </p:txBody>
        </p:sp>
        <p:sp>
          <p:nvSpPr>
            <p:cNvPr id="16458" name="Freeform 39"/>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ln>
          </p:spPr>
          <p:txBody>
            <a:bodyPr/>
            <a:lstStyle/>
            <a:p>
              <a:endParaRPr lang="en-US"/>
            </a:p>
          </p:txBody>
        </p:sp>
        <p:sp>
          <p:nvSpPr>
            <p:cNvPr id="16459" name="Freeform 40"/>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ln>
          </p:spPr>
          <p:txBody>
            <a:bodyPr/>
            <a:lstStyle/>
            <a:p>
              <a:endParaRPr lang="en-US"/>
            </a:p>
          </p:txBody>
        </p:sp>
        <p:sp>
          <p:nvSpPr>
            <p:cNvPr id="16460" name="Freeform 41"/>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ln>
          </p:spPr>
          <p:txBody>
            <a:bodyPr/>
            <a:lstStyle/>
            <a:p>
              <a:endParaRPr lang="en-US"/>
            </a:p>
          </p:txBody>
        </p:sp>
      </p:grpSp>
      <p:grpSp>
        <p:nvGrpSpPr>
          <p:cNvPr id="4" name="Group 42"/>
          <p:cNvGrpSpPr/>
          <p:nvPr/>
        </p:nvGrpSpPr>
        <p:grpSpPr bwMode="auto">
          <a:xfrm rot="-1061287" flipH="1" flipV="1">
            <a:off x="9144000" y="3200401"/>
            <a:ext cx="762000" cy="798513"/>
            <a:chOff x="1265" y="1610"/>
            <a:chExt cx="1769" cy="1075"/>
          </a:xfrm>
        </p:grpSpPr>
        <p:sp>
          <p:nvSpPr>
            <p:cNvPr id="16449" name="Freeform 43"/>
            <p:cNvSpPr/>
            <p:nvPr/>
          </p:nvSpPr>
          <p:spPr bwMode="auto">
            <a:xfrm>
              <a:off x="1265" y="1610"/>
              <a:ext cx="1769" cy="1075"/>
            </a:xfrm>
            <a:custGeom>
              <a:avLst/>
              <a:gdLst>
                <a:gd name="T0" fmla="*/ 0 w 715"/>
                <a:gd name="T1" fmla="*/ 153857716 h 571"/>
                <a:gd name="T2" fmla="*/ 2147483647 w 715"/>
                <a:gd name="T3" fmla="*/ 112033484 h 571"/>
                <a:gd name="T4" fmla="*/ 2147483647 w 715"/>
                <a:gd name="T5" fmla="*/ 87229028 h 571"/>
                <a:gd name="T6" fmla="*/ 2147483647 w 715"/>
                <a:gd name="T7" fmla="*/ 70438737 h 571"/>
                <a:gd name="T8" fmla="*/ 2147483647 w 715"/>
                <a:gd name="T9" fmla="*/ 56322170 h 571"/>
                <a:gd name="T10" fmla="*/ 2147483647 w 715"/>
                <a:gd name="T11" fmla="*/ 42916050 h 571"/>
                <a:gd name="T12" fmla="*/ 2147483647 w 715"/>
                <a:gd name="T13" fmla="*/ 33303869 h 571"/>
                <a:gd name="T14" fmla="*/ 2147483647 w 715"/>
                <a:gd name="T15" fmla="*/ 20916089 h 571"/>
                <a:gd name="T16" fmla="*/ 2147483647 w 715"/>
                <a:gd name="T17" fmla="*/ 12804146 h 571"/>
                <a:gd name="T18" fmla="*/ 2147483647 w 715"/>
                <a:gd name="T19" fmla="*/ 7498816 h 571"/>
                <a:gd name="T20" fmla="*/ 2147483647 w 715"/>
                <a:gd name="T21" fmla="*/ 3191867 h 571"/>
                <a:gd name="T22" fmla="*/ 2147483647 w 715"/>
                <a:gd name="T23" fmla="*/ 0 h 571"/>
                <a:gd name="T24" fmla="*/ 2147483647 w 715"/>
                <a:gd name="T25" fmla="*/ 23733236 h 571"/>
                <a:gd name="T26" fmla="*/ 2147483647 w 715"/>
                <a:gd name="T27" fmla="*/ 13401622 h 571"/>
                <a:gd name="T28" fmla="*/ 2147483647 w 715"/>
                <a:gd name="T29" fmla="*/ 16312555 h 571"/>
                <a:gd name="T30" fmla="*/ 2147483647 w 715"/>
                <a:gd name="T31" fmla="*/ 23733236 h 571"/>
                <a:gd name="T32" fmla="*/ 2147483647 w 715"/>
                <a:gd name="T33" fmla="*/ 30711027 h 571"/>
                <a:gd name="T34" fmla="*/ 2147483647 w 715"/>
                <a:gd name="T35" fmla="*/ 42916050 h 571"/>
                <a:gd name="T36" fmla="*/ 2147483647 w 715"/>
                <a:gd name="T37" fmla="*/ 58187355 h 571"/>
                <a:gd name="T38" fmla="*/ 2147483647 w 715"/>
                <a:gd name="T39" fmla="*/ 68799061 h 571"/>
                <a:gd name="T40" fmla="*/ 2147483647 w 715"/>
                <a:gd name="T41" fmla="*/ 85441267 h 571"/>
                <a:gd name="T42" fmla="*/ 2147483647 w 715"/>
                <a:gd name="T43" fmla="*/ 108506524 h 571"/>
                <a:gd name="T44" fmla="*/ 2147483647 w 715"/>
                <a:gd name="T45" fmla="*/ 144245703 h 571"/>
                <a:gd name="T46" fmla="*/ 2147483647 w 715"/>
                <a:gd name="T47" fmla="*/ 178720902 h 571"/>
                <a:gd name="T48" fmla="*/ 2147483647 w 715"/>
                <a:gd name="T49" fmla="*/ 133935169 h 571"/>
                <a:gd name="T50" fmla="*/ 0 w 715"/>
                <a:gd name="T51" fmla="*/ 153857716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FF0000"/>
            </a:solidFill>
            <a:ln w="9525">
              <a:noFill/>
              <a:round/>
            </a:ln>
          </p:spPr>
          <p:txBody>
            <a:bodyPr/>
            <a:lstStyle/>
            <a:p>
              <a:endParaRPr lang="en-US"/>
            </a:p>
          </p:txBody>
        </p:sp>
        <p:sp>
          <p:nvSpPr>
            <p:cNvPr id="16450" name="Text Box 44"/>
            <p:cNvSpPr txBox="1">
              <a:spLocks noChangeArrowheads="1"/>
            </p:cNvSpPr>
            <p:nvPr/>
          </p:nvSpPr>
          <p:spPr bwMode="auto">
            <a:xfrm>
              <a:off x="2231" y="1638"/>
              <a:ext cx="427" cy="493"/>
            </a:xfrm>
            <a:prstGeom prst="rect">
              <a:avLst/>
            </a:prstGeom>
            <a:noFill/>
            <a:ln w="9525">
              <a:noFill/>
              <a:miter lim="800000"/>
            </a:ln>
          </p:spPr>
          <p:txBody>
            <a:bodyPr rot="10800000" wrap="none">
              <a:spAutoFit/>
            </a:bodyPr>
            <a:lstStyle/>
            <a:p>
              <a:pPr eaLnBrk="1" hangingPunct="1"/>
              <a:endParaRPr lang="en-US" altLang="en-US">
                <a:latin typeface="Calibri" panose="020F0502020204030204" pitchFamily="34" charset="0"/>
              </a:endParaRPr>
            </a:p>
          </p:txBody>
        </p:sp>
        <p:sp>
          <p:nvSpPr>
            <p:cNvPr id="16451" name="Freeform 45"/>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ln>
          </p:spPr>
          <p:txBody>
            <a:bodyPr/>
            <a:lstStyle/>
            <a:p>
              <a:endParaRPr lang="en-US"/>
            </a:p>
          </p:txBody>
        </p:sp>
        <p:sp>
          <p:nvSpPr>
            <p:cNvPr id="16452" name="Freeform 46"/>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ln>
          </p:spPr>
          <p:txBody>
            <a:bodyPr/>
            <a:lstStyle/>
            <a:p>
              <a:endParaRPr lang="en-US"/>
            </a:p>
          </p:txBody>
        </p:sp>
        <p:sp>
          <p:nvSpPr>
            <p:cNvPr id="16453" name="Freeform 47"/>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ln>
          </p:spPr>
          <p:txBody>
            <a:bodyPr/>
            <a:lstStyle/>
            <a:p>
              <a:endParaRPr lang="en-US"/>
            </a:p>
          </p:txBody>
        </p:sp>
        <p:sp>
          <p:nvSpPr>
            <p:cNvPr id="16454" name="Freeform 48"/>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ln>
          </p:spPr>
          <p:txBody>
            <a:bodyPr/>
            <a:lstStyle/>
            <a:p>
              <a:endParaRPr lang="en-US"/>
            </a:p>
          </p:txBody>
        </p:sp>
      </p:grpSp>
      <p:grpSp>
        <p:nvGrpSpPr>
          <p:cNvPr id="5" name="Group 49"/>
          <p:cNvGrpSpPr/>
          <p:nvPr/>
        </p:nvGrpSpPr>
        <p:grpSpPr bwMode="auto">
          <a:xfrm rot="1570860" flipV="1">
            <a:off x="8439174" y="4592046"/>
            <a:ext cx="1396267" cy="1055659"/>
            <a:chOff x="1016" y="1610"/>
            <a:chExt cx="2018" cy="1354"/>
          </a:xfrm>
        </p:grpSpPr>
        <p:sp>
          <p:nvSpPr>
            <p:cNvPr id="16443" name="Freeform 50"/>
            <p:cNvSpPr/>
            <p:nvPr/>
          </p:nvSpPr>
          <p:spPr bwMode="auto">
            <a:xfrm>
              <a:off x="1265" y="1610"/>
              <a:ext cx="1769" cy="1075"/>
            </a:xfrm>
            <a:custGeom>
              <a:avLst/>
              <a:gdLst>
                <a:gd name="T0" fmla="*/ 0 w 715"/>
                <a:gd name="T1" fmla="*/ 153857716 h 571"/>
                <a:gd name="T2" fmla="*/ 2147483647 w 715"/>
                <a:gd name="T3" fmla="*/ 112033484 h 571"/>
                <a:gd name="T4" fmla="*/ 2147483647 w 715"/>
                <a:gd name="T5" fmla="*/ 87229028 h 571"/>
                <a:gd name="T6" fmla="*/ 2147483647 w 715"/>
                <a:gd name="T7" fmla="*/ 70438737 h 571"/>
                <a:gd name="T8" fmla="*/ 2147483647 w 715"/>
                <a:gd name="T9" fmla="*/ 56322170 h 571"/>
                <a:gd name="T10" fmla="*/ 2147483647 w 715"/>
                <a:gd name="T11" fmla="*/ 42916050 h 571"/>
                <a:gd name="T12" fmla="*/ 2147483647 w 715"/>
                <a:gd name="T13" fmla="*/ 33303869 h 571"/>
                <a:gd name="T14" fmla="*/ 2147483647 w 715"/>
                <a:gd name="T15" fmla="*/ 20916089 h 571"/>
                <a:gd name="T16" fmla="*/ 2147483647 w 715"/>
                <a:gd name="T17" fmla="*/ 12804146 h 571"/>
                <a:gd name="T18" fmla="*/ 2147483647 w 715"/>
                <a:gd name="T19" fmla="*/ 7498816 h 571"/>
                <a:gd name="T20" fmla="*/ 2147483647 w 715"/>
                <a:gd name="T21" fmla="*/ 3191867 h 571"/>
                <a:gd name="T22" fmla="*/ 2147483647 w 715"/>
                <a:gd name="T23" fmla="*/ 0 h 571"/>
                <a:gd name="T24" fmla="*/ 2147483647 w 715"/>
                <a:gd name="T25" fmla="*/ 23733236 h 571"/>
                <a:gd name="T26" fmla="*/ 2147483647 w 715"/>
                <a:gd name="T27" fmla="*/ 13401622 h 571"/>
                <a:gd name="T28" fmla="*/ 2147483647 w 715"/>
                <a:gd name="T29" fmla="*/ 16312555 h 571"/>
                <a:gd name="T30" fmla="*/ 2147483647 w 715"/>
                <a:gd name="T31" fmla="*/ 23733236 h 571"/>
                <a:gd name="T32" fmla="*/ 2147483647 w 715"/>
                <a:gd name="T33" fmla="*/ 30711027 h 571"/>
                <a:gd name="T34" fmla="*/ 2147483647 w 715"/>
                <a:gd name="T35" fmla="*/ 42916050 h 571"/>
                <a:gd name="T36" fmla="*/ 2147483647 w 715"/>
                <a:gd name="T37" fmla="*/ 58187355 h 571"/>
                <a:gd name="T38" fmla="*/ 2147483647 w 715"/>
                <a:gd name="T39" fmla="*/ 68799061 h 571"/>
                <a:gd name="T40" fmla="*/ 2147483647 w 715"/>
                <a:gd name="T41" fmla="*/ 85441267 h 571"/>
                <a:gd name="T42" fmla="*/ 2147483647 w 715"/>
                <a:gd name="T43" fmla="*/ 108506524 h 571"/>
                <a:gd name="T44" fmla="*/ 2147483647 w 715"/>
                <a:gd name="T45" fmla="*/ 144245703 h 571"/>
                <a:gd name="T46" fmla="*/ 2147483647 w 715"/>
                <a:gd name="T47" fmla="*/ 178720902 h 571"/>
                <a:gd name="T48" fmla="*/ 2147483647 w 715"/>
                <a:gd name="T49" fmla="*/ 133935169 h 571"/>
                <a:gd name="T50" fmla="*/ 0 w 715"/>
                <a:gd name="T51" fmla="*/ 153857716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FF0000"/>
            </a:solidFill>
            <a:ln w="9525">
              <a:noFill/>
              <a:round/>
            </a:ln>
          </p:spPr>
          <p:txBody>
            <a:bodyPr/>
            <a:lstStyle/>
            <a:p>
              <a:endParaRPr lang="en-US"/>
            </a:p>
          </p:txBody>
        </p:sp>
        <p:sp>
          <p:nvSpPr>
            <p:cNvPr id="16444" name="Text Box 51"/>
            <p:cNvSpPr txBox="1">
              <a:spLocks noChangeArrowheads="1"/>
            </p:cNvSpPr>
            <p:nvPr/>
          </p:nvSpPr>
          <p:spPr bwMode="auto">
            <a:xfrm>
              <a:off x="1016" y="2490"/>
              <a:ext cx="267" cy="474"/>
            </a:xfrm>
            <a:prstGeom prst="rect">
              <a:avLst/>
            </a:prstGeom>
            <a:noFill/>
            <a:ln w="9525">
              <a:noFill/>
              <a:miter lim="800000"/>
            </a:ln>
          </p:spPr>
          <p:txBody>
            <a:bodyPr rot="10800000" wrap="none">
              <a:spAutoFit/>
            </a:bodyPr>
            <a:lstStyle/>
            <a:p>
              <a:pPr eaLnBrk="1" hangingPunct="1"/>
              <a:endParaRPr lang="en-US" altLang="en-US">
                <a:latin typeface="Calibri" panose="020F0502020204030204" pitchFamily="34" charset="0"/>
              </a:endParaRPr>
            </a:p>
          </p:txBody>
        </p:sp>
        <p:sp>
          <p:nvSpPr>
            <p:cNvPr id="16445" name="Freeform 52"/>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ln>
          </p:spPr>
          <p:txBody>
            <a:bodyPr/>
            <a:lstStyle/>
            <a:p>
              <a:endParaRPr lang="en-US"/>
            </a:p>
          </p:txBody>
        </p:sp>
        <p:sp>
          <p:nvSpPr>
            <p:cNvPr id="16446" name="Freeform 53"/>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ln>
          </p:spPr>
          <p:txBody>
            <a:bodyPr/>
            <a:lstStyle/>
            <a:p>
              <a:endParaRPr lang="en-US"/>
            </a:p>
          </p:txBody>
        </p:sp>
        <p:sp>
          <p:nvSpPr>
            <p:cNvPr id="16447" name="Freeform 54"/>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ln>
          </p:spPr>
          <p:txBody>
            <a:bodyPr/>
            <a:lstStyle/>
            <a:p>
              <a:endParaRPr lang="en-US"/>
            </a:p>
          </p:txBody>
        </p:sp>
        <p:sp>
          <p:nvSpPr>
            <p:cNvPr id="16448" name="Freeform 55"/>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ln>
          </p:spPr>
          <p:txBody>
            <a:bodyPr/>
            <a:lstStyle/>
            <a:p>
              <a:endParaRPr lang="en-US"/>
            </a:p>
          </p:txBody>
        </p:sp>
      </p:grpSp>
      <p:sp>
        <p:nvSpPr>
          <p:cNvPr id="29752" name="Freeform 56"/>
          <p:cNvSpPr/>
          <p:nvPr/>
        </p:nvSpPr>
        <p:spPr bwMode="auto">
          <a:xfrm>
            <a:off x="9677400" y="2819400"/>
            <a:ext cx="457200" cy="3048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ln>
        </p:spPr>
        <p:txBody>
          <a:bodyPr/>
          <a:lstStyle/>
          <a:p>
            <a:endParaRPr lang="en-US"/>
          </a:p>
        </p:txBody>
      </p:sp>
      <p:sp>
        <p:nvSpPr>
          <p:cNvPr id="29753" name="Freeform 57"/>
          <p:cNvSpPr/>
          <p:nvPr/>
        </p:nvSpPr>
        <p:spPr bwMode="auto">
          <a:xfrm>
            <a:off x="7086600" y="2286000"/>
            <a:ext cx="609600" cy="3048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ln>
        </p:spPr>
        <p:txBody>
          <a:bodyPr/>
          <a:lstStyle/>
          <a:p>
            <a:endParaRPr lang="en-US"/>
          </a:p>
        </p:txBody>
      </p:sp>
      <p:sp>
        <p:nvSpPr>
          <p:cNvPr id="29754" name="AutoShape 58"/>
          <p:cNvSpPr>
            <a:spLocks noChangeArrowheads="1"/>
          </p:cNvSpPr>
          <p:nvPr/>
        </p:nvSpPr>
        <p:spPr bwMode="auto">
          <a:xfrm>
            <a:off x="1431415" y="1647032"/>
            <a:ext cx="2971800" cy="762000"/>
          </a:xfrm>
          <a:prstGeom prst="wedgeEllipseCallout">
            <a:avLst>
              <a:gd name="adj1" fmla="val -9105"/>
              <a:gd name="adj2" fmla="val -209583"/>
            </a:avLst>
          </a:prstGeom>
          <a:solidFill>
            <a:schemeClr val="bg1"/>
          </a:solidFill>
          <a:ln w="9525">
            <a:solidFill>
              <a:srgbClr val="0000FF"/>
            </a:solidFill>
            <a:miter lim="800000"/>
          </a:ln>
        </p:spPr>
        <p:txBody>
          <a:bodyPr/>
          <a:lstStyle/>
          <a:p>
            <a:pPr algn="ctr" eaLnBrk="1" hangingPunct="1"/>
            <a:r>
              <a:rPr lang="en-US" altLang="en-US" sz="2400" dirty="0">
                <a:latin typeface="Times New Roman" panose="02020603050405020304" pitchFamily="18" charset="0"/>
              </a:rPr>
              <a:t>Tháng1-1258</a:t>
            </a:r>
            <a:endParaRPr lang="en-US" altLang="en-US" sz="2400" dirty="0">
              <a:latin typeface="Times New Roman" panose="02020603050405020304" pitchFamily="18" charset="0"/>
            </a:endParaRPr>
          </a:p>
        </p:txBody>
      </p:sp>
      <p:sp>
        <p:nvSpPr>
          <p:cNvPr id="29755" name="Freeform 59"/>
          <p:cNvSpPr/>
          <p:nvPr/>
        </p:nvSpPr>
        <p:spPr bwMode="auto">
          <a:xfrm rot="892981">
            <a:off x="7391400" y="1828800"/>
            <a:ext cx="1447800" cy="414338"/>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ln>
        </p:spPr>
        <p:txBody>
          <a:bodyPr/>
          <a:lstStyle/>
          <a:p>
            <a:endParaRPr lang="en-US"/>
          </a:p>
        </p:txBody>
      </p:sp>
      <p:grpSp>
        <p:nvGrpSpPr>
          <p:cNvPr id="6" name="Group 60"/>
          <p:cNvGrpSpPr/>
          <p:nvPr/>
        </p:nvGrpSpPr>
        <p:grpSpPr bwMode="auto">
          <a:xfrm>
            <a:off x="12649200" y="6227764"/>
            <a:ext cx="15087600" cy="630237"/>
            <a:chOff x="6048" y="3923"/>
            <a:chExt cx="9504" cy="397"/>
          </a:xfrm>
        </p:grpSpPr>
        <p:grpSp>
          <p:nvGrpSpPr>
            <p:cNvPr id="7" name="Group 61"/>
            <p:cNvGrpSpPr/>
            <p:nvPr/>
          </p:nvGrpSpPr>
          <p:grpSpPr bwMode="auto">
            <a:xfrm>
              <a:off x="6048" y="3923"/>
              <a:ext cx="7872" cy="397"/>
              <a:chOff x="768" y="4416"/>
              <a:chExt cx="7872" cy="397"/>
            </a:xfrm>
          </p:grpSpPr>
          <p:sp>
            <p:nvSpPr>
              <p:cNvPr id="16422" name="Freeform 62"/>
              <p:cNvSpPr/>
              <p:nvPr/>
            </p:nvSpPr>
            <p:spPr bwMode="auto">
              <a:xfrm rot="20690098" flipV="1">
                <a:off x="768" y="4464"/>
                <a:ext cx="455" cy="179"/>
              </a:xfrm>
              <a:custGeom>
                <a:avLst/>
                <a:gdLst>
                  <a:gd name="T0" fmla="*/ 0 w 4356"/>
                  <a:gd name="T1" fmla="*/ 0 h 2364"/>
                  <a:gd name="T2" fmla="*/ 0 w 4356"/>
                  <a:gd name="T3" fmla="*/ 0 h 2364"/>
                  <a:gd name="T4" fmla="*/ 0 w 4356"/>
                  <a:gd name="T5" fmla="*/ 0 h 2364"/>
                  <a:gd name="T6" fmla="*/ 0 w 4356"/>
                  <a:gd name="T7" fmla="*/ 0 h 2364"/>
                  <a:gd name="T8" fmla="*/ 0 w 4356"/>
                  <a:gd name="T9" fmla="*/ 0 h 2364"/>
                  <a:gd name="T10" fmla="*/ 0 w 4356"/>
                  <a:gd name="T11" fmla="*/ 0 h 2364"/>
                  <a:gd name="T12" fmla="*/ 0 w 4356"/>
                  <a:gd name="T13" fmla="*/ 0 h 2364"/>
                  <a:gd name="T14" fmla="*/ 0 w 4356"/>
                  <a:gd name="T15" fmla="*/ 0 h 2364"/>
                  <a:gd name="T16" fmla="*/ 0 w 4356"/>
                  <a:gd name="T17" fmla="*/ 0 h 2364"/>
                  <a:gd name="T18" fmla="*/ 0 w 4356"/>
                  <a:gd name="T19" fmla="*/ 0 h 2364"/>
                  <a:gd name="T20" fmla="*/ 0 w 4356"/>
                  <a:gd name="T21" fmla="*/ 0 h 2364"/>
                  <a:gd name="T22" fmla="*/ 0 w 4356"/>
                  <a:gd name="T23" fmla="*/ 0 h 2364"/>
                  <a:gd name="T24" fmla="*/ 0 w 4356"/>
                  <a:gd name="T25" fmla="*/ 0 h 2364"/>
                  <a:gd name="T26" fmla="*/ 0 w 4356"/>
                  <a:gd name="T27" fmla="*/ 0 h 2364"/>
                  <a:gd name="T28" fmla="*/ 0 w 4356"/>
                  <a:gd name="T29" fmla="*/ 0 h 2364"/>
                  <a:gd name="T30" fmla="*/ 0 w 4356"/>
                  <a:gd name="T31" fmla="*/ 0 h 2364"/>
                  <a:gd name="T32" fmla="*/ 0 w 4356"/>
                  <a:gd name="T33" fmla="*/ 0 h 2364"/>
                  <a:gd name="T34" fmla="*/ 0 w 4356"/>
                  <a:gd name="T35" fmla="*/ 0 h 2364"/>
                  <a:gd name="T36" fmla="*/ 0 w 4356"/>
                  <a:gd name="T37" fmla="*/ 0 h 2364"/>
                  <a:gd name="T38" fmla="*/ 0 w 4356"/>
                  <a:gd name="T39" fmla="*/ 0 h 2364"/>
                  <a:gd name="T40" fmla="*/ 0 w 4356"/>
                  <a:gd name="T41" fmla="*/ 0 h 2364"/>
                  <a:gd name="T42" fmla="*/ 0 w 4356"/>
                  <a:gd name="T43" fmla="*/ 0 h 2364"/>
                  <a:gd name="T44" fmla="*/ 0 w 4356"/>
                  <a:gd name="T45" fmla="*/ 0 h 2364"/>
                  <a:gd name="T46" fmla="*/ 0 w 4356"/>
                  <a:gd name="T47" fmla="*/ 0 h 2364"/>
                  <a:gd name="T48" fmla="*/ 0 w 4356"/>
                  <a:gd name="T49" fmla="*/ 0 h 2364"/>
                  <a:gd name="T50" fmla="*/ 0 w 4356"/>
                  <a:gd name="T51" fmla="*/ 0 h 2364"/>
                  <a:gd name="T52" fmla="*/ 0 w 4356"/>
                  <a:gd name="T53" fmla="*/ 0 h 2364"/>
                  <a:gd name="T54" fmla="*/ 0 w 4356"/>
                  <a:gd name="T55" fmla="*/ 0 h 2364"/>
                  <a:gd name="T56" fmla="*/ 0 w 4356"/>
                  <a:gd name="T57" fmla="*/ 0 h 2364"/>
                  <a:gd name="T58" fmla="*/ 0 w 4356"/>
                  <a:gd name="T59" fmla="*/ 0 h 2364"/>
                  <a:gd name="T60" fmla="*/ 0 w 4356"/>
                  <a:gd name="T61" fmla="*/ 0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ln>
            </p:spPr>
            <p:txBody>
              <a:bodyPr/>
              <a:lstStyle/>
              <a:p>
                <a:endParaRPr lang="en-US"/>
              </a:p>
            </p:txBody>
          </p:sp>
          <p:sp>
            <p:nvSpPr>
              <p:cNvPr id="16423" name="Text Box 63"/>
              <p:cNvSpPr txBox="1">
                <a:spLocks noChangeArrowheads="1"/>
              </p:cNvSpPr>
              <p:nvPr/>
            </p:nvSpPr>
            <p:spPr bwMode="auto">
              <a:xfrm>
                <a:off x="1200" y="4464"/>
                <a:ext cx="1344" cy="212"/>
              </a:xfrm>
              <a:prstGeom prst="rect">
                <a:avLst/>
              </a:prstGeom>
              <a:noFill/>
              <a:ln w="9525">
                <a:noFill/>
                <a:miter lim="800000"/>
              </a:ln>
            </p:spPr>
            <p:txBody>
              <a:bodyPr>
                <a:spAutoFit/>
              </a:bodyPr>
              <a:lstStyle/>
              <a:p>
                <a:pPr eaLnBrk="1" hangingPunct="1">
                  <a:spcBef>
                    <a:spcPct val="50000"/>
                  </a:spcBef>
                </a:pPr>
                <a:r>
                  <a:rPr lang="en-US" altLang="en-US" sz="1600" dirty="0" err="1">
                    <a:solidFill>
                      <a:srgbClr val="0000FF"/>
                    </a:solidFill>
                    <a:latin typeface="Times New Roman" panose="02020603050405020304" pitchFamily="18" charset="0"/>
                  </a:rPr>
                  <a:t>Quân</a:t>
                </a:r>
                <a:r>
                  <a:rPr lang="en-US" altLang="en-US" sz="1600" dirty="0">
                    <a:solidFill>
                      <a:srgbClr val="0000FF"/>
                    </a:solidFill>
                    <a:latin typeface="Times New Roman" panose="02020603050405020304" pitchFamily="18" charset="0"/>
                  </a:rPr>
                  <a:t> </a:t>
                </a:r>
                <a:r>
                  <a:rPr lang="en-US" altLang="en-US" sz="1600" dirty="0" err="1">
                    <a:solidFill>
                      <a:srgbClr val="0000FF"/>
                    </a:solidFill>
                    <a:latin typeface="Times New Roman" panose="02020603050405020304" pitchFamily="18" charset="0"/>
                  </a:rPr>
                  <a:t>địch</a:t>
                </a:r>
                <a:r>
                  <a:rPr lang="en-US" altLang="en-US" sz="1600" dirty="0">
                    <a:solidFill>
                      <a:srgbClr val="0000FF"/>
                    </a:solidFill>
                    <a:latin typeface="Times New Roman" panose="02020603050405020304" pitchFamily="18" charset="0"/>
                  </a:rPr>
                  <a:t> </a:t>
                </a:r>
                <a:r>
                  <a:rPr lang="en-US" altLang="en-US" sz="1600" dirty="0" err="1">
                    <a:solidFill>
                      <a:srgbClr val="0000FF"/>
                    </a:solidFill>
                    <a:latin typeface="Times New Roman" panose="02020603050405020304" pitchFamily="18" charset="0"/>
                  </a:rPr>
                  <a:t>tiến</a:t>
                </a:r>
                <a:r>
                  <a:rPr lang="en-US" altLang="en-US" sz="1600" dirty="0">
                    <a:solidFill>
                      <a:srgbClr val="0000FF"/>
                    </a:solidFill>
                    <a:latin typeface="Times New Roman" panose="02020603050405020304" pitchFamily="18" charset="0"/>
                  </a:rPr>
                  <a:t> </a:t>
                </a:r>
                <a:r>
                  <a:rPr lang="en-US" altLang="en-US" sz="1600" dirty="0" err="1">
                    <a:solidFill>
                      <a:srgbClr val="0000FF"/>
                    </a:solidFill>
                    <a:latin typeface="Times New Roman" panose="02020603050405020304" pitchFamily="18" charset="0"/>
                  </a:rPr>
                  <a:t>quân</a:t>
                </a:r>
                <a:endParaRPr lang="en-US" altLang="en-US" sz="1600" dirty="0">
                  <a:solidFill>
                    <a:srgbClr val="0000FF"/>
                  </a:solidFill>
                  <a:latin typeface="Times New Roman" panose="02020603050405020304" pitchFamily="18" charset="0"/>
                </a:endParaRPr>
              </a:p>
            </p:txBody>
          </p:sp>
          <p:sp>
            <p:nvSpPr>
              <p:cNvPr id="16424" name="Text Box 64"/>
              <p:cNvSpPr txBox="1">
                <a:spLocks noChangeArrowheads="1"/>
              </p:cNvSpPr>
              <p:nvPr/>
            </p:nvSpPr>
            <p:spPr bwMode="auto">
              <a:xfrm>
                <a:off x="2784" y="4464"/>
                <a:ext cx="1344" cy="212"/>
              </a:xfrm>
              <a:prstGeom prst="rect">
                <a:avLst/>
              </a:prstGeom>
              <a:noFill/>
              <a:ln w="9525">
                <a:noFill/>
                <a:miter lim="800000"/>
              </a:ln>
            </p:spPr>
            <p:txBody>
              <a:bodyPr>
                <a:spAutoFit/>
              </a:bodyPr>
              <a:lstStyle/>
              <a:p>
                <a:pPr eaLnBrk="1" hangingPunct="1">
                  <a:spcBef>
                    <a:spcPct val="50000"/>
                  </a:spcBef>
                </a:pPr>
                <a:r>
                  <a:rPr lang="en-US" altLang="en-US" sz="1600">
                    <a:solidFill>
                      <a:srgbClr val="0000FF"/>
                    </a:solidFill>
                    <a:latin typeface="Times New Roman" panose="02020603050405020304" pitchFamily="18" charset="0"/>
                  </a:rPr>
                  <a:t>Quân địch rút chạy</a:t>
                </a:r>
                <a:endParaRPr lang="en-US" altLang="en-US" sz="1600">
                  <a:solidFill>
                    <a:srgbClr val="0000FF"/>
                  </a:solidFill>
                  <a:latin typeface="Times New Roman" panose="02020603050405020304" pitchFamily="18" charset="0"/>
                </a:endParaRPr>
              </a:p>
            </p:txBody>
          </p:sp>
          <p:grpSp>
            <p:nvGrpSpPr>
              <p:cNvPr id="8" name="Group 65"/>
              <p:cNvGrpSpPr/>
              <p:nvPr/>
            </p:nvGrpSpPr>
            <p:grpSpPr bwMode="auto">
              <a:xfrm rot="7257957">
                <a:off x="2458" y="4454"/>
                <a:ext cx="339" cy="263"/>
                <a:chOff x="-3936" y="1248"/>
                <a:chExt cx="3312" cy="2544"/>
              </a:xfrm>
            </p:grpSpPr>
            <p:sp>
              <p:nvSpPr>
                <p:cNvPr id="16438" name="Freeform 66"/>
                <p:cNvSpPr/>
                <p:nvPr/>
              </p:nvSpPr>
              <p:spPr bwMode="auto">
                <a:xfrm rot="11622688" flipV="1">
                  <a:off x="-3936" y="1248"/>
                  <a:ext cx="3312" cy="2544"/>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00"/>
                </a:solidFill>
                <a:ln w="9525">
                  <a:noFill/>
                  <a:round/>
                </a:ln>
              </p:spPr>
              <p:txBody>
                <a:bodyPr/>
                <a:lstStyle/>
                <a:p>
                  <a:endParaRPr lang="en-US"/>
                </a:p>
              </p:txBody>
            </p:sp>
            <p:sp>
              <p:nvSpPr>
                <p:cNvPr id="16439" name="Freeform 67"/>
                <p:cNvSpPr/>
                <p:nvPr/>
              </p:nvSpPr>
              <p:spPr bwMode="auto">
                <a:xfrm rot="11622688" flipV="1">
                  <a:off x="-1824" y="2640"/>
                  <a:ext cx="458" cy="595"/>
                </a:xfrm>
                <a:custGeom>
                  <a:avLst/>
                  <a:gdLst>
                    <a:gd name="T0" fmla="*/ 649616 w 277"/>
                    <a:gd name="T1" fmla="*/ 333765911 h 279"/>
                    <a:gd name="T2" fmla="*/ 467854 w 277"/>
                    <a:gd name="T3" fmla="*/ 303703882 h 279"/>
                    <a:gd name="T4" fmla="*/ 2524380 w 277"/>
                    <a:gd name="T5" fmla="*/ 0 h 279"/>
                    <a:gd name="T6" fmla="*/ 3821177 w 277"/>
                    <a:gd name="T7" fmla="*/ 303703882 h 279"/>
                    <a:gd name="T8" fmla="*/ 5874083 w 277"/>
                    <a:gd name="T9" fmla="*/ 665950555 h 279"/>
                    <a:gd name="T10" fmla="*/ 6361488 w 277"/>
                    <a:gd name="T11" fmla="*/ 575396923 h 279"/>
                    <a:gd name="T12" fmla="*/ 5313610 w 277"/>
                    <a:gd name="T13" fmla="*/ 848369654 h 279"/>
                    <a:gd name="T14" fmla="*/ 4383898 w 277"/>
                    <a:gd name="T15" fmla="*/ 968953668 h 279"/>
                    <a:gd name="T16" fmla="*/ 649616 w 277"/>
                    <a:gd name="T17" fmla="*/ 333765911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ln>
              </p:spPr>
              <p:txBody>
                <a:bodyPr/>
                <a:lstStyle/>
                <a:p>
                  <a:endParaRPr lang="en-US"/>
                </a:p>
              </p:txBody>
            </p:sp>
            <p:sp>
              <p:nvSpPr>
                <p:cNvPr id="16440" name="Freeform 68"/>
                <p:cNvSpPr/>
                <p:nvPr/>
              </p:nvSpPr>
              <p:spPr bwMode="auto">
                <a:xfrm rot="11622688" flipV="1">
                  <a:off x="-2112" y="2016"/>
                  <a:ext cx="346" cy="432"/>
                </a:xfrm>
                <a:custGeom>
                  <a:avLst/>
                  <a:gdLst>
                    <a:gd name="T0" fmla="*/ 583418 w 202"/>
                    <a:gd name="T1" fmla="*/ 803951491 h 190"/>
                    <a:gd name="T2" fmla="*/ 2239321 w 202"/>
                    <a:gd name="T3" fmla="*/ 258755836 h 190"/>
                    <a:gd name="T4" fmla="*/ 3722234 w 202"/>
                    <a:gd name="T5" fmla="*/ 41749912 h 190"/>
                    <a:gd name="T6" fmla="*/ 5237673 w 202"/>
                    <a:gd name="T7" fmla="*/ 480180921 h 190"/>
                    <a:gd name="T8" fmla="*/ 9019384 w 202"/>
                    <a:gd name="T9" fmla="*/ 1457853202 h 190"/>
                    <a:gd name="T10" fmla="*/ 8273533 w 202"/>
                    <a:gd name="T11" fmla="*/ 1703766992 h 190"/>
                    <a:gd name="T12" fmla="*/ 6345097 w 202"/>
                    <a:gd name="T13" fmla="*/ 2147483647 h 190"/>
                    <a:gd name="T14" fmla="*/ 5688684 w 202"/>
                    <a:gd name="T15" fmla="*/ 2147483647 h 190"/>
                    <a:gd name="T16" fmla="*/ 583418 w 202"/>
                    <a:gd name="T17" fmla="*/ 80395149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ln>
              </p:spPr>
              <p:txBody>
                <a:bodyPr/>
                <a:lstStyle/>
                <a:p>
                  <a:endParaRPr lang="en-US"/>
                </a:p>
              </p:txBody>
            </p:sp>
            <p:sp>
              <p:nvSpPr>
                <p:cNvPr id="16441" name="Freeform 69"/>
                <p:cNvSpPr/>
                <p:nvPr/>
              </p:nvSpPr>
              <p:spPr bwMode="auto">
                <a:xfrm rot="11622688" flipV="1">
                  <a:off x="-2450" y="1619"/>
                  <a:ext cx="246" cy="304"/>
                </a:xfrm>
                <a:custGeom>
                  <a:avLst/>
                  <a:gdLst>
                    <a:gd name="T0" fmla="*/ 0 w 147"/>
                    <a:gd name="T1" fmla="*/ 1953404006 h 124"/>
                    <a:gd name="T2" fmla="*/ 2107569 w 147"/>
                    <a:gd name="T3" fmla="*/ 175658685 h 124"/>
                    <a:gd name="T4" fmla="*/ 2819448 w 147"/>
                    <a:gd name="T5" fmla="*/ 675804413 h 124"/>
                    <a:gd name="T6" fmla="*/ 2819448 w 147"/>
                    <a:gd name="T7" fmla="*/ 1607465289 h 124"/>
                    <a:gd name="T8" fmla="*/ 4236341 w 147"/>
                    <a:gd name="T9" fmla="*/ 2147483647 h 124"/>
                    <a:gd name="T10" fmla="*/ 3618111 w 147"/>
                    <a:gd name="T11" fmla="*/ 2147483647 h 124"/>
                    <a:gd name="T12" fmla="*/ 2028021 w 147"/>
                    <a:gd name="T13" fmla="*/ 2147483647 h 124"/>
                    <a:gd name="T14" fmla="*/ 2028021 w 147"/>
                    <a:gd name="T15" fmla="*/ 2147483647 h 124"/>
                    <a:gd name="T16" fmla="*/ 0 w 147"/>
                    <a:gd name="T17" fmla="*/ 1953404006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ln>
              </p:spPr>
              <p:txBody>
                <a:bodyPr/>
                <a:lstStyle/>
                <a:p>
                  <a:endParaRPr lang="en-US"/>
                </a:p>
              </p:txBody>
            </p:sp>
            <p:sp>
              <p:nvSpPr>
                <p:cNvPr id="16442" name="Freeform 70"/>
                <p:cNvSpPr/>
                <p:nvPr/>
              </p:nvSpPr>
              <p:spPr bwMode="auto">
                <a:xfrm rot="11622688" flipV="1">
                  <a:off x="-2738" y="1345"/>
                  <a:ext cx="198" cy="233"/>
                </a:xfrm>
                <a:custGeom>
                  <a:avLst/>
                  <a:gdLst>
                    <a:gd name="T0" fmla="*/ 43209 w 128"/>
                    <a:gd name="T1" fmla="*/ 406582860 h 102"/>
                    <a:gd name="T2" fmla="*/ 497611 w 128"/>
                    <a:gd name="T3" fmla="*/ 46668347 h 102"/>
                    <a:gd name="T4" fmla="*/ 373142 w 128"/>
                    <a:gd name="T5" fmla="*/ 137878333 h 102"/>
                    <a:gd name="T6" fmla="*/ 450005 w 128"/>
                    <a:gd name="T7" fmla="*/ 243519598 h 102"/>
                    <a:gd name="T8" fmla="*/ 762851 w 128"/>
                    <a:gd name="T9" fmla="*/ 1212971242 h 102"/>
                    <a:gd name="T10" fmla="*/ 577204 w 128"/>
                    <a:gd name="T11" fmla="*/ 1015638770 h 102"/>
                    <a:gd name="T12" fmla="*/ 334088 w 128"/>
                    <a:gd name="T13" fmla="*/ 1469260599 h 102"/>
                    <a:gd name="T14" fmla="*/ 318808 w 128"/>
                    <a:gd name="T15" fmla="*/ 1330596424 h 102"/>
                    <a:gd name="T16" fmla="*/ 43209 w 128"/>
                    <a:gd name="T17" fmla="*/ 40658286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ln>
              </p:spPr>
              <p:txBody>
                <a:bodyPr/>
                <a:lstStyle/>
                <a:p>
                  <a:endParaRPr lang="en-US"/>
                </a:p>
              </p:txBody>
            </p:sp>
          </p:grpSp>
          <p:sp>
            <p:nvSpPr>
              <p:cNvPr id="16426" name="Freeform 71"/>
              <p:cNvSpPr/>
              <p:nvPr/>
            </p:nvSpPr>
            <p:spPr bwMode="auto">
              <a:xfrm>
                <a:off x="3984" y="4512"/>
                <a:ext cx="336" cy="144"/>
              </a:xfrm>
              <a:custGeom>
                <a:avLst/>
                <a:gdLst>
                  <a:gd name="T0" fmla="*/ 0 w 1322"/>
                  <a:gd name="T1" fmla="*/ 0 h 1811"/>
                  <a:gd name="T2" fmla="*/ 0 w 1322"/>
                  <a:gd name="T3" fmla="*/ 0 h 1811"/>
                  <a:gd name="T4" fmla="*/ 0 w 1322"/>
                  <a:gd name="T5" fmla="*/ 0 h 1811"/>
                  <a:gd name="T6" fmla="*/ 0 w 1322"/>
                  <a:gd name="T7" fmla="*/ 0 h 1811"/>
                  <a:gd name="T8" fmla="*/ 0 w 1322"/>
                  <a:gd name="T9" fmla="*/ 0 h 1811"/>
                  <a:gd name="T10" fmla="*/ 0 w 1322"/>
                  <a:gd name="T11" fmla="*/ 0 h 1811"/>
                  <a:gd name="T12" fmla="*/ 0 w 1322"/>
                  <a:gd name="T13" fmla="*/ 0 h 1811"/>
                  <a:gd name="T14" fmla="*/ 0 w 1322"/>
                  <a:gd name="T15" fmla="*/ 0 h 1811"/>
                  <a:gd name="T16" fmla="*/ 0 w 1322"/>
                  <a:gd name="T17" fmla="*/ 0 h 1811"/>
                  <a:gd name="T18" fmla="*/ 0 w 1322"/>
                  <a:gd name="T19" fmla="*/ 0 h 1811"/>
                  <a:gd name="T20" fmla="*/ 0 w 1322"/>
                  <a:gd name="T21" fmla="*/ 0 h 1811"/>
                  <a:gd name="T22" fmla="*/ 0 w 1322"/>
                  <a:gd name="T23" fmla="*/ 0 h 1811"/>
                  <a:gd name="T24" fmla="*/ 0 w 1322"/>
                  <a:gd name="T25" fmla="*/ 0 h 1811"/>
                  <a:gd name="T26" fmla="*/ 0 w 1322"/>
                  <a:gd name="T27" fmla="*/ 0 h 1811"/>
                  <a:gd name="T28" fmla="*/ 0 w 1322"/>
                  <a:gd name="T29" fmla="*/ 0 h 1811"/>
                  <a:gd name="T30" fmla="*/ 0 w 1322"/>
                  <a:gd name="T31" fmla="*/ 0 h 1811"/>
                  <a:gd name="T32" fmla="*/ 0 w 1322"/>
                  <a:gd name="T33" fmla="*/ 0 h 1811"/>
                  <a:gd name="T34" fmla="*/ 0 w 1322"/>
                  <a:gd name="T35" fmla="*/ 0 h 1811"/>
                  <a:gd name="T36" fmla="*/ 0 w 1322"/>
                  <a:gd name="T37" fmla="*/ 0 h 1811"/>
                  <a:gd name="T38" fmla="*/ 0 w 1322"/>
                  <a:gd name="T39" fmla="*/ 0 h 1811"/>
                  <a:gd name="T40" fmla="*/ 0 w 1322"/>
                  <a:gd name="T41" fmla="*/ 0 h 1811"/>
                  <a:gd name="T42" fmla="*/ 0 w 1322"/>
                  <a:gd name="T43" fmla="*/ 0 h 1811"/>
                  <a:gd name="T44" fmla="*/ 0 w 1322"/>
                  <a:gd name="T45" fmla="*/ 0 h 1811"/>
                  <a:gd name="T46" fmla="*/ 0 w 1322"/>
                  <a:gd name="T47" fmla="*/ 0 h 1811"/>
                  <a:gd name="T48" fmla="*/ 0 w 1322"/>
                  <a:gd name="T49" fmla="*/ 0 h 1811"/>
                  <a:gd name="T50" fmla="*/ 0 w 1322"/>
                  <a:gd name="T51" fmla="*/ 0 h 1811"/>
                  <a:gd name="T52" fmla="*/ 0 w 1322"/>
                  <a:gd name="T53" fmla="*/ 0 h 1811"/>
                  <a:gd name="T54" fmla="*/ 0 w 1322"/>
                  <a:gd name="T55" fmla="*/ 0 h 1811"/>
                  <a:gd name="T56" fmla="*/ 0 w 1322"/>
                  <a:gd name="T57" fmla="*/ 0 h 1811"/>
                  <a:gd name="T58" fmla="*/ 0 w 1322"/>
                  <a:gd name="T59" fmla="*/ 0 h 1811"/>
                  <a:gd name="T60" fmla="*/ 0 w 1322"/>
                  <a:gd name="T61" fmla="*/ 0 h 1811"/>
                  <a:gd name="T62" fmla="*/ 0 w 1322"/>
                  <a:gd name="T63" fmla="*/ 0 h 1811"/>
                  <a:gd name="T64" fmla="*/ 0 w 1322"/>
                  <a:gd name="T65" fmla="*/ 0 h 1811"/>
                  <a:gd name="T66" fmla="*/ 0 w 1322"/>
                  <a:gd name="T67" fmla="*/ 0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ln>
            </p:spPr>
            <p:txBody>
              <a:bodyPr/>
              <a:lstStyle/>
              <a:p>
                <a:endParaRPr lang="en-US"/>
              </a:p>
            </p:txBody>
          </p:sp>
          <p:sp>
            <p:nvSpPr>
              <p:cNvPr id="16427" name="Text Box 72"/>
              <p:cNvSpPr txBox="1">
                <a:spLocks noChangeArrowheads="1"/>
              </p:cNvSpPr>
              <p:nvPr/>
            </p:nvSpPr>
            <p:spPr bwMode="auto">
              <a:xfrm>
                <a:off x="4320" y="4464"/>
                <a:ext cx="1344" cy="212"/>
              </a:xfrm>
              <a:prstGeom prst="rect">
                <a:avLst/>
              </a:prstGeom>
              <a:noFill/>
              <a:ln w="9525">
                <a:noFill/>
                <a:miter lim="800000"/>
              </a:ln>
            </p:spPr>
            <p:txBody>
              <a:bodyPr>
                <a:spAutoFit/>
              </a:bodyPr>
              <a:lstStyle/>
              <a:p>
                <a:pPr eaLnBrk="1" hangingPunct="1">
                  <a:spcBef>
                    <a:spcPct val="50000"/>
                  </a:spcBef>
                </a:pPr>
                <a:r>
                  <a:rPr lang="en-US" altLang="en-US" sz="1600">
                    <a:solidFill>
                      <a:srgbClr val="0000FF"/>
                    </a:solidFill>
                    <a:latin typeface="Times New Roman" panose="02020603050405020304" pitchFamily="18" charset="0"/>
                  </a:rPr>
                  <a:t>Phòng tuyến của ta</a:t>
                </a:r>
                <a:endParaRPr lang="en-US" altLang="en-US" sz="1600">
                  <a:solidFill>
                    <a:srgbClr val="0000FF"/>
                  </a:solidFill>
                  <a:latin typeface="Times New Roman" panose="02020603050405020304" pitchFamily="18" charset="0"/>
                </a:endParaRPr>
              </a:p>
            </p:txBody>
          </p:sp>
          <p:grpSp>
            <p:nvGrpSpPr>
              <p:cNvPr id="9" name="Group 73"/>
              <p:cNvGrpSpPr/>
              <p:nvPr/>
            </p:nvGrpSpPr>
            <p:grpSpPr bwMode="auto">
              <a:xfrm rot="19341720" flipV="1">
                <a:off x="5500" y="4416"/>
                <a:ext cx="520" cy="397"/>
                <a:chOff x="926" y="1610"/>
                <a:chExt cx="2108" cy="1075"/>
              </a:xfrm>
            </p:grpSpPr>
            <p:sp>
              <p:nvSpPr>
                <p:cNvPr id="16432" name="Freeform 74"/>
                <p:cNvSpPr/>
                <p:nvPr/>
              </p:nvSpPr>
              <p:spPr bwMode="auto">
                <a:xfrm>
                  <a:off x="1265" y="1610"/>
                  <a:ext cx="1769" cy="1075"/>
                </a:xfrm>
                <a:custGeom>
                  <a:avLst/>
                  <a:gdLst>
                    <a:gd name="T0" fmla="*/ 0 w 715"/>
                    <a:gd name="T1" fmla="*/ 153857716 h 571"/>
                    <a:gd name="T2" fmla="*/ 2147483647 w 715"/>
                    <a:gd name="T3" fmla="*/ 112033484 h 571"/>
                    <a:gd name="T4" fmla="*/ 2147483647 w 715"/>
                    <a:gd name="T5" fmla="*/ 87229028 h 571"/>
                    <a:gd name="T6" fmla="*/ 2147483647 w 715"/>
                    <a:gd name="T7" fmla="*/ 70438737 h 571"/>
                    <a:gd name="T8" fmla="*/ 2147483647 w 715"/>
                    <a:gd name="T9" fmla="*/ 56322170 h 571"/>
                    <a:gd name="T10" fmla="*/ 2147483647 w 715"/>
                    <a:gd name="T11" fmla="*/ 42916050 h 571"/>
                    <a:gd name="T12" fmla="*/ 2147483647 w 715"/>
                    <a:gd name="T13" fmla="*/ 33303869 h 571"/>
                    <a:gd name="T14" fmla="*/ 2147483647 w 715"/>
                    <a:gd name="T15" fmla="*/ 20916089 h 571"/>
                    <a:gd name="T16" fmla="*/ 2147483647 w 715"/>
                    <a:gd name="T17" fmla="*/ 12804146 h 571"/>
                    <a:gd name="T18" fmla="*/ 2147483647 w 715"/>
                    <a:gd name="T19" fmla="*/ 7498816 h 571"/>
                    <a:gd name="T20" fmla="*/ 2147483647 w 715"/>
                    <a:gd name="T21" fmla="*/ 3191867 h 571"/>
                    <a:gd name="T22" fmla="*/ 2147483647 w 715"/>
                    <a:gd name="T23" fmla="*/ 0 h 571"/>
                    <a:gd name="T24" fmla="*/ 2147483647 w 715"/>
                    <a:gd name="T25" fmla="*/ 23733236 h 571"/>
                    <a:gd name="T26" fmla="*/ 2147483647 w 715"/>
                    <a:gd name="T27" fmla="*/ 13401622 h 571"/>
                    <a:gd name="T28" fmla="*/ 2147483647 w 715"/>
                    <a:gd name="T29" fmla="*/ 16312555 h 571"/>
                    <a:gd name="T30" fmla="*/ 2147483647 w 715"/>
                    <a:gd name="T31" fmla="*/ 23733236 h 571"/>
                    <a:gd name="T32" fmla="*/ 2147483647 w 715"/>
                    <a:gd name="T33" fmla="*/ 30711027 h 571"/>
                    <a:gd name="T34" fmla="*/ 2147483647 w 715"/>
                    <a:gd name="T35" fmla="*/ 42916050 h 571"/>
                    <a:gd name="T36" fmla="*/ 2147483647 w 715"/>
                    <a:gd name="T37" fmla="*/ 58187355 h 571"/>
                    <a:gd name="T38" fmla="*/ 2147483647 w 715"/>
                    <a:gd name="T39" fmla="*/ 68799061 h 571"/>
                    <a:gd name="T40" fmla="*/ 2147483647 w 715"/>
                    <a:gd name="T41" fmla="*/ 85441267 h 571"/>
                    <a:gd name="T42" fmla="*/ 2147483647 w 715"/>
                    <a:gd name="T43" fmla="*/ 108506524 h 571"/>
                    <a:gd name="T44" fmla="*/ 2147483647 w 715"/>
                    <a:gd name="T45" fmla="*/ 144245703 h 571"/>
                    <a:gd name="T46" fmla="*/ 2147483647 w 715"/>
                    <a:gd name="T47" fmla="*/ 178720902 h 571"/>
                    <a:gd name="T48" fmla="*/ 2147483647 w 715"/>
                    <a:gd name="T49" fmla="*/ 133935169 h 571"/>
                    <a:gd name="T50" fmla="*/ 0 w 715"/>
                    <a:gd name="T51" fmla="*/ 153857716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FF0000"/>
                </a:solidFill>
                <a:ln w="9525">
                  <a:noFill/>
                  <a:round/>
                </a:ln>
              </p:spPr>
              <p:txBody>
                <a:bodyPr/>
                <a:lstStyle/>
                <a:p>
                  <a:endParaRPr lang="en-US"/>
                </a:p>
              </p:txBody>
            </p:sp>
            <p:sp>
              <p:nvSpPr>
                <p:cNvPr id="16433" name="Text Box 75"/>
                <p:cNvSpPr txBox="1">
                  <a:spLocks noChangeArrowheads="1"/>
                </p:cNvSpPr>
                <p:nvPr/>
              </p:nvSpPr>
              <p:spPr bwMode="auto">
                <a:xfrm>
                  <a:off x="926" y="2059"/>
                  <a:ext cx="471" cy="626"/>
                </a:xfrm>
                <a:prstGeom prst="rect">
                  <a:avLst/>
                </a:prstGeom>
                <a:noFill/>
                <a:ln w="9525">
                  <a:noFill/>
                  <a:miter lim="800000"/>
                </a:ln>
              </p:spPr>
              <p:txBody>
                <a:bodyPr rot="10800000" wrap="none">
                  <a:spAutoFit/>
                </a:bodyPr>
                <a:lstStyle/>
                <a:p>
                  <a:pPr eaLnBrk="1" hangingPunct="1"/>
                  <a:endParaRPr lang="en-US" altLang="en-US">
                    <a:latin typeface="Calibri" panose="020F0502020204030204" pitchFamily="34" charset="0"/>
                  </a:endParaRPr>
                </a:p>
              </p:txBody>
            </p:sp>
            <p:sp>
              <p:nvSpPr>
                <p:cNvPr id="16434" name="Freeform 76"/>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ln>
              </p:spPr>
              <p:txBody>
                <a:bodyPr/>
                <a:lstStyle/>
                <a:p>
                  <a:endParaRPr lang="en-US"/>
                </a:p>
              </p:txBody>
            </p:sp>
            <p:sp>
              <p:nvSpPr>
                <p:cNvPr id="16435" name="Freeform 77"/>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ln>
              </p:spPr>
              <p:txBody>
                <a:bodyPr/>
                <a:lstStyle/>
                <a:p>
                  <a:endParaRPr lang="en-US"/>
                </a:p>
              </p:txBody>
            </p:sp>
            <p:sp>
              <p:nvSpPr>
                <p:cNvPr id="16436" name="Freeform 78"/>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ln>
              </p:spPr>
              <p:txBody>
                <a:bodyPr/>
                <a:lstStyle/>
                <a:p>
                  <a:endParaRPr lang="en-US"/>
                </a:p>
              </p:txBody>
            </p:sp>
            <p:sp>
              <p:nvSpPr>
                <p:cNvPr id="16437" name="Freeform 79"/>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ln>
              </p:spPr>
              <p:txBody>
                <a:bodyPr/>
                <a:lstStyle/>
                <a:p>
                  <a:endParaRPr lang="en-US"/>
                </a:p>
              </p:txBody>
            </p:sp>
          </p:grpSp>
          <p:sp>
            <p:nvSpPr>
              <p:cNvPr id="16429" name="Text Box 80"/>
              <p:cNvSpPr txBox="1">
                <a:spLocks noChangeArrowheads="1"/>
              </p:cNvSpPr>
              <p:nvPr/>
            </p:nvSpPr>
            <p:spPr bwMode="auto">
              <a:xfrm>
                <a:off x="6144" y="4464"/>
                <a:ext cx="960" cy="212"/>
              </a:xfrm>
              <a:prstGeom prst="rect">
                <a:avLst/>
              </a:prstGeom>
              <a:noFill/>
              <a:ln w="9525">
                <a:noFill/>
                <a:miter lim="800000"/>
              </a:ln>
            </p:spPr>
            <p:txBody>
              <a:bodyPr>
                <a:spAutoFit/>
              </a:bodyPr>
              <a:lstStyle/>
              <a:p>
                <a:pPr eaLnBrk="1" hangingPunct="1">
                  <a:spcBef>
                    <a:spcPct val="50000"/>
                  </a:spcBef>
                </a:pPr>
                <a:r>
                  <a:rPr lang="en-US" altLang="en-US" sz="1600">
                    <a:solidFill>
                      <a:srgbClr val="0000FF"/>
                    </a:solidFill>
                    <a:latin typeface="Times New Roman" panose="02020603050405020304" pitchFamily="18" charset="0"/>
                  </a:rPr>
                  <a:t>Quân ta rút lui</a:t>
                </a:r>
                <a:endParaRPr lang="en-US" altLang="en-US" sz="1600">
                  <a:solidFill>
                    <a:srgbClr val="0000FF"/>
                  </a:solidFill>
                  <a:latin typeface="Times New Roman" panose="02020603050405020304" pitchFamily="18" charset="0"/>
                </a:endParaRPr>
              </a:p>
            </p:txBody>
          </p:sp>
          <p:sp>
            <p:nvSpPr>
              <p:cNvPr id="16430" name="Freeform 81"/>
              <p:cNvSpPr/>
              <p:nvPr/>
            </p:nvSpPr>
            <p:spPr bwMode="auto">
              <a:xfrm rot="9932833" flipH="1">
                <a:off x="7104" y="4464"/>
                <a:ext cx="556" cy="186"/>
              </a:xfrm>
              <a:custGeom>
                <a:avLst/>
                <a:gdLst>
                  <a:gd name="T0" fmla="*/ 0 w 4356"/>
                  <a:gd name="T1" fmla="*/ 0 h 2364"/>
                  <a:gd name="T2" fmla="*/ 0 w 4356"/>
                  <a:gd name="T3" fmla="*/ 0 h 2364"/>
                  <a:gd name="T4" fmla="*/ 0 w 4356"/>
                  <a:gd name="T5" fmla="*/ 0 h 2364"/>
                  <a:gd name="T6" fmla="*/ 0 w 4356"/>
                  <a:gd name="T7" fmla="*/ 0 h 2364"/>
                  <a:gd name="T8" fmla="*/ 0 w 4356"/>
                  <a:gd name="T9" fmla="*/ 0 h 2364"/>
                  <a:gd name="T10" fmla="*/ 0 w 4356"/>
                  <a:gd name="T11" fmla="*/ 0 h 2364"/>
                  <a:gd name="T12" fmla="*/ 0 w 4356"/>
                  <a:gd name="T13" fmla="*/ 0 h 2364"/>
                  <a:gd name="T14" fmla="*/ 0 w 4356"/>
                  <a:gd name="T15" fmla="*/ 0 h 2364"/>
                  <a:gd name="T16" fmla="*/ 0 w 4356"/>
                  <a:gd name="T17" fmla="*/ 0 h 2364"/>
                  <a:gd name="T18" fmla="*/ 0 w 4356"/>
                  <a:gd name="T19" fmla="*/ 0 h 2364"/>
                  <a:gd name="T20" fmla="*/ 0 w 4356"/>
                  <a:gd name="T21" fmla="*/ 0 h 2364"/>
                  <a:gd name="T22" fmla="*/ 0 w 4356"/>
                  <a:gd name="T23" fmla="*/ 0 h 2364"/>
                  <a:gd name="T24" fmla="*/ 0 w 4356"/>
                  <a:gd name="T25" fmla="*/ 0 h 2364"/>
                  <a:gd name="T26" fmla="*/ 0 w 4356"/>
                  <a:gd name="T27" fmla="*/ 0 h 2364"/>
                  <a:gd name="T28" fmla="*/ 0 w 4356"/>
                  <a:gd name="T29" fmla="*/ 0 h 2364"/>
                  <a:gd name="T30" fmla="*/ 0 w 4356"/>
                  <a:gd name="T31" fmla="*/ 0 h 2364"/>
                  <a:gd name="T32" fmla="*/ 0 w 4356"/>
                  <a:gd name="T33" fmla="*/ 0 h 2364"/>
                  <a:gd name="T34" fmla="*/ 0 w 4356"/>
                  <a:gd name="T35" fmla="*/ 0 h 2364"/>
                  <a:gd name="T36" fmla="*/ 0 w 4356"/>
                  <a:gd name="T37" fmla="*/ 0 h 2364"/>
                  <a:gd name="T38" fmla="*/ 0 w 4356"/>
                  <a:gd name="T39" fmla="*/ 0 h 2364"/>
                  <a:gd name="T40" fmla="*/ 0 w 4356"/>
                  <a:gd name="T41" fmla="*/ 0 h 2364"/>
                  <a:gd name="T42" fmla="*/ 0 w 4356"/>
                  <a:gd name="T43" fmla="*/ 0 h 2364"/>
                  <a:gd name="T44" fmla="*/ 0 w 4356"/>
                  <a:gd name="T45" fmla="*/ 0 h 2364"/>
                  <a:gd name="T46" fmla="*/ 0 w 4356"/>
                  <a:gd name="T47" fmla="*/ 0 h 2364"/>
                  <a:gd name="T48" fmla="*/ 0 w 4356"/>
                  <a:gd name="T49" fmla="*/ 0 h 2364"/>
                  <a:gd name="T50" fmla="*/ 0 w 4356"/>
                  <a:gd name="T51" fmla="*/ 0 h 2364"/>
                  <a:gd name="T52" fmla="*/ 0 w 4356"/>
                  <a:gd name="T53" fmla="*/ 0 h 2364"/>
                  <a:gd name="T54" fmla="*/ 0 w 4356"/>
                  <a:gd name="T55" fmla="*/ 0 h 2364"/>
                  <a:gd name="T56" fmla="*/ 0 w 4356"/>
                  <a:gd name="T57" fmla="*/ 0 h 2364"/>
                  <a:gd name="T58" fmla="*/ 0 w 4356"/>
                  <a:gd name="T59" fmla="*/ 0 h 2364"/>
                  <a:gd name="T60" fmla="*/ 0 w 4356"/>
                  <a:gd name="T61" fmla="*/ 0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ln>
            </p:spPr>
            <p:txBody>
              <a:bodyPr/>
              <a:lstStyle/>
              <a:p>
                <a:endParaRPr lang="en-US"/>
              </a:p>
            </p:txBody>
          </p:sp>
          <p:sp>
            <p:nvSpPr>
              <p:cNvPr id="16431" name="Text Box 82"/>
              <p:cNvSpPr txBox="1">
                <a:spLocks noChangeArrowheads="1"/>
              </p:cNvSpPr>
              <p:nvPr/>
            </p:nvSpPr>
            <p:spPr bwMode="auto">
              <a:xfrm>
                <a:off x="7584" y="4464"/>
                <a:ext cx="1056" cy="212"/>
              </a:xfrm>
              <a:prstGeom prst="rect">
                <a:avLst/>
              </a:prstGeom>
              <a:noFill/>
              <a:ln w="9525">
                <a:noFill/>
                <a:miter lim="800000"/>
              </a:ln>
            </p:spPr>
            <p:txBody>
              <a:bodyPr>
                <a:spAutoFit/>
              </a:bodyPr>
              <a:lstStyle/>
              <a:p>
                <a:pPr eaLnBrk="1" hangingPunct="1">
                  <a:spcBef>
                    <a:spcPct val="50000"/>
                  </a:spcBef>
                </a:pPr>
                <a:r>
                  <a:rPr lang="en-US" altLang="en-US" sz="1600">
                    <a:solidFill>
                      <a:srgbClr val="0000FF"/>
                    </a:solidFill>
                    <a:latin typeface="Times New Roman" panose="02020603050405020304" pitchFamily="18" charset="0"/>
                  </a:rPr>
                  <a:t>Quân ta tiến công</a:t>
                </a:r>
                <a:endParaRPr lang="en-US" altLang="en-US" sz="1600">
                  <a:solidFill>
                    <a:srgbClr val="0000FF"/>
                  </a:solidFill>
                  <a:latin typeface="Times New Roman" panose="02020603050405020304" pitchFamily="18" charset="0"/>
                </a:endParaRPr>
              </a:p>
            </p:txBody>
          </p:sp>
        </p:grpSp>
        <p:sp>
          <p:nvSpPr>
            <p:cNvPr id="16420" name="Freeform 83"/>
            <p:cNvSpPr/>
            <p:nvPr/>
          </p:nvSpPr>
          <p:spPr bwMode="auto">
            <a:xfrm rot="1751964">
              <a:off x="13949" y="4008"/>
              <a:ext cx="384" cy="192"/>
            </a:xfrm>
            <a:custGeom>
              <a:avLst/>
              <a:gdLst>
                <a:gd name="T0" fmla="*/ 0 w 3036"/>
                <a:gd name="T1" fmla="*/ 0 h 2254"/>
                <a:gd name="T2" fmla="*/ 0 w 3036"/>
                <a:gd name="T3" fmla="*/ 0 h 2254"/>
                <a:gd name="T4" fmla="*/ 0 w 3036"/>
                <a:gd name="T5" fmla="*/ 0 h 2254"/>
                <a:gd name="T6" fmla="*/ 0 w 3036"/>
                <a:gd name="T7" fmla="*/ 0 h 2254"/>
                <a:gd name="T8" fmla="*/ 0 w 3036"/>
                <a:gd name="T9" fmla="*/ 0 h 2254"/>
                <a:gd name="T10" fmla="*/ 0 w 3036"/>
                <a:gd name="T11" fmla="*/ 0 h 2254"/>
                <a:gd name="T12" fmla="*/ 0 w 3036"/>
                <a:gd name="T13" fmla="*/ 0 h 2254"/>
                <a:gd name="T14" fmla="*/ 0 w 3036"/>
                <a:gd name="T15" fmla="*/ 0 h 2254"/>
                <a:gd name="T16" fmla="*/ 0 w 3036"/>
                <a:gd name="T17" fmla="*/ 0 h 2254"/>
                <a:gd name="T18" fmla="*/ 0 w 3036"/>
                <a:gd name="T19" fmla="*/ 0 h 2254"/>
                <a:gd name="T20" fmla="*/ 0 w 3036"/>
                <a:gd name="T21" fmla="*/ 0 h 2254"/>
                <a:gd name="T22" fmla="*/ 0 w 3036"/>
                <a:gd name="T23" fmla="*/ 0 h 2254"/>
                <a:gd name="T24" fmla="*/ 0 w 3036"/>
                <a:gd name="T25" fmla="*/ 0 h 2254"/>
                <a:gd name="T26" fmla="*/ 0 w 3036"/>
                <a:gd name="T27" fmla="*/ 0 h 2254"/>
                <a:gd name="T28" fmla="*/ 0 w 3036"/>
                <a:gd name="T29" fmla="*/ 0 h 2254"/>
                <a:gd name="T30" fmla="*/ 0 w 3036"/>
                <a:gd name="T31" fmla="*/ 0 h 2254"/>
                <a:gd name="T32" fmla="*/ 0 w 3036"/>
                <a:gd name="T33" fmla="*/ 0 h 2254"/>
                <a:gd name="T34" fmla="*/ 0 w 3036"/>
                <a:gd name="T35" fmla="*/ 0 h 2254"/>
                <a:gd name="T36" fmla="*/ 0 w 3036"/>
                <a:gd name="T37" fmla="*/ 0 h 2254"/>
                <a:gd name="T38" fmla="*/ 0 w 3036"/>
                <a:gd name="T39" fmla="*/ 0 h 2254"/>
                <a:gd name="T40" fmla="*/ 0 w 3036"/>
                <a:gd name="T41" fmla="*/ 0 h 2254"/>
                <a:gd name="T42" fmla="*/ 0 w 3036"/>
                <a:gd name="T43" fmla="*/ 0 h 2254"/>
                <a:gd name="T44" fmla="*/ 0 w 3036"/>
                <a:gd name="T45" fmla="*/ 0 h 2254"/>
                <a:gd name="T46" fmla="*/ 0 w 3036"/>
                <a:gd name="T47" fmla="*/ 0 h 2254"/>
                <a:gd name="T48" fmla="*/ 0 w 3036"/>
                <a:gd name="T49" fmla="*/ 0 h 2254"/>
                <a:gd name="T50" fmla="*/ 0 w 3036"/>
                <a:gd name="T51" fmla="*/ 0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FF"/>
            </a:solidFill>
            <a:ln w="9525">
              <a:solidFill>
                <a:schemeClr val="tx1"/>
              </a:solidFill>
              <a:round/>
            </a:ln>
          </p:spPr>
          <p:txBody>
            <a:bodyPr/>
            <a:lstStyle/>
            <a:p>
              <a:endParaRPr lang="en-US"/>
            </a:p>
          </p:txBody>
        </p:sp>
        <p:sp>
          <p:nvSpPr>
            <p:cNvPr id="16421" name="Text Box 84"/>
            <p:cNvSpPr txBox="1">
              <a:spLocks noChangeArrowheads="1"/>
            </p:cNvSpPr>
            <p:nvPr/>
          </p:nvSpPr>
          <p:spPr bwMode="auto">
            <a:xfrm>
              <a:off x="14352" y="3984"/>
              <a:ext cx="1200" cy="212"/>
            </a:xfrm>
            <a:prstGeom prst="rect">
              <a:avLst/>
            </a:prstGeom>
            <a:noFill/>
            <a:ln w="9525">
              <a:noFill/>
              <a:miter lim="800000"/>
            </a:ln>
          </p:spPr>
          <p:txBody>
            <a:bodyPr>
              <a:spAutoFit/>
            </a:bodyPr>
            <a:lstStyle/>
            <a:p>
              <a:pPr eaLnBrk="1" hangingPunct="1">
                <a:spcBef>
                  <a:spcPct val="50000"/>
                </a:spcBef>
              </a:pPr>
              <a:r>
                <a:rPr lang="en-US" altLang="en-US" sz="1600">
                  <a:solidFill>
                    <a:srgbClr val="0000FF"/>
                  </a:solidFill>
                  <a:latin typeface="Times New Roman" panose="02020603050405020304" pitchFamily="18" charset="0"/>
                </a:rPr>
                <a:t>Quân ta truy kích</a:t>
              </a:r>
              <a:endParaRPr lang="en-US" altLang="en-US" sz="1600">
                <a:solidFill>
                  <a:srgbClr val="0000FF"/>
                </a:solidFill>
                <a:latin typeface="Times New Roman" panose="02020603050405020304" pitchFamily="18" charset="0"/>
              </a:endParaRPr>
            </a:p>
          </p:txBody>
        </p:sp>
      </p:grpSp>
      <p:grpSp>
        <p:nvGrpSpPr>
          <p:cNvPr id="10" name="Group 85"/>
          <p:cNvGrpSpPr/>
          <p:nvPr/>
        </p:nvGrpSpPr>
        <p:grpSpPr bwMode="auto">
          <a:xfrm rot="2013365">
            <a:off x="504826" y="-944563"/>
            <a:ext cx="1019175" cy="944563"/>
            <a:chOff x="5760" y="1104"/>
            <a:chExt cx="642" cy="595"/>
          </a:xfrm>
        </p:grpSpPr>
        <p:pic>
          <p:nvPicPr>
            <p:cNvPr id="16416" name="Picture 86" descr="ng2"/>
            <p:cNvPicPr>
              <a:picLocks noChangeAspect="1" noChangeArrowheads="1"/>
            </p:cNvPicPr>
            <p:nvPr/>
          </p:nvPicPr>
          <p:blipFill>
            <a:blip r:embed="rId1"/>
            <a:srcRect/>
            <a:stretch>
              <a:fillRect/>
            </a:stretch>
          </p:blipFill>
          <p:spPr bwMode="auto">
            <a:xfrm flipH="1">
              <a:off x="6048" y="1248"/>
              <a:ext cx="354" cy="355"/>
            </a:xfrm>
            <a:prstGeom prst="rect">
              <a:avLst/>
            </a:prstGeom>
            <a:noFill/>
            <a:ln w="9525">
              <a:noFill/>
              <a:miter lim="800000"/>
              <a:headEnd/>
              <a:tailEnd/>
            </a:ln>
          </p:spPr>
        </p:pic>
        <p:pic>
          <p:nvPicPr>
            <p:cNvPr id="16417" name="Picture 87" descr="ng2"/>
            <p:cNvPicPr>
              <a:picLocks noChangeAspect="1" noChangeArrowheads="1"/>
            </p:cNvPicPr>
            <p:nvPr/>
          </p:nvPicPr>
          <p:blipFill>
            <a:blip r:embed="rId1"/>
            <a:srcRect/>
            <a:stretch>
              <a:fillRect/>
            </a:stretch>
          </p:blipFill>
          <p:spPr bwMode="auto">
            <a:xfrm flipH="1">
              <a:off x="5904" y="1104"/>
              <a:ext cx="354" cy="355"/>
            </a:xfrm>
            <a:prstGeom prst="rect">
              <a:avLst/>
            </a:prstGeom>
            <a:noFill/>
            <a:ln w="9525">
              <a:noFill/>
              <a:miter lim="800000"/>
              <a:headEnd/>
              <a:tailEnd/>
            </a:ln>
          </p:spPr>
        </p:pic>
        <p:pic>
          <p:nvPicPr>
            <p:cNvPr id="16418" name="Picture 88" descr="ng2"/>
            <p:cNvPicPr>
              <a:picLocks noChangeAspect="1" noChangeArrowheads="1"/>
            </p:cNvPicPr>
            <p:nvPr/>
          </p:nvPicPr>
          <p:blipFill>
            <a:blip r:embed="rId1"/>
            <a:srcRect/>
            <a:stretch>
              <a:fillRect/>
            </a:stretch>
          </p:blipFill>
          <p:spPr bwMode="auto">
            <a:xfrm flipH="1">
              <a:off x="5760" y="1344"/>
              <a:ext cx="354" cy="355"/>
            </a:xfrm>
            <a:prstGeom prst="rect">
              <a:avLst/>
            </a:prstGeom>
            <a:noFill/>
            <a:ln w="9525">
              <a:noFill/>
              <a:miter lim="800000"/>
              <a:headEnd/>
              <a:tailEnd/>
            </a:ln>
          </p:spPr>
        </p:pic>
      </p:grpSp>
      <p:grpSp>
        <p:nvGrpSpPr>
          <p:cNvPr id="11" name="Group 89"/>
          <p:cNvGrpSpPr/>
          <p:nvPr/>
        </p:nvGrpSpPr>
        <p:grpSpPr bwMode="auto">
          <a:xfrm rot="19398175" flipH="1">
            <a:off x="9740900" y="2438400"/>
            <a:ext cx="927100" cy="915988"/>
            <a:chOff x="5760" y="1104"/>
            <a:chExt cx="642" cy="595"/>
          </a:xfrm>
        </p:grpSpPr>
        <p:pic>
          <p:nvPicPr>
            <p:cNvPr id="16413" name="Picture 90" descr="ng2"/>
            <p:cNvPicPr>
              <a:picLocks noChangeAspect="1" noChangeArrowheads="1"/>
            </p:cNvPicPr>
            <p:nvPr/>
          </p:nvPicPr>
          <p:blipFill>
            <a:blip r:embed="rId2"/>
            <a:srcRect/>
            <a:stretch>
              <a:fillRect/>
            </a:stretch>
          </p:blipFill>
          <p:spPr bwMode="auto">
            <a:xfrm flipH="1">
              <a:off x="6048" y="1248"/>
              <a:ext cx="354" cy="355"/>
            </a:xfrm>
            <a:prstGeom prst="rect">
              <a:avLst/>
            </a:prstGeom>
            <a:noFill/>
            <a:ln w="9525">
              <a:noFill/>
              <a:miter lim="800000"/>
              <a:headEnd/>
              <a:tailEnd/>
            </a:ln>
          </p:spPr>
        </p:pic>
        <p:pic>
          <p:nvPicPr>
            <p:cNvPr id="16414" name="Picture 91" descr="ng2"/>
            <p:cNvPicPr>
              <a:picLocks noChangeAspect="1" noChangeArrowheads="1"/>
            </p:cNvPicPr>
            <p:nvPr/>
          </p:nvPicPr>
          <p:blipFill>
            <a:blip r:embed="rId2"/>
            <a:srcRect/>
            <a:stretch>
              <a:fillRect/>
            </a:stretch>
          </p:blipFill>
          <p:spPr bwMode="auto">
            <a:xfrm flipH="1">
              <a:off x="5904" y="1104"/>
              <a:ext cx="354" cy="355"/>
            </a:xfrm>
            <a:prstGeom prst="rect">
              <a:avLst/>
            </a:prstGeom>
            <a:noFill/>
            <a:ln w="9525">
              <a:noFill/>
              <a:miter lim="800000"/>
              <a:headEnd/>
              <a:tailEnd/>
            </a:ln>
          </p:spPr>
        </p:pic>
        <p:pic>
          <p:nvPicPr>
            <p:cNvPr id="16415" name="Picture 92" descr="ng2"/>
            <p:cNvPicPr>
              <a:picLocks noChangeAspect="1" noChangeArrowheads="1"/>
            </p:cNvPicPr>
            <p:nvPr/>
          </p:nvPicPr>
          <p:blipFill>
            <a:blip r:embed="rId2"/>
            <a:srcRect/>
            <a:stretch>
              <a:fillRect/>
            </a:stretch>
          </p:blipFill>
          <p:spPr bwMode="auto">
            <a:xfrm flipH="1">
              <a:off x="5760" y="1344"/>
              <a:ext cx="354" cy="355"/>
            </a:xfrm>
            <a:prstGeom prst="rect">
              <a:avLst/>
            </a:prstGeom>
            <a:noFill/>
            <a:ln w="9525">
              <a:noFill/>
              <a:miter lim="800000"/>
              <a:headEnd/>
              <a:tailEnd/>
            </a:ln>
          </p:spPr>
        </p:pic>
      </p:grpSp>
      <p:pic>
        <p:nvPicPr>
          <p:cNvPr id="29789" name="Picture 93" descr="cờ"/>
          <p:cNvPicPr>
            <a:picLocks noChangeAspect="1" noChangeArrowheads="1"/>
          </p:cNvPicPr>
          <p:nvPr/>
        </p:nvPicPr>
        <p:blipFill>
          <a:blip r:embed="rId3"/>
          <a:srcRect/>
          <a:stretch>
            <a:fillRect/>
          </a:stretch>
        </p:blipFill>
        <p:spPr bwMode="auto">
          <a:xfrm>
            <a:off x="9677400" y="5638800"/>
            <a:ext cx="1219200" cy="1219200"/>
          </a:xfrm>
          <a:prstGeom prst="rect">
            <a:avLst/>
          </a:prstGeom>
          <a:noFill/>
          <a:ln w="9525">
            <a:noFill/>
            <a:miter lim="800000"/>
            <a:headEnd/>
            <a:tailEnd/>
          </a:ln>
        </p:spPr>
      </p:pic>
      <p:sp>
        <p:nvSpPr>
          <p:cNvPr id="16410" name="TextBox 93"/>
          <p:cNvSpPr txBox="1">
            <a:spLocks noChangeArrowheads="1"/>
          </p:cNvSpPr>
          <p:nvPr/>
        </p:nvSpPr>
        <p:spPr bwMode="auto">
          <a:xfrm>
            <a:off x="2286000" y="1295400"/>
            <a:ext cx="1447800" cy="369888"/>
          </a:xfrm>
          <a:prstGeom prst="rect">
            <a:avLst/>
          </a:prstGeom>
          <a:noFill/>
          <a:ln w="9525">
            <a:noFill/>
            <a:miter lim="800000"/>
          </a:ln>
        </p:spPr>
        <p:txBody>
          <a:bodyPr>
            <a:spAutoFit/>
          </a:bodyPr>
          <a:lstStyle/>
          <a:p>
            <a:pPr eaLnBrk="1" hangingPunct="1"/>
            <a:r>
              <a:rPr lang="en-US" altLang="en-US">
                <a:solidFill>
                  <a:srgbClr val="00B0F0"/>
                </a:solidFill>
                <a:latin typeface="Calibri" panose="020F0502020204030204" pitchFamily="34" charset="0"/>
              </a:rPr>
              <a:t>Sông Thao</a:t>
            </a:r>
            <a:endParaRPr lang="en-US" altLang="en-US">
              <a:solidFill>
                <a:srgbClr val="00B0F0"/>
              </a:solidFill>
              <a:latin typeface="Calibri" panose="020F0502020204030204" pitchFamily="34" charset="0"/>
            </a:endParaRPr>
          </a:p>
        </p:txBody>
      </p:sp>
      <p:sp>
        <p:nvSpPr>
          <p:cNvPr id="98" name="Freeform 30"/>
          <p:cNvSpPr/>
          <p:nvPr/>
        </p:nvSpPr>
        <p:spPr bwMode="auto">
          <a:xfrm rot="1798899" flipV="1">
            <a:off x="2182813" y="431800"/>
            <a:ext cx="1828800" cy="381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ln>
        </p:spPr>
        <p:txBody>
          <a:bodyPr/>
          <a:lstStyle/>
          <a:p>
            <a:endParaRPr lang="en-US"/>
          </a:p>
        </p:txBody>
      </p:sp>
      <p:sp>
        <p:nvSpPr>
          <p:cNvPr id="103" name="Rectangle 102"/>
          <p:cNvSpPr/>
          <p:nvPr/>
        </p:nvSpPr>
        <p:spPr>
          <a:xfrm>
            <a:off x="4277132" y="25747"/>
            <a:ext cx="6390869" cy="442300"/>
          </a:xfrm>
          <a:prstGeom prst="rect">
            <a:avLst/>
          </a:prstGeom>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b="1" dirty="0">
                <a:solidFill>
                  <a:srgbClr val="FF0000"/>
                </a:solidFill>
                <a:latin typeface="Times New Roman" panose="02020603050405020304" pitchFamily="18" charset="0"/>
                <a:cs typeface="Times New Roman" panose="02020603050405020304" pitchFamily="18" charset="0"/>
              </a:rPr>
              <a:t>LƯỢC ĐỒ CUỘC KHÁNG CHIẾN CHỐNG QUÂN MÔNG </a:t>
            </a:r>
            <a:r>
              <a:rPr lang="en-US" sz="1400" b="1" dirty="0" smtClean="0">
                <a:solidFill>
                  <a:srgbClr val="FF0000"/>
                </a:solidFill>
                <a:latin typeface="Times New Roman" panose="02020603050405020304" pitchFamily="18" charset="0"/>
                <a:cs typeface="Times New Roman" panose="02020603050405020304" pitchFamily="18" charset="0"/>
              </a:rPr>
              <a:t>CỔ (</a:t>
            </a:r>
            <a:r>
              <a:rPr lang="en-US" sz="1400" b="1" dirty="0">
                <a:solidFill>
                  <a:srgbClr val="FF0000"/>
                </a:solidFill>
                <a:latin typeface="Times New Roman" panose="02020603050405020304" pitchFamily="18" charset="0"/>
                <a:cs typeface="Times New Roman" panose="02020603050405020304" pitchFamily="18" charset="0"/>
              </a:rPr>
              <a:t>1258</a:t>
            </a:r>
            <a:r>
              <a:rPr lang="en-US" sz="1400" dirty="0">
                <a:solidFill>
                  <a:srgbClr val="FF0000"/>
                </a:solidFill>
                <a:latin typeface="Times New Roman" panose="02020603050405020304" pitchFamily="18" charset="0"/>
                <a:cs typeface="Times New Roman" panose="02020603050405020304" pitchFamily="18" charset="0"/>
              </a:rPr>
              <a:t>)</a:t>
            </a:r>
            <a:endParaRPr lang="en-US" sz="1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9754"/>
                                        </p:tgtEl>
                                        <p:attrNameLst>
                                          <p:attrName>style.visibility</p:attrName>
                                        </p:attrNameLst>
                                      </p:cBhvr>
                                      <p:to>
                                        <p:strVal val="visible"/>
                                      </p:to>
                                    </p:set>
                                    <p:animEffect transition="in" filter="box(out)">
                                      <p:cBhvr>
                                        <p:cTn id="7" dur="500"/>
                                        <p:tgtEl>
                                          <p:spTgt spid="29754"/>
                                        </p:tgtEl>
                                      </p:cBhvr>
                                    </p:animEffect>
                                  </p:childTnLst>
                                </p:cTn>
                              </p:par>
                              <p:par>
                                <p:cTn id="8" presetID="0" presetClass="path" presetSubtype="0" repeatCount="indefinite" accel="50000" decel="50000" fill="hold" nodeType="withEffect">
                                  <p:stCondLst>
                                    <p:cond delay="0"/>
                                  </p:stCondLst>
                                  <p:childTnLst>
                                    <p:animMotion origin="layout" path="M -0.19167 0.00162 L -2.525 -0.00948 " pathEditMode="relative" rAng="0" ptsTypes="AA">
                                      <p:cBhvr>
                                        <p:cTn id="9" dur="20000" fill="hold"/>
                                        <p:tgtEl>
                                          <p:spTgt spid="6"/>
                                        </p:tgtEl>
                                        <p:attrNameLst>
                                          <p:attrName>ppt_x</p:attrName>
                                          <p:attrName>ppt_y</p:attrName>
                                        </p:attrNameLst>
                                      </p:cBhvr>
                                      <p:rCtr x="-1167" y="-6"/>
                                    </p:animMotion>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3.46945E-18 -4.44444E-6 C 0.02274 0.02593 0.04549 0.05186 0.07083 0.07778 C 0.09618 0.10371 0.12361 0.13195 0.15208 0.15556 C 0.18056 0.17917 0.22118 0.20741 0.24167 0.21945 C 0.26215 0.23149 0.26858 0.22963 0.275 0.22778 " pathEditMode="relative" rAng="0" ptsTypes="aaaaA">
                                      <p:cBhvr>
                                        <p:cTn id="13" dur="5000" fill="hold"/>
                                        <p:tgtEl>
                                          <p:spTgt spid="10"/>
                                        </p:tgtEl>
                                        <p:attrNameLst>
                                          <p:attrName>ppt_x</p:attrName>
                                          <p:attrName>ppt_y</p:attrName>
                                        </p:attrNameLst>
                                      </p:cBhvr>
                                      <p:rCtr x="138" y="116"/>
                                    </p:animMotion>
                                  </p:childTnLst>
                                </p:cTn>
                              </p:par>
                              <p:par>
                                <p:cTn id="14" presetID="22" presetClass="entr" presetSubtype="8" fill="hold" grpId="0" nodeType="withEffect">
                                  <p:stCondLst>
                                    <p:cond delay="0"/>
                                  </p:stCondLst>
                                  <p:childTnLst>
                                    <p:set>
                                      <p:cBhvr>
                                        <p:cTn id="15" dur="1" fill="hold">
                                          <p:stCondLst>
                                            <p:cond delay="0"/>
                                          </p:stCondLst>
                                        </p:cTn>
                                        <p:tgtEl>
                                          <p:spTgt spid="29726"/>
                                        </p:tgtEl>
                                        <p:attrNameLst>
                                          <p:attrName>style.visibility</p:attrName>
                                        </p:attrNameLst>
                                      </p:cBhvr>
                                      <p:to>
                                        <p:strVal val="visible"/>
                                      </p:to>
                                    </p:set>
                                    <p:animEffect transition="in" filter="wipe(left)">
                                      <p:cBhvr>
                                        <p:cTn id="16" dur="3000"/>
                                        <p:tgtEl>
                                          <p:spTgt spid="29726"/>
                                        </p:tgtEl>
                                      </p:cBhvr>
                                    </p:animEffect>
                                  </p:childTnLst>
                                </p:cTn>
                              </p:par>
                            </p:childTnLst>
                          </p:cTn>
                        </p:par>
                        <p:par>
                          <p:cTn id="17" fill="hold">
                            <p:stCondLst>
                              <p:cond delay="5000"/>
                            </p:stCondLst>
                            <p:childTnLst>
                              <p:par>
                                <p:cTn id="18" presetID="22" presetClass="entr" presetSubtype="8" fill="hold" grpId="0" nodeType="afterEffect">
                                  <p:stCondLst>
                                    <p:cond delay="0"/>
                                  </p:stCondLst>
                                  <p:childTnLst>
                                    <p:set>
                                      <p:cBhvr>
                                        <p:cTn id="19" dur="1" fill="hold">
                                          <p:stCondLst>
                                            <p:cond delay="0"/>
                                          </p:stCondLst>
                                        </p:cTn>
                                        <p:tgtEl>
                                          <p:spTgt spid="29727"/>
                                        </p:tgtEl>
                                        <p:attrNameLst>
                                          <p:attrName>style.visibility</p:attrName>
                                        </p:attrNameLst>
                                      </p:cBhvr>
                                      <p:to>
                                        <p:strVal val="visible"/>
                                      </p:to>
                                    </p:set>
                                    <p:animEffect transition="in" filter="wipe(left)">
                                      <p:cBhvr>
                                        <p:cTn id="20" dur="1000"/>
                                        <p:tgtEl>
                                          <p:spTgt spid="29727"/>
                                        </p:tgtEl>
                                      </p:cBhvr>
                                    </p:animEffect>
                                  </p:childTnLst>
                                </p:cTn>
                              </p:par>
                              <p:par>
                                <p:cTn id="21" presetID="0" presetClass="path" presetSubtype="0" accel="50000" decel="50000" fill="hold" nodeType="withEffect">
                                  <p:stCondLst>
                                    <p:cond delay="0"/>
                                  </p:stCondLst>
                                  <p:childTnLst>
                                    <p:animMotion origin="layout" path="M 0.275 0.22778 C 0.30278 0.24931 0.3309 0.2706 0.36805 0.29282 C 0.40538 0.31458 0.45121 0.33588 0.49722 0.35718 " pathEditMode="relative" rAng="1249500" ptsTypes="aaA">
                                      <p:cBhvr>
                                        <p:cTn id="22" dur="5000" fill="hold"/>
                                        <p:tgtEl>
                                          <p:spTgt spid="10"/>
                                        </p:tgtEl>
                                        <p:attrNameLst>
                                          <p:attrName>ppt_x</p:attrName>
                                          <p:attrName>ppt_y</p:attrName>
                                        </p:attrNameLst>
                                      </p:cBhvr>
                                      <p:rCtr x="111" y="66"/>
                                    </p:animMotion>
                                  </p:childTnLst>
                                </p:cTn>
                              </p:par>
                            </p:childTnLst>
                          </p:cTn>
                        </p:par>
                        <p:par>
                          <p:cTn id="23" fill="hold">
                            <p:stCondLst>
                              <p:cond delay="6000"/>
                            </p:stCondLst>
                            <p:childTnLst>
                              <p:par>
                                <p:cTn id="24" presetID="16" presetClass="emph" presetSubtype="0" repeatCount="5000" fill="hold" grpId="0" nodeType="afterEffect">
                                  <p:stCondLst>
                                    <p:cond delay="0"/>
                                  </p:stCondLst>
                                  <p:iterate type="lt">
                                    <p:tmPct val="4000"/>
                                  </p:iterate>
                                  <p:childTnLst>
                                    <p:set>
                                      <p:cBhvr override="childStyle">
                                        <p:cTn id="25" dur="500" fill="hold"/>
                                        <p:tgtEl>
                                          <p:spTgt spid="29720"/>
                                        </p:tgtEl>
                                        <p:attrNameLst>
                                          <p:attrName>style.color</p:attrName>
                                        </p:attrNameLst>
                                      </p:cBhvr>
                                      <p:to>
                                        <p:clrVal>
                                          <a:srgbClr val="FF00FF"/>
                                        </p:clrVal>
                                      </p:to>
                                    </p:set>
                                    <p:set>
                                      <p:cBhvr>
                                        <p:cTn id="26" dur="500" fill="hold"/>
                                        <p:tgtEl>
                                          <p:spTgt spid="29720"/>
                                        </p:tgtEl>
                                        <p:attrNameLst>
                                          <p:attrName>fillcolor</p:attrName>
                                        </p:attrNameLst>
                                      </p:cBhvr>
                                      <p:to>
                                        <p:clrVal>
                                          <a:srgbClr val="FF00FF"/>
                                        </p:clrVal>
                                      </p:to>
                                    </p:set>
                                    <p:set>
                                      <p:cBhvr>
                                        <p:cTn id="27" dur="500" fill="hold"/>
                                        <p:tgtEl>
                                          <p:spTgt spid="29720"/>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29728"/>
                                        </p:tgtEl>
                                        <p:attrNameLst>
                                          <p:attrName>style.visibility</p:attrName>
                                        </p:attrNameLst>
                                      </p:cBhvr>
                                      <p:to>
                                        <p:strVal val="visible"/>
                                      </p:to>
                                    </p:set>
                                    <p:animEffect transition="in" filter="strips(downRight)">
                                      <p:cBhvr>
                                        <p:cTn id="32" dur="1000"/>
                                        <p:tgtEl>
                                          <p:spTgt spid="29728"/>
                                        </p:tgtEl>
                                      </p:cBhvr>
                                    </p:animEffect>
                                  </p:childTnLst>
                                </p:cTn>
                              </p:par>
                              <p:par>
                                <p:cTn id="33" presetID="0" presetClass="path" presetSubtype="0" accel="50000" decel="50000" fill="hold" nodeType="withEffect">
                                  <p:stCondLst>
                                    <p:cond delay="0"/>
                                  </p:stCondLst>
                                  <p:childTnLst>
                                    <p:animMotion origin="layout" path="M 0.49722 0.35718 C 0.52014 0.33727 0.54236 0.31806 0.56597 0.32246 C 0.5908 0.32315 0.62951 0.34954 0.6467 0.36181 C 0.66371 0.375 0.66475 0.38982 0.66875 0.39815 " pathEditMode="relative" rAng="1166400" ptsTypes="aaaA">
                                      <p:cBhvr>
                                        <p:cTn id="34" dur="5000" fill="hold"/>
                                        <p:tgtEl>
                                          <p:spTgt spid="10"/>
                                        </p:tgtEl>
                                        <p:attrNameLst>
                                          <p:attrName>ppt_x</p:attrName>
                                          <p:attrName>ppt_y</p:attrName>
                                        </p:attrNameLst>
                                      </p:cBhvr>
                                      <p:rCtr x="90" y="3"/>
                                    </p:animMotion>
                                  </p:childTnLst>
                                </p:cTn>
                              </p:par>
                            </p:childTnLst>
                          </p:cTn>
                        </p:par>
                        <p:par>
                          <p:cTn id="35" fill="hold">
                            <p:stCondLst>
                              <p:cond delay="1000"/>
                            </p:stCondLst>
                            <p:childTnLst>
                              <p:par>
                                <p:cTn id="36" presetID="16" presetClass="emph" presetSubtype="0" repeatCount="5000" fill="hold" grpId="0" nodeType="afterEffect">
                                  <p:stCondLst>
                                    <p:cond delay="0"/>
                                  </p:stCondLst>
                                  <p:iterate type="lt">
                                    <p:tmPct val="4000"/>
                                  </p:iterate>
                                  <p:childTnLst>
                                    <p:set>
                                      <p:cBhvr override="childStyle">
                                        <p:cTn id="37" dur="500" fill="hold"/>
                                        <p:tgtEl>
                                          <p:spTgt spid="29719"/>
                                        </p:tgtEl>
                                        <p:attrNameLst>
                                          <p:attrName>style.color</p:attrName>
                                        </p:attrNameLst>
                                      </p:cBhvr>
                                      <p:to>
                                        <p:clrVal>
                                          <a:srgbClr val="FF00FF"/>
                                        </p:clrVal>
                                      </p:to>
                                    </p:set>
                                    <p:set>
                                      <p:cBhvr>
                                        <p:cTn id="38" dur="500" fill="hold"/>
                                        <p:tgtEl>
                                          <p:spTgt spid="29719"/>
                                        </p:tgtEl>
                                        <p:attrNameLst>
                                          <p:attrName>fillcolor</p:attrName>
                                        </p:attrNameLst>
                                      </p:cBhvr>
                                      <p:to>
                                        <p:clrVal>
                                          <a:srgbClr val="FF00FF"/>
                                        </p:clrVal>
                                      </p:to>
                                    </p:set>
                                    <p:set>
                                      <p:cBhvr>
                                        <p:cTn id="39" dur="500" fill="hold"/>
                                        <p:tgtEl>
                                          <p:spTgt spid="29719"/>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4" presetClass="entr" presetSubtype="32" repeatCount="10000" fill="hold" grpId="0" nodeType="clickEffect">
                                  <p:stCondLst>
                                    <p:cond delay="0"/>
                                  </p:stCondLst>
                                  <p:childTnLst>
                                    <p:set>
                                      <p:cBhvr>
                                        <p:cTn id="43" dur="1" fill="hold">
                                          <p:stCondLst>
                                            <p:cond delay="0"/>
                                          </p:stCondLst>
                                        </p:cTn>
                                        <p:tgtEl>
                                          <p:spTgt spid="29753"/>
                                        </p:tgtEl>
                                        <p:attrNameLst>
                                          <p:attrName>style.visibility</p:attrName>
                                        </p:attrNameLst>
                                      </p:cBhvr>
                                      <p:to>
                                        <p:strVal val="visible"/>
                                      </p:to>
                                    </p:set>
                                    <p:animEffect transition="in" filter="box(out)">
                                      <p:cBhvr>
                                        <p:cTn id="44" dur="500"/>
                                        <p:tgtEl>
                                          <p:spTgt spid="2975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2000"/>
                                        <p:tgtEl>
                                          <p:spTgt spid="3"/>
                                        </p:tgtEl>
                                      </p:cBhvr>
                                    </p:animEffect>
                                  </p:childTnLst>
                                </p:cTn>
                              </p:par>
                            </p:childTnLst>
                          </p:cTn>
                        </p:par>
                        <p:par>
                          <p:cTn id="50" fill="hold">
                            <p:stCondLst>
                              <p:cond delay="2000"/>
                            </p:stCondLst>
                            <p:childTnLst>
                              <p:par>
                                <p:cTn id="51" presetID="4" presetClass="entr" presetSubtype="32" fill="hold" grpId="0" nodeType="afterEffect">
                                  <p:stCondLst>
                                    <p:cond delay="0"/>
                                  </p:stCondLst>
                                  <p:childTnLst>
                                    <p:set>
                                      <p:cBhvr>
                                        <p:cTn id="52" dur="1" fill="hold">
                                          <p:stCondLst>
                                            <p:cond delay="0"/>
                                          </p:stCondLst>
                                        </p:cTn>
                                        <p:tgtEl>
                                          <p:spTgt spid="29752"/>
                                        </p:tgtEl>
                                        <p:attrNameLst>
                                          <p:attrName>style.visibility</p:attrName>
                                        </p:attrNameLst>
                                      </p:cBhvr>
                                      <p:to>
                                        <p:strVal val="visible"/>
                                      </p:to>
                                    </p:set>
                                    <p:animEffect transition="in" filter="box(out)">
                                      <p:cBhvr>
                                        <p:cTn id="53" dur="500"/>
                                        <p:tgtEl>
                                          <p:spTgt spid="29752"/>
                                        </p:tgtEl>
                                      </p:cBhvr>
                                    </p:animEffect>
                                  </p:childTnLst>
                                </p:cTn>
                              </p:par>
                            </p:childTnLst>
                          </p:cTn>
                        </p:par>
                        <p:par>
                          <p:cTn id="54" fill="hold">
                            <p:stCondLst>
                              <p:cond delay="2500"/>
                            </p:stCondLst>
                            <p:childTnLst>
                              <p:par>
                                <p:cTn id="55" presetID="16" presetClass="emph" presetSubtype="0" repeatCount="5000" fill="hold" grpId="0" nodeType="afterEffect">
                                  <p:stCondLst>
                                    <p:cond delay="0"/>
                                  </p:stCondLst>
                                  <p:iterate type="lt">
                                    <p:tmPct val="4000"/>
                                  </p:iterate>
                                  <p:childTnLst>
                                    <p:set>
                                      <p:cBhvr override="childStyle">
                                        <p:cTn id="56" dur="500" fill="hold"/>
                                        <p:tgtEl>
                                          <p:spTgt spid="29722"/>
                                        </p:tgtEl>
                                        <p:attrNameLst>
                                          <p:attrName>style.color</p:attrName>
                                        </p:attrNameLst>
                                      </p:cBhvr>
                                      <p:to>
                                        <p:clrVal>
                                          <a:srgbClr val="FF00FF"/>
                                        </p:clrVal>
                                      </p:to>
                                    </p:set>
                                    <p:set>
                                      <p:cBhvr>
                                        <p:cTn id="57" dur="500" fill="hold"/>
                                        <p:tgtEl>
                                          <p:spTgt spid="29722"/>
                                        </p:tgtEl>
                                        <p:attrNameLst>
                                          <p:attrName>fillcolor</p:attrName>
                                        </p:attrNameLst>
                                      </p:cBhvr>
                                      <p:to>
                                        <p:clrVal>
                                          <a:srgbClr val="FF00FF"/>
                                        </p:clrVal>
                                      </p:to>
                                    </p:set>
                                    <p:set>
                                      <p:cBhvr>
                                        <p:cTn id="58" dur="500" fill="hold"/>
                                        <p:tgtEl>
                                          <p:spTgt spid="29722"/>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9755"/>
                                        </p:tgtEl>
                                        <p:attrNameLst>
                                          <p:attrName>style.visibility</p:attrName>
                                        </p:attrNameLst>
                                      </p:cBhvr>
                                      <p:to>
                                        <p:strVal val="visible"/>
                                      </p:to>
                                    </p:set>
                                    <p:animEffect transition="in" filter="wipe(left)">
                                      <p:cBhvr>
                                        <p:cTn id="63" dur="1000"/>
                                        <p:tgtEl>
                                          <p:spTgt spid="29755"/>
                                        </p:tgtEl>
                                      </p:cBhvr>
                                    </p:animEffect>
                                  </p:childTnLst>
                                </p:cTn>
                              </p:par>
                              <p:par>
                                <p:cTn id="64" presetID="0" presetClass="path" presetSubtype="0" accel="50000" decel="50000" fill="hold" nodeType="withEffect">
                                  <p:stCondLst>
                                    <p:cond delay="0"/>
                                  </p:stCondLst>
                                  <p:childTnLst>
                                    <p:animMotion origin="layout" path="M 0.70503 0.33936 C 0.74618 0.33056 0.78784 0.32176 0.8151 0.32431 C 0.84236 0.32709 0.85798 0.34561 0.86909 0.35417 C 0.88038 0.36274 0.88125 0.36945 0.88229 0.37593 " pathEditMode="relative" rAng="530340" ptsTypes="aaaA">
                                      <p:cBhvr>
                                        <p:cTn id="65" dur="5000" fill="hold"/>
                                        <p:tgtEl>
                                          <p:spTgt spid="10"/>
                                        </p:tgtEl>
                                        <p:attrNameLst>
                                          <p:attrName>ppt_x</p:attrName>
                                          <p:attrName>ppt_y</p:attrName>
                                        </p:attrNameLst>
                                      </p:cBhvr>
                                      <p:rCtr x="91" y="-2"/>
                                    </p:animMotion>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29729"/>
                                        </p:tgtEl>
                                        <p:attrNameLst>
                                          <p:attrName>style.visibility</p:attrName>
                                        </p:attrNameLst>
                                      </p:cBhvr>
                                      <p:to>
                                        <p:strVal val="visible"/>
                                      </p:to>
                                    </p:set>
                                    <p:animEffect transition="in" filter="wipe(left)">
                                      <p:cBhvr>
                                        <p:cTn id="69" dur="1000"/>
                                        <p:tgtEl>
                                          <p:spTgt spid="29729"/>
                                        </p:tgtEl>
                                      </p:cBhvr>
                                    </p:animEffect>
                                  </p:childTnLst>
                                </p:cTn>
                              </p:par>
                              <p:par>
                                <p:cTn id="70" presetID="0" presetClass="path" presetSubtype="0" accel="50000" decel="50000" fill="hold" nodeType="withEffect">
                                  <p:stCondLst>
                                    <p:cond delay="0"/>
                                  </p:stCondLst>
                                  <p:childTnLst>
                                    <p:animMotion origin="layout" path="M 0.88229 0.37593 C 0.89688 0.37986 0.91094 0.3838 0.92552 0.39815 C 0.94011 0.41227 0.96163 0.44306 0.96997 0.46088 C 0.97813 0.4787 0.97639 0.4919 0.975 0.50532 " pathEditMode="relative" rAng="813360" ptsTypes="aaaA">
                                      <p:cBhvr>
                                        <p:cTn id="71" dur="5000" fill="hold"/>
                                        <p:tgtEl>
                                          <p:spTgt spid="10"/>
                                        </p:tgtEl>
                                        <p:attrNameLst>
                                          <p:attrName>ppt_x</p:attrName>
                                          <p:attrName>ppt_y</p:attrName>
                                        </p:attrNameLst>
                                      </p:cBhvr>
                                      <p:rCtr x="46" y="64"/>
                                    </p:animMotion>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par>
                          <p:cTn id="72" fill="hold">
                            <p:stCondLst>
                              <p:cond delay="2000"/>
                            </p:stCondLst>
                            <p:childTnLst>
                              <p:par>
                                <p:cTn id="73" presetID="16" presetClass="emph" presetSubtype="0" repeatCount="5000" fill="hold" grpId="1" nodeType="afterEffect">
                                  <p:stCondLst>
                                    <p:cond delay="0"/>
                                  </p:stCondLst>
                                  <p:iterate type="lt">
                                    <p:tmPct val="4000"/>
                                  </p:iterate>
                                  <p:childTnLst>
                                    <p:set>
                                      <p:cBhvr override="childStyle">
                                        <p:cTn id="74" dur="500" fill="hold"/>
                                        <p:tgtEl>
                                          <p:spTgt spid="29722"/>
                                        </p:tgtEl>
                                        <p:attrNameLst>
                                          <p:attrName>style.color</p:attrName>
                                        </p:attrNameLst>
                                      </p:cBhvr>
                                      <p:to>
                                        <p:clrVal>
                                          <a:srgbClr val="0000FF"/>
                                        </p:clrVal>
                                      </p:to>
                                    </p:set>
                                    <p:set>
                                      <p:cBhvr>
                                        <p:cTn id="75" dur="500" fill="hold"/>
                                        <p:tgtEl>
                                          <p:spTgt spid="29722"/>
                                        </p:tgtEl>
                                        <p:attrNameLst>
                                          <p:attrName>fillcolor</p:attrName>
                                        </p:attrNameLst>
                                      </p:cBhvr>
                                      <p:to>
                                        <p:clrVal>
                                          <a:srgbClr val="0000FF"/>
                                        </p:clrVal>
                                      </p:to>
                                    </p:set>
                                    <p:set>
                                      <p:cBhvr>
                                        <p:cTn id="76" dur="500" fill="hold"/>
                                        <p:tgtEl>
                                          <p:spTgt spid="29722"/>
                                        </p:tgtEl>
                                        <p:attrNameLst>
                                          <p:attrName>fill.type</p:attrName>
                                        </p:attrNameLst>
                                      </p:cBhvr>
                                      <p:to>
                                        <p:strVal val="solid"/>
                                      </p:to>
                                    </p:set>
                                  </p:childTnLst>
                                </p:cTn>
                              </p:par>
                              <p:par>
                                <p:cTn id="77" presetID="22" presetClass="entr" presetSubtype="1"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wipe(up)">
                                      <p:cBhvr>
                                        <p:cTn id="79" dur="2000"/>
                                        <p:tgtEl>
                                          <p:spTgt spid="4"/>
                                        </p:tgtEl>
                                      </p:cBhvr>
                                    </p:animEffect>
                                  </p:childTnLst>
                                </p:cTn>
                              </p:par>
                              <p:par>
                                <p:cTn id="80" presetID="4" presetClass="entr" presetSubtype="32" fill="hold" nodeType="with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box(out)">
                                      <p:cBhvr>
                                        <p:cTn id="82" dur="500"/>
                                        <p:tgtEl>
                                          <p:spTgt spid="11"/>
                                        </p:tgtEl>
                                      </p:cBhvr>
                                    </p:animEffect>
                                  </p:childTnLst>
                                </p:cTn>
                              </p:par>
                            </p:childTnLst>
                          </p:cTn>
                        </p:par>
                        <p:par>
                          <p:cTn id="83" fill="hold">
                            <p:stCondLst>
                              <p:cond delay="13000"/>
                            </p:stCondLst>
                            <p:childTnLst>
                              <p:par>
                                <p:cTn id="84" presetID="16" presetClass="emph" presetSubtype="0" repeatCount="5000" fill="hold" grpId="0" nodeType="afterEffect">
                                  <p:stCondLst>
                                    <p:cond delay="0"/>
                                  </p:stCondLst>
                                  <p:iterate type="lt">
                                    <p:tmPct val="4000"/>
                                  </p:iterate>
                                  <p:childTnLst>
                                    <p:set>
                                      <p:cBhvr override="childStyle">
                                        <p:cTn id="85" dur="500" fill="hold"/>
                                        <p:tgtEl>
                                          <p:spTgt spid="29725"/>
                                        </p:tgtEl>
                                        <p:attrNameLst>
                                          <p:attrName>style.color</p:attrName>
                                        </p:attrNameLst>
                                      </p:cBhvr>
                                      <p:to>
                                        <p:clrVal>
                                          <a:srgbClr val="FF0000"/>
                                        </p:clrVal>
                                      </p:to>
                                    </p:set>
                                    <p:set>
                                      <p:cBhvr>
                                        <p:cTn id="86" dur="500" fill="hold"/>
                                        <p:tgtEl>
                                          <p:spTgt spid="29725"/>
                                        </p:tgtEl>
                                        <p:attrNameLst>
                                          <p:attrName>fillcolor</p:attrName>
                                        </p:attrNameLst>
                                      </p:cBhvr>
                                      <p:to>
                                        <p:clrVal>
                                          <a:srgbClr val="FF0000"/>
                                        </p:clrVal>
                                      </p:to>
                                    </p:set>
                                    <p:set>
                                      <p:cBhvr>
                                        <p:cTn id="87" dur="500" fill="hold"/>
                                        <p:tgtEl>
                                          <p:spTgt spid="29725"/>
                                        </p:tgtEl>
                                        <p:attrNameLst>
                                          <p:attrName>fill.type</p:attrName>
                                        </p:attrNameLst>
                                      </p:cBhvr>
                                      <p:to>
                                        <p:strVal val="solid"/>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wipe(up)">
                                      <p:cBhvr>
                                        <p:cTn id="92" dur="2000"/>
                                        <p:tgtEl>
                                          <p:spTgt spid="5"/>
                                        </p:tgtEl>
                                      </p:cBhvr>
                                    </p:animEffect>
                                  </p:childTnLst>
                                </p:cTn>
                              </p:par>
                            </p:childTnLst>
                          </p:cTn>
                        </p:par>
                        <p:par>
                          <p:cTn id="93" fill="hold">
                            <p:stCondLst>
                              <p:cond delay="2000"/>
                            </p:stCondLst>
                            <p:childTnLst>
                              <p:par>
                                <p:cTn id="94" presetID="4" presetClass="entr" presetSubtype="32" fill="hold" nodeType="afterEffect">
                                  <p:stCondLst>
                                    <p:cond delay="0"/>
                                  </p:stCondLst>
                                  <p:childTnLst>
                                    <p:set>
                                      <p:cBhvr>
                                        <p:cTn id="95" dur="1" fill="hold">
                                          <p:stCondLst>
                                            <p:cond delay="0"/>
                                          </p:stCondLst>
                                        </p:cTn>
                                        <p:tgtEl>
                                          <p:spTgt spid="29789"/>
                                        </p:tgtEl>
                                        <p:attrNameLst>
                                          <p:attrName>style.visibility</p:attrName>
                                        </p:attrNameLst>
                                      </p:cBhvr>
                                      <p:to>
                                        <p:strVal val="visible"/>
                                      </p:to>
                                    </p:set>
                                    <p:animEffect transition="in" filter="box(out)">
                                      <p:cBhvr>
                                        <p:cTn id="96" dur="500"/>
                                        <p:tgtEl>
                                          <p:spTgt spid="29789"/>
                                        </p:tgtEl>
                                      </p:cBhvr>
                                    </p:animEffect>
                                  </p:childTnLst>
                                </p:cTn>
                              </p:par>
                            </p:childTnLst>
                          </p:cTn>
                        </p:par>
                      </p:childTnLst>
                    </p:cTn>
                  </p:par>
                  <p:par>
                    <p:cTn id="97" fill="hold">
                      <p:stCondLst>
                        <p:cond delay="indefinite"/>
                      </p:stCondLst>
                      <p:childTnLst>
                        <p:par>
                          <p:cTn id="98" fill="hold">
                            <p:stCondLst>
                              <p:cond delay="0"/>
                            </p:stCondLst>
                            <p:childTnLst>
                              <p:par>
                                <p:cTn id="99" presetID="0" presetClass="path" presetSubtype="0" accel="50000" decel="50000" fill="hold" nodeType="clickEffect">
                                  <p:stCondLst>
                                    <p:cond delay="0"/>
                                  </p:stCondLst>
                                  <p:childTnLst>
                                    <p:animMotion origin="layout" path="M -0.02986 0.01435 C -0.03143 0.04213 -0.03299 0.07014 -0.05226 0.09977 C -0.07153 0.1294 -0.10868 0.16065 -0.14584 0.19213 " pathEditMode="fixed" rAng="0" ptsTypes="aaA">
                                      <p:cBhvr>
                                        <p:cTn id="100" dur="5000" fill="hold"/>
                                        <p:tgtEl>
                                          <p:spTgt spid="11"/>
                                        </p:tgtEl>
                                        <p:attrNameLst>
                                          <p:attrName>ppt_x</p:attrName>
                                          <p:attrName>ppt_y</p:attrName>
                                        </p:attrNameLst>
                                      </p:cBhvr>
                                      <p:rCtr x="-58" y="89"/>
                                    </p:animMotion>
                                  </p:childTnLst>
                                </p:cTn>
                              </p:par>
                              <p:par>
                                <p:cTn id="101" presetID="22" presetClass="entr" presetSubtype="1" fill="hold" grpId="0" nodeType="withEffect">
                                  <p:stCondLst>
                                    <p:cond delay="0"/>
                                  </p:stCondLst>
                                  <p:childTnLst>
                                    <p:set>
                                      <p:cBhvr>
                                        <p:cTn id="102" dur="1" fill="hold">
                                          <p:stCondLst>
                                            <p:cond delay="0"/>
                                          </p:stCondLst>
                                        </p:cTn>
                                        <p:tgtEl>
                                          <p:spTgt spid="29730"/>
                                        </p:tgtEl>
                                        <p:attrNameLst>
                                          <p:attrName>style.visibility</p:attrName>
                                        </p:attrNameLst>
                                      </p:cBhvr>
                                      <p:to>
                                        <p:strVal val="visible"/>
                                      </p:to>
                                    </p:set>
                                    <p:animEffect transition="in" filter="wipe(up)">
                                      <p:cBhvr>
                                        <p:cTn id="103" dur="500"/>
                                        <p:tgtEl>
                                          <p:spTgt spid="29730"/>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98"/>
                                        </p:tgtEl>
                                        <p:attrNameLst>
                                          <p:attrName>style.visibility</p:attrName>
                                        </p:attrNameLst>
                                      </p:cBhvr>
                                      <p:to>
                                        <p:strVal val="visible"/>
                                      </p:to>
                                    </p:set>
                                    <p:animEffect transition="in" filter="wipe(left)">
                                      <p:cBhvr>
                                        <p:cTn id="106" dur="3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9" grpId="0"/>
      <p:bldP spid="29720" grpId="0"/>
      <p:bldP spid="29722" grpId="0"/>
      <p:bldP spid="29722" grpId="1"/>
      <p:bldP spid="29725" grpId="0"/>
      <p:bldP spid="29726" grpId="0" animBg="1"/>
      <p:bldP spid="29727" grpId="0" animBg="1"/>
      <p:bldP spid="29728" grpId="0" animBg="1"/>
      <p:bldP spid="29729" grpId="0" animBg="1"/>
      <p:bldP spid="29730" grpId="0" animBg="1"/>
      <p:bldP spid="29752" grpId="0" animBg="1"/>
      <p:bldP spid="29753" grpId="0" animBg="1"/>
      <p:bldP spid="29754" grpId="0" animBg="1"/>
      <p:bldP spid="29755" grpId="0" animBg="1"/>
      <p:bldP spid="9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bwMode="auto">
          <a:xfrm>
            <a:off x="1" y="23067"/>
            <a:ext cx="13290434" cy="6896100"/>
            <a:chOff x="0" y="0"/>
            <a:chExt cx="6299" cy="4344"/>
          </a:xfrm>
        </p:grpSpPr>
        <p:sp>
          <p:nvSpPr>
            <p:cNvPr id="18550" name="Rectangle 3"/>
            <p:cNvSpPr>
              <a:spLocks noChangeArrowheads="1"/>
            </p:cNvSpPr>
            <p:nvPr/>
          </p:nvSpPr>
          <p:spPr bwMode="auto">
            <a:xfrm>
              <a:off x="0" y="0"/>
              <a:ext cx="5760" cy="4320"/>
            </a:xfrm>
            <a:prstGeom prst="rect">
              <a:avLst/>
            </a:prstGeom>
            <a:gradFill rotWithShape="1">
              <a:gsLst>
                <a:gs pos="0">
                  <a:srgbClr val="76762F"/>
                </a:gs>
                <a:gs pos="100000">
                  <a:srgbClr val="FFFF66"/>
                </a:gs>
              </a:gsLst>
              <a:lin ang="18900000" scaled="1"/>
            </a:gradFill>
            <a:ln w="9525">
              <a:solidFill>
                <a:schemeClr val="tx1"/>
              </a:solidFill>
              <a:miter lim="800000"/>
            </a:ln>
          </p:spPr>
          <p:txBody>
            <a:bodyPr wrap="none" anchor="ctr"/>
            <a:lstStyle/>
            <a:p>
              <a:pPr eaLnBrk="1" hangingPunct="1"/>
              <a:endParaRPr lang="en-US" altLang="en-US">
                <a:latin typeface="Calibri" panose="020F0502020204030204" pitchFamily="34" charset="0"/>
              </a:endParaRPr>
            </a:p>
          </p:txBody>
        </p:sp>
        <p:sp>
          <p:nvSpPr>
            <p:cNvPr id="18551" name="Freeform 4"/>
            <p:cNvSpPr/>
            <p:nvPr/>
          </p:nvSpPr>
          <p:spPr bwMode="auto">
            <a:xfrm>
              <a:off x="184" y="40"/>
              <a:ext cx="3968" cy="2136"/>
            </a:xfrm>
            <a:custGeom>
              <a:avLst/>
              <a:gdLst>
                <a:gd name="T0" fmla="*/ 248 w 3968"/>
                <a:gd name="T1" fmla="*/ 56 h 2136"/>
                <a:gd name="T2" fmla="*/ 344 w 3968"/>
                <a:gd name="T3" fmla="*/ 248 h 2136"/>
                <a:gd name="T4" fmla="*/ 584 w 3968"/>
                <a:gd name="T5" fmla="*/ 392 h 2136"/>
                <a:gd name="T6" fmla="*/ 776 w 3968"/>
                <a:gd name="T7" fmla="*/ 536 h 2136"/>
                <a:gd name="T8" fmla="*/ 872 w 3968"/>
                <a:gd name="T9" fmla="*/ 680 h 2136"/>
                <a:gd name="T10" fmla="*/ 1016 w 3968"/>
                <a:gd name="T11" fmla="*/ 920 h 2136"/>
                <a:gd name="T12" fmla="*/ 1064 w 3968"/>
                <a:gd name="T13" fmla="*/ 1112 h 2136"/>
                <a:gd name="T14" fmla="*/ 1208 w 3968"/>
                <a:gd name="T15" fmla="*/ 1112 h 2136"/>
                <a:gd name="T16" fmla="*/ 1208 w 3968"/>
                <a:gd name="T17" fmla="*/ 920 h 2136"/>
                <a:gd name="T18" fmla="*/ 1256 w 3968"/>
                <a:gd name="T19" fmla="*/ 776 h 2136"/>
                <a:gd name="T20" fmla="*/ 1352 w 3968"/>
                <a:gd name="T21" fmla="*/ 824 h 2136"/>
                <a:gd name="T22" fmla="*/ 1496 w 3968"/>
                <a:gd name="T23" fmla="*/ 1016 h 2136"/>
                <a:gd name="T24" fmla="*/ 1592 w 3968"/>
                <a:gd name="T25" fmla="*/ 1160 h 2136"/>
                <a:gd name="T26" fmla="*/ 1448 w 3968"/>
                <a:gd name="T27" fmla="*/ 1304 h 2136"/>
                <a:gd name="T28" fmla="*/ 1736 w 3968"/>
                <a:gd name="T29" fmla="*/ 1496 h 2136"/>
                <a:gd name="T30" fmla="*/ 1928 w 3968"/>
                <a:gd name="T31" fmla="*/ 1496 h 2136"/>
                <a:gd name="T32" fmla="*/ 1976 w 3968"/>
                <a:gd name="T33" fmla="*/ 1256 h 2136"/>
                <a:gd name="T34" fmla="*/ 2216 w 3968"/>
                <a:gd name="T35" fmla="*/ 1208 h 2136"/>
                <a:gd name="T36" fmla="*/ 2456 w 3968"/>
                <a:gd name="T37" fmla="*/ 1352 h 2136"/>
                <a:gd name="T38" fmla="*/ 2408 w 3968"/>
                <a:gd name="T39" fmla="*/ 1592 h 2136"/>
                <a:gd name="T40" fmla="*/ 2648 w 3968"/>
                <a:gd name="T41" fmla="*/ 1880 h 2136"/>
                <a:gd name="T42" fmla="*/ 3032 w 3968"/>
                <a:gd name="T43" fmla="*/ 1976 h 2136"/>
                <a:gd name="T44" fmla="*/ 3416 w 3968"/>
                <a:gd name="T45" fmla="*/ 1976 h 2136"/>
                <a:gd name="T46" fmla="*/ 3752 w 3968"/>
                <a:gd name="T47" fmla="*/ 2024 h 2136"/>
                <a:gd name="T48" fmla="*/ 3896 w 3968"/>
                <a:gd name="T49" fmla="*/ 2120 h 2136"/>
                <a:gd name="T50" fmla="*/ 3560 w 3968"/>
                <a:gd name="T51" fmla="*/ 1928 h 2136"/>
                <a:gd name="T52" fmla="*/ 3080 w 3968"/>
                <a:gd name="T53" fmla="*/ 1976 h 2136"/>
                <a:gd name="T54" fmla="*/ 2600 w 3968"/>
                <a:gd name="T55" fmla="*/ 1880 h 2136"/>
                <a:gd name="T56" fmla="*/ 2360 w 3968"/>
                <a:gd name="T57" fmla="*/ 1592 h 2136"/>
                <a:gd name="T58" fmla="*/ 2456 w 3968"/>
                <a:gd name="T59" fmla="*/ 1400 h 2136"/>
                <a:gd name="T60" fmla="*/ 2312 w 3968"/>
                <a:gd name="T61" fmla="*/ 1256 h 2136"/>
                <a:gd name="T62" fmla="*/ 2120 w 3968"/>
                <a:gd name="T63" fmla="*/ 1304 h 2136"/>
                <a:gd name="T64" fmla="*/ 1928 w 3968"/>
                <a:gd name="T65" fmla="*/ 1400 h 2136"/>
                <a:gd name="T66" fmla="*/ 1640 w 3968"/>
                <a:gd name="T67" fmla="*/ 1448 h 2136"/>
                <a:gd name="T68" fmla="*/ 1496 w 3968"/>
                <a:gd name="T69" fmla="*/ 1208 h 2136"/>
                <a:gd name="T70" fmla="*/ 1496 w 3968"/>
                <a:gd name="T71" fmla="*/ 1064 h 2136"/>
                <a:gd name="T72" fmla="*/ 1352 w 3968"/>
                <a:gd name="T73" fmla="*/ 872 h 2136"/>
                <a:gd name="T74" fmla="*/ 1256 w 3968"/>
                <a:gd name="T75" fmla="*/ 824 h 2136"/>
                <a:gd name="T76" fmla="*/ 1160 w 3968"/>
                <a:gd name="T77" fmla="*/ 1064 h 2136"/>
                <a:gd name="T78" fmla="*/ 1064 w 3968"/>
                <a:gd name="T79" fmla="*/ 968 h 2136"/>
                <a:gd name="T80" fmla="*/ 920 w 3968"/>
                <a:gd name="T81" fmla="*/ 728 h 2136"/>
                <a:gd name="T82" fmla="*/ 728 w 3968"/>
                <a:gd name="T83" fmla="*/ 584 h 2136"/>
                <a:gd name="T84" fmla="*/ 536 w 3968"/>
                <a:gd name="T85" fmla="*/ 392 h 2136"/>
                <a:gd name="T86" fmla="*/ 248 w 3968"/>
                <a:gd name="T87" fmla="*/ 152 h 2136"/>
                <a:gd name="T88" fmla="*/ 8 w 3968"/>
                <a:gd name="T89" fmla="*/ 8 h 21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68"/>
                <a:gd name="T136" fmla="*/ 0 h 2136"/>
                <a:gd name="T137" fmla="*/ 3968 w 3968"/>
                <a:gd name="T138" fmla="*/ 2136 h 21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68" h="2136">
                  <a:moveTo>
                    <a:pt x="104" y="8"/>
                  </a:moveTo>
                  <a:cubicBezTo>
                    <a:pt x="164" y="20"/>
                    <a:pt x="224" y="32"/>
                    <a:pt x="248" y="56"/>
                  </a:cubicBezTo>
                  <a:cubicBezTo>
                    <a:pt x="272" y="80"/>
                    <a:pt x="232" y="120"/>
                    <a:pt x="248" y="152"/>
                  </a:cubicBezTo>
                  <a:cubicBezTo>
                    <a:pt x="264" y="184"/>
                    <a:pt x="312" y="224"/>
                    <a:pt x="344" y="248"/>
                  </a:cubicBezTo>
                  <a:cubicBezTo>
                    <a:pt x="376" y="272"/>
                    <a:pt x="400" y="272"/>
                    <a:pt x="440" y="296"/>
                  </a:cubicBezTo>
                  <a:cubicBezTo>
                    <a:pt x="480" y="320"/>
                    <a:pt x="552" y="360"/>
                    <a:pt x="584" y="392"/>
                  </a:cubicBezTo>
                  <a:cubicBezTo>
                    <a:pt x="616" y="424"/>
                    <a:pt x="600" y="464"/>
                    <a:pt x="632" y="488"/>
                  </a:cubicBezTo>
                  <a:cubicBezTo>
                    <a:pt x="664" y="512"/>
                    <a:pt x="736" y="520"/>
                    <a:pt x="776" y="536"/>
                  </a:cubicBezTo>
                  <a:cubicBezTo>
                    <a:pt x="816" y="552"/>
                    <a:pt x="856" y="560"/>
                    <a:pt x="872" y="584"/>
                  </a:cubicBezTo>
                  <a:cubicBezTo>
                    <a:pt x="888" y="608"/>
                    <a:pt x="864" y="632"/>
                    <a:pt x="872" y="680"/>
                  </a:cubicBezTo>
                  <a:cubicBezTo>
                    <a:pt x="880" y="728"/>
                    <a:pt x="896" y="832"/>
                    <a:pt x="920" y="872"/>
                  </a:cubicBezTo>
                  <a:cubicBezTo>
                    <a:pt x="944" y="912"/>
                    <a:pt x="992" y="896"/>
                    <a:pt x="1016" y="920"/>
                  </a:cubicBezTo>
                  <a:cubicBezTo>
                    <a:pt x="1040" y="944"/>
                    <a:pt x="1056" y="984"/>
                    <a:pt x="1064" y="1016"/>
                  </a:cubicBezTo>
                  <a:cubicBezTo>
                    <a:pt x="1072" y="1048"/>
                    <a:pt x="1048" y="1096"/>
                    <a:pt x="1064" y="1112"/>
                  </a:cubicBezTo>
                  <a:cubicBezTo>
                    <a:pt x="1080" y="1128"/>
                    <a:pt x="1136" y="1112"/>
                    <a:pt x="1160" y="1112"/>
                  </a:cubicBezTo>
                  <a:cubicBezTo>
                    <a:pt x="1184" y="1112"/>
                    <a:pt x="1200" y="1128"/>
                    <a:pt x="1208" y="1112"/>
                  </a:cubicBezTo>
                  <a:cubicBezTo>
                    <a:pt x="1216" y="1096"/>
                    <a:pt x="1208" y="1048"/>
                    <a:pt x="1208" y="1016"/>
                  </a:cubicBezTo>
                  <a:cubicBezTo>
                    <a:pt x="1208" y="984"/>
                    <a:pt x="1200" y="952"/>
                    <a:pt x="1208" y="920"/>
                  </a:cubicBezTo>
                  <a:cubicBezTo>
                    <a:pt x="1216" y="888"/>
                    <a:pt x="1248" y="848"/>
                    <a:pt x="1256" y="824"/>
                  </a:cubicBezTo>
                  <a:cubicBezTo>
                    <a:pt x="1264" y="800"/>
                    <a:pt x="1240" y="792"/>
                    <a:pt x="1256" y="776"/>
                  </a:cubicBezTo>
                  <a:cubicBezTo>
                    <a:pt x="1272" y="760"/>
                    <a:pt x="1336" y="720"/>
                    <a:pt x="1352" y="728"/>
                  </a:cubicBezTo>
                  <a:cubicBezTo>
                    <a:pt x="1368" y="736"/>
                    <a:pt x="1336" y="800"/>
                    <a:pt x="1352" y="824"/>
                  </a:cubicBezTo>
                  <a:cubicBezTo>
                    <a:pt x="1368" y="848"/>
                    <a:pt x="1424" y="840"/>
                    <a:pt x="1448" y="872"/>
                  </a:cubicBezTo>
                  <a:cubicBezTo>
                    <a:pt x="1472" y="904"/>
                    <a:pt x="1480" y="992"/>
                    <a:pt x="1496" y="1016"/>
                  </a:cubicBezTo>
                  <a:cubicBezTo>
                    <a:pt x="1512" y="1040"/>
                    <a:pt x="1528" y="992"/>
                    <a:pt x="1544" y="1016"/>
                  </a:cubicBezTo>
                  <a:cubicBezTo>
                    <a:pt x="1560" y="1040"/>
                    <a:pt x="1600" y="1120"/>
                    <a:pt x="1592" y="1160"/>
                  </a:cubicBezTo>
                  <a:cubicBezTo>
                    <a:pt x="1584" y="1200"/>
                    <a:pt x="1520" y="1232"/>
                    <a:pt x="1496" y="1256"/>
                  </a:cubicBezTo>
                  <a:cubicBezTo>
                    <a:pt x="1472" y="1280"/>
                    <a:pt x="1432" y="1280"/>
                    <a:pt x="1448" y="1304"/>
                  </a:cubicBezTo>
                  <a:cubicBezTo>
                    <a:pt x="1464" y="1328"/>
                    <a:pt x="1544" y="1368"/>
                    <a:pt x="1592" y="1400"/>
                  </a:cubicBezTo>
                  <a:cubicBezTo>
                    <a:pt x="1640" y="1432"/>
                    <a:pt x="1688" y="1480"/>
                    <a:pt x="1736" y="1496"/>
                  </a:cubicBezTo>
                  <a:cubicBezTo>
                    <a:pt x="1784" y="1512"/>
                    <a:pt x="1848" y="1496"/>
                    <a:pt x="1880" y="1496"/>
                  </a:cubicBezTo>
                  <a:cubicBezTo>
                    <a:pt x="1912" y="1496"/>
                    <a:pt x="1920" y="1512"/>
                    <a:pt x="1928" y="1496"/>
                  </a:cubicBezTo>
                  <a:cubicBezTo>
                    <a:pt x="1936" y="1480"/>
                    <a:pt x="1920" y="1440"/>
                    <a:pt x="1928" y="1400"/>
                  </a:cubicBezTo>
                  <a:cubicBezTo>
                    <a:pt x="1936" y="1360"/>
                    <a:pt x="1944" y="1280"/>
                    <a:pt x="1976" y="1256"/>
                  </a:cubicBezTo>
                  <a:cubicBezTo>
                    <a:pt x="2008" y="1232"/>
                    <a:pt x="2080" y="1264"/>
                    <a:pt x="2120" y="1256"/>
                  </a:cubicBezTo>
                  <a:cubicBezTo>
                    <a:pt x="2160" y="1248"/>
                    <a:pt x="2176" y="1208"/>
                    <a:pt x="2216" y="1208"/>
                  </a:cubicBezTo>
                  <a:cubicBezTo>
                    <a:pt x="2256" y="1208"/>
                    <a:pt x="2320" y="1232"/>
                    <a:pt x="2360" y="1256"/>
                  </a:cubicBezTo>
                  <a:cubicBezTo>
                    <a:pt x="2400" y="1280"/>
                    <a:pt x="2432" y="1320"/>
                    <a:pt x="2456" y="1352"/>
                  </a:cubicBezTo>
                  <a:cubicBezTo>
                    <a:pt x="2480" y="1384"/>
                    <a:pt x="2512" y="1408"/>
                    <a:pt x="2504" y="1448"/>
                  </a:cubicBezTo>
                  <a:cubicBezTo>
                    <a:pt x="2496" y="1488"/>
                    <a:pt x="2416" y="1544"/>
                    <a:pt x="2408" y="1592"/>
                  </a:cubicBezTo>
                  <a:cubicBezTo>
                    <a:pt x="2400" y="1640"/>
                    <a:pt x="2416" y="1688"/>
                    <a:pt x="2456" y="1736"/>
                  </a:cubicBezTo>
                  <a:cubicBezTo>
                    <a:pt x="2496" y="1784"/>
                    <a:pt x="2592" y="1840"/>
                    <a:pt x="2648" y="1880"/>
                  </a:cubicBezTo>
                  <a:cubicBezTo>
                    <a:pt x="2704" y="1920"/>
                    <a:pt x="2728" y="1960"/>
                    <a:pt x="2792" y="1976"/>
                  </a:cubicBezTo>
                  <a:cubicBezTo>
                    <a:pt x="2856" y="1992"/>
                    <a:pt x="2960" y="1976"/>
                    <a:pt x="3032" y="1976"/>
                  </a:cubicBezTo>
                  <a:cubicBezTo>
                    <a:pt x="3104" y="1976"/>
                    <a:pt x="3160" y="1976"/>
                    <a:pt x="3224" y="1976"/>
                  </a:cubicBezTo>
                  <a:cubicBezTo>
                    <a:pt x="3288" y="1976"/>
                    <a:pt x="3360" y="1984"/>
                    <a:pt x="3416" y="1976"/>
                  </a:cubicBezTo>
                  <a:cubicBezTo>
                    <a:pt x="3472" y="1968"/>
                    <a:pt x="3504" y="1920"/>
                    <a:pt x="3560" y="1928"/>
                  </a:cubicBezTo>
                  <a:cubicBezTo>
                    <a:pt x="3616" y="1936"/>
                    <a:pt x="3688" y="1992"/>
                    <a:pt x="3752" y="2024"/>
                  </a:cubicBezTo>
                  <a:cubicBezTo>
                    <a:pt x="3816" y="2056"/>
                    <a:pt x="3920" y="2104"/>
                    <a:pt x="3944" y="2120"/>
                  </a:cubicBezTo>
                  <a:cubicBezTo>
                    <a:pt x="3968" y="2136"/>
                    <a:pt x="3920" y="2128"/>
                    <a:pt x="3896" y="2120"/>
                  </a:cubicBezTo>
                  <a:cubicBezTo>
                    <a:pt x="3872" y="2112"/>
                    <a:pt x="3856" y="2104"/>
                    <a:pt x="3800" y="2072"/>
                  </a:cubicBezTo>
                  <a:cubicBezTo>
                    <a:pt x="3744" y="2040"/>
                    <a:pt x="3624" y="1944"/>
                    <a:pt x="3560" y="1928"/>
                  </a:cubicBezTo>
                  <a:cubicBezTo>
                    <a:pt x="3496" y="1912"/>
                    <a:pt x="3496" y="1968"/>
                    <a:pt x="3416" y="1976"/>
                  </a:cubicBezTo>
                  <a:cubicBezTo>
                    <a:pt x="3336" y="1984"/>
                    <a:pt x="3176" y="1976"/>
                    <a:pt x="3080" y="1976"/>
                  </a:cubicBezTo>
                  <a:cubicBezTo>
                    <a:pt x="2984" y="1976"/>
                    <a:pt x="2920" y="1992"/>
                    <a:pt x="2840" y="1976"/>
                  </a:cubicBezTo>
                  <a:cubicBezTo>
                    <a:pt x="2760" y="1960"/>
                    <a:pt x="2664" y="1912"/>
                    <a:pt x="2600" y="1880"/>
                  </a:cubicBezTo>
                  <a:cubicBezTo>
                    <a:pt x="2536" y="1848"/>
                    <a:pt x="2496" y="1832"/>
                    <a:pt x="2456" y="1784"/>
                  </a:cubicBezTo>
                  <a:cubicBezTo>
                    <a:pt x="2416" y="1736"/>
                    <a:pt x="2360" y="1640"/>
                    <a:pt x="2360" y="1592"/>
                  </a:cubicBezTo>
                  <a:cubicBezTo>
                    <a:pt x="2360" y="1544"/>
                    <a:pt x="2440" y="1528"/>
                    <a:pt x="2456" y="1496"/>
                  </a:cubicBezTo>
                  <a:cubicBezTo>
                    <a:pt x="2472" y="1464"/>
                    <a:pt x="2472" y="1432"/>
                    <a:pt x="2456" y="1400"/>
                  </a:cubicBezTo>
                  <a:cubicBezTo>
                    <a:pt x="2440" y="1368"/>
                    <a:pt x="2384" y="1328"/>
                    <a:pt x="2360" y="1304"/>
                  </a:cubicBezTo>
                  <a:cubicBezTo>
                    <a:pt x="2336" y="1280"/>
                    <a:pt x="2336" y="1256"/>
                    <a:pt x="2312" y="1256"/>
                  </a:cubicBezTo>
                  <a:cubicBezTo>
                    <a:pt x="2288" y="1256"/>
                    <a:pt x="2248" y="1296"/>
                    <a:pt x="2216" y="1304"/>
                  </a:cubicBezTo>
                  <a:cubicBezTo>
                    <a:pt x="2184" y="1312"/>
                    <a:pt x="2160" y="1304"/>
                    <a:pt x="2120" y="1304"/>
                  </a:cubicBezTo>
                  <a:cubicBezTo>
                    <a:pt x="2080" y="1304"/>
                    <a:pt x="2008" y="1288"/>
                    <a:pt x="1976" y="1304"/>
                  </a:cubicBezTo>
                  <a:cubicBezTo>
                    <a:pt x="1944" y="1320"/>
                    <a:pt x="1944" y="1360"/>
                    <a:pt x="1928" y="1400"/>
                  </a:cubicBezTo>
                  <a:cubicBezTo>
                    <a:pt x="1912" y="1440"/>
                    <a:pt x="1928" y="1536"/>
                    <a:pt x="1880" y="1544"/>
                  </a:cubicBezTo>
                  <a:cubicBezTo>
                    <a:pt x="1832" y="1552"/>
                    <a:pt x="1704" y="1488"/>
                    <a:pt x="1640" y="1448"/>
                  </a:cubicBezTo>
                  <a:cubicBezTo>
                    <a:pt x="1576" y="1408"/>
                    <a:pt x="1520" y="1344"/>
                    <a:pt x="1496" y="1304"/>
                  </a:cubicBezTo>
                  <a:cubicBezTo>
                    <a:pt x="1472" y="1264"/>
                    <a:pt x="1488" y="1240"/>
                    <a:pt x="1496" y="1208"/>
                  </a:cubicBezTo>
                  <a:cubicBezTo>
                    <a:pt x="1504" y="1176"/>
                    <a:pt x="1544" y="1136"/>
                    <a:pt x="1544" y="1112"/>
                  </a:cubicBezTo>
                  <a:cubicBezTo>
                    <a:pt x="1544" y="1088"/>
                    <a:pt x="1512" y="1096"/>
                    <a:pt x="1496" y="1064"/>
                  </a:cubicBezTo>
                  <a:cubicBezTo>
                    <a:pt x="1480" y="1032"/>
                    <a:pt x="1472" y="952"/>
                    <a:pt x="1448" y="920"/>
                  </a:cubicBezTo>
                  <a:cubicBezTo>
                    <a:pt x="1424" y="888"/>
                    <a:pt x="1368" y="896"/>
                    <a:pt x="1352" y="872"/>
                  </a:cubicBezTo>
                  <a:cubicBezTo>
                    <a:pt x="1336" y="848"/>
                    <a:pt x="1368" y="784"/>
                    <a:pt x="1352" y="776"/>
                  </a:cubicBezTo>
                  <a:cubicBezTo>
                    <a:pt x="1336" y="768"/>
                    <a:pt x="1280" y="784"/>
                    <a:pt x="1256" y="824"/>
                  </a:cubicBezTo>
                  <a:cubicBezTo>
                    <a:pt x="1232" y="864"/>
                    <a:pt x="1224" y="976"/>
                    <a:pt x="1208" y="1016"/>
                  </a:cubicBezTo>
                  <a:cubicBezTo>
                    <a:pt x="1192" y="1056"/>
                    <a:pt x="1176" y="1056"/>
                    <a:pt x="1160" y="1064"/>
                  </a:cubicBezTo>
                  <a:cubicBezTo>
                    <a:pt x="1144" y="1072"/>
                    <a:pt x="1128" y="1080"/>
                    <a:pt x="1112" y="1064"/>
                  </a:cubicBezTo>
                  <a:cubicBezTo>
                    <a:pt x="1096" y="1048"/>
                    <a:pt x="1088" y="1000"/>
                    <a:pt x="1064" y="968"/>
                  </a:cubicBezTo>
                  <a:cubicBezTo>
                    <a:pt x="1040" y="936"/>
                    <a:pt x="992" y="912"/>
                    <a:pt x="968" y="872"/>
                  </a:cubicBezTo>
                  <a:cubicBezTo>
                    <a:pt x="944" y="832"/>
                    <a:pt x="928" y="768"/>
                    <a:pt x="920" y="728"/>
                  </a:cubicBezTo>
                  <a:cubicBezTo>
                    <a:pt x="912" y="688"/>
                    <a:pt x="952" y="656"/>
                    <a:pt x="920" y="632"/>
                  </a:cubicBezTo>
                  <a:cubicBezTo>
                    <a:pt x="888" y="608"/>
                    <a:pt x="776" y="608"/>
                    <a:pt x="728" y="584"/>
                  </a:cubicBezTo>
                  <a:cubicBezTo>
                    <a:pt x="680" y="560"/>
                    <a:pt x="664" y="520"/>
                    <a:pt x="632" y="488"/>
                  </a:cubicBezTo>
                  <a:cubicBezTo>
                    <a:pt x="600" y="456"/>
                    <a:pt x="576" y="424"/>
                    <a:pt x="536" y="392"/>
                  </a:cubicBezTo>
                  <a:cubicBezTo>
                    <a:pt x="496" y="360"/>
                    <a:pt x="440" y="336"/>
                    <a:pt x="392" y="296"/>
                  </a:cubicBezTo>
                  <a:cubicBezTo>
                    <a:pt x="344" y="256"/>
                    <a:pt x="280" y="192"/>
                    <a:pt x="248" y="152"/>
                  </a:cubicBezTo>
                  <a:cubicBezTo>
                    <a:pt x="216" y="112"/>
                    <a:pt x="240" y="80"/>
                    <a:pt x="200" y="56"/>
                  </a:cubicBezTo>
                  <a:cubicBezTo>
                    <a:pt x="160" y="32"/>
                    <a:pt x="16" y="16"/>
                    <a:pt x="8" y="8"/>
                  </a:cubicBezTo>
                  <a:cubicBezTo>
                    <a:pt x="0" y="0"/>
                    <a:pt x="76" y="4"/>
                    <a:pt x="152" y="8"/>
                  </a:cubicBezTo>
                </a:path>
              </a:pathLst>
            </a:custGeom>
            <a:solidFill>
              <a:srgbClr val="00CCFF"/>
            </a:solidFill>
            <a:ln w="9525">
              <a:solidFill>
                <a:srgbClr val="00CCFF"/>
              </a:solidFill>
              <a:round/>
            </a:ln>
          </p:spPr>
          <p:txBody>
            <a:bodyPr/>
            <a:lstStyle/>
            <a:p>
              <a:endParaRPr lang="en-US"/>
            </a:p>
          </p:txBody>
        </p:sp>
        <p:sp>
          <p:nvSpPr>
            <p:cNvPr id="18552" name="Freeform 5"/>
            <p:cNvSpPr/>
            <p:nvPr/>
          </p:nvSpPr>
          <p:spPr bwMode="auto">
            <a:xfrm>
              <a:off x="1672" y="32"/>
              <a:ext cx="1080" cy="1312"/>
            </a:xfrm>
            <a:custGeom>
              <a:avLst/>
              <a:gdLst>
                <a:gd name="T0" fmla="*/ 8 w 1080"/>
                <a:gd name="T1" fmla="*/ 16 h 1312"/>
                <a:gd name="T2" fmla="*/ 152 w 1080"/>
                <a:gd name="T3" fmla="*/ 64 h 1312"/>
                <a:gd name="T4" fmla="*/ 200 w 1080"/>
                <a:gd name="T5" fmla="*/ 160 h 1312"/>
                <a:gd name="T6" fmla="*/ 200 w 1080"/>
                <a:gd name="T7" fmla="*/ 208 h 1312"/>
                <a:gd name="T8" fmla="*/ 296 w 1080"/>
                <a:gd name="T9" fmla="*/ 208 h 1312"/>
                <a:gd name="T10" fmla="*/ 344 w 1080"/>
                <a:gd name="T11" fmla="*/ 304 h 1312"/>
                <a:gd name="T12" fmla="*/ 392 w 1080"/>
                <a:gd name="T13" fmla="*/ 448 h 1312"/>
                <a:gd name="T14" fmla="*/ 440 w 1080"/>
                <a:gd name="T15" fmla="*/ 592 h 1312"/>
                <a:gd name="T16" fmla="*/ 392 w 1080"/>
                <a:gd name="T17" fmla="*/ 640 h 1312"/>
                <a:gd name="T18" fmla="*/ 488 w 1080"/>
                <a:gd name="T19" fmla="*/ 640 h 1312"/>
                <a:gd name="T20" fmla="*/ 584 w 1080"/>
                <a:gd name="T21" fmla="*/ 592 h 1312"/>
                <a:gd name="T22" fmla="*/ 632 w 1080"/>
                <a:gd name="T23" fmla="*/ 592 h 1312"/>
                <a:gd name="T24" fmla="*/ 728 w 1080"/>
                <a:gd name="T25" fmla="*/ 688 h 1312"/>
                <a:gd name="T26" fmla="*/ 680 w 1080"/>
                <a:gd name="T27" fmla="*/ 832 h 1312"/>
                <a:gd name="T28" fmla="*/ 728 w 1080"/>
                <a:gd name="T29" fmla="*/ 976 h 1312"/>
                <a:gd name="T30" fmla="*/ 872 w 1080"/>
                <a:gd name="T31" fmla="*/ 1072 h 1312"/>
                <a:gd name="T32" fmla="*/ 1016 w 1080"/>
                <a:gd name="T33" fmla="*/ 1168 h 1312"/>
                <a:gd name="T34" fmla="*/ 1016 w 1080"/>
                <a:gd name="T35" fmla="*/ 1264 h 1312"/>
                <a:gd name="T36" fmla="*/ 920 w 1080"/>
                <a:gd name="T37" fmla="*/ 1312 h 1312"/>
                <a:gd name="T38" fmla="*/ 1016 w 1080"/>
                <a:gd name="T39" fmla="*/ 1264 h 1312"/>
                <a:gd name="T40" fmla="*/ 1064 w 1080"/>
                <a:gd name="T41" fmla="*/ 1168 h 1312"/>
                <a:gd name="T42" fmla="*/ 920 w 1080"/>
                <a:gd name="T43" fmla="*/ 1072 h 1312"/>
                <a:gd name="T44" fmla="*/ 776 w 1080"/>
                <a:gd name="T45" fmla="*/ 976 h 1312"/>
                <a:gd name="T46" fmla="*/ 680 w 1080"/>
                <a:gd name="T47" fmla="*/ 832 h 1312"/>
                <a:gd name="T48" fmla="*/ 776 w 1080"/>
                <a:gd name="T49" fmla="*/ 688 h 1312"/>
                <a:gd name="T50" fmla="*/ 680 w 1080"/>
                <a:gd name="T51" fmla="*/ 592 h 1312"/>
                <a:gd name="T52" fmla="*/ 584 w 1080"/>
                <a:gd name="T53" fmla="*/ 544 h 1312"/>
                <a:gd name="T54" fmla="*/ 440 w 1080"/>
                <a:gd name="T55" fmla="*/ 640 h 1312"/>
                <a:gd name="T56" fmla="*/ 440 w 1080"/>
                <a:gd name="T57" fmla="*/ 544 h 1312"/>
                <a:gd name="T58" fmla="*/ 392 w 1080"/>
                <a:gd name="T59" fmla="*/ 352 h 1312"/>
                <a:gd name="T60" fmla="*/ 344 w 1080"/>
                <a:gd name="T61" fmla="*/ 160 h 1312"/>
                <a:gd name="T62" fmla="*/ 248 w 1080"/>
                <a:gd name="T63" fmla="*/ 160 h 1312"/>
                <a:gd name="T64" fmla="*/ 200 w 1080"/>
                <a:gd name="T65" fmla="*/ 112 h 1312"/>
                <a:gd name="T66" fmla="*/ 104 w 1080"/>
                <a:gd name="T67" fmla="*/ 16 h 1312"/>
                <a:gd name="T68" fmla="*/ 8 w 1080"/>
                <a:gd name="T69" fmla="*/ 16 h 13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80"/>
                <a:gd name="T106" fmla="*/ 0 h 1312"/>
                <a:gd name="T107" fmla="*/ 1080 w 1080"/>
                <a:gd name="T108" fmla="*/ 1312 h 13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80" h="1312">
                  <a:moveTo>
                    <a:pt x="8" y="16"/>
                  </a:moveTo>
                  <a:cubicBezTo>
                    <a:pt x="16" y="24"/>
                    <a:pt x="120" y="40"/>
                    <a:pt x="152" y="64"/>
                  </a:cubicBezTo>
                  <a:cubicBezTo>
                    <a:pt x="184" y="88"/>
                    <a:pt x="192" y="136"/>
                    <a:pt x="200" y="160"/>
                  </a:cubicBezTo>
                  <a:cubicBezTo>
                    <a:pt x="208" y="184"/>
                    <a:pt x="184" y="200"/>
                    <a:pt x="200" y="208"/>
                  </a:cubicBezTo>
                  <a:cubicBezTo>
                    <a:pt x="216" y="216"/>
                    <a:pt x="272" y="192"/>
                    <a:pt x="296" y="208"/>
                  </a:cubicBezTo>
                  <a:cubicBezTo>
                    <a:pt x="320" y="224"/>
                    <a:pt x="328" y="264"/>
                    <a:pt x="344" y="304"/>
                  </a:cubicBezTo>
                  <a:cubicBezTo>
                    <a:pt x="360" y="344"/>
                    <a:pt x="376" y="400"/>
                    <a:pt x="392" y="448"/>
                  </a:cubicBezTo>
                  <a:cubicBezTo>
                    <a:pt x="408" y="496"/>
                    <a:pt x="440" y="560"/>
                    <a:pt x="440" y="592"/>
                  </a:cubicBezTo>
                  <a:cubicBezTo>
                    <a:pt x="440" y="624"/>
                    <a:pt x="384" y="632"/>
                    <a:pt x="392" y="640"/>
                  </a:cubicBezTo>
                  <a:cubicBezTo>
                    <a:pt x="400" y="648"/>
                    <a:pt x="456" y="648"/>
                    <a:pt x="488" y="640"/>
                  </a:cubicBezTo>
                  <a:cubicBezTo>
                    <a:pt x="520" y="632"/>
                    <a:pt x="560" y="600"/>
                    <a:pt x="584" y="592"/>
                  </a:cubicBezTo>
                  <a:cubicBezTo>
                    <a:pt x="608" y="584"/>
                    <a:pt x="608" y="576"/>
                    <a:pt x="632" y="592"/>
                  </a:cubicBezTo>
                  <a:cubicBezTo>
                    <a:pt x="656" y="608"/>
                    <a:pt x="720" y="648"/>
                    <a:pt x="728" y="688"/>
                  </a:cubicBezTo>
                  <a:cubicBezTo>
                    <a:pt x="736" y="728"/>
                    <a:pt x="680" y="784"/>
                    <a:pt x="680" y="832"/>
                  </a:cubicBezTo>
                  <a:cubicBezTo>
                    <a:pt x="680" y="880"/>
                    <a:pt x="696" y="936"/>
                    <a:pt x="728" y="976"/>
                  </a:cubicBezTo>
                  <a:cubicBezTo>
                    <a:pt x="760" y="1016"/>
                    <a:pt x="824" y="1040"/>
                    <a:pt x="872" y="1072"/>
                  </a:cubicBezTo>
                  <a:cubicBezTo>
                    <a:pt x="920" y="1104"/>
                    <a:pt x="992" y="1136"/>
                    <a:pt x="1016" y="1168"/>
                  </a:cubicBezTo>
                  <a:cubicBezTo>
                    <a:pt x="1040" y="1200"/>
                    <a:pt x="1032" y="1240"/>
                    <a:pt x="1016" y="1264"/>
                  </a:cubicBezTo>
                  <a:cubicBezTo>
                    <a:pt x="1000" y="1288"/>
                    <a:pt x="920" y="1312"/>
                    <a:pt x="920" y="1312"/>
                  </a:cubicBezTo>
                  <a:cubicBezTo>
                    <a:pt x="920" y="1312"/>
                    <a:pt x="992" y="1288"/>
                    <a:pt x="1016" y="1264"/>
                  </a:cubicBezTo>
                  <a:cubicBezTo>
                    <a:pt x="1040" y="1240"/>
                    <a:pt x="1080" y="1200"/>
                    <a:pt x="1064" y="1168"/>
                  </a:cubicBezTo>
                  <a:cubicBezTo>
                    <a:pt x="1048" y="1136"/>
                    <a:pt x="968" y="1104"/>
                    <a:pt x="920" y="1072"/>
                  </a:cubicBezTo>
                  <a:cubicBezTo>
                    <a:pt x="872" y="1040"/>
                    <a:pt x="816" y="1016"/>
                    <a:pt x="776" y="976"/>
                  </a:cubicBezTo>
                  <a:cubicBezTo>
                    <a:pt x="736" y="936"/>
                    <a:pt x="680" y="880"/>
                    <a:pt x="680" y="832"/>
                  </a:cubicBezTo>
                  <a:cubicBezTo>
                    <a:pt x="680" y="784"/>
                    <a:pt x="776" y="728"/>
                    <a:pt x="776" y="688"/>
                  </a:cubicBezTo>
                  <a:cubicBezTo>
                    <a:pt x="776" y="648"/>
                    <a:pt x="712" y="616"/>
                    <a:pt x="680" y="592"/>
                  </a:cubicBezTo>
                  <a:cubicBezTo>
                    <a:pt x="648" y="568"/>
                    <a:pt x="624" y="536"/>
                    <a:pt x="584" y="544"/>
                  </a:cubicBezTo>
                  <a:cubicBezTo>
                    <a:pt x="544" y="552"/>
                    <a:pt x="464" y="640"/>
                    <a:pt x="440" y="640"/>
                  </a:cubicBezTo>
                  <a:cubicBezTo>
                    <a:pt x="416" y="640"/>
                    <a:pt x="448" y="592"/>
                    <a:pt x="440" y="544"/>
                  </a:cubicBezTo>
                  <a:cubicBezTo>
                    <a:pt x="432" y="496"/>
                    <a:pt x="408" y="416"/>
                    <a:pt x="392" y="352"/>
                  </a:cubicBezTo>
                  <a:cubicBezTo>
                    <a:pt x="376" y="288"/>
                    <a:pt x="368" y="192"/>
                    <a:pt x="344" y="160"/>
                  </a:cubicBezTo>
                  <a:cubicBezTo>
                    <a:pt x="320" y="128"/>
                    <a:pt x="272" y="168"/>
                    <a:pt x="248" y="160"/>
                  </a:cubicBezTo>
                  <a:cubicBezTo>
                    <a:pt x="224" y="152"/>
                    <a:pt x="224" y="136"/>
                    <a:pt x="200" y="112"/>
                  </a:cubicBezTo>
                  <a:cubicBezTo>
                    <a:pt x="176" y="88"/>
                    <a:pt x="136" y="32"/>
                    <a:pt x="104" y="16"/>
                  </a:cubicBezTo>
                  <a:cubicBezTo>
                    <a:pt x="72" y="0"/>
                    <a:pt x="0" y="8"/>
                    <a:pt x="8" y="16"/>
                  </a:cubicBezTo>
                  <a:close/>
                </a:path>
              </a:pathLst>
            </a:custGeom>
            <a:solidFill>
              <a:srgbClr val="00CCFF"/>
            </a:solidFill>
            <a:ln w="9525">
              <a:solidFill>
                <a:srgbClr val="00CCFF"/>
              </a:solidFill>
              <a:round/>
            </a:ln>
          </p:spPr>
          <p:txBody>
            <a:bodyPr/>
            <a:lstStyle/>
            <a:p>
              <a:endParaRPr lang="en-US"/>
            </a:p>
          </p:txBody>
        </p:sp>
        <p:sp>
          <p:nvSpPr>
            <p:cNvPr id="18553" name="Freeform 6"/>
            <p:cNvSpPr/>
            <p:nvPr/>
          </p:nvSpPr>
          <p:spPr bwMode="auto">
            <a:xfrm>
              <a:off x="2680" y="0"/>
              <a:ext cx="504" cy="1208"/>
            </a:xfrm>
            <a:custGeom>
              <a:avLst/>
              <a:gdLst>
                <a:gd name="T0" fmla="*/ 488 w 504"/>
                <a:gd name="T1" fmla="*/ 0 h 1208"/>
                <a:gd name="T2" fmla="*/ 440 w 504"/>
                <a:gd name="T3" fmla="*/ 96 h 1208"/>
                <a:gd name="T4" fmla="*/ 392 w 504"/>
                <a:gd name="T5" fmla="*/ 144 h 1208"/>
                <a:gd name="T6" fmla="*/ 296 w 504"/>
                <a:gd name="T7" fmla="*/ 144 h 1208"/>
                <a:gd name="T8" fmla="*/ 248 w 504"/>
                <a:gd name="T9" fmla="*/ 192 h 1208"/>
                <a:gd name="T10" fmla="*/ 200 w 504"/>
                <a:gd name="T11" fmla="*/ 288 h 1208"/>
                <a:gd name="T12" fmla="*/ 344 w 504"/>
                <a:gd name="T13" fmla="*/ 288 h 1208"/>
                <a:gd name="T14" fmla="*/ 440 w 504"/>
                <a:gd name="T15" fmla="*/ 480 h 1208"/>
                <a:gd name="T16" fmla="*/ 488 w 504"/>
                <a:gd name="T17" fmla="*/ 576 h 1208"/>
                <a:gd name="T18" fmla="*/ 344 w 504"/>
                <a:gd name="T19" fmla="*/ 624 h 1208"/>
                <a:gd name="T20" fmla="*/ 392 w 504"/>
                <a:gd name="T21" fmla="*/ 768 h 1208"/>
                <a:gd name="T22" fmla="*/ 296 w 504"/>
                <a:gd name="T23" fmla="*/ 912 h 1208"/>
                <a:gd name="T24" fmla="*/ 200 w 504"/>
                <a:gd name="T25" fmla="*/ 1104 h 1208"/>
                <a:gd name="T26" fmla="*/ 104 w 504"/>
                <a:gd name="T27" fmla="*/ 1152 h 1208"/>
                <a:gd name="T28" fmla="*/ 8 w 504"/>
                <a:gd name="T29" fmla="*/ 1200 h 1208"/>
                <a:gd name="T30" fmla="*/ 152 w 504"/>
                <a:gd name="T31" fmla="*/ 1104 h 1208"/>
                <a:gd name="T32" fmla="*/ 200 w 504"/>
                <a:gd name="T33" fmla="*/ 1056 h 1208"/>
                <a:gd name="T34" fmla="*/ 248 w 504"/>
                <a:gd name="T35" fmla="*/ 960 h 1208"/>
                <a:gd name="T36" fmla="*/ 344 w 504"/>
                <a:gd name="T37" fmla="*/ 816 h 1208"/>
                <a:gd name="T38" fmla="*/ 392 w 504"/>
                <a:gd name="T39" fmla="*/ 768 h 1208"/>
                <a:gd name="T40" fmla="*/ 392 w 504"/>
                <a:gd name="T41" fmla="*/ 720 h 1208"/>
                <a:gd name="T42" fmla="*/ 344 w 504"/>
                <a:gd name="T43" fmla="*/ 624 h 1208"/>
                <a:gd name="T44" fmla="*/ 392 w 504"/>
                <a:gd name="T45" fmla="*/ 576 h 1208"/>
                <a:gd name="T46" fmla="*/ 440 w 504"/>
                <a:gd name="T47" fmla="*/ 576 h 1208"/>
                <a:gd name="T48" fmla="*/ 392 w 504"/>
                <a:gd name="T49" fmla="*/ 432 h 1208"/>
                <a:gd name="T50" fmla="*/ 344 w 504"/>
                <a:gd name="T51" fmla="*/ 288 h 1208"/>
                <a:gd name="T52" fmla="*/ 248 w 504"/>
                <a:gd name="T53" fmla="*/ 288 h 1208"/>
                <a:gd name="T54" fmla="*/ 200 w 504"/>
                <a:gd name="T55" fmla="*/ 288 h 1208"/>
                <a:gd name="T56" fmla="*/ 296 w 504"/>
                <a:gd name="T57" fmla="*/ 144 h 1208"/>
                <a:gd name="T58" fmla="*/ 392 w 504"/>
                <a:gd name="T59" fmla="*/ 144 h 1208"/>
                <a:gd name="T60" fmla="*/ 440 w 504"/>
                <a:gd name="T61" fmla="*/ 96 h 1208"/>
                <a:gd name="T62" fmla="*/ 488 w 504"/>
                <a:gd name="T63" fmla="*/ 0 h 12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04"/>
                <a:gd name="T97" fmla="*/ 0 h 1208"/>
                <a:gd name="T98" fmla="*/ 504 w 504"/>
                <a:gd name="T99" fmla="*/ 1208 h 12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04" h="1208">
                  <a:moveTo>
                    <a:pt x="488" y="0"/>
                  </a:moveTo>
                  <a:cubicBezTo>
                    <a:pt x="488" y="0"/>
                    <a:pt x="456" y="72"/>
                    <a:pt x="440" y="96"/>
                  </a:cubicBezTo>
                  <a:cubicBezTo>
                    <a:pt x="424" y="120"/>
                    <a:pt x="416" y="136"/>
                    <a:pt x="392" y="144"/>
                  </a:cubicBezTo>
                  <a:cubicBezTo>
                    <a:pt x="368" y="152"/>
                    <a:pt x="320" y="136"/>
                    <a:pt x="296" y="144"/>
                  </a:cubicBezTo>
                  <a:cubicBezTo>
                    <a:pt x="272" y="152"/>
                    <a:pt x="264" y="168"/>
                    <a:pt x="248" y="192"/>
                  </a:cubicBezTo>
                  <a:cubicBezTo>
                    <a:pt x="232" y="216"/>
                    <a:pt x="184" y="272"/>
                    <a:pt x="200" y="288"/>
                  </a:cubicBezTo>
                  <a:cubicBezTo>
                    <a:pt x="216" y="304"/>
                    <a:pt x="304" y="256"/>
                    <a:pt x="344" y="288"/>
                  </a:cubicBezTo>
                  <a:cubicBezTo>
                    <a:pt x="384" y="320"/>
                    <a:pt x="416" y="432"/>
                    <a:pt x="440" y="480"/>
                  </a:cubicBezTo>
                  <a:cubicBezTo>
                    <a:pt x="464" y="528"/>
                    <a:pt x="504" y="552"/>
                    <a:pt x="488" y="576"/>
                  </a:cubicBezTo>
                  <a:cubicBezTo>
                    <a:pt x="472" y="600"/>
                    <a:pt x="360" y="592"/>
                    <a:pt x="344" y="624"/>
                  </a:cubicBezTo>
                  <a:cubicBezTo>
                    <a:pt x="328" y="656"/>
                    <a:pt x="400" y="720"/>
                    <a:pt x="392" y="768"/>
                  </a:cubicBezTo>
                  <a:cubicBezTo>
                    <a:pt x="384" y="816"/>
                    <a:pt x="328" y="856"/>
                    <a:pt x="296" y="912"/>
                  </a:cubicBezTo>
                  <a:cubicBezTo>
                    <a:pt x="264" y="968"/>
                    <a:pt x="232" y="1064"/>
                    <a:pt x="200" y="1104"/>
                  </a:cubicBezTo>
                  <a:cubicBezTo>
                    <a:pt x="168" y="1144"/>
                    <a:pt x="136" y="1136"/>
                    <a:pt x="104" y="1152"/>
                  </a:cubicBezTo>
                  <a:cubicBezTo>
                    <a:pt x="72" y="1168"/>
                    <a:pt x="0" y="1208"/>
                    <a:pt x="8" y="1200"/>
                  </a:cubicBezTo>
                  <a:cubicBezTo>
                    <a:pt x="16" y="1192"/>
                    <a:pt x="120" y="1128"/>
                    <a:pt x="152" y="1104"/>
                  </a:cubicBezTo>
                  <a:cubicBezTo>
                    <a:pt x="184" y="1080"/>
                    <a:pt x="184" y="1080"/>
                    <a:pt x="200" y="1056"/>
                  </a:cubicBezTo>
                  <a:cubicBezTo>
                    <a:pt x="216" y="1032"/>
                    <a:pt x="224" y="1000"/>
                    <a:pt x="248" y="960"/>
                  </a:cubicBezTo>
                  <a:cubicBezTo>
                    <a:pt x="272" y="920"/>
                    <a:pt x="320" y="848"/>
                    <a:pt x="344" y="816"/>
                  </a:cubicBezTo>
                  <a:cubicBezTo>
                    <a:pt x="368" y="784"/>
                    <a:pt x="384" y="784"/>
                    <a:pt x="392" y="768"/>
                  </a:cubicBezTo>
                  <a:cubicBezTo>
                    <a:pt x="400" y="752"/>
                    <a:pt x="400" y="744"/>
                    <a:pt x="392" y="720"/>
                  </a:cubicBezTo>
                  <a:cubicBezTo>
                    <a:pt x="384" y="696"/>
                    <a:pt x="344" y="648"/>
                    <a:pt x="344" y="624"/>
                  </a:cubicBezTo>
                  <a:cubicBezTo>
                    <a:pt x="344" y="600"/>
                    <a:pt x="376" y="584"/>
                    <a:pt x="392" y="576"/>
                  </a:cubicBezTo>
                  <a:cubicBezTo>
                    <a:pt x="408" y="568"/>
                    <a:pt x="440" y="600"/>
                    <a:pt x="440" y="576"/>
                  </a:cubicBezTo>
                  <a:cubicBezTo>
                    <a:pt x="440" y="552"/>
                    <a:pt x="408" y="480"/>
                    <a:pt x="392" y="432"/>
                  </a:cubicBezTo>
                  <a:cubicBezTo>
                    <a:pt x="376" y="384"/>
                    <a:pt x="368" y="312"/>
                    <a:pt x="344" y="288"/>
                  </a:cubicBezTo>
                  <a:cubicBezTo>
                    <a:pt x="320" y="264"/>
                    <a:pt x="272" y="288"/>
                    <a:pt x="248" y="288"/>
                  </a:cubicBezTo>
                  <a:cubicBezTo>
                    <a:pt x="224" y="288"/>
                    <a:pt x="192" y="312"/>
                    <a:pt x="200" y="288"/>
                  </a:cubicBezTo>
                  <a:cubicBezTo>
                    <a:pt x="208" y="264"/>
                    <a:pt x="264" y="168"/>
                    <a:pt x="296" y="144"/>
                  </a:cubicBezTo>
                  <a:cubicBezTo>
                    <a:pt x="328" y="120"/>
                    <a:pt x="368" y="152"/>
                    <a:pt x="392" y="144"/>
                  </a:cubicBezTo>
                  <a:cubicBezTo>
                    <a:pt x="416" y="136"/>
                    <a:pt x="424" y="120"/>
                    <a:pt x="440" y="96"/>
                  </a:cubicBezTo>
                  <a:cubicBezTo>
                    <a:pt x="456" y="72"/>
                    <a:pt x="488" y="0"/>
                    <a:pt x="488" y="0"/>
                  </a:cubicBezTo>
                  <a:close/>
                </a:path>
              </a:pathLst>
            </a:custGeom>
            <a:solidFill>
              <a:srgbClr val="00CCFF"/>
            </a:solidFill>
            <a:ln w="9525">
              <a:solidFill>
                <a:srgbClr val="00CCFF"/>
              </a:solidFill>
              <a:round/>
            </a:ln>
          </p:spPr>
          <p:txBody>
            <a:bodyPr/>
            <a:lstStyle/>
            <a:p>
              <a:endParaRPr lang="en-US"/>
            </a:p>
          </p:txBody>
        </p:sp>
        <p:sp>
          <p:nvSpPr>
            <p:cNvPr id="18554" name="Freeform 7"/>
            <p:cNvSpPr/>
            <p:nvPr/>
          </p:nvSpPr>
          <p:spPr bwMode="auto">
            <a:xfrm>
              <a:off x="1760" y="1536"/>
              <a:ext cx="400" cy="1840"/>
            </a:xfrm>
            <a:custGeom>
              <a:avLst/>
              <a:gdLst>
                <a:gd name="T0" fmla="*/ 352 w 400"/>
                <a:gd name="T1" fmla="*/ 0 h 1840"/>
                <a:gd name="T2" fmla="*/ 400 w 400"/>
                <a:gd name="T3" fmla="*/ 96 h 1840"/>
                <a:gd name="T4" fmla="*/ 352 w 400"/>
                <a:gd name="T5" fmla="*/ 192 h 1840"/>
                <a:gd name="T6" fmla="*/ 160 w 400"/>
                <a:gd name="T7" fmla="*/ 288 h 1840"/>
                <a:gd name="T8" fmla="*/ 64 w 400"/>
                <a:gd name="T9" fmla="*/ 384 h 1840"/>
                <a:gd name="T10" fmla="*/ 16 w 400"/>
                <a:gd name="T11" fmla="*/ 480 h 1840"/>
                <a:gd name="T12" fmla="*/ 160 w 400"/>
                <a:gd name="T13" fmla="*/ 624 h 1840"/>
                <a:gd name="T14" fmla="*/ 208 w 400"/>
                <a:gd name="T15" fmla="*/ 768 h 1840"/>
                <a:gd name="T16" fmla="*/ 64 w 400"/>
                <a:gd name="T17" fmla="*/ 1008 h 1840"/>
                <a:gd name="T18" fmla="*/ 112 w 400"/>
                <a:gd name="T19" fmla="*/ 1248 h 1840"/>
                <a:gd name="T20" fmla="*/ 208 w 400"/>
                <a:gd name="T21" fmla="*/ 1344 h 1840"/>
                <a:gd name="T22" fmla="*/ 352 w 400"/>
                <a:gd name="T23" fmla="*/ 1584 h 1840"/>
                <a:gd name="T24" fmla="*/ 208 w 400"/>
                <a:gd name="T25" fmla="*/ 1824 h 1840"/>
                <a:gd name="T26" fmla="*/ 304 w 400"/>
                <a:gd name="T27" fmla="*/ 1680 h 1840"/>
                <a:gd name="T28" fmla="*/ 352 w 400"/>
                <a:gd name="T29" fmla="*/ 1536 h 1840"/>
                <a:gd name="T30" fmla="*/ 256 w 400"/>
                <a:gd name="T31" fmla="*/ 1440 h 1840"/>
                <a:gd name="T32" fmla="*/ 208 w 400"/>
                <a:gd name="T33" fmla="*/ 1344 h 1840"/>
                <a:gd name="T34" fmla="*/ 112 w 400"/>
                <a:gd name="T35" fmla="*/ 1248 h 1840"/>
                <a:gd name="T36" fmla="*/ 64 w 400"/>
                <a:gd name="T37" fmla="*/ 1104 h 1840"/>
                <a:gd name="T38" fmla="*/ 112 w 400"/>
                <a:gd name="T39" fmla="*/ 864 h 1840"/>
                <a:gd name="T40" fmla="*/ 208 w 400"/>
                <a:gd name="T41" fmla="*/ 816 h 1840"/>
                <a:gd name="T42" fmla="*/ 160 w 400"/>
                <a:gd name="T43" fmla="*/ 672 h 1840"/>
                <a:gd name="T44" fmla="*/ 112 w 400"/>
                <a:gd name="T45" fmla="*/ 576 h 1840"/>
                <a:gd name="T46" fmla="*/ 16 w 400"/>
                <a:gd name="T47" fmla="*/ 528 h 1840"/>
                <a:gd name="T48" fmla="*/ 64 w 400"/>
                <a:gd name="T49" fmla="*/ 432 h 1840"/>
                <a:gd name="T50" fmla="*/ 112 w 400"/>
                <a:gd name="T51" fmla="*/ 336 h 1840"/>
                <a:gd name="T52" fmla="*/ 256 w 400"/>
                <a:gd name="T53" fmla="*/ 288 h 1840"/>
                <a:gd name="T54" fmla="*/ 352 w 400"/>
                <a:gd name="T55" fmla="*/ 192 h 1840"/>
                <a:gd name="T56" fmla="*/ 400 w 400"/>
                <a:gd name="T57" fmla="*/ 96 h 1840"/>
                <a:gd name="T58" fmla="*/ 352 w 400"/>
                <a:gd name="T59" fmla="*/ 0 h 18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0"/>
                <a:gd name="T91" fmla="*/ 0 h 1840"/>
                <a:gd name="T92" fmla="*/ 400 w 400"/>
                <a:gd name="T93" fmla="*/ 1840 h 18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0" h="1840">
                  <a:moveTo>
                    <a:pt x="352" y="0"/>
                  </a:moveTo>
                  <a:cubicBezTo>
                    <a:pt x="352" y="0"/>
                    <a:pt x="400" y="64"/>
                    <a:pt x="400" y="96"/>
                  </a:cubicBezTo>
                  <a:cubicBezTo>
                    <a:pt x="400" y="128"/>
                    <a:pt x="392" y="160"/>
                    <a:pt x="352" y="192"/>
                  </a:cubicBezTo>
                  <a:cubicBezTo>
                    <a:pt x="312" y="224"/>
                    <a:pt x="208" y="256"/>
                    <a:pt x="160" y="288"/>
                  </a:cubicBezTo>
                  <a:cubicBezTo>
                    <a:pt x="112" y="320"/>
                    <a:pt x="88" y="352"/>
                    <a:pt x="64" y="384"/>
                  </a:cubicBezTo>
                  <a:cubicBezTo>
                    <a:pt x="40" y="416"/>
                    <a:pt x="0" y="440"/>
                    <a:pt x="16" y="480"/>
                  </a:cubicBezTo>
                  <a:cubicBezTo>
                    <a:pt x="32" y="520"/>
                    <a:pt x="128" y="576"/>
                    <a:pt x="160" y="624"/>
                  </a:cubicBezTo>
                  <a:cubicBezTo>
                    <a:pt x="192" y="672"/>
                    <a:pt x="224" y="704"/>
                    <a:pt x="208" y="768"/>
                  </a:cubicBezTo>
                  <a:cubicBezTo>
                    <a:pt x="192" y="832"/>
                    <a:pt x="80" y="928"/>
                    <a:pt x="64" y="1008"/>
                  </a:cubicBezTo>
                  <a:cubicBezTo>
                    <a:pt x="48" y="1088"/>
                    <a:pt x="88" y="1192"/>
                    <a:pt x="112" y="1248"/>
                  </a:cubicBezTo>
                  <a:cubicBezTo>
                    <a:pt x="136" y="1304"/>
                    <a:pt x="168" y="1288"/>
                    <a:pt x="208" y="1344"/>
                  </a:cubicBezTo>
                  <a:cubicBezTo>
                    <a:pt x="248" y="1400"/>
                    <a:pt x="352" y="1504"/>
                    <a:pt x="352" y="1584"/>
                  </a:cubicBezTo>
                  <a:cubicBezTo>
                    <a:pt x="352" y="1664"/>
                    <a:pt x="216" y="1808"/>
                    <a:pt x="208" y="1824"/>
                  </a:cubicBezTo>
                  <a:cubicBezTo>
                    <a:pt x="200" y="1840"/>
                    <a:pt x="280" y="1728"/>
                    <a:pt x="304" y="1680"/>
                  </a:cubicBezTo>
                  <a:cubicBezTo>
                    <a:pt x="328" y="1632"/>
                    <a:pt x="360" y="1576"/>
                    <a:pt x="352" y="1536"/>
                  </a:cubicBezTo>
                  <a:cubicBezTo>
                    <a:pt x="344" y="1496"/>
                    <a:pt x="280" y="1472"/>
                    <a:pt x="256" y="1440"/>
                  </a:cubicBezTo>
                  <a:cubicBezTo>
                    <a:pt x="232" y="1408"/>
                    <a:pt x="232" y="1376"/>
                    <a:pt x="208" y="1344"/>
                  </a:cubicBezTo>
                  <a:cubicBezTo>
                    <a:pt x="184" y="1312"/>
                    <a:pt x="136" y="1288"/>
                    <a:pt x="112" y="1248"/>
                  </a:cubicBezTo>
                  <a:cubicBezTo>
                    <a:pt x="88" y="1208"/>
                    <a:pt x="64" y="1168"/>
                    <a:pt x="64" y="1104"/>
                  </a:cubicBezTo>
                  <a:cubicBezTo>
                    <a:pt x="64" y="1040"/>
                    <a:pt x="88" y="912"/>
                    <a:pt x="112" y="864"/>
                  </a:cubicBezTo>
                  <a:cubicBezTo>
                    <a:pt x="136" y="816"/>
                    <a:pt x="200" y="848"/>
                    <a:pt x="208" y="816"/>
                  </a:cubicBezTo>
                  <a:cubicBezTo>
                    <a:pt x="216" y="784"/>
                    <a:pt x="176" y="712"/>
                    <a:pt x="160" y="672"/>
                  </a:cubicBezTo>
                  <a:cubicBezTo>
                    <a:pt x="144" y="632"/>
                    <a:pt x="136" y="600"/>
                    <a:pt x="112" y="576"/>
                  </a:cubicBezTo>
                  <a:cubicBezTo>
                    <a:pt x="88" y="552"/>
                    <a:pt x="24" y="552"/>
                    <a:pt x="16" y="528"/>
                  </a:cubicBezTo>
                  <a:cubicBezTo>
                    <a:pt x="8" y="504"/>
                    <a:pt x="48" y="464"/>
                    <a:pt x="64" y="432"/>
                  </a:cubicBezTo>
                  <a:cubicBezTo>
                    <a:pt x="80" y="400"/>
                    <a:pt x="80" y="360"/>
                    <a:pt x="112" y="336"/>
                  </a:cubicBezTo>
                  <a:cubicBezTo>
                    <a:pt x="144" y="312"/>
                    <a:pt x="216" y="312"/>
                    <a:pt x="256" y="288"/>
                  </a:cubicBezTo>
                  <a:cubicBezTo>
                    <a:pt x="296" y="264"/>
                    <a:pt x="328" y="224"/>
                    <a:pt x="352" y="192"/>
                  </a:cubicBezTo>
                  <a:cubicBezTo>
                    <a:pt x="376" y="160"/>
                    <a:pt x="400" y="128"/>
                    <a:pt x="400" y="96"/>
                  </a:cubicBezTo>
                  <a:cubicBezTo>
                    <a:pt x="400" y="64"/>
                    <a:pt x="352" y="0"/>
                    <a:pt x="352" y="0"/>
                  </a:cubicBezTo>
                  <a:close/>
                </a:path>
              </a:pathLst>
            </a:custGeom>
            <a:solidFill>
              <a:srgbClr val="00CCFF"/>
            </a:solidFill>
            <a:ln w="9525">
              <a:solidFill>
                <a:srgbClr val="00CCFF"/>
              </a:solidFill>
              <a:round/>
            </a:ln>
          </p:spPr>
          <p:txBody>
            <a:bodyPr/>
            <a:lstStyle/>
            <a:p>
              <a:endParaRPr lang="en-US"/>
            </a:p>
          </p:txBody>
        </p:sp>
        <p:sp>
          <p:nvSpPr>
            <p:cNvPr id="18555" name="Freeform 8"/>
            <p:cNvSpPr/>
            <p:nvPr/>
          </p:nvSpPr>
          <p:spPr bwMode="auto">
            <a:xfrm>
              <a:off x="3168" y="48"/>
              <a:ext cx="2176" cy="1832"/>
            </a:xfrm>
            <a:custGeom>
              <a:avLst/>
              <a:gdLst>
                <a:gd name="T0" fmla="*/ 1152 w 2176"/>
                <a:gd name="T1" fmla="*/ 0 h 1832"/>
                <a:gd name="T2" fmla="*/ 1296 w 2176"/>
                <a:gd name="T3" fmla="*/ 48 h 1832"/>
                <a:gd name="T4" fmla="*/ 1392 w 2176"/>
                <a:gd name="T5" fmla="*/ 96 h 1832"/>
                <a:gd name="T6" fmla="*/ 1488 w 2176"/>
                <a:gd name="T7" fmla="*/ 144 h 1832"/>
                <a:gd name="T8" fmla="*/ 1536 w 2176"/>
                <a:gd name="T9" fmla="*/ 336 h 1832"/>
                <a:gd name="T10" fmla="*/ 1536 w 2176"/>
                <a:gd name="T11" fmla="*/ 432 h 1832"/>
                <a:gd name="T12" fmla="*/ 1584 w 2176"/>
                <a:gd name="T13" fmla="*/ 528 h 1832"/>
                <a:gd name="T14" fmla="*/ 1680 w 2176"/>
                <a:gd name="T15" fmla="*/ 576 h 1832"/>
                <a:gd name="T16" fmla="*/ 1584 w 2176"/>
                <a:gd name="T17" fmla="*/ 672 h 1832"/>
                <a:gd name="T18" fmla="*/ 1632 w 2176"/>
                <a:gd name="T19" fmla="*/ 720 h 1832"/>
                <a:gd name="T20" fmla="*/ 1728 w 2176"/>
                <a:gd name="T21" fmla="*/ 720 h 1832"/>
                <a:gd name="T22" fmla="*/ 1728 w 2176"/>
                <a:gd name="T23" fmla="*/ 816 h 1832"/>
                <a:gd name="T24" fmla="*/ 1728 w 2176"/>
                <a:gd name="T25" fmla="*/ 912 h 1832"/>
                <a:gd name="T26" fmla="*/ 1776 w 2176"/>
                <a:gd name="T27" fmla="*/ 1056 h 1832"/>
                <a:gd name="T28" fmla="*/ 1824 w 2176"/>
                <a:gd name="T29" fmla="*/ 1104 h 1832"/>
                <a:gd name="T30" fmla="*/ 1920 w 2176"/>
                <a:gd name="T31" fmla="*/ 1104 h 1832"/>
                <a:gd name="T32" fmla="*/ 2016 w 2176"/>
                <a:gd name="T33" fmla="*/ 1104 h 1832"/>
                <a:gd name="T34" fmla="*/ 2016 w 2176"/>
                <a:gd name="T35" fmla="*/ 1200 h 1832"/>
                <a:gd name="T36" fmla="*/ 2112 w 2176"/>
                <a:gd name="T37" fmla="*/ 1248 h 1832"/>
                <a:gd name="T38" fmla="*/ 2160 w 2176"/>
                <a:gd name="T39" fmla="*/ 1392 h 1832"/>
                <a:gd name="T40" fmla="*/ 2160 w 2176"/>
                <a:gd name="T41" fmla="*/ 1536 h 1832"/>
                <a:gd name="T42" fmla="*/ 2064 w 2176"/>
                <a:gd name="T43" fmla="*/ 1536 h 1832"/>
                <a:gd name="T44" fmla="*/ 1920 w 2176"/>
                <a:gd name="T45" fmla="*/ 1536 h 1832"/>
                <a:gd name="T46" fmla="*/ 1872 w 2176"/>
                <a:gd name="T47" fmla="*/ 1584 h 1832"/>
                <a:gd name="T48" fmla="*/ 2016 w 2176"/>
                <a:gd name="T49" fmla="*/ 1632 h 1832"/>
                <a:gd name="T50" fmla="*/ 2064 w 2176"/>
                <a:gd name="T51" fmla="*/ 1728 h 1832"/>
                <a:gd name="T52" fmla="*/ 1920 w 2176"/>
                <a:gd name="T53" fmla="*/ 1680 h 1832"/>
                <a:gd name="T54" fmla="*/ 1776 w 2176"/>
                <a:gd name="T55" fmla="*/ 1728 h 1832"/>
                <a:gd name="T56" fmla="*/ 1632 w 2176"/>
                <a:gd name="T57" fmla="*/ 1824 h 1832"/>
                <a:gd name="T58" fmla="*/ 1488 w 2176"/>
                <a:gd name="T59" fmla="*/ 1776 h 1832"/>
                <a:gd name="T60" fmla="*/ 1344 w 2176"/>
                <a:gd name="T61" fmla="*/ 1776 h 1832"/>
                <a:gd name="T62" fmla="*/ 1248 w 2176"/>
                <a:gd name="T63" fmla="*/ 1680 h 1832"/>
                <a:gd name="T64" fmla="*/ 1152 w 2176"/>
                <a:gd name="T65" fmla="*/ 1632 h 1832"/>
                <a:gd name="T66" fmla="*/ 1056 w 2176"/>
                <a:gd name="T67" fmla="*/ 1536 h 1832"/>
                <a:gd name="T68" fmla="*/ 1008 w 2176"/>
                <a:gd name="T69" fmla="*/ 1440 h 1832"/>
                <a:gd name="T70" fmla="*/ 912 w 2176"/>
                <a:gd name="T71" fmla="*/ 1392 h 1832"/>
                <a:gd name="T72" fmla="*/ 816 w 2176"/>
                <a:gd name="T73" fmla="*/ 1440 h 1832"/>
                <a:gd name="T74" fmla="*/ 720 w 2176"/>
                <a:gd name="T75" fmla="*/ 1488 h 1832"/>
                <a:gd name="T76" fmla="*/ 528 w 2176"/>
                <a:gd name="T77" fmla="*/ 1488 h 1832"/>
                <a:gd name="T78" fmla="*/ 384 w 2176"/>
                <a:gd name="T79" fmla="*/ 1440 h 1832"/>
                <a:gd name="T80" fmla="*/ 240 w 2176"/>
                <a:gd name="T81" fmla="*/ 1536 h 1832"/>
                <a:gd name="T82" fmla="*/ 0 w 2176"/>
                <a:gd name="T83" fmla="*/ 1488 h 18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76"/>
                <a:gd name="T127" fmla="*/ 0 h 1832"/>
                <a:gd name="T128" fmla="*/ 2176 w 2176"/>
                <a:gd name="T129" fmla="*/ 1832 h 18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76" h="1832">
                  <a:moveTo>
                    <a:pt x="1152" y="0"/>
                  </a:moveTo>
                  <a:cubicBezTo>
                    <a:pt x="1204" y="16"/>
                    <a:pt x="1256" y="32"/>
                    <a:pt x="1296" y="48"/>
                  </a:cubicBezTo>
                  <a:cubicBezTo>
                    <a:pt x="1336" y="64"/>
                    <a:pt x="1360" y="80"/>
                    <a:pt x="1392" y="96"/>
                  </a:cubicBezTo>
                  <a:cubicBezTo>
                    <a:pt x="1424" y="112"/>
                    <a:pt x="1464" y="104"/>
                    <a:pt x="1488" y="144"/>
                  </a:cubicBezTo>
                  <a:cubicBezTo>
                    <a:pt x="1512" y="184"/>
                    <a:pt x="1528" y="288"/>
                    <a:pt x="1536" y="336"/>
                  </a:cubicBezTo>
                  <a:cubicBezTo>
                    <a:pt x="1544" y="384"/>
                    <a:pt x="1528" y="400"/>
                    <a:pt x="1536" y="432"/>
                  </a:cubicBezTo>
                  <a:cubicBezTo>
                    <a:pt x="1544" y="464"/>
                    <a:pt x="1560" y="504"/>
                    <a:pt x="1584" y="528"/>
                  </a:cubicBezTo>
                  <a:cubicBezTo>
                    <a:pt x="1608" y="552"/>
                    <a:pt x="1680" y="552"/>
                    <a:pt x="1680" y="576"/>
                  </a:cubicBezTo>
                  <a:cubicBezTo>
                    <a:pt x="1680" y="600"/>
                    <a:pt x="1592" y="648"/>
                    <a:pt x="1584" y="672"/>
                  </a:cubicBezTo>
                  <a:cubicBezTo>
                    <a:pt x="1576" y="696"/>
                    <a:pt x="1608" y="712"/>
                    <a:pt x="1632" y="720"/>
                  </a:cubicBezTo>
                  <a:cubicBezTo>
                    <a:pt x="1656" y="728"/>
                    <a:pt x="1712" y="704"/>
                    <a:pt x="1728" y="720"/>
                  </a:cubicBezTo>
                  <a:cubicBezTo>
                    <a:pt x="1744" y="736"/>
                    <a:pt x="1728" y="784"/>
                    <a:pt x="1728" y="816"/>
                  </a:cubicBezTo>
                  <a:cubicBezTo>
                    <a:pt x="1728" y="848"/>
                    <a:pt x="1720" y="872"/>
                    <a:pt x="1728" y="912"/>
                  </a:cubicBezTo>
                  <a:cubicBezTo>
                    <a:pt x="1736" y="952"/>
                    <a:pt x="1760" y="1024"/>
                    <a:pt x="1776" y="1056"/>
                  </a:cubicBezTo>
                  <a:cubicBezTo>
                    <a:pt x="1792" y="1088"/>
                    <a:pt x="1800" y="1096"/>
                    <a:pt x="1824" y="1104"/>
                  </a:cubicBezTo>
                  <a:cubicBezTo>
                    <a:pt x="1848" y="1112"/>
                    <a:pt x="1888" y="1104"/>
                    <a:pt x="1920" y="1104"/>
                  </a:cubicBezTo>
                  <a:cubicBezTo>
                    <a:pt x="1952" y="1104"/>
                    <a:pt x="2000" y="1088"/>
                    <a:pt x="2016" y="1104"/>
                  </a:cubicBezTo>
                  <a:cubicBezTo>
                    <a:pt x="2032" y="1120"/>
                    <a:pt x="2000" y="1176"/>
                    <a:pt x="2016" y="1200"/>
                  </a:cubicBezTo>
                  <a:cubicBezTo>
                    <a:pt x="2032" y="1224"/>
                    <a:pt x="2088" y="1216"/>
                    <a:pt x="2112" y="1248"/>
                  </a:cubicBezTo>
                  <a:cubicBezTo>
                    <a:pt x="2136" y="1280"/>
                    <a:pt x="2152" y="1344"/>
                    <a:pt x="2160" y="1392"/>
                  </a:cubicBezTo>
                  <a:cubicBezTo>
                    <a:pt x="2168" y="1440"/>
                    <a:pt x="2176" y="1512"/>
                    <a:pt x="2160" y="1536"/>
                  </a:cubicBezTo>
                  <a:cubicBezTo>
                    <a:pt x="2144" y="1560"/>
                    <a:pt x="2104" y="1536"/>
                    <a:pt x="2064" y="1536"/>
                  </a:cubicBezTo>
                  <a:cubicBezTo>
                    <a:pt x="2024" y="1536"/>
                    <a:pt x="1952" y="1528"/>
                    <a:pt x="1920" y="1536"/>
                  </a:cubicBezTo>
                  <a:cubicBezTo>
                    <a:pt x="1888" y="1544"/>
                    <a:pt x="1856" y="1568"/>
                    <a:pt x="1872" y="1584"/>
                  </a:cubicBezTo>
                  <a:cubicBezTo>
                    <a:pt x="1888" y="1600"/>
                    <a:pt x="1984" y="1608"/>
                    <a:pt x="2016" y="1632"/>
                  </a:cubicBezTo>
                  <a:cubicBezTo>
                    <a:pt x="2048" y="1656"/>
                    <a:pt x="2080" y="1720"/>
                    <a:pt x="2064" y="1728"/>
                  </a:cubicBezTo>
                  <a:cubicBezTo>
                    <a:pt x="2048" y="1736"/>
                    <a:pt x="1968" y="1680"/>
                    <a:pt x="1920" y="1680"/>
                  </a:cubicBezTo>
                  <a:cubicBezTo>
                    <a:pt x="1872" y="1680"/>
                    <a:pt x="1824" y="1704"/>
                    <a:pt x="1776" y="1728"/>
                  </a:cubicBezTo>
                  <a:cubicBezTo>
                    <a:pt x="1728" y="1752"/>
                    <a:pt x="1680" y="1816"/>
                    <a:pt x="1632" y="1824"/>
                  </a:cubicBezTo>
                  <a:cubicBezTo>
                    <a:pt x="1584" y="1832"/>
                    <a:pt x="1536" y="1784"/>
                    <a:pt x="1488" y="1776"/>
                  </a:cubicBezTo>
                  <a:cubicBezTo>
                    <a:pt x="1440" y="1768"/>
                    <a:pt x="1384" y="1792"/>
                    <a:pt x="1344" y="1776"/>
                  </a:cubicBezTo>
                  <a:cubicBezTo>
                    <a:pt x="1304" y="1760"/>
                    <a:pt x="1280" y="1704"/>
                    <a:pt x="1248" y="1680"/>
                  </a:cubicBezTo>
                  <a:cubicBezTo>
                    <a:pt x="1216" y="1656"/>
                    <a:pt x="1184" y="1656"/>
                    <a:pt x="1152" y="1632"/>
                  </a:cubicBezTo>
                  <a:cubicBezTo>
                    <a:pt x="1120" y="1608"/>
                    <a:pt x="1080" y="1568"/>
                    <a:pt x="1056" y="1536"/>
                  </a:cubicBezTo>
                  <a:cubicBezTo>
                    <a:pt x="1032" y="1504"/>
                    <a:pt x="1032" y="1464"/>
                    <a:pt x="1008" y="1440"/>
                  </a:cubicBezTo>
                  <a:cubicBezTo>
                    <a:pt x="984" y="1416"/>
                    <a:pt x="944" y="1392"/>
                    <a:pt x="912" y="1392"/>
                  </a:cubicBezTo>
                  <a:cubicBezTo>
                    <a:pt x="880" y="1392"/>
                    <a:pt x="848" y="1424"/>
                    <a:pt x="816" y="1440"/>
                  </a:cubicBezTo>
                  <a:cubicBezTo>
                    <a:pt x="784" y="1456"/>
                    <a:pt x="768" y="1480"/>
                    <a:pt x="720" y="1488"/>
                  </a:cubicBezTo>
                  <a:cubicBezTo>
                    <a:pt x="672" y="1496"/>
                    <a:pt x="584" y="1496"/>
                    <a:pt x="528" y="1488"/>
                  </a:cubicBezTo>
                  <a:cubicBezTo>
                    <a:pt x="472" y="1480"/>
                    <a:pt x="432" y="1432"/>
                    <a:pt x="384" y="1440"/>
                  </a:cubicBezTo>
                  <a:cubicBezTo>
                    <a:pt x="336" y="1448"/>
                    <a:pt x="304" y="1528"/>
                    <a:pt x="240" y="1536"/>
                  </a:cubicBezTo>
                  <a:cubicBezTo>
                    <a:pt x="176" y="1544"/>
                    <a:pt x="40" y="1496"/>
                    <a:pt x="0" y="1488"/>
                  </a:cubicBezTo>
                </a:path>
              </a:pathLst>
            </a:custGeom>
            <a:noFill/>
            <a:ln w="12700">
              <a:solidFill>
                <a:srgbClr val="00CCFF"/>
              </a:solidFill>
              <a:round/>
            </a:ln>
          </p:spPr>
          <p:txBody>
            <a:bodyPr/>
            <a:lstStyle/>
            <a:p>
              <a:endParaRPr lang="en-US"/>
            </a:p>
          </p:txBody>
        </p:sp>
        <p:sp>
          <p:nvSpPr>
            <p:cNvPr id="18556" name="Freeform 9"/>
            <p:cNvSpPr/>
            <p:nvPr/>
          </p:nvSpPr>
          <p:spPr bwMode="auto">
            <a:xfrm>
              <a:off x="4552" y="624"/>
              <a:ext cx="248" cy="240"/>
            </a:xfrm>
            <a:custGeom>
              <a:avLst/>
              <a:gdLst>
                <a:gd name="T0" fmla="*/ 152 w 248"/>
                <a:gd name="T1" fmla="*/ 240 h 240"/>
                <a:gd name="T2" fmla="*/ 56 w 248"/>
                <a:gd name="T3" fmla="*/ 144 h 240"/>
                <a:gd name="T4" fmla="*/ 8 w 248"/>
                <a:gd name="T5" fmla="*/ 48 h 240"/>
                <a:gd name="T6" fmla="*/ 104 w 248"/>
                <a:gd name="T7" fmla="*/ 0 h 240"/>
                <a:gd name="T8" fmla="*/ 200 w 248"/>
                <a:gd name="T9" fmla="*/ 48 h 240"/>
                <a:gd name="T10" fmla="*/ 200 w 248"/>
                <a:gd name="T11" fmla="*/ 96 h 240"/>
                <a:gd name="T12" fmla="*/ 248 w 248"/>
                <a:gd name="T13" fmla="*/ 144 h 240"/>
                <a:gd name="T14" fmla="*/ 0 60000 65536"/>
                <a:gd name="T15" fmla="*/ 0 60000 65536"/>
                <a:gd name="T16" fmla="*/ 0 60000 65536"/>
                <a:gd name="T17" fmla="*/ 0 60000 65536"/>
                <a:gd name="T18" fmla="*/ 0 60000 65536"/>
                <a:gd name="T19" fmla="*/ 0 60000 65536"/>
                <a:gd name="T20" fmla="*/ 0 60000 65536"/>
                <a:gd name="T21" fmla="*/ 0 w 248"/>
                <a:gd name="T22" fmla="*/ 0 h 240"/>
                <a:gd name="T23" fmla="*/ 248 w 248"/>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8" h="240">
                  <a:moveTo>
                    <a:pt x="152" y="240"/>
                  </a:moveTo>
                  <a:cubicBezTo>
                    <a:pt x="116" y="208"/>
                    <a:pt x="80" y="176"/>
                    <a:pt x="56" y="144"/>
                  </a:cubicBezTo>
                  <a:cubicBezTo>
                    <a:pt x="32" y="112"/>
                    <a:pt x="0" y="72"/>
                    <a:pt x="8" y="48"/>
                  </a:cubicBezTo>
                  <a:cubicBezTo>
                    <a:pt x="16" y="24"/>
                    <a:pt x="72" y="0"/>
                    <a:pt x="104" y="0"/>
                  </a:cubicBezTo>
                  <a:cubicBezTo>
                    <a:pt x="136" y="0"/>
                    <a:pt x="184" y="32"/>
                    <a:pt x="200" y="48"/>
                  </a:cubicBezTo>
                  <a:cubicBezTo>
                    <a:pt x="216" y="64"/>
                    <a:pt x="192" y="80"/>
                    <a:pt x="200" y="96"/>
                  </a:cubicBezTo>
                  <a:cubicBezTo>
                    <a:pt x="208" y="112"/>
                    <a:pt x="248" y="136"/>
                    <a:pt x="248" y="144"/>
                  </a:cubicBezTo>
                </a:path>
              </a:pathLst>
            </a:custGeom>
            <a:noFill/>
            <a:ln w="12700">
              <a:solidFill>
                <a:srgbClr val="00CCFF"/>
              </a:solidFill>
              <a:round/>
            </a:ln>
          </p:spPr>
          <p:txBody>
            <a:bodyPr/>
            <a:lstStyle/>
            <a:p>
              <a:endParaRPr lang="en-US"/>
            </a:p>
          </p:txBody>
        </p:sp>
        <p:sp>
          <p:nvSpPr>
            <p:cNvPr id="18557" name="Freeform 10"/>
            <p:cNvSpPr/>
            <p:nvPr/>
          </p:nvSpPr>
          <p:spPr bwMode="auto">
            <a:xfrm>
              <a:off x="4504" y="480"/>
              <a:ext cx="248" cy="96"/>
            </a:xfrm>
            <a:custGeom>
              <a:avLst/>
              <a:gdLst>
                <a:gd name="T0" fmla="*/ 248 w 248"/>
                <a:gd name="T1" fmla="*/ 96 h 96"/>
                <a:gd name="T2" fmla="*/ 200 w 248"/>
                <a:gd name="T3" fmla="*/ 48 h 96"/>
                <a:gd name="T4" fmla="*/ 104 w 248"/>
                <a:gd name="T5" fmla="*/ 48 h 96"/>
                <a:gd name="T6" fmla="*/ 56 w 248"/>
                <a:gd name="T7" fmla="*/ 48 h 96"/>
                <a:gd name="T8" fmla="*/ 8 w 248"/>
                <a:gd name="T9" fmla="*/ 0 h 96"/>
                <a:gd name="T10" fmla="*/ 8 w 248"/>
                <a:gd name="T11" fmla="*/ 48 h 96"/>
                <a:gd name="T12" fmla="*/ 0 60000 65536"/>
                <a:gd name="T13" fmla="*/ 0 60000 65536"/>
                <a:gd name="T14" fmla="*/ 0 60000 65536"/>
                <a:gd name="T15" fmla="*/ 0 60000 65536"/>
                <a:gd name="T16" fmla="*/ 0 60000 65536"/>
                <a:gd name="T17" fmla="*/ 0 60000 65536"/>
                <a:gd name="T18" fmla="*/ 0 w 248"/>
                <a:gd name="T19" fmla="*/ 0 h 96"/>
                <a:gd name="T20" fmla="*/ 248 w 248"/>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248" h="96">
                  <a:moveTo>
                    <a:pt x="248" y="96"/>
                  </a:moveTo>
                  <a:cubicBezTo>
                    <a:pt x="236" y="76"/>
                    <a:pt x="224" y="56"/>
                    <a:pt x="200" y="48"/>
                  </a:cubicBezTo>
                  <a:cubicBezTo>
                    <a:pt x="176" y="40"/>
                    <a:pt x="128" y="48"/>
                    <a:pt x="104" y="48"/>
                  </a:cubicBezTo>
                  <a:cubicBezTo>
                    <a:pt x="80" y="48"/>
                    <a:pt x="72" y="56"/>
                    <a:pt x="56" y="48"/>
                  </a:cubicBezTo>
                  <a:cubicBezTo>
                    <a:pt x="40" y="40"/>
                    <a:pt x="16" y="0"/>
                    <a:pt x="8" y="0"/>
                  </a:cubicBezTo>
                  <a:cubicBezTo>
                    <a:pt x="0" y="0"/>
                    <a:pt x="8" y="40"/>
                    <a:pt x="8" y="48"/>
                  </a:cubicBezTo>
                </a:path>
              </a:pathLst>
            </a:custGeom>
            <a:noFill/>
            <a:ln w="12700">
              <a:solidFill>
                <a:srgbClr val="00CCFF"/>
              </a:solidFill>
              <a:round/>
            </a:ln>
          </p:spPr>
          <p:txBody>
            <a:bodyPr/>
            <a:lstStyle/>
            <a:p>
              <a:endParaRPr lang="en-US"/>
            </a:p>
          </p:txBody>
        </p:sp>
        <p:sp>
          <p:nvSpPr>
            <p:cNvPr id="18558" name="Freeform 11"/>
            <p:cNvSpPr/>
            <p:nvPr/>
          </p:nvSpPr>
          <p:spPr bwMode="auto">
            <a:xfrm>
              <a:off x="5016" y="0"/>
              <a:ext cx="464" cy="1152"/>
            </a:xfrm>
            <a:custGeom>
              <a:avLst/>
              <a:gdLst>
                <a:gd name="T0" fmla="*/ 72 w 464"/>
                <a:gd name="T1" fmla="*/ 0 h 1152"/>
                <a:gd name="T2" fmla="*/ 168 w 464"/>
                <a:gd name="T3" fmla="*/ 96 h 1152"/>
                <a:gd name="T4" fmla="*/ 120 w 464"/>
                <a:gd name="T5" fmla="*/ 144 h 1152"/>
                <a:gd name="T6" fmla="*/ 216 w 464"/>
                <a:gd name="T7" fmla="*/ 192 h 1152"/>
                <a:gd name="T8" fmla="*/ 168 w 464"/>
                <a:gd name="T9" fmla="*/ 240 h 1152"/>
                <a:gd name="T10" fmla="*/ 264 w 464"/>
                <a:gd name="T11" fmla="*/ 288 h 1152"/>
                <a:gd name="T12" fmla="*/ 216 w 464"/>
                <a:gd name="T13" fmla="*/ 384 h 1152"/>
                <a:gd name="T14" fmla="*/ 360 w 464"/>
                <a:gd name="T15" fmla="*/ 384 h 1152"/>
                <a:gd name="T16" fmla="*/ 408 w 464"/>
                <a:gd name="T17" fmla="*/ 480 h 1152"/>
                <a:gd name="T18" fmla="*/ 408 w 464"/>
                <a:gd name="T19" fmla="*/ 528 h 1152"/>
                <a:gd name="T20" fmla="*/ 456 w 464"/>
                <a:gd name="T21" fmla="*/ 624 h 1152"/>
                <a:gd name="T22" fmla="*/ 408 w 464"/>
                <a:gd name="T23" fmla="*/ 720 h 1152"/>
                <a:gd name="T24" fmla="*/ 456 w 464"/>
                <a:gd name="T25" fmla="*/ 768 h 1152"/>
                <a:gd name="T26" fmla="*/ 360 w 464"/>
                <a:gd name="T27" fmla="*/ 816 h 1152"/>
                <a:gd name="T28" fmla="*/ 360 w 464"/>
                <a:gd name="T29" fmla="*/ 912 h 1152"/>
                <a:gd name="T30" fmla="*/ 216 w 464"/>
                <a:gd name="T31" fmla="*/ 912 h 1152"/>
                <a:gd name="T32" fmla="*/ 120 w 464"/>
                <a:gd name="T33" fmla="*/ 912 h 1152"/>
                <a:gd name="T34" fmla="*/ 168 w 464"/>
                <a:gd name="T35" fmla="*/ 1008 h 1152"/>
                <a:gd name="T36" fmla="*/ 168 w 464"/>
                <a:gd name="T37" fmla="*/ 1056 h 1152"/>
                <a:gd name="T38" fmla="*/ 24 w 464"/>
                <a:gd name="T39" fmla="*/ 1056 h 1152"/>
                <a:gd name="T40" fmla="*/ 24 w 464"/>
                <a:gd name="T41" fmla="*/ 1152 h 1152"/>
                <a:gd name="T42" fmla="*/ 24 w 464"/>
                <a:gd name="T43" fmla="*/ 1056 h 1152"/>
                <a:gd name="T44" fmla="*/ 120 w 464"/>
                <a:gd name="T45" fmla="*/ 1056 h 1152"/>
                <a:gd name="T46" fmla="*/ 120 w 464"/>
                <a:gd name="T47" fmla="*/ 960 h 1152"/>
                <a:gd name="T48" fmla="*/ 120 w 464"/>
                <a:gd name="T49" fmla="*/ 912 h 1152"/>
                <a:gd name="T50" fmla="*/ 264 w 464"/>
                <a:gd name="T51" fmla="*/ 912 h 1152"/>
                <a:gd name="T52" fmla="*/ 360 w 464"/>
                <a:gd name="T53" fmla="*/ 912 h 1152"/>
                <a:gd name="T54" fmla="*/ 360 w 464"/>
                <a:gd name="T55" fmla="*/ 816 h 1152"/>
                <a:gd name="T56" fmla="*/ 408 w 464"/>
                <a:gd name="T57" fmla="*/ 768 h 1152"/>
                <a:gd name="T58" fmla="*/ 408 w 464"/>
                <a:gd name="T59" fmla="*/ 672 h 1152"/>
                <a:gd name="T60" fmla="*/ 408 w 464"/>
                <a:gd name="T61" fmla="*/ 624 h 1152"/>
                <a:gd name="T62" fmla="*/ 408 w 464"/>
                <a:gd name="T63" fmla="*/ 528 h 1152"/>
                <a:gd name="T64" fmla="*/ 360 w 464"/>
                <a:gd name="T65" fmla="*/ 432 h 1152"/>
                <a:gd name="T66" fmla="*/ 312 w 464"/>
                <a:gd name="T67" fmla="*/ 384 h 11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4"/>
                <a:gd name="T103" fmla="*/ 0 h 1152"/>
                <a:gd name="T104" fmla="*/ 464 w 464"/>
                <a:gd name="T105" fmla="*/ 1152 h 115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4" h="1152">
                  <a:moveTo>
                    <a:pt x="72" y="0"/>
                  </a:moveTo>
                  <a:cubicBezTo>
                    <a:pt x="116" y="36"/>
                    <a:pt x="160" y="72"/>
                    <a:pt x="168" y="96"/>
                  </a:cubicBezTo>
                  <a:cubicBezTo>
                    <a:pt x="176" y="120"/>
                    <a:pt x="112" y="128"/>
                    <a:pt x="120" y="144"/>
                  </a:cubicBezTo>
                  <a:cubicBezTo>
                    <a:pt x="128" y="160"/>
                    <a:pt x="208" y="176"/>
                    <a:pt x="216" y="192"/>
                  </a:cubicBezTo>
                  <a:cubicBezTo>
                    <a:pt x="224" y="208"/>
                    <a:pt x="160" y="224"/>
                    <a:pt x="168" y="240"/>
                  </a:cubicBezTo>
                  <a:cubicBezTo>
                    <a:pt x="176" y="256"/>
                    <a:pt x="256" y="264"/>
                    <a:pt x="264" y="288"/>
                  </a:cubicBezTo>
                  <a:cubicBezTo>
                    <a:pt x="272" y="312"/>
                    <a:pt x="200" y="368"/>
                    <a:pt x="216" y="384"/>
                  </a:cubicBezTo>
                  <a:cubicBezTo>
                    <a:pt x="232" y="400"/>
                    <a:pt x="328" y="368"/>
                    <a:pt x="360" y="384"/>
                  </a:cubicBezTo>
                  <a:cubicBezTo>
                    <a:pt x="392" y="400"/>
                    <a:pt x="400" y="456"/>
                    <a:pt x="408" y="480"/>
                  </a:cubicBezTo>
                  <a:cubicBezTo>
                    <a:pt x="416" y="504"/>
                    <a:pt x="400" y="504"/>
                    <a:pt x="408" y="528"/>
                  </a:cubicBezTo>
                  <a:cubicBezTo>
                    <a:pt x="416" y="552"/>
                    <a:pt x="456" y="592"/>
                    <a:pt x="456" y="624"/>
                  </a:cubicBezTo>
                  <a:cubicBezTo>
                    <a:pt x="456" y="656"/>
                    <a:pt x="408" y="696"/>
                    <a:pt x="408" y="720"/>
                  </a:cubicBezTo>
                  <a:cubicBezTo>
                    <a:pt x="408" y="744"/>
                    <a:pt x="464" y="752"/>
                    <a:pt x="456" y="768"/>
                  </a:cubicBezTo>
                  <a:cubicBezTo>
                    <a:pt x="448" y="784"/>
                    <a:pt x="376" y="792"/>
                    <a:pt x="360" y="816"/>
                  </a:cubicBezTo>
                  <a:cubicBezTo>
                    <a:pt x="344" y="840"/>
                    <a:pt x="384" y="896"/>
                    <a:pt x="360" y="912"/>
                  </a:cubicBezTo>
                  <a:cubicBezTo>
                    <a:pt x="336" y="928"/>
                    <a:pt x="256" y="912"/>
                    <a:pt x="216" y="912"/>
                  </a:cubicBezTo>
                  <a:cubicBezTo>
                    <a:pt x="176" y="912"/>
                    <a:pt x="128" y="896"/>
                    <a:pt x="120" y="912"/>
                  </a:cubicBezTo>
                  <a:cubicBezTo>
                    <a:pt x="112" y="928"/>
                    <a:pt x="160" y="984"/>
                    <a:pt x="168" y="1008"/>
                  </a:cubicBezTo>
                  <a:cubicBezTo>
                    <a:pt x="176" y="1032"/>
                    <a:pt x="192" y="1048"/>
                    <a:pt x="168" y="1056"/>
                  </a:cubicBezTo>
                  <a:cubicBezTo>
                    <a:pt x="144" y="1064"/>
                    <a:pt x="48" y="1040"/>
                    <a:pt x="24" y="1056"/>
                  </a:cubicBezTo>
                  <a:cubicBezTo>
                    <a:pt x="0" y="1072"/>
                    <a:pt x="24" y="1152"/>
                    <a:pt x="24" y="1152"/>
                  </a:cubicBezTo>
                  <a:cubicBezTo>
                    <a:pt x="24" y="1152"/>
                    <a:pt x="8" y="1072"/>
                    <a:pt x="24" y="1056"/>
                  </a:cubicBezTo>
                  <a:cubicBezTo>
                    <a:pt x="40" y="1040"/>
                    <a:pt x="104" y="1072"/>
                    <a:pt x="120" y="1056"/>
                  </a:cubicBezTo>
                  <a:cubicBezTo>
                    <a:pt x="136" y="1040"/>
                    <a:pt x="120" y="984"/>
                    <a:pt x="120" y="960"/>
                  </a:cubicBezTo>
                  <a:cubicBezTo>
                    <a:pt x="120" y="936"/>
                    <a:pt x="96" y="920"/>
                    <a:pt x="120" y="912"/>
                  </a:cubicBezTo>
                  <a:cubicBezTo>
                    <a:pt x="144" y="904"/>
                    <a:pt x="224" y="912"/>
                    <a:pt x="264" y="912"/>
                  </a:cubicBezTo>
                  <a:cubicBezTo>
                    <a:pt x="304" y="912"/>
                    <a:pt x="344" y="928"/>
                    <a:pt x="360" y="912"/>
                  </a:cubicBezTo>
                  <a:cubicBezTo>
                    <a:pt x="376" y="896"/>
                    <a:pt x="352" y="840"/>
                    <a:pt x="360" y="816"/>
                  </a:cubicBezTo>
                  <a:cubicBezTo>
                    <a:pt x="368" y="792"/>
                    <a:pt x="400" y="792"/>
                    <a:pt x="408" y="768"/>
                  </a:cubicBezTo>
                  <a:cubicBezTo>
                    <a:pt x="416" y="744"/>
                    <a:pt x="408" y="696"/>
                    <a:pt x="408" y="672"/>
                  </a:cubicBezTo>
                  <a:cubicBezTo>
                    <a:pt x="408" y="648"/>
                    <a:pt x="408" y="648"/>
                    <a:pt x="408" y="624"/>
                  </a:cubicBezTo>
                  <a:cubicBezTo>
                    <a:pt x="408" y="600"/>
                    <a:pt x="416" y="560"/>
                    <a:pt x="408" y="528"/>
                  </a:cubicBezTo>
                  <a:cubicBezTo>
                    <a:pt x="400" y="496"/>
                    <a:pt x="376" y="456"/>
                    <a:pt x="360" y="432"/>
                  </a:cubicBezTo>
                  <a:cubicBezTo>
                    <a:pt x="344" y="408"/>
                    <a:pt x="328" y="396"/>
                    <a:pt x="312" y="384"/>
                  </a:cubicBezTo>
                </a:path>
              </a:pathLst>
            </a:custGeom>
            <a:solidFill>
              <a:srgbClr val="00CCFF"/>
            </a:solidFill>
            <a:ln w="9525">
              <a:solidFill>
                <a:srgbClr val="00CCFF"/>
              </a:solidFill>
              <a:round/>
            </a:ln>
          </p:spPr>
          <p:txBody>
            <a:bodyPr/>
            <a:lstStyle/>
            <a:p>
              <a:endParaRPr lang="en-US"/>
            </a:p>
          </p:txBody>
        </p:sp>
        <p:sp>
          <p:nvSpPr>
            <p:cNvPr id="18559" name="Freeform 12"/>
            <p:cNvSpPr/>
            <p:nvPr/>
          </p:nvSpPr>
          <p:spPr bwMode="auto">
            <a:xfrm>
              <a:off x="4064" y="2144"/>
              <a:ext cx="1472" cy="2200"/>
            </a:xfrm>
            <a:custGeom>
              <a:avLst/>
              <a:gdLst>
                <a:gd name="T0" fmla="*/ 16 w 1472"/>
                <a:gd name="T1" fmla="*/ 16 h 2200"/>
                <a:gd name="T2" fmla="*/ 160 w 1472"/>
                <a:gd name="T3" fmla="*/ 112 h 2200"/>
                <a:gd name="T4" fmla="*/ 256 w 1472"/>
                <a:gd name="T5" fmla="*/ 160 h 2200"/>
                <a:gd name="T6" fmla="*/ 400 w 1472"/>
                <a:gd name="T7" fmla="*/ 208 h 2200"/>
                <a:gd name="T8" fmla="*/ 544 w 1472"/>
                <a:gd name="T9" fmla="*/ 208 h 2200"/>
                <a:gd name="T10" fmla="*/ 688 w 1472"/>
                <a:gd name="T11" fmla="*/ 208 h 2200"/>
                <a:gd name="T12" fmla="*/ 832 w 1472"/>
                <a:gd name="T13" fmla="*/ 304 h 2200"/>
                <a:gd name="T14" fmla="*/ 880 w 1472"/>
                <a:gd name="T15" fmla="*/ 400 h 2200"/>
                <a:gd name="T16" fmla="*/ 832 w 1472"/>
                <a:gd name="T17" fmla="*/ 496 h 2200"/>
                <a:gd name="T18" fmla="*/ 880 w 1472"/>
                <a:gd name="T19" fmla="*/ 592 h 2200"/>
                <a:gd name="T20" fmla="*/ 1024 w 1472"/>
                <a:gd name="T21" fmla="*/ 688 h 2200"/>
                <a:gd name="T22" fmla="*/ 1120 w 1472"/>
                <a:gd name="T23" fmla="*/ 736 h 2200"/>
                <a:gd name="T24" fmla="*/ 1024 w 1472"/>
                <a:gd name="T25" fmla="*/ 928 h 2200"/>
                <a:gd name="T26" fmla="*/ 976 w 1472"/>
                <a:gd name="T27" fmla="*/ 976 h 2200"/>
                <a:gd name="T28" fmla="*/ 1072 w 1472"/>
                <a:gd name="T29" fmla="*/ 1072 h 2200"/>
                <a:gd name="T30" fmla="*/ 1072 w 1472"/>
                <a:gd name="T31" fmla="*/ 1120 h 2200"/>
                <a:gd name="T32" fmla="*/ 1024 w 1472"/>
                <a:gd name="T33" fmla="*/ 1168 h 2200"/>
                <a:gd name="T34" fmla="*/ 1072 w 1472"/>
                <a:gd name="T35" fmla="*/ 1264 h 2200"/>
                <a:gd name="T36" fmla="*/ 1216 w 1472"/>
                <a:gd name="T37" fmla="*/ 1312 h 2200"/>
                <a:gd name="T38" fmla="*/ 1216 w 1472"/>
                <a:gd name="T39" fmla="*/ 1408 h 2200"/>
                <a:gd name="T40" fmla="*/ 1120 w 1472"/>
                <a:gd name="T41" fmla="*/ 1552 h 2200"/>
                <a:gd name="T42" fmla="*/ 1120 w 1472"/>
                <a:gd name="T43" fmla="*/ 1648 h 2200"/>
                <a:gd name="T44" fmla="*/ 1216 w 1472"/>
                <a:gd name="T45" fmla="*/ 1744 h 2200"/>
                <a:gd name="T46" fmla="*/ 1312 w 1472"/>
                <a:gd name="T47" fmla="*/ 1792 h 2200"/>
                <a:gd name="T48" fmla="*/ 1408 w 1472"/>
                <a:gd name="T49" fmla="*/ 1840 h 2200"/>
                <a:gd name="T50" fmla="*/ 1408 w 1472"/>
                <a:gd name="T51" fmla="*/ 1984 h 2200"/>
                <a:gd name="T52" fmla="*/ 1408 w 1472"/>
                <a:gd name="T53" fmla="*/ 2176 h 2200"/>
                <a:gd name="T54" fmla="*/ 1456 w 1472"/>
                <a:gd name="T55" fmla="*/ 2128 h 2200"/>
                <a:gd name="T56" fmla="*/ 1456 w 1472"/>
                <a:gd name="T57" fmla="*/ 1792 h 2200"/>
                <a:gd name="T58" fmla="*/ 1360 w 1472"/>
                <a:gd name="T59" fmla="*/ 1744 h 2200"/>
                <a:gd name="T60" fmla="*/ 1216 w 1472"/>
                <a:gd name="T61" fmla="*/ 1696 h 2200"/>
                <a:gd name="T62" fmla="*/ 1168 w 1472"/>
                <a:gd name="T63" fmla="*/ 1648 h 2200"/>
                <a:gd name="T64" fmla="*/ 1120 w 1472"/>
                <a:gd name="T65" fmla="*/ 1552 h 2200"/>
                <a:gd name="T66" fmla="*/ 1216 w 1472"/>
                <a:gd name="T67" fmla="*/ 1456 h 2200"/>
                <a:gd name="T68" fmla="*/ 1264 w 1472"/>
                <a:gd name="T69" fmla="*/ 1360 h 2200"/>
                <a:gd name="T70" fmla="*/ 1216 w 1472"/>
                <a:gd name="T71" fmla="*/ 1264 h 2200"/>
                <a:gd name="T72" fmla="*/ 1120 w 1472"/>
                <a:gd name="T73" fmla="*/ 1216 h 2200"/>
                <a:gd name="T74" fmla="*/ 1072 w 1472"/>
                <a:gd name="T75" fmla="*/ 1216 h 2200"/>
                <a:gd name="T76" fmla="*/ 1120 w 1472"/>
                <a:gd name="T77" fmla="*/ 1072 h 2200"/>
                <a:gd name="T78" fmla="*/ 1120 w 1472"/>
                <a:gd name="T79" fmla="*/ 1024 h 2200"/>
                <a:gd name="T80" fmla="*/ 1024 w 1472"/>
                <a:gd name="T81" fmla="*/ 976 h 2200"/>
                <a:gd name="T82" fmla="*/ 1072 w 1472"/>
                <a:gd name="T83" fmla="*/ 880 h 2200"/>
                <a:gd name="T84" fmla="*/ 1120 w 1472"/>
                <a:gd name="T85" fmla="*/ 784 h 2200"/>
                <a:gd name="T86" fmla="*/ 1120 w 1472"/>
                <a:gd name="T87" fmla="*/ 688 h 2200"/>
                <a:gd name="T88" fmla="*/ 976 w 1472"/>
                <a:gd name="T89" fmla="*/ 640 h 2200"/>
                <a:gd name="T90" fmla="*/ 880 w 1472"/>
                <a:gd name="T91" fmla="*/ 544 h 2200"/>
                <a:gd name="T92" fmla="*/ 880 w 1472"/>
                <a:gd name="T93" fmla="*/ 448 h 2200"/>
                <a:gd name="T94" fmla="*/ 832 w 1472"/>
                <a:gd name="T95" fmla="*/ 304 h 2200"/>
                <a:gd name="T96" fmla="*/ 688 w 1472"/>
                <a:gd name="T97" fmla="*/ 256 h 2200"/>
                <a:gd name="T98" fmla="*/ 496 w 1472"/>
                <a:gd name="T99" fmla="*/ 208 h 2200"/>
                <a:gd name="T100" fmla="*/ 352 w 1472"/>
                <a:gd name="T101" fmla="*/ 208 h 2200"/>
                <a:gd name="T102" fmla="*/ 256 w 1472"/>
                <a:gd name="T103" fmla="*/ 112 h 2200"/>
                <a:gd name="T104" fmla="*/ 112 w 1472"/>
                <a:gd name="T105" fmla="*/ 64 h 2200"/>
                <a:gd name="T106" fmla="*/ 64 w 1472"/>
                <a:gd name="T107" fmla="*/ 16 h 2200"/>
                <a:gd name="T108" fmla="*/ 16 w 1472"/>
                <a:gd name="T109" fmla="*/ 16 h 22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72"/>
                <a:gd name="T166" fmla="*/ 0 h 2200"/>
                <a:gd name="T167" fmla="*/ 1472 w 1472"/>
                <a:gd name="T168" fmla="*/ 2200 h 22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72" h="2200">
                  <a:moveTo>
                    <a:pt x="16" y="16"/>
                  </a:moveTo>
                  <a:cubicBezTo>
                    <a:pt x="32" y="32"/>
                    <a:pt x="120" y="88"/>
                    <a:pt x="160" y="112"/>
                  </a:cubicBezTo>
                  <a:cubicBezTo>
                    <a:pt x="200" y="136"/>
                    <a:pt x="216" y="144"/>
                    <a:pt x="256" y="160"/>
                  </a:cubicBezTo>
                  <a:cubicBezTo>
                    <a:pt x="296" y="176"/>
                    <a:pt x="352" y="200"/>
                    <a:pt x="400" y="208"/>
                  </a:cubicBezTo>
                  <a:cubicBezTo>
                    <a:pt x="448" y="216"/>
                    <a:pt x="496" y="208"/>
                    <a:pt x="544" y="208"/>
                  </a:cubicBezTo>
                  <a:cubicBezTo>
                    <a:pt x="592" y="208"/>
                    <a:pt x="640" y="192"/>
                    <a:pt x="688" y="208"/>
                  </a:cubicBezTo>
                  <a:cubicBezTo>
                    <a:pt x="736" y="224"/>
                    <a:pt x="800" y="272"/>
                    <a:pt x="832" y="304"/>
                  </a:cubicBezTo>
                  <a:cubicBezTo>
                    <a:pt x="864" y="336"/>
                    <a:pt x="880" y="368"/>
                    <a:pt x="880" y="400"/>
                  </a:cubicBezTo>
                  <a:cubicBezTo>
                    <a:pt x="880" y="432"/>
                    <a:pt x="832" y="464"/>
                    <a:pt x="832" y="496"/>
                  </a:cubicBezTo>
                  <a:cubicBezTo>
                    <a:pt x="832" y="528"/>
                    <a:pt x="848" y="560"/>
                    <a:pt x="880" y="592"/>
                  </a:cubicBezTo>
                  <a:cubicBezTo>
                    <a:pt x="912" y="624"/>
                    <a:pt x="984" y="664"/>
                    <a:pt x="1024" y="688"/>
                  </a:cubicBezTo>
                  <a:cubicBezTo>
                    <a:pt x="1064" y="712"/>
                    <a:pt x="1120" y="696"/>
                    <a:pt x="1120" y="736"/>
                  </a:cubicBezTo>
                  <a:cubicBezTo>
                    <a:pt x="1120" y="776"/>
                    <a:pt x="1048" y="888"/>
                    <a:pt x="1024" y="928"/>
                  </a:cubicBezTo>
                  <a:cubicBezTo>
                    <a:pt x="1000" y="968"/>
                    <a:pt x="968" y="952"/>
                    <a:pt x="976" y="976"/>
                  </a:cubicBezTo>
                  <a:cubicBezTo>
                    <a:pt x="984" y="1000"/>
                    <a:pt x="1056" y="1048"/>
                    <a:pt x="1072" y="1072"/>
                  </a:cubicBezTo>
                  <a:cubicBezTo>
                    <a:pt x="1088" y="1096"/>
                    <a:pt x="1080" y="1104"/>
                    <a:pt x="1072" y="1120"/>
                  </a:cubicBezTo>
                  <a:cubicBezTo>
                    <a:pt x="1064" y="1136"/>
                    <a:pt x="1024" y="1144"/>
                    <a:pt x="1024" y="1168"/>
                  </a:cubicBezTo>
                  <a:cubicBezTo>
                    <a:pt x="1024" y="1192"/>
                    <a:pt x="1040" y="1240"/>
                    <a:pt x="1072" y="1264"/>
                  </a:cubicBezTo>
                  <a:cubicBezTo>
                    <a:pt x="1104" y="1288"/>
                    <a:pt x="1192" y="1288"/>
                    <a:pt x="1216" y="1312"/>
                  </a:cubicBezTo>
                  <a:cubicBezTo>
                    <a:pt x="1240" y="1336"/>
                    <a:pt x="1232" y="1368"/>
                    <a:pt x="1216" y="1408"/>
                  </a:cubicBezTo>
                  <a:cubicBezTo>
                    <a:pt x="1200" y="1448"/>
                    <a:pt x="1136" y="1512"/>
                    <a:pt x="1120" y="1552"/>
                  </a:cubicBezTo>
                  <a:cubicBezTo>
                    <a:pt x="1104" y="1592"/>
                    <a:pt x="1104" y="1616"/>
                    <a:pt x="1120" y="1648"/>
                  </a:cubicBezTo>
                  <a:cubicBezTo>
                    <a:pt x="1136" y="1680"/>
                    <a:pt x="1184" y="1720"/>
                    <a:pt x="1216" y="1744"/>
                  </a:cubicBezTo>
                  <a:cubicBezTo>
                    <a:pt x="1248" y="1768"/>
                    <a:pt x="1280" y="1776"/>
                    <a:pt x="1312" y="1792"/>
                  </a:cubicBezTo>
                  <a:cubicBezTo>
                    <a:pt x="1344" y="1808"/>
                    <a:pt x="1392" y="1808"/>
                    <a:pt x="1408" y="1840"/>
                  </a:cubicBezTo>
                  <a:cubicBezTo>
                    <a:pt x="1424" y="1872"/>
                    <a:pt x="1408" y="1928"/>
                    <a:pt x="1408" y="1984"/>
                  </a:cubicBezTo>
                  <a:cubicBezTo>
                    <a:pt x="1408" y="2040"/>
                    <a:pt x="1400" y="2152"/>
                    <a:pt x="1408" y="2176"/>
                  </a:cubicBezTo>
                  <a:cubicBezTo>
                    <a:pt x="1416" y="2200"/>
                    <a:pt x="1448" y="2192"/>
                    <a:pt x="1456" y="2128"/>
                  </a:cubicBezTo>
                  <a:cubicBezTo>
                    <a:pt x="1464" y="2064"/>
                    <a:pt x="1472" y="1856"/>
                    <a:pt x="1456" y="1792"/>
                  </a:cubicBezTo>
                  <a:cubicBezTo>
                    <a:pt x="1440" y="1728"/>
                    <a:pt x="1400" y="1760"/>
                    <a:pt x="1360" y="1744"/>
                  </a:cubicBezTo>
                  <a:cubicBezTo>
                    <a:pt x="1320" y="1728"/>
                    <a:pt x="1248" y="1712"/>
                    <a:pt x="1216" y="1696"/>
                  </a:cubicBezTo>
                  <a:cubicBezTo>
                    <a:pt x="1184" y="1680"/>
                    <a:pt x="1184" y="1672"/>
                    <a:pt x="1168" y="1648"/>
                  </a:cubicBezTo>
                  <a:cubicBezTo>
                    <a:pt x="1152" y="1624"/>
                    <a:pt x="1112" y="1584"/>
                    <a:pt x="1120" y="1552"/>
                  </a:cubicBezTo>
                  <a:cubicBezTo>
                    <a:pt x="1128" y="1520"/>
                    <a:pt x="1192" y="1488"/>
                    <a:pt x="1216" y="1456"/>
                  </a:cubicBezTo>
                  <a:cubicBezTo>
                    <a:pt x="1240" y="1424"/>
                    <a:pt x="1264" y="1392"/>
                    <a:pt x="1264" y="1360"/>
                  </a:cubicBezTo>
                  <a:cubicBezTo>
                    <a:pt x="1264" y="1328"/>
                    <a:pt x="1240" y="1288"/>
                    <a:pt x="1216" y="1264"/>
                  </a:cubicBezTo>
                  <a:cubicBezTo>
                    <a:pt x="1192" y="1240"/>
                    <a:pt x="1144" y="1224"/>
                    <a:pt x="1120" y="1216"/>
                  </a:cubicBezTo>
                  <a:cubicBezTo>
                    <a:pt x="1096" y="1208"/>
                    <a:pt x="1072" y="1240"/>
                    <a:pt x="1072" y="1216"/>
                  </a:cubicBezTo>
                  <a:cubicBezTo>
                    <a:pt x="1072" y="1192"/>
                    <a:pt x="1112" y="1104"/>
                    <a:pt x="1120" y="1072"/>
                  </a:cubicBezTo>
                  <a:cubicBezTo>
                    <a:pt x="1128" y="1040"/>
                    <a:pt x="1136" y="1040"/>
                    <a:pt x="1120" y="1024"/>
                  </a:cubicBezTo>
                  <a:cubicBezTo>
                    <a:pt x="1104" y="1008"/>
                    <a:pt x="1032" y="1000"/>
                    <a:pt x="1024" y="976"/>
                  </a:cubicBezTo>
                  <a:cubicBezTo>
                    <a:pt x="1016" y="952"/>
                    <a:pt x="1056" y="912"/>
                    <a:pt x="1072" y="880"/>
                  </a:cubicBezTo>
                  <a:cubicBezTo>
                    <a:pt x="1088" y="848"/>
                    <a:pt x="1112" y="816"/>
                    <a:pt x="1120" y="784"/>
                  </a:cubicBezTo>
                  <a:cubicBezTo>
                    <a:pt x="1128" y="752"/>
                    <a:pt x="1144" y="712"/>
                    <a:pt x="1120" y="688"/>
                  </a:cubicBezTo>
                  <a:cubicBezTo>
                    <a:pt x="1096" y="664"/>
                    <a:pt x="1016" y="664"/>
                    <a:pt x="976" y="640"/>
                  </a:cubicBezTo>
                  <a:cubicBezTo>
                    <a:pt x="936" y="616"/>
                    <a:pt x="896" y="576"/>
                    <a:pt x="880" y="544"/>
                  </a:cubicBezTo>
                  <a:cubicBezTo>
                    <a:pt x="864" y="512"/>
                    <a:pt x="888" y="488"/>
                    <a:pt x="880" y="448"/>
                  </a:cubicBezTo>
                  <a:cubicBezTo>
                    <a:pt x="872" y="408"/>
                    <a:pt x="864" y="336"/>
                    <a:pt x="832" y="304"/>
                  </a:cubicBezTo>
                  <a:cubicBezTo>
                    <a:pt x="800" y="272"/>
                    <a:pt x="744" y="272"/>
                    <a:pt x="688" y="256"/>
                  </a:cubicBezTo>
                  <a:cubicBezTo>
                    <a:pt x="632" y="240"/>
                    <a:pt x="552" y="216"/>
                    <a:pt x="496" y="208"/>
                  </a:cubicBezTo>
                  <a:cubicBezTo>
                    <a:pt x="440" y="200"/>
                    <a:pt x="392" y="224"/>
                    <a:pt x="352" y="208"/>
                  </a:cubicBezTo>
                  <a:cubicBezTo>
                    <a:pt x="312" y="192"/>
                    <a:pt x="296" y="136"/>
                    <a:pt x="256" y="112"/>
                  </a:cubicBezTo>
                  <a:cubicBezTo>
                    <a:pt x="216" y="88"/>
                    <a:pt x="144" y="80"/>
                    <a:pt x="112" y="64"/>
                  </a:cubicBezTo>
                  <a:cubicBezTo>
                    <a:pt x="80" y="48"/>
                    <a:pt x="80" y="24"/>
                    <a:pt x="64" y="16"/>
                  </a:cubicBezTo>
                  <a:cubicBezTo>
                    <a:pt x="48" y="8"/>
                    <a:pt x="0" y="0"/>
                    <a:pt x="16" y="16"/>
                  </a:cubicBezTo>
                  <a:close/>
                </a:path>
              </a:pathLst>
            </a:custGeom>
            <a:solidFill>
              <a:srgbClr val="00CCFF"/>
            </a:solidFill>
            <a:ln w="9525">
              <a:solidFill>
                <a:srgbClr val="00CCFF"/>
              </a:solidFill>
              <a:round/>
            </a:ln>
          </p:spPr>
          <p:txBody>
            <a:bodyPr/>
            <a:lstStyle/>
            <a:p>
              <a:endParaRPr lang="en-US"/>
            </a:p>
          </p:txBody>
        </p:sp>
        <p:sp>
          <p:nvSpPr>
            <p:cNvPr id="18560" name="Freeform 13"/>
            <p:cNvSpPr/>
            <p:nvPr/>
          </p:nvSpPr>
          <p:spPr bwMode="auto">
            <a:xfrm>
              <a:off x="4888" y="2384"/>
              <a:ext cx="872" cy="264"/>
            </a:xfrm>
            <a:custGeom>
              <a:avLst/>
              <a:gdLst>
                <a:gd name="T0" fmla="*/ 8 w 872"/>
                <a:gd name="T1" fmla="*/ 64 h 264"/>
                <a:gd name="T2" fmla="*/ 104 w 872"/>
                <a:gd name="T3" fmla="*/ 64 h 264"/>
                <a:gd name="T4" fmla="*/ 200 w 872"/>
                <a:gd name="T5" fmla="*/ 16 h 264"/>
                <a:gd name="T6" fmla="*/ 296 w 872"/>
                <a:gd name="T7" fmla="*/ 16 h 264"/>
                <a:gd name="T8" fmla="*/ 392 w 872"/>
                <a:gd name="T9" fmla="*/ 64 h 264"/>
                <a:gd name="T10" fmla="*/ 488 w 872"/>
                <a:gd name="T11" fmla="*/ 208 h 264"/>
                <a:gd name="T12" fmla="*/ 536 w 872"/>
                <a:gd name="T13" fmla="*/ 256 h 264"/>
                <a:gd name="T14" fmla="*/ 584 w 872"/>
                <a:gd name="T15" fmla="*/ 160 h 264"/>
                <a:gd name="T16" fmla="*/ 728 w 872"/>
                <a:gd name="T17" fmla="*/ 208 h 264"/>
                <a:gd name="T18" fmla="*/ 776 w 872"/>
                <a:gd name="T19" fmla="*/ 208 h 264"/>
                <a:gd name="T20" fmla="*/ 728 w 872"/>
                <a:gd name="T21" fmla="*/ 112 h 264"/>
                <a:gd name="T22" fmla="*/ 776 w 872"/>
                <a:gd name="T23" fmla="*/ 64 h 264"/>
                <a:gd name="T24" fmla="*/ 872 w 872"/>
                <a:gd name="T25" fmla="*/ 64 h 264"/>
                <a:gd name="T26" fmla="*/ 776 w 872"/>
                <a:gd name="T27" fmla="*/ 64 h 264"/>
                <a:gd name="T28" fmla="*/ 728 w 872"/>
                <a:gd name="T29" fmla="*/ 112 h 264"/>
                <a:gd name="T30" fmla="*/ 776 w 872"/>
                <a:gd name="T31" fmla="*/ 208 h 264"/>
                <a:gd name="T32" fmla="*/ 632 w 872"/>
                <a:gd name="T33" fmla="*/ 160 h 264"/>
                <a:gd name="T34" fmla="*/ 584 w 872"/>
                <a:gd name="T35" fmla="*/ 160 h 264"/>
                <a:gd name="T36" fmla="*/ 536 w 872"/>
                <a:gd name="T37" fmla="*/ 208 h 264"/>
                <a:gd name="T38" fmla="*/ 488 w 872"/>
                <a:gd name="T39" fmla="*/ 160 h 264"/>
                <a:gd name="T40" fmla="*/ 392 w 872"/>
                <a:gd name="T41" fmla="*/ 112 h 264"/>
                <a:gd name="T42" fmla="*/ 344 w 872"/>
                <a:gd name="T43" fmla="*/ 16 h 264"/>
                <a:gd name="T44" fmla="*/ 248 w 872"/>
                <a:gd name="T45" fmla="*/ 16 h 264"/>
                <a:gd name="T46" fmla="*/ 152 w 872"/>
                <a:gd name="T47" fmla="*/ 64 h 264"/>
                <a:gd name="T48" fmla="*/ 56 w 872"/>
                <a:gd name="T49" fmla="*/ 64 h 264"/>
                <a:gd name="T50" fmla="*/ 8 w 872"/>
                <a:gd name="T51" fmla="*/ 64 h 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72"/>
                <a:gd name="T79" fmla="*/ 0 h 264"/>
                <a:gd name="T80" fmla="*/ 872 w 872"/>
                <a:gd name="T81" fmla="*/ 264 h 2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72" h="264">
                  <a:moveTo>
                    <a:pt x="8" y="64"/>
                  </a:moveTo>
                  <a:cubicBezTo>
                    <a:pt x="16" y="64"/>
                    <a:pt x="72" y="72"/>
                    <a:pt x="104" y="64"/>
                  </a:cubicBezTo>
                  <a:cubicBezTo>
                    <a:pt x="136" y="56"/>
                    <a:pt x="168" y="24"/>
                    <a:pt x="200" y="16"/>
                  </a:cubicBezTo>
                  <a:cubicBezTo>
                    <a:pt x="232" y="8"/>
                    <a:pt x="264" y="8"/>
                    <a:pt x="296" y="16"/>
                  </a:cubicBezTo>
                  <a:cubicBezTo>
                    <a:pt x="328" y="24"/>
                    <a:pt x="360" y="32"/>
                    <a:pt x="392" y="64"/>
                  </a:cubicBezTo>
                  <a:cubicBezTo>
                    <a:pt x="424" y="96"/>
                    <a:pt x="464" y="176"/>
                    <a:pt x="488" y="208"/>
                  </a:cubicBezTo>
                  <a:cubicBezTo>
                    <a:pt x="512" y="240"/>
                    <a:pt x="520" y="264"/>
                    <a:pt x="536" y="256"/>
                  </a:cubicBezTo>
                  <a:cubicBezTo>
                    <a:pt x="552" y="248"/>
                    <a:pt x="552" y="168"/>
                    <a:pt x="584" y="160"/>
                  </a:cubicBezTo>
                  <a:cubicBezTo>
                    <a:pt x="616" y="152"/>
                    <a:pt x="696" y="200"/>
                    <a:pt x="728" y="208"/>
                  </a:cubicBezTo>
                  <a:cubicBezTo>
                    <a:pt x="760" y="216"/>
                    <a:pt x="776" y="224"/>
                    <a:pt x="776" y="208"/>
                  </a:cubicBezTo>
                  <a:cubicBezTo>
                    <a:pt x="776" y="192"/>
                    <a:pt x="728" y="136"/>
                    <a:pt x="728" y="112"/>
                  </a:cubicBezTo>
                  <a:cubicBezTo>
                    <a:pt x="728" y="88"/>
                    <a:pt x="752" y="72"/>
                    <a:pt x="776" y="64"/>
                  </a:cubicBezTo>
                  <a:cubicBezTo>
                    <a:pt x="800" y="56"/>
                    <a:pt x="872" y="64"/>
                    <a:pt x="872" y="64"/>
                  </a:cubicBezTo>
                  <a:cubicBezTo>
                    <a:pt x="872" y="64"/>
                    <a:pt x="800" y="56"/>
                    <a:pt x="776" y="64"/>
                  </a:cubicBezTo>
                  <a:cubicBezTo>
                    <a:pt x="752" y="72"/>
                    <a:pt x="728" y="88"/>
                    <a:pt x="728" y="112"/>
                  </a:cubicBezTo>
                  <a:cubicBezTo>
                    <a:pt x="728" y="136"/>
                    <a:pt x="792" y="200"/>
                    <a:pt x="776" y="208"/>
                  </a:cubicBezTo>
                  <a:cubicBezTo>
                    <a:pt x="760" y="216"/>
                    <a:pt x="664" y="168"/>
                    <a:pt x="632" y="160"/>
                  </a:cubicBezTo>
                  <a:cubicBezTo>
                    <a:pt x="600" y="152"/>
                    <a:pt x="600" y="152"/>
                    <a:pt x="584" y="160"/>
                  </a:cubicBezTo>
                  <a:cubicBezTo>
                    <a:pt x="568" y="168"/>
                    <a:pt x="552" y="208"/>
                    <a:pt x="536" y="208"/>
                  </a:cubicBezTo>
                  <a:cubicBezTo>
                    <a:pt x="520" y="208"/>
                    <a:pt x="512" y="176"/>
                    <a:pt x="488" y="160"/>
                  </a:cubicBezTo>
                  <a:cubicBezTo>
                    <a:pt x="464" y="144"/>
                    <a:pt x="416" y="136"/>
                    <a:pt x="392" y="112"/>
                  </a:cubicBezTo>
                  <a:cubicBezTo>
                    <a:pt x="368" y="88"/>
                    <a:pt x="368" y="32"/>
                    <a:pt x="344" y="16"/>
                  </a:cubicBezTo>
                  <a:cubicBezTo>
                    <a:pt x="320" y="0"/>
                    <a:pt x="280" y="8"/>
                    <a:pt x="248" y="16"/>
                  </a:cubicBezTo>
                  <a:cubicBezTo>
                    <a:pt x="216" y="24"/>
                    <a:pt x="184" y="56"/>
                    <a:pt x="152" y="64"/>
                  </a:cubicBezTo>
                  <a:cubicBezTo>
                    <a:pt x="120" y="72"/>
                    <a:pt x="80" y="64"/>
                    <a:pt x="56" y="64"/>
                  </a:cubicBezTo>
                  <a:cubicBezTo>
                    <a:pt x="32" y="64"/>
                    <a:pt x="0" y="64"/>
                    <a:pt x="8" y="64"/>
                  </a:cubicBezTo>
                  <a:close/>
                </a:path>
              </a:pathLst>
            </a:custGeom>
            <a:solidFill>
              <a:srgbClr val="00CCFF"/>
            </a:solidFill>
            <a:ln w="9525">
              <a:solidFill>
                <a:srgbClr val="00CCFF"/>
              </a:solidFill>
              <a:round/>
            </a:ln>
          </p:spPr>
          <p:txBody>
            <a:bodyPr/>
            <a:lstStyle/>
            <a:p>
              <a:endParaRPr lang="en-US"/>
            </a:p>
          </p:txBody>
        </p:sp>
        <p:sp>
          <p:nvSpPr>
            <p:cNvPr id="18561" name="Freeform 14"/>
            <p:cNvSpPr/>
            <p:nvPr/>
          </p:nvSpPr>
          <p:spPr bwMode="auto">
            <a:xfrm>
              <a:off x="5280" y="1432"/>
              <a:ext cx="480" cy="208"/>
            </a:xfrm>
            <a:custGeom>
              <a:avLst/>
              <a:gdLst>
                <a:gd name="T0" fmla="*/ 480 w 480"/>
                <a:gd name="T1" fmla="*/ 104 h 208"/>
                <a:gd name="T2" fmla="*/ 384 w 480"/>
                <a:gd name="T3" fmla="*/ 8 h 208"/>
                <a:gd name="T4" fmla="*/ 336 w 480"/>
                <a:gd name="T5" fmla="*/ 56 h 208"/>
                <a:gd name="T6" fmla="*/ 288 w 480"/>
                <a:gd name="T7" fmla="*/ 152 h 208"/>
                <a:gd name="T8" fmla="*/ 288 w 480"/>
                <a:gd name="T9" fmla="*/ 200 h 208"/>
                <a:gd name="T10" fmla="*/ 192 w 480"/>
                <a:gd name="T11" fmla="*/ 200 h 208"/>
                <a:gd name="T12" fmla="*/ 96 w 480"/>
                <a:gd name="T13" fmla="*/ 152 h 208"/>
                <a:gd name="T14" fmla="*/ 96 w 480"/>
                <a:gd name="T15" fmla="*/ 200 h 208"/>
                <a:gd name="T16" fmla="*/ 0 w 480"/>
                <a:gd name="T17" fmla="*/ 152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208"/>
                <a:gd name="T29" fmla="*/ 480 w 480"/>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208">
                  <a:moveTo>
                    <a:pt x="480" y="104"/>
                  </a:moveTo>
                  <a:cubicBezTo>
                    <a:pt x="444" y="60"/>
                    <a:pt x="408" y="16"/>
                    <a:pt x="384" y="8"/>
                  </a:cubicBezTo>
                  <a:cubicBezTo>
                    <a:pt x="360" y="0"/>
                    <a:pt x="352" y="32"/>
                    <a:pt x="336" y="56"/>
                  </a:cubicBezTo>
                  <a:cubicBezTo>
                    <a:pt x="320" y="80"/>
                    <a:pt x="296" y="128"/>
                    <a:pt x="288" y="152"/>
                  </a:cubicBezTo>
                  <a:cubicBezTo>
                    <a:pt x="280" y="176"/>
                    <a:pt x="304" y="192"/>
                    <a:pt x="288" y="200"/>
                  </a:cubicBezTo>
                  <a:cubicBezTo>
                    <a:pt x="272" y="208"/>
                    <a:pt x="224" y="208"/>
                    <a:pt x="192" y="200"/>
                  </a:cubicBezTo>
                  <a:cubicBezTo>
                    <a:pt x="160" y="192"/>
                    <a:pt x="112" y="152"/>
                    <a:pt x="96" y="152"/>
                  </a:cubicBezTo>
                  <a:cubicBezTo>
                    <a:pt x="80" y="152"/>
                    <a:pt x="112" y="200"/>
                    <a:pt x="96" y="200"/>
                  </a:cubicBezTo>
                  <a:cubicBezTo>
                    <a:pt x="80" y="200"/>
                    <a:pt x="16" y="160"/>
                    <a:pt x="0" y="152"/>
                  </a:cubicBezTo>
                </a:path>
              </a:pathLst>
            </a:custGeom>
            <a:noFill/>
            <a:ln w="19050">
              <a:solidFill>
                <a:srgbClr val="00CCFF"/>
              </a:solidFill>
              <a:round/>
            </a:ln>
          </p:spPr>
          <p:txBody>
            <a:bodyPr/>
            <a:lstStyle/>
            <a:p>
              <a:endParaRPr lang="en-US"/>
            </a:p>
          </p:txBody>
        </p:sp>
        <p:sp>
          <p:nvSpPr>
            <p:cNvPr id="18562" name="Rectangle 15"/>
            <p:cNvSpPr>
              <a:spLocks noChangeArrowheads="1"/>
            </p:cNvSpPr>
            <p:nvPr/>
          </p:nvSpPr>
          <p:spPr bwMode="auto">
            <a:xfrm>
              <a:off x="4512" y="2592"/>
              <a:ext cx="336" cy="240"/>
            </a:xfrm>
            <a:prstGeom prst="rect">
              <a:avLst/>
            </a:prstGeom>
            <a:solidFill>
              <a:srgbClr val="FF0000"/>
            </a:solidFill>
            <a:ln w="28575">
              <a:solidFill>
                <a:srgbClr val="FFFF00"/>
              </a:solidFill>
              <a:miter lim="800000"/>
            </a:ln>
          </p:spPr>
          <p:txBody>
            <a:bodyPr wrap="none" anchor="ctr"/>
            <a:lstStyle/>
            <a:p>
              <a:pPr eaLnBrk="1" hangingPunct="1"/>
              <a:endParaRPr lang="en-US" altLang="en-US">
                <a:latin typeface="Calibri" panose="020F0502020204030204" pitchFamily="34" charset="0"/>
              </a:endParaRPr>
            </a:p>
          </p:txBody>
        </p:sp>
        <p:sp>
          <p:nvSpPr>
            <p:cNvPr id="18563" name="Text Box 16"/>
            <p:cNvSpPr txBox="1">
              <a:spLocks noChangeArrowheads="1"/>
            </p:cNvSpPr>
            <p:nvPr/>
          </p:nvSpPr>
          <p:spPr bwMode="auto">
            <a:xfrm rot="-2586209">
              <a:off x="1776" y="1824"/>
              <a:ext cx="816" cy="212"/>
            </a:xfrm>
            <a:prstGeom prst="rect">
              <a:avLst/>
            </a:prstGeom>
            <a:noFill/>
            <a:ln w="9525">
              <a:noFill/>
              <a:miter lim="800000"/>
            </a:ln>
          </p:spPr>
          <p:txBody>
            <a:bodyPr>
              <a:spAutoFit/>
            </a:bodyPr>
            <a:lstStyle/>
            <a:p>
              <a:pPr eaLnBrk="1" hangingPunct="1">
                <a:spcBef>
                  <a:spcPct val="50000"/>
                </a:spcBef>
              </a:pPr>
              <a:r>
                <a:rPr lang="en-US" altLang="en-US" sz="1600" b="1" i="1">
                  <a:solidFill>
                    <a:srgbClr val="00CCFF"/>
                  </a:solidFill>
                  <a:latin typeface="Calibri" panose="020F0502020204030204" pitchFamily="34" charset="0"/>
                </a:rPr>
                <a:t>S. Đà</a:t>
              </a:r>
              <a:endParaRPr lang="en-US" altLang="en-US" sz="1600" b="1" i="1">
                <a:solidFill>
                  <a:srgbClr val="00CCFF"/>
                </a:solidFill>
                <a:latin typeface="Calibri" panose="020F0502020204030204" pitchFamily="34" charset="0"/>
              </a:endParaRPr>
            </a:p>
          </p:txBody>
        </p:sp>
        <p:sp>
          <p:nvSpPr>
            <p:cNvPr id="18564" name="Text Box 17"/>
            <p:cNvSpPr txBox="1">
              <a:spLocks noChangeArrowheads="1"/>
            </p:cNvSpPr>
            <p:nvPr/>
          </p:nvSpPr>
          <p:spPr bwMode="auto">
            <a:xfrm rot="472071">
              <a:off x="2732" y="2093"/>
              <a:ext cx="1259" cy="212"/>
            </a:xfrm>
            <a:prstGeom prst="rect">
              <a:avLst/>
            </a:prstGeom>
            <a:noFill/>
            <a:ln w="9525">
              <a:noFill/>
              <a:miter lim="800000"/>
            </a:ln>
          </p:spPr>
          <p:txBody>
            <a:bodyPr>
              <a:spAutoFit/>
            </a:bodyPr>
            <a:lstStyle/>
            <a:p>
              <a:pPr eaLnBrk="1" hangingPunct="1">
                <a:spcBef>
                  <a:spcPct val="50000"/>
                </a:spcBef>
              </a:pPr>
              <a:r>
                <a:rPr lang="en-US" altLang="en-US" sz="1600" b="1" i="1">
                  <a:solidFill>
                    <a:srgbClr val="00CCFF"/>
                  </a:solidFill>
                  <a:latin typeface="Calibri" panose="020F0502020204030204" pitchFamily="34" charset="0"/>
                </a:rPr>
                <a:t>S. Nhị( S. Hồng)</a:t>
              </a:r>
              <a:endParaRPr lang="en-US" altLang="en-US" sz="1600" b="1" i="1">
                <a:solidFill>
                  <a:srgbClr val="00CCFF"/>
                </a:solidFill>
                <a:latin typeface="Calibri" panose="020F0502020204030204" pitchFamily="34" charset="0"/>
              </a:endParaRPr>
            </a:p>
          </p:txBody>
        </p:sp>
        <p:sp>
          <p:nvSpPr>
            <p:cNvPr id="18565" name="Text Box 18"/>
            <p:cNvSpPr txBox="1">
              <a:spLocks noChangeArrowheads="1"/>
            </p:cNvSpPr>
            <p:nvPr/>
          </p:nvSpPr>
          <p:spPr bwMode="auto">
            <a:xfrm rot="2586003">
              <a:off x="1776" y="384"/>
              <a:ext cx="1259" cy="212"/>
            </a:xfrm>
            <a:prstGeom prst="rect">
              <a:avLst/>
            </a:prstGeom>
            <a:noFill/>
            <a:ln w="9525">
              <a:noFill/>
              <a:miter lim="800000"/>
            </a:ln>
          </p:spPr>
          <p:txBody>
            <a:bodyPr>
              <a:spAutoFit/>
            </a:bodyPr>
            <a:lstStyle/>
            <a:p>
              <a:pPr eaLnBrk="1" hangingPunct="1">
                <a:spcBef>
                  <a:spcPct val="50000"/>
                </a:spcBef>
              </a:pPr>
              <a:r>
                <a:rPr lang="en-US" altLang="en-US" sz="1600" b="1" i="1">
                  <a:solidFill>
                    <a:srgbClr val="00CCFF"/>
                  </a:solidFill>
                  <a:latin typeface="Calibri" panose="020F0502020204030204" pitchFamily="34" charset="0"/>
                </a:rPr>
                <a:t>S. Chảy</a:t>
              </a:r>
              <a:endParaRPr lang="en-US" altLang="en-US" sz="1600" b="1" i="1">
                <a:solidFill>
                  <a:srgbClr val="00CCFF"/>
                </a:solidFill>
                <a:latin typeface="Calibri" panose="020F0502020204030204" pitchFamily="34" charset="0"/>
              </a:endParaRPr>
            </a:p>
          </p:txBody>
        </p:sp>
        <p:sp>
          <p:nvSpPr>
            <p:cNvPr id="18566" name="Text Box 19"/>
            <p:cNvSpPr txBox="1">
              <a:spLocks noChangeArrowheads="1"/>
            </p:cNvSpPr>
            <p:nvPr/>
          </p:nvSpPr>
          <p:spPr bwMode="auto">
            <a:xfrm rot="2586003">
              <a:off x="4224" y="624"/>
              <a:ext cx="1259" cy="212"/>
            </a:xfrm>
            <a:prstGeom prst="rect">
              <a:avLst/>
            </a:prstGeom>
            <a:noFill/>
            <a:ln w="9525">
              <a:noFill/>
              <a:miter lim="800000"/>
            </a:ln>
          </p:spPr>
          <p:txBody>
            <a:bodyPr>
              <a:spAutoFit/>
            </a:bodyPr>
            <a:lstStyle/>
            <a:p>
              <a:pPr eaLnBrk="1" hangingPunct="1">
                <a:spcBef>
                  <a:spcPct val="50000"/>
                </a:spcBef>
              </a:pPr>
              <a:r>
                <a:rPr lang="en-US" altLang="en-US" sz="1600" b="1" i="1">
                  <a:solidFill>
                    <a:srgbClr val="00CCFF"/>
                  </a:solidFill>
                  <a:latin typeface="Calibri" panose="020F0502020204030204" pitchFamily="34" charset="0"/>
                </a:rPr>
                <a:t>S. Cầu</a:t>
              </a:r>
              <a:endParaRPr lang="en-US" altLang="en-US" sz="1600" b="1" i="1">
                <a:solidFill>
                  <a:srgbClr val="00CCFF"/>
                </a:solidFill>
                <a:latin typeface="Calibri" panose="020F0502020204030204" pitchFamily="34" charset="0"/>
              </a:endParaRPr>
            </a:p>
          </p:txBody>
        </p:sp>
        <p:sp>
          <p:nvSpPr>
            <p:cNvPr id="18567" name="Text Box 20"/>
            <p:cNvSpPr txBox="1">
              <a:spLocks noChangeArrowheads="1"/>
            </p:cNvSpPr>
            <p:nvPr/>
          </p:nvSpPr>
          <p:spPr bwMode="auto">
            <a:xfrm rot="1125190">
              <a:off x="4176" y="1680"/>
              <a:ext cx="1259" cy="212"/>
            </a:xfrm>
            <a:prstGeom prst="rect">
              <a:avLst/>
            </a:prstGeom>
            <a:noFill/>
            <a:ln w="9525">
              <a:noFill/>
              <a:miter lim="800000"/>
            </a:ln>
          </p:spPr>
          <p:txBody>
            <a:bodyPr>
              <a:spAutoFit/>
            </a:bodyPr>
            <a:lstStyle/>
            <a:p>
              <a:pPr eaLnBrk="1" hangingPunct="1">
                <a:spcBef>
                  <a:spcPct val="50000"/>
                </a:spcBef>
              </a:pPr>
              <a:r>
                <a:rPr lang="en-US" altLang="en-US" sz="1600" b="1" i="1">
                  <a:solidFill>
                    <a:srgbClr val="00CCFF"/>
                  </a:solidFill>
                  <a:latin typeface="Calibri" panose="020F0502020204030204" pitchFamily="34" charset="0"/>
                </a:rPr>
                <a:t>S. Cà Lồ</a:t>
              </a:r>
              <a:endParaRPr lang="en-US" altLang="en-US" sz="1600" b="1" i="1">
                <a:solidFill>
                  <a:srgbClr val="00CCFF"/>
                </a:solidFill>
                <a:latin typeface="Calibri" panose="020F0502020204030204" pitchFamily="34" charset="0"/>
              </a:endParaRPr>
            </a:p>
          </p:txBody>
        </p:sp>
        <p:sp>
          <p:nvSpPr>
            <p:cNvPr id="18568" name="Text Box 21"/>
            <p:cNvSpPr txBox="1">
              <a:spLocks noChangeArrowheads="1"/>
            </p:cNvSpPr>
            <p:nvPr/>
          </p:nvSpPr>
          <p:spPr bwMode="auto">
            <a:xfrm rot="605821">
              <a:off x="5040" y="2304"/>
              <a:ext cx="1259" cy="212"/>
            </a:xfrm>
            <a:prstGeom prst="rect">
              <a:avLst/>
            </a:prstGeom>
            <a:noFill/>
            <a:ln w="9525">
              <a:noFill/>
              <a:miter lim="800000"/>
            </a:ln>
          </p:spPr>
          <p:txBody>
            <a:bodyPr>
              <a:spAutoFit/>
            </a:bodyPr>
            <a:lstStyle/>
            <a:p>
              <a:pPr eaLnBrk="1" hangingPunct="1">
                <a:spcBef>
                  <a:spcPct val="50000"/>
                </a:spcBef>
              </a:pPr>
              <a:r>
                <a:rPr lang="en-US" altLang="en-US" sz="1600" b="1" i="1">
                  <a:solidFill>
                    <a:srgbClr val="00CCFF"/>
                  </a:solidFill>
                  <a:latin typeface="Calibri" panose="020F0502020204030204" pitchFamily="34" charset="0"/>
                </a:rPr>
                <a:t>S. Đuống</a:t>
              </a:r>
              <a:endParaRPr lang="en-US" altLang="en-US" sz="1600" b="1" i="1">
                <a:solidFill>
                  <a:srgbClr val="00CCFF"/>
                </a:solidFill>
                <a:latin typeface="Calibri" panose="020F0502020204030204" pitchFamily="34" charset="0"/>
              </a:endParaRPr>
            </a:p>
          </p:txBody>
        </p:sp>
        <p:sp>
          <p:nvSpPr>
            <p:cNvPr id="18569" name="Text Box 22"/>
            <p:cNvSpPr txBox="1">
              <a:spLocks noChangeArrowheads="1"/>
            </p:cNvSpPr>
            <p:nvPr/>
          </p:nvSpPr>
          <p:spPr bwMode="auto">
            <a:xfrm rot="3901190">
              <a:off x="4900" y="3585"/>
              <a:ext cx="1259" cy="212"/>
            </a:xfrm>
            <a:prstGeom prst="rect">
              <a:avLst/>
            </a:prstGeom>
            <a:noFill/>
            <a:ln w="9525">
              <a:noFill/>
              <a:miter lim="800000"/>
            </a:ln>
          </p:spPr>
          <p:txBody>
            <a:bodyPr>
              <a:spAutoFit/>
            </a:bodyPr>
            <a:lstStyle/>
            <a:p>
              <a:pPr eaLnBrk="1" hangingPunct="1">
                <a:spcBef>
                  <a:spcPct val="50000"/>
                </a:spcBef>
              </a:pPr>
              <a:r>
                <a:rPr lang="en-US" altLang="en-US" sz="1600" b="1" i="1">
                  <a:solidFill>
                    <a:srgbClr val="00CCFF"/>
                  </a:solidFill>
                  <a:latin typeface="Calibri" panose="020F0502020204030204" pitchFamily="34" charset="0"/>
                </a:rPr>
                <a:t>S. Nhị( S. Hồng)</a:t>
              </a:r>
              <a:endParaRPr lang="en-US" altLang="en-US" sz="1600" b="1" i="1">
                <a:solidFill>
                  <a:srgbClr val="00CCFF"/>
                </a:solidFill>
                <a:latin typeface="Calibri" panose="020F0502020204030204" pitchFamily="34" charset="0"/>
              </a:endParaRPr>
            </a:p>
          </p:txBody>
        </p:sp>
      </p:grpSp>
      <p:sp>
        <p:nvSpPr>
          <p:cNvPr id="18435" name="Text Box 23"/>
          <p:cNvSpPr txBox="1">
            <a:spLocks noChangeArrowheads="1"/>
          </p:cNvSpPr>
          <p:nvPr/>
        </p:nvSpPr>
        <p:spPr bwMode="auto">
          <a:xfrm>
            <a:off x="6934200" y="1981200"/>
            <a:ext cx="1828800" cy="336550"/>
          </a:xfrm>
          <a:prstGeom prst="rect">
            <a:avLst/>
          </a:prstGeom>
          <a:noFill/>
          <a:ln w="9525">
            <a:noFill/>
            <a:miter lim="800000"/>
          </a:ln>
        </p:spPr>
        <p:txBody>
          <a:bodyPr>
            <a:spAutoFit/>
          </a:bodyPr>
          <a:lstStyle/>
          <a:p>
            <a:pPr eaLnBrk="1" hangingPunct="1">
              <a:spcBef>
                <a:spcPct val="50000"/>
              </a:spcBef>
            </a:pPr>
            <a:r>
              <a:rPr lang="en-US" altLang="en-US" sz="1600" b="1">
                <a:solidFill>
                  <a:srgbClr val="000000"/>
                </a:solidFill>
                <a:latin typeface="Calibri" panose="020F0502020204030204" pitchFamily="34" charset="0"/>
              </a:rPr>
              <a:t>Bình Lệ Nguyên</a:t>
            </a:r>
            <a:endParaRPr lang="en-US" altLang="en-US" sz="1600" b="1">
              <a:solidFill>
                <a:srgbClr val="000000"/>
              </a:solidFill>
              <a:latin typeface="Calibri" panose="020F0502020204030204" pitchFamily="34" charset="0"/>
            </a:endParaRPr>
          </a:p>
        </p:txBody>
      </p:sp>
      <p:sp>
        <p:nvSpPr>
          <p:cNvPr id="18436" name="Text Box 24"/>
          <p:cNvSpPr txBox="1">
            <a:spLocks noChangeArrowheads="1"/>
          </p:cNvSpPr>
          <p:nvPr/>
        </p:nvSpPr>
        <p:spPr bwMode="auto">
          <a:xfrm>
            <a:off x="5486400" y="1524000"/>
            <a:ext cx="1828800" cy="336550"/>
          </a:xfrm>
          <a:prstGeom prst="rect">
            <a:avLst/>
          </a:prstGeom>
          <a:noFill/>
          <a:ln w="9525">
            <a:noFill/>
            <a:miter lim="800000"/>
          </a:ln>
        </p:spPr>
        <p:txBody>
          <a:bodyPr>
            <a:spAutoFit/>
          </a:bodyPr>
          <a:lstStyle/>
          <a:p>
            <a:pPr eaLnBrk="1" hangingPunct="1">
              <a:spcBef>
                <a:spcPct val="50000"/>
              </a:spcBef>
            </a:pPr>
            <a:r>
              <a:rPr lang="en-US" altLang="en-US" sz="1600" b="1">
                <a:solidFill>
                  <a:srgbClr val="000000"/>
                </a:solidFill>
                <a:latin typeface="Calibri" panose="020F0502020204030204" pitchFamily="34" charset="0"/>
              </a:rPr>
              <a:t>Bạch Hạc</a:t>
            </a:r>
            <a:endParaRPr lang="en-US" altLang="en-US" sz="1600" b="1">
              <a:solidFill>
                <a:srgbClr val="000000"/>
              </a:solidFill>
              <a:latin typeface="Calibri" panose="020F0502020204030204" pitchFamily="34" charset="0"/>
            </a:endParaRPr>
          </a:p>
        </p:txBody>
      </p:sp>
      <p:sp>
        <p:nvSpPr>
          <p:cNvPr id="31769" name="Text Box 25"/>
          <p:cNvSpPr txBox="1">
            <a:spLocks noChangeArrowheads="1"/>
          </p:cNvSpPr>
          <p:nvPr/>
        </p:nvSpPr>
        <p:spPr bwMode="auto">
          <a:xfrm>
            <a:off x="1524000" y="762000"/>
            <a:ext cx="1828800" cy="336550"/>
          </a:xfrm>
          <a:prstGeom prst="rect">
            <a:avLst/>
          </a:prstGeom>
          <a:noFill/>
          <a:ln w="9525">
            <a:noFill/>
            <a:miter lim="800000"/>
          </a:ln>
        </p:spPr>
        <p:txBody>
          <a:bodyPr>
            <a:spAutoFit/>
          </a:bodyPr>
          <a:lstStyle/>
          <a:p>
            <a:pPr eaLnBrk="1" hangingPunct="1">
              <a:spcBef>
                <a:spcPct val="50000"/>
              </a:spcBef>
            </a:pPr>
            <a:r>
              <a:rPr lang="en-US" altLang="en-US" sz="1600" b="1" dirty="0" err="1">
                <a:solidFill>
                  <a:srgbClr val="000000"/>
                </a:solidFill>
                <a:latin typeface="Calibri" panose="020F0502020204030204" pitchFamily="34" charset="0"/>
              </a:rPr>
              <a:t>Quy</a:t>
            </a:r>
            <a:r>
              <a:rPr lang="en-US" altLang="en-US" sz="1600" b="1" dirty="0">
                <a:solidFill>
                  <a:srgbClr val="000000"/>
                </a:solidFill>
                <a:latin typeface="Calibri" panose="020F0502020204030204" pitchFamily="34" charset="0"/>
              </a:rPr>
              <a:t>  </a:t>
            </a:r>
            <a:r>
              <a:rPr lang="en-US" altLang="en-US" sz="1600" b="1" dirty="0" err="1">
                <a:solidFill>
                  <a:srgbClr val="000000"/>
                </a:solidFill>
                <a:latin typeface="Calibri" panose="020F0502020204030204" pitchFamily="34" charset="0"/>
              </a:rPr>
              <a:t>Hóa</a:t>
            </a:r>
            <a:endParaRPr lang="en-US" altLang="en-US" sz="1600" b="1" dirty="0">
              <a:solidFill>
                <a:srgbClr val="000000"/>
              </a:solidFill>
              <a:latin typeface="Calibri" panose="020F0502020204030204" pitchFamily="34" charset="0"/>
            </a:endParaRPr>
          </a:p>
        </p:txBody>
      </p:sp>
      <p:sp>
        <p:nvSpPr>
          <p:cNvPr id="18438" name="Text Box 26"/>
          <p:cNvSpPr txBox="1">
            <a:spLocks noChangeArrowheads="1"/>
          </p:cNvSpPr>
          <p:nvPr/>
        </p:nvSpPr>
        <p:spPr bwMode="auto">
          <a:xfrm>
            <a:off x="9601200" y="2590800"/>
            <a:ext cx="1828800" cy="336550"/>
          </a:xfrm>
          <a:prstGeom prst="rect">
            <a:avLst/>
          </a:prstGeom>
          <a:noFill/>
          <a:ln w="9525">
            <a:noFill/>
            <a:miter lim="800000"/>
          </a:ln>
        </p:spPr>
        <p:txBody>
          <a:bodyPr>
            <a:spAutoFit/>
          </a:bodyPr>
          <a:lstStyle/>
          <a:p>
            <a:pPr eaLnBrk="1" hangingPunct="1">
              <a:spcBef>
                <a:spcPct val="50000"/>
              </a:spcBef>
            </a:pPr>
            <a:r>
              <a:rPr lang="en-US" altLang="en-US" sz="1600" b="1">
                <a:solidFill>
                  <a:srgbClr val="000000"/>
                </a:solidFill>
                <a:latin typeface="Calibri" panose="020F0502020204030204" pitchFamily="34" charset="0"/>
              </a:rPr>
              <a:t>Phù Lỗ</a:t>
            </a:r>
            <a:endParaRPr lang="en-US" altLang="en-US" sz="1600" b="1">
              <a:solidFill>
                <a:srgbClr val="000000"/>
              </a:solidFill>
              <a:latin typeface="Calibri" panose="020F0502020204030204" pitchFamily="34" charset="0"/>
            </a:endParaRPr>
          </a:p>
        </p:txBody>
      </p:sp>
      <p:sp>
        <p:nvSpPr>
          <p:cNvPr id="31771" name="Text Box 27"/>
          <p:cNvSpPr txBox="1">
            <a:spLocks noChangeArrowheads="1"/>
          </p:cNvSpPr>
          <p:nvPr/>
        </p:nvSpPr>
        <p:spPr bwMode="auto">
          <a:xfrm>
            <a:off x="9220200" y="4114800"/>
            <a:ext cx="1828800" cy="336550"/>
          </a:xfrm>
          <a:prstGeom prst="rect">
            <a:avLst/>
          </a:prstGeom>
          <a:noFill/>
          <a:ln w="9525">
            <a:noFill/>
            <a:miter lim="800000"/>
          </a:ln>
        </p:spPr>
        <p:txBody>
          <a:bodyPr>
            <a:spAutoFit/>
          </a:bodyPr>
          <a:lstStyle/>
          <a:p>
            <a:pPr eaLnBrk="1" hangingPunct="1">
              <a:spcBef>
                <a:spcPct val="50000"/>
              </a:spcBef>
            </a:pPr>
            <a:r>
              <a:rPr lang="en-US" altLang="en-US" sz="1600" b="1">
                <a:solidFill>
                  <a:srgbClr val="000000"/>
                </a:solidFill>
                <a:latin typeface="Calibri" panose="020F0502020204030204" pitchFamily="34" charset="0"/>
              </a:rPr>
              <a:t>Đông Bộ Đầu</a:t>
            </a:r>
            <a:endParaRPr lang="en-US" altLang="en-US" sz="1600" b="1">
              <a:solidFill>
                <a:srgbClr val="000000"/>
              </a:solidFill>
              <a:latin typeface="Calibri" panose="020F0502020204030204" pitchFamily="34" charset="0"/>
            </a:endParaRPr>
          </a:p>
        </p:txBody>
      </p:sp>
      <p:sp>
        <p:nvSpPr>
          <p:cNvPr id="18440" name="Text Box 28"/>
          <p:cNvSpPr txBox="1">
            <a:spLocks noChangeArrowheads="1"/>
          </p:cNvSpPr>
          <p:nvPr/>
        </p:nvSpPr>
        <p:spPr bwMode="auto">
          <a:xfrm>
            <a:off x="8686800" y="5867400"/>
            <a:ext cx="1828800" cy="336550"/>
          </a:xfrm>
          <a:prstGeom prst="rect">
            <a:avLst/>
          </a:prstGeom>
          <a:noFill/>
          <a:ln w="9525">
            <a:noFill/>
            <a:miter lim="800000"/>
          </a:ln>
        </p:spPr>
        <p:txBody>
          <a:bodyPr>
            <a:spAutoFit/>
          </a:bodyPr>
          <a:lstStyle/>
          <a:p>
            <a:pPr eaLnBrk="1" hangingPunct="1">
              <a:spcBef>
                <a:spcPct val="50000"/>
              </a:spcBef>
            </a:pPr>
            <a:r>
              <a:rPr lang="en-US" altLang="en-US" sz="1600" b="1">
                <a:solidFill>
                  <a:srgbClr val="000000"/>
                </a:solidFill>
                <a:latin typeface="Calibri" panose="020F0502020204030204" pitchFamily="34" charset="0"/>
              </a:rPr>
              <a:t>Thiên Mạc</a:t>
            </a:r>
            <a:endParaRPr lang="en-US" altLang="en-US" sz="1600" b="1">
              <a:solidFill>
                <a:srgbClr val="000000"/>
              </a:solidFill>
              <a:latin typeface="Calibri" panose="020F0502020204030204" pitchFamily="34" charset="0"/>
            </a:endParaRPr>
          </a:p>
        </p:txBody>
      </p:sp>
      <p:sp>
        <p:nvSpPr>
          <p:cNvPr id="18441" name="Text Box 29"/>
          <p:cNvSpPr txBox="1">
            <a:spLocks noChangeArrowheads="1"/>
          </p:cNvSpPr>
          <p:nvPr/>
        </p:nvSpPr>
        <p:spPr bwMode="auto">
          <a:xfrm>
            <a:off x="7010400" y="4114801"/>
            <a:ext cx="1828800" cy="366713"/>
          </a:xfrm>
          <a:prstGeom prst="rect">
            <a:avLst/>
          </a:prstGeom>
          <a:noFill/>
          <a:ln w="9525">
            <a:noFill/>
            <a:miter lim="800000"/>
          </a:ln>
        </p:spPr>
        <p:txBody>
          <a:bodyPr>
            <a:spAutoFit/>
          </a:bodyPr>
          <a:lstStyle/>
          <a:p>
            <a:pPr eaLnBrk="1" hangingPunct="1">
              <a:spcBef>
                <a:spcPct val="50000"/>
              </a:spcBef>
            </a:pPr>
            <a:r>
              <a:rPr lang="en-US" altLang="en-US" b="1">
                <a:solidFill>
                  <a:srgbClr val="000000"/>
                </a:solidFill>
                <a:latin typeface="Calibri" panose="020F0502020204030204" pitchFamily="34" charset="0"/>
              </a:rPr>
              <a:t>THĂNG LONG</a:t>
            </a:r>
            <a:endParaRPr lang="en-US" altLang="en-US" b="1">
              <a:solidFill>
                <a:srgbClr val="000000"/>
              </a:solidFill>
              <a:latin typeface="Calibri" panose="020F0502020204030204" pitchFamily="34" charset="0"/>
            </a:endParaRPr>
          </a:p>
        </p:txBody>
      </p:sp>
      <p:sp>
        <p:nvSpPr>
          <p:cNvPr id="18442" name="Freeform 30"/>
          <p:cNvSpPr/>
          <p:nvPr/>
        </p:nvSpPr>
        <p:spPr bwMode="auto">
          <a:xfrm rot="1798899" flipV="1">
            <a:off x="2209800" y="457200"/>
            <a:ext cx="1828800" cy="381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ln>
        </p:spPr>
        <p:txBody>
          <a:bodyPr/>
          <a:lstStyle/>
          <a:p>
            <a:endParaRPr lang="en-US"/>
          </a:p>
        </p:txBody>
      </p:sp>
      <p:sp>
        <p:nvSpPr>
          <p:cNvPr id="18443" name="Freeform 31"/>
          <p:cNvSpPr/>
          <p:nvPr/>
        </p:nvSpPr>
        <p:spPr bwMode="auto">
          <a:xfrm rot="1250074" flipV="1">
            <a:off x="4038600" y="1447800"/>
            <a:ext cx="1447800" cy="381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ln>
        </p:spPr>
        <p:txBody>
          <a:bodyPr/>
          <a:lstStyle/>
          <a:p>
            <a:endParaRPr lang="en-US"/>
          </a:p>
        </p:txBody>
      </p:sp>
      <p:sp>
        <p:nvSpPr>
          <p:cNvPr id="18444" name="Freeform 32"/>
          <p:cNvSpPr/>
          <p:nvPr/>
        </p:nvSpPr>
        <p:spPr bwMode="auto">
          <a:xfrm rot="2158239">
            <a:off x="5867401" y="1905000"/>
            <a:ext cx="1063625" cy="4572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ln>
        </p:spPr>
        <p:txBody>
          <a:bodyPr/>
          <a:lstStyle/>
          <a:p>
            <a:endParaRPr lang="en-US"/>
          </a:p>
        </p:txBody>
      </p:sp>
      <p:sp>
        <p:nvSpPr>
          <p:cNvPr id="18445" name="Freeform 33"/>
          <p:cNvSpPr/>
          <p:nvPr/>
        </p:nvSpPr>
        <p:spPr bwMode="auto">
          <a:xfrm rot="2840951">
            <a:off x="8859044" y="2113757"/>
            <a:ext cx="1160463" cy="59055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ln>
        </p:spPr>
        <p:txBody>
          <a:bodyPr/>
          <a:lstStyle/>
          <a:p>
            <a:endParaRPr lang="en-US"/>
          </a:p>
        </p:txBody>
      </p:sp>
      <p:sp>
        <p:nvSpPr>
          <p:cNvPr id="18446" name="Freeform 34"/>
          <p:cNvSpPr/>
          <p:nvPr/>
        </p:nvSpPr>
        <p:spPr bwMode="auto">
          <a:xfrm rot="8111515">
            <a:off x="9296401" y="3429000"/>
            <a:ext cx="1084263" cy="4572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ln>
        </p:spPr>
        <p:txBody>
          <a:bodyPr/>
          <a:lstStyle/>
          <a:p>
            <a:endParaRPr lang="en-US"/>
          </a:p>
        </p:txBody>
      </p:sp>
      <p:grpSp>
        <p:nvGrpSpPr>
          <p:cNvPr id="5" name="Group 35"/>
          <p:cNvGrpSpPr/>
          <p:nvPr/>
        </p:nvGrpSpPr>
        <p:grpSpPr bwMode="auto">
          <a:xfrm rot="20770129" flipV="1">
            <a:off x="7086600" y="2286001"/>
            <a:ext cx="2298700" cy="1077913"/>
            <a:chOff x="589" y="1610"/>
            <a:chExt cx="2445" cy="1075"/>
          </a:xfrm>
        </p:grpSpPr>
        <p:sp>
          <p:nvSpPr>
            <p:cNvPr id="18544" name="Freeform 36"/>
            <p:cNvSpPr/>
            <p:nvPr/>
          </p:nvSpPr>
          <p:spPr bwMode="auto">
            <a:xfrm>
              <a:off x="1265" y="1610"/>
              <a:ext cx="1769" cy="1075"/>
            </a:xfrm>
            <a:custGeom>
              <a:avLst/>
              <a:gdLst>
                <a:gd name="T0" fmla="*/ 0 w 715"/>
                <a:gd name="T1" fmla="*/ 153857716 h 571"/>
                <a:gd name="T2" fmla="*/ 2147483647 w 715"/>
                <a:gd name="T3" fmla="*/ 112033484 h 571"/>
                <a:gd name="T4" fmla="*/ 2147483647 w 715"/>
                <a:gd name="T5" fmla="*/ 87229028 h 571"/>
                <a:gd name="T6" fmla="*/ 2147483647 w 715"/>
                <a:gd name="T7" fmla="*/ 70438737 h 571"/>
                <a:gd name="T8" fmla="*/ 2147483647 w 715"/>
                <a:gd name="T9" fmla="*/ 56322170 h 571"/>
                <a:gd name="T10" fmla="*/ 2147483647 w 715"/>
                <a:gd name="T11" fmla="*/ 42916050 h 571"/>
                <a:gd name="T12" fmla="*/ 2147483647 w 715"/>
                <a:gd name="T13" fmla="*/ 33303869 h 571"/>
                <a:gd name="T14" fmla="*/ 2147483647 w 715"/>
                <a:gd name="T15" fmla="*/ 20916089 h 571"/>
                <a:gd name="T16" fmla="*/ 2147483647 w 715"/>
                <a:gd name="T17" fmla="*/ 12804146 h 571"/>
                <a:gd name="T18" fmla="*/ 2147483647 w 715"/>
                <a:gd name="T19" fmla="*/ 7498816 h 571"/>
                <a:gd name="T20" fmla="*/ 2147483647 w 715"/>
                <a:gd name="T21" fmla="*/ 3191867 h 571"/>
                <a:gd name="T22" fmla="*/ 2147483647 w 715"/>
                <a:gd name="T23" fmla="*/ 0 h 571"/>
                <a:gd name="T24" fmla="*/ 2147483647 w 715"/>
                <a:gd name="T25" fmla="*/ 23733236 h 571"/>
                <a:gd name="T26" fmla="*/ 2147483647 w 715"/>
                <a:gd name="T27" fmla="*/ 13401622 h 571"/>
                <a:gd name="T28" fmla="*/ 2147483647 w 715"/>
                <a:gd name="T29" fmla="*/ 16312555 h 571"/>
                <a:gd name="T30" fmla="*/ 2147483647 w 715"/>
                <a:gd name="T31" fmla="*/ 23733236 h 571"/>
                <a:gd name="T32" fmla="*/ 2147483647 w 715"/>
                <a:gd name="T33" fmla="*/ 30711027 h 571"/>
                <a:gd name="T34" fmla="*/ 2147483647 w 715"/>
                <a:gd name="T35" fmla="*/ 42916050 h 571"/>
                <a:gd name="T36" fmla="*/ 2147483647 w 715"/>
                <a:gd name="T37" fmla="*/ 58187355 h 571"/>
                <a:gd name="T38" fmla="*/ 2147483647 w 715"/>
                <a:gd name="T39" fmla="*/ 68799061 h 571"/>
                <a:gd name="T40" fmla="*/ 2147483647 w 715"/>
                <a:gd name="T41" fmla="*/ 85441267 h 571"/>
                <a:gd name="T42" fmla="*/ 2147483647 w 715"/>
                <a:gd name="T43" fmla="*/ 108506524 h 571"/>
                <a:gd name="T44" fmla="*/ 2147483647 w 715"/>
                <a:gd name="T45" fmla="*/ 144245703 h 571"/>
                <a:gd name="T46" fmla="*/ 2147483647 w 715"/>
                <a:gd name="T47" fmla="*/ 178720902 h 571"/>
                <a:gd name="T48" fmla="*/ 2147483647 w 715"/>
                <a:gd name="T49" fmla="*/ 133935169 h 571"/>
                <a:gd name="T50" fmla="*/ 0 w 715"/>
                <a:gd name="T51" fmla="*/ 153857716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FF0000"/>
            </a:solidFill>
            <a:ln w="9525">
              <a:noFill/>
              <a:round/>
            </a:ln>
          </p:spPr>
          <p:txBody>
            <a:bodyPr/>
            <a:lstStyle/>
            <a:p>
              <a:endParaRPr lang="en-US"/>
            </a:p>
          </p:txBody>
        </p:sp>
        <p:sp>
          <p:nvSpPr>
            <p:cNvPr id="18545" name="Text Box 37"/>
            <p:cNvSpPr txBox="1">
              <a:spLocks noChangeArrowheads="1"/>
            </p:cNvSpPr>
            <p:nvPr/>
          </p:nvSpPr>
          <p:spPr bwMode="auto">
            <a:xfrm>
              <a:off x="589" y="1612"/>
              <a:ext cx="196" cy="365"/>
            </a:xfrm>
            <a:prstGeom prst="rect">
              <a:avLst/>
            </a:prstGeom>
            <a:noFill/>
            <a:ln w="9525">
              <a:noFill/>
              <a:miter lim="800000"/>
            </a:ln>
          </p:spPr>
          <p:txBody>
            <a:bodyPr rot="10800000" wrap="none">
              <a:spAutoFit/>
            </a:bodyPr>
            <a:lstStyle/>
            <a:p>
              <a:pPr eaLnBrk="1" hangingPunct="1"/>
              <a:endParaRPr lang="en-US" altLang="en-US">
                <a:latin typeface="Calibri" panose="020F0502020204030204" pitchFamily="34" charset="0"/>
              </a:endParaRPr>
            </a:p>
          </p:txBody>
        </p:sp>
        <p:sp>
          <p:nvSpPr>
            <p:cNvPr id="18546" name="Freeform 38"/>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ln>
          </p:spPr>
          <p:txBody>
            <a:bodyPr/>
            <a:lstStyle/>
            <a:p>
              <a:endParaRPr lang="en-US"/>
            </a:p>
          </p:txBody>
        </p:sp>
        <p:sp>
          <p:nvSpPr>
            <p:cNvPr id="18547" name="Freeform 39"/>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ln>
          </p:spPr>
          <p:txBody>
            <a:bodyPr/>
            <a:lstStyle/>
            <a:p>
              <a:endParaRPr lang="en-US"/>
            </a:p>
          </p:txBody>
        </p:sp>
        <p:sp>
          <p:nvSpPr>
            <p:cNvPr id="18548" name="Freeform 40"/>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ln>
          </p:spPr>
          <p:txBody>
            <a:bodyPr/>
            <a:lstStyle/>
            <a:p>
              <a:endParaRPr lang="en-US"/>
            </a:p>
          </p:txBody>
        </p:sp>
        <p:sp>
          <p:nvSpPr>
            <p:cNvPr id="18549" name="Freeform 41"/>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ln>
          </p:spPr>
          <p:txBody>
            <a:bodyPr/>
            <a:lstStyle/>
            <a:p>
              <a:endParaRPr lang="en-US"/>
            </a:p>
          </p:txBody>
        </p:sp>
      </p:grpSp>
      <p:grpSp>
        <p:nvGrpSpPr>
          <p:cNvPr id="6" name="Group 42"/>
          <p:cNvGrpSpPr/>
          <p:nvPr/>
        </p:nvGrpSpPr>
        <p:grpSpPr bwMode="auto">
          <a:xfrm rot="-1061287" flipH="1" flipV="1">
            <a:off x="9144000" y="3200401"/>
            <a:ext cx="762000" cy="798513"/>
            <a:chOff x="1265" y="1610"/>
            <a:chExt cx="1769" cy="1075"/>
          </a:xfrm>
        </p:grpSpPr>
        <p:sp>
          <p:nvSpPr>
            <p:cNvPr id="18538" name="Freeform 43"/>
            <p:cNvSpPr/>
            <p:nvPr/>
          </p:nvSpPr>
          <p:spPr bwMode="auto">
            <a:xfrm>
              <a:off x="1265" y="1610"/>
              <a:ext cx="1769" cy="1075"/>
            </a:xfrm>
            <a:custGeom>
              <a:avLst/>
              <a:gdLst>
                <a:gd name="T0" fmla="*/ 0 w 715"/>
                <a:gd name="T1" fmla="*/ 153857716 h 571"/>
                <a:gd name="T2" fmla="*/ 2147483647 w 715"/>
                <a:gd name="T3" fmla="*/ 112033484 h 571"/>
                <a:gd name="T4" fmla="*/ 2147483647 w 715"/>
                <a:gd name="T5" fmla="*/ 87229028 h 571"/>
                <a:gd name="T6" fmla="*/ 2147483647 w 715"/>
                <a:gd name="T7" fmla="*/ 70438737 h 571"/>
                <a:gd name="T8" fmla="*/ 2147483647 w 715"/>
                <a:gd name="T9" fmla="*/ 56322170 h 571"/>
                <a:gd name="T10" fmla="*/ 2147483647 w 715"/>
                <a:gd name="T11" fmla="*/ 42916050 h 571"/>
                <a:gd name="T12" fmla="*/ 2147483647 w 715"/>
                <a:gd name="T13" fmla="*/ 33303869 h 571"/>
                <a:gd name="T14" fmla="*/ 2147483647 w 715"/>
                <a:gd name="T15" fmla="*/ 20916089 h 571"/>
                <a:gd name="T16" fmla="*/ 2147483647 w 715"/>
                <a:gd name="T17" fmla="*/ 12804146 h 571"/>
                <a:gd name="T18" fmla="*/ 2147483647 w 715"/>
                <a:gd name="T19" fmla="*/ 7498816 h 571"/>
                <a:gd name="T20" fmla="*/ 2147483647 w 715"/>
                <a:gd name="T21" fmla="*/ 3191867 h 571"/>
                <a:gd name="T22" fmla="*/ 2147483647 w 715"/>
                <a:gd name="T23" fmla="*/ 0 h 571"/>
                <a:gd name="T24" fmla="*/ 2147483647 w 715"/>
                <a:gd name="T25" fmla="*/ 23733236 h 571"/>
                <a:gd name="T26" fmla="*/ 2147483647 w 715"/>
                <a:gd name="T27" fmla="*/ 13401622 h 571"/>
                <a:gd name="T28" fmla="*/ 2147483647 w 715"/>
                <a:gd name="T29" fmla="*/ 16312555 h 571"/>
                <a:gd name="T30" fmla="*/ 2147483647 w 715"/>
                <a:gd name="T31" fmla="*/ 23733236 h 571"/>
                <a:gd name="T32" fmla="*/ 2147483647 w 715"/>
                <a:gd name="T33" fmla="*/ 30711027 h 571"/>
                <a:gd name="T34" fmla="*/ 2147483647 w 715"/>
                <a:gd name="T35" fmla="*/ 42916050 h 571"/>
                <a:gd name="T36" fmla="*/ 2147483647 w 715"/>
                <a:gd name="T37" fmla="*/ 58187355 h 571"/>
                <a:gd name="T38" fmla="*/ 2147483647 w 715"/>
                <a:gd name="T39" fmla="*/ 68799061 h 571"/>
                <a:gd name="T40" fmla="*/ 2147483647 w 715"/>
                <a:gd name="T41" fmla="*/ 85441267 h 571"/>
                <a:gd name="T42" fmla="*/ 2147483647 w 715"/>
                <a:gd name="T43" fmla="*/ 108506524 h 571"/>
                <a:gd name="T44" fmla="*/ 2147483647 w 715"/>
                <a:gd name="T45" fmla="*/ 144245703 h 571"/>
                <a:gd name="T46" fmla="*/ 2147483647 w 715"/>
                <a:gd name="T47" fmla="*/ 178720902 h 571"/>
                <a:gd name="T48" fmla="*/ 2147483647 w 715"/>
                <a:gd name="T49" fmla="*/ 133935169 h 571"/>
                <a:gd name="T50" fmla="*/ 0 w 715"/>
                <a:gd name="T51" fmla="*/ 153857716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FF0000"/>
            </a:solidFill>
            <a:ln w="9525">
              <a:noFill/>
              <a:round/>
            </a:ln>
          </p:spPr>
          <p:txBody>
            <a:bodyPr/>
            <a:lstStyle/>
            <a:p>
              <a:endParaRPr lang="en-US"/>
            </a:p>
          </p:txBody>
        </p:sp>
        <p:sp>
          <p:nvSpPr>
            <p:cNvPr id="18539" name="Text Box 44"/>
            <p:cNvSpPr txBox="1">
              <a:spLocks noChangeArrowheads="1"/>
            </p:cNvSpPr>
            <p:nvPr/>
          </p:nvSpPr>
          <p:spPr bwMode="auto">
            <a:xfrm>
              <a:off x="2231" y="1638"/>
              <a:ext cx="427" cy="493"/>
            </a:xfrm>
            <a:prstGeom prst="rect">
              <a:avLst/>
            </a:prstGeom>
            <a:noFill/>
            <a:ln w="9525">
              <a:noFill/>
              <a:miter lim="800000"/>
            </a:ln>
          </p:spPr>
          <p:txBody>
            <a:bodyPr rot="10800000" wrap="none">
              <a:spAutoFit/>
            </a:bodyPr>
            <a:lstStyle/>
            <a:p>
              <a:pPr eaLnBrk="1" hangingPunct="1"/>
              <a:endParaRPr lang="en-US" altLang="en-US">
                <a:latin typeface="Calibri" panose="020F0502020204030204" pitchFamily="34" charset="0"/>
              </a:endParaRPr>
            </a:p>
          </p:txBody>
        </p:sp>
        <p:sp>
          <p:nvSpPr>
            <p:cNvPr id="18540" name="Freeform 45"/>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ln>
          </p:spPr>
          <p:txBody>
            <a:bodyPr/>
            <a:lstStyle/>
            <a:p>
              <a:endParaRPr lang="en-US"/>
            </a:p>
          </p:txBody>
        </p:sp>
        <p:sp>
          <p:nvSpPr>
            <p:cNvPr id="18541" name="Freeform 46"/>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ln>
          </p:spPr>
          <p:txBody>
            <a:bodyPr/>
            <a:lstStyle/>
            <a:p>
              <a:endParaRPr lang="en-US"/>
            </a:p>
          </p:txBody>
        </p:sp>
        <p:sp>
          <p:nvSpPr>
            <p:cNvPr id="18542" name="Freeform 47"/>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ln>
          </p:spPr>
          <p:txBody>
            <a:bodyPr/>
            <a:lstStyle/>
            <a:p>
              <a:endParaRPr lang="en-US"/>
            </a:p>
          </p:txBody>
        </p:sp>
        <p:sp>
          <p:nvSpPr>
            <p:cNvPr id="18543" name="Freeform 48"/>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ln>
          </p:spPr>
          <p:txBody>
            <a:bodyPr/>
            <a:lstStyle/>
            <a:p>
              <a:endParaRPr lang="en-US"/>
            </a:p>
          </p:txBody>
        </p:sp>
      </p:grpSp>
      <p:grpSp>
        <p:nvGrpSpPr>
          <p:cNvPr id="7" name="Group 49"/>
          <p:cNvGrpSpPr/>
          <p:nvPr/>
        </p:nvGrpSpPr>
        <p:grpSpPr bwMode="auto">
          <a:xfrm rot="1570860" flipV="1">
            <a:off x="8439174" y="4592046"/>
            <a:ext cx="1396267" cy="1055659"/>
            <a:chOff x="1016" y="1610"/>
            <a:chExt cx="2018" cy="1354"/>
          </a:xfrm>
        </p:grpSpPr>
        <p:sp>
          <p:nvSpPr>
            <p:cNvPr id="18532" name="Freeform 50"/>
            <p:cNvSpPr/>
            <p:nvPr/>
          </p:nvSpPr>
          <p:spPr bwMode="auto">
            <a:xfrm>
              <a:off x="1265" y="1610"/>
              <a:ext cx="1769" cy="1075"/>
            </a:xfrm>
            <a:custGeom>
              <a:avLst/>
              <a:gdLst>
                <a:gd name="T0" fmla="*/ 0 w 715"/>
                <a:gd name="T1" fmla="*/ 153857716 h 571"/>
                <a:gd name="T2" fmla="*/ 2147483647 w 715"/>
                <a:gd name="T3" fmla="*/ 112033484 h 571"/>
                <a:gd name="T4" fmla="*/ 2147483647 w 715"/>
                <a:gd name="T5" fmla="*/ 87229028 h 571"/>
                <a:gd name="T6" fmla="*/ 2147483647 w 715"/>
                <a:gd name="T7" fmla="*/ 70438737 h 571"/>
                <a:gd name="T8" fmla="*/ 2147483647 w 715"/>
                <a:gd name="T9" fmla="*/ 56322170 h 571"/>
                <a:gd name="T10" fmla="*/ 2147483647 w 715"/>
                <a:gd name="T11" fmla="*/ 42916050 h 571"/>
                <a:gd name="T12" fmla="*/ 2147483647 w 715"/>
                <a:gd name="T13" fmla="*/ 33303869 h 571"/>
                <a:gd name="T14" fmla="*/ 2147483647 w 715"/>
                <a:gd name="T15" fmla="*/ 20916089 h 571"/>
                <a:gd name="T16" fmla="*/ 2147483647 w 715"/>
                <a:gd name="T17" fmla="*/ 12804146 h 571"/>
                <a:gd name="T18" fmla="*/ 2147483647 w 715"/>
                <a:gd name="T19" fmla="*/ 7498816 h 571"/>
                <a:gd name="T20" fmla="*/ 2147483647 w 715"/>
                <a:gd name="T21" fmla="*/ 3191867 h 571"/>
                <a:gd name="T22" fmla="*/ 2147483647 w 715"/>
                <a:gd name="T23" fmla="*/ 0 h 571"/>
                <a:gd name="T24" fmla="*/ 2147483647 w 715"/>
                <a:gd name="T25" fmla="*/ 23733236 h 571"/>
                <a:gd name="T26" fmla="*/ 2147483647 w 715"/>
                <a:gd name="T27" fmla="*/ 13401622 h 571"/>
                <a:gd name="T28" fmla="*/ 2147483647 w 715"/>
                <a:gd name="T29" fmla="*/ 16312555 h 571"/>
                <a:gd name="T30" fmla="*/ 2147483647 w 715"/>
                <a:gd name="T31" fmla="*/ 23733236 h 571"/>
                <a:gd name="T32" fmla="*/ 2147483647 w 715"/>
                <a:gd name="T33" fmla="*/ 30711027 h 571"/>
                <a:gd name="T34" fmla="*/ 2147483647 w 715"/>
                <a:gd name="T35" fmla="*/ 42916050 h 571"/>
                <a:gd name="T36" fmla="*/ 2147483647 w 715"/>
                <a:gd name="T37" fmla="*/ 58187355 h 571"/>
                <a:gd name="T38" fmla="*/ 2147483647 w 715"/>
                <a:gd name="T39" fmla="*/ 68799061 h 571"/>
                <a:gd name="T40" fmla="*/ 2147483647 w 715"/>
                <a:gd name="T41" fmla="*/ 85441267 h 571"/>
                <a:gd name="T42" fmla="*/ 2147483647 w 715"/>
                <a:gd name="T43" fmla="*/ 108506524 h 571"/>
                <a:gd name="T44" fmla="*/ 2147483647 w 715"/>
                <a:gd name="T45" fmla="*/ 144245703 h 571"/>
                <a:gd name="T46" fmla="*/ 2147483647 w 715"/>
                <a:gd name="T47" fmla="*/ 178720902 h 571"/>
                <a:gd name="T48" fmla="*/ 2147483647 w 715"/>
                <a:gd name="T49" fmla="*/ 133935169 h 571"/>
                <a:gd name="T50" fmla="*/ 0 w 715"/>
                <a:gd name="T51" fmla="*/ 153857716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FF0000"/>
            </a:solidFill>
            <a:ln w="9525">
              <a:noFill/>
              <a:round/>
            </a:ln>
          </p:spPr>
          <p:txBody>
            <a:bodyPr/>
            <a:lstStyle/>
            <a:p>
              <a:endParaRPr lang="en-US"/>
            </a:p>
          </p:txBody>
        </p:sp>
        <p:sp>
          <p:nvSpPr>
            <p:cNvPr id="18533" name="Text Box 51"/>
            <p:cNvSpPr txBox="1">
              <a:spLocks noChangeArrowheads="1"/>
            </p:cNvSpPr>
            <p:nvPr/>
          </p:nvSpPr>
          <p:spPr bwMode="auto">
            <a:xfrm>
              <a:off x="1016" y="2490"/>
              <a:ext cx="267" cy="474"/>
            </a:xfrm>
            <a:prstGeom prst="rect">
              <a:avLst/>
            </a:prstGeom>
            <a:noFill/>
            <a:ln w="9525">
              <a:noFill/>
              <a:miter lim="800000"/>
            </a:ln>
          </p:spPr>
          <p:txBody>
            <a:bodyPr rot="10800000" wrap="none">
              <a:spAutoFit/>
            </a:bodyPr>
            <a:lstStyle/>
            <a:p>
              <a:pPr eaLnBrk="1" hangingPunct="1"/>
              <a:endParaRPr lang="en-US" altLang="en-US">
                <a:latin typeface="Calibri" panose="020F0502020204030204" pitchFamily="34" charset="0"/>
              </a:endParaRPr>
            </a:p>
          </p:txBody>
        </p:sp>
        <p:sp>
          <p:nvSpPr>
            <p:cNvPr id="18534" name="Freeform 52"/>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ln>
          </p:spPr>
          <p:txBody>
            <a:bodyPr/>
            <a:lstStyle/>
            <a:p>
              <a:endParaRPr lang="en-US"/>
            </a:p>
          </p:txBody>
        </p:sp>
        <p:sp>
          <p:nvSpPr>
            <p:cNvPr id="18535" name="Freeform 53"/>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ln>
          </p:spPr>
          <p:txBody>
            <a:bodyPr/>
            <a:lstStyle/>
            <a:p>
              <a:endParaRPr lang="en-US"/>
            </a:p>
          </p:txBody>
        </p:sp>
        <p:sp>
          <p:nvSpPr>
            <p:cNvPr id="18536" name="Freeform 54"/>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ln>
          </p:spPr>
          <p:txBody>
            <a:bodyPr/>
            <a:lstStyle/>
            <a:p>
              <a:endParaRPr lang="en-US"/>
            </a:p>
          </p:txBody>
        </p:sp>
        <p:sp>
          <p:nvSpPr>
            <p:cNvPr id="18537" name="Freeform 55"/>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ln>
          </p:spPr>
          <p:txBody>
            <a:bodyPr/>
            <a:lstStyle/>
            <a:p>
              <a:endParaRPr lang="en-US"/>
            </a:p>
          </p:txBody>
        </p:sp>
      </p:grpSp>
      <p:grpSp>
        <p:nvGrpSpPr>
          <p:cNvPr id="8" name="Group 56"/>
          <p:cNvGrpSpPr/>
          <p:nvPr/>
        </p:nvGrpSpPr>
        <p:grpSpPr bwMode="auto">
          <a:xfrm rot="698606">
            <a:off x="1524000" y="228600"/>
            <a:ext cx="990600" cy="533400"/>
            <a:chOff x="-3936" y="1248"/>
            <a:chExt cx="3312" cy="2544"/>
          </a:xfrm>
        </p:grpSpPr>
        <p:sp>
          <p:nvSpPr>
            <p:cNvPr id="18527" name="Freeform 57"/>
            <p:cNvSpPr/>
            <p:nvPr/>
          </p:nvSpPr>
          <p:spPr bwMode="auto">
            <a:xfrm rot="11622688" flipV="1">
              <a:off x="-3936" y="1248"/>
              <a:ext cx="3312" cy="2544"/>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00"/>
            </a:solidFill>
            <a:ln w="9525">
              <a:noFill/>
              <a:round/>
            </a:ln>
          </p:spPr>
          <p:txBody>
            <a:bodyPr/>
            <a:lstStyle/>
            <a:p>
              <a:endParaRPr lang="en-US"/>
            </a:p>
          </p:txBody>
        </p:sp>
        <p:sp>
          <p:nvSpPr>
            <p:cNvPr id="18528" name="Freeform 58"/>
            <p:cNvSpPr/>
            <p:nvPr/>
          </p:nvSpPr>
          <p:spPr bwMode="auto">
            <a:xfrm rot="11622688" flipV="1">
              <a:off x="-1824" y="2640"/>
              <a:ext cx="458" cy="595"/>
            </a:xfrm>
            <a:custGeom>
              <a:avLst/>
              <a:gdLst>
                <a:gd name="T0" fmla="*/ 649616 w 277"/>
                <a:gd name="T1" fmla="*/ 333765911 h 279"/>
                <a:gd name="T2" fmla="*/ 467854 w 277"/>
                <a:gd name="T3" fmla="*/ 303703882 h 279"/>
                <a:gd name="T4" fmla="*/ 2524380 w 277"/>
                <a:gd name="T5" fmla="*/ 0 h 279"/>
                <a:gd name="T6" fmla="*/ 3821177 w 277"/>
                <a:gd name="T7" fmla="*/ 303703882 h 279"/>
                <a:gd name="T8" fmla="*/ 5874083 w 277"/>
                <a:gd name="T9" fmla="*/ 665950555 h 279"/>
                <a:gd name="T10" fmla="*/ 6361488 w 277"/>
                <a:gd name="T11" fmla="*/ 575396923 h 279"/>
                <a:gd name="T12" fmla="*/ 5313610 w 277"/>
                <a:gd name="T13" fmla="*/ 848369654 h 279"/>
                <a:gd name="T14" fmla="*/ 4383898 w 277"/>
                <a:gd name="T15" fmla="*/ 968953668 h 279"/>
                <a:gd name="T16" fmla="*/ 649616 w 277"/>
                <a:gd name="T17" fmla="*/ 333765911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ln>
          </p:spPr>
          <p:txBody>
            <a:bodyPr/>
            <a:lstStyle/>
            <a:p>
              <a:endParaRPr lang="en-US"/>
            </a:p>
          </p:txBody>
        </p:sp>
        <p:sp>
          <p:nvSpPr>
            <p:cNvPr id="18529" name="Freeform 59"/>
            <p:cNvSpPr/>
            <p:nvPr/>
          </p:nvSpPr>
          <p:spPr bwMode="auto">
            <a:xfrm rot="11622688" flipV="1">
              <a:off x="-2112" y="2016"/>
              <a:ext cx="346" cy="432"/>
            </a:xfrm>
            <a:custGeom>
              <a:avLst/>
              <a:gdLst>
                <a:gd name="T0" fmla="*/ 583418 w 202"/>
                <a:gd name="T1" fmla="*/ 803951491 h 190"/>
                <a:gd name="T2" fmla="*/ 2239321 w 202"/>
                <a:gd name="T3" fmla="*/ 258755836 h 190"/>
                <a:gd name="T4" fmla="*/ 3722234 w 202"/>
                <a:gd name="T5" fmla="*/ 41749912 h 190"/>
                <a:gd name="T6" fmla="*/ 5237673 w 202"/>
                <a:gd name="T7" fmla="*/ 480180921 h 190"/>
                <a:gd name="T8" fmla="*/ 9019384 w 202"/>
                <a:gd name="T9" fmla="*/ 1457853202 h 190"/>
                <a:gd name="T10" fmla="*/ 8273533 w 202"/>
                <a:gd name="T11" fmla="*/ 1703766992 h 190"/>
                <a:gd name="T12" fmla="*/ 6345097 w 202"/>
                <a:gd name="T13" fmla="*/ 2147483647 h 190"/>
                <a:gd name="T14" fmla="*/ 5688684 w 202"/>
                <a:gd name="T15" fmla="*/ 2147483647 h 190"/>
                <a:gd name="T16" fmla="*/ 583418 w 202"/>
                <a:gd name="T17" fmla="*/ 80395149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ln>
          </p:spPr>
          <p:txBody>
            <a:bodyPr/>
            <a:lstStyle/>
            <a:p>
              <a:endParaRPr lang="en-US"/>
            </a:p>
          </p:txBody>
        </p:sp>
        <p:sp>
          <p:nvSpPr>
            <p:cNvPr id="18530" name="Freeform 60"/>
            <p:cNvSpPr/>
            <p:nvPr/>
          </p:nvSpPr>
          <p:spPr bwMode="auto">
            <a:xfrm rot="11622688" flipV="1">
              <a:off x="-2450" y="1619"/>
              <a:ext cx="246" cy="304"/>
            </a:xfrm>
            <a:custGeom>
              <a:avLst/>
              <a:gdLst>
                <a:gd name="T0" fmla="*/ 0 w 147"/>
                <a:gd name="T1" fmla="*/ 1953404006 h 124"/>
                <a:gd name="T2" fmla="*/ 2107569 w 147"/>
                <a:gd name="T3" fmla="*/ 175658685 h 124"/>
                <a:gd name="T4" fmla="*/ 2819448 w 147"/>
                <a:gd name="T5" fmla="*/ 675804413 h 124"/>
                <a:gd name="T6" fmla="*/ 2819448 w 147"/>
                <a:gd name="T7" fmla="*/ 1607465289 h 124"/>
                <a:gd name="T8" fmla="*/ 4236341 w 147"/>
                <a:gd name="T9" fmla="*/ 2147483647 h 124"/>
                <a:gd name="T10" fmla="*/ 3618111 w 147"/>
                <a:gd name="T11" fmla="*/ 2147483647 h 124"/>
                <a:gd name="T12" fmla="*/ 2028021 w 147"/>
                <a:gd name="T13" fmla="*/ 2147483647 h 124"/>
                <a:gd name="T14" fmla="*/ 2028021 w 147"/>
                <a:gd name="T15" fmla="*/ 2147483647 h 124"/>
                <a:gd name="T16" fmla="*/ 0 w 147"/>
                <a:gd name="T17" fmla="*/ 1953404006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ln>
          </p:spPr>
          <p:txBody>
            <a:bodyPr/>
            <a:lstStyle/>
            <a:p>
              <a:endParaRPr lang="en-US"/>
            </a:p>
          </p:txBody>
        </p:sp>
        <p:sp>
          <p:nvSpPr>
            <p:cNvPr id="18531" name="Freeform 61"/>
            <p:cNvSpPr/>
            <p:nvPr/>
          </p:nvSpPr>
          <p:spPr bwMode="auto">
            <a:xfrm rot="11622688" flipV="1">
              <a:off x="-2738" y="1345"/>
              <a:ext cx="198" cy="233"/>
            </a:xfrm>
            <a:custGeom>
              <a:avLst/>
              <a:gdLst>
                <a:gd name="T0" fmla="*/ 43209 w 128"/>
                <a:gd name="T1" fmla="*/ 406582860 h 102"/>
                <a:gd name="T2" fmla="*/ 497611 w 128"/>
                <a:gd name="T3" fmla="*/ 46668347 h 102"/>
                <a:gd name="T4" fmla="*/ 373142 w 128"/>
                <a:gd name="T5" fmla="*/ 137878333 h 102"/>
                <a:gd name="T6" fmla="*/ 450005 w 128"/>
                <a:gd name="T7" fmla="*/ 243519598 h 102"/>
                <a:gd name="T8" fmla="*/ 762851 w 128"/>
                <a:gd name="T9" fmla="*/ 1212971242 h 102"/>
                <a:gd name="T10" fmla="*/ 577204 w 128"/>
                <a:gd name="T11" fmla="*/ 1015638770 h 102"/>
                <a:gd name="T12" fmla="*/ 334088 w 128"/>
                <a:gd name="T13" fmla="*/ 1469260599 h 102"/>
                <a:gd name="T14" fmla="*/ 318808 w 128"/>
                <a:gd name="T15" fmla="*/ 1330596424 h 102"/>
                <a:gd name="T16" fmla="*/ 43209 w 128"/>
                <a:gd name="T17" fmla="*/ 40658286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ln>
          </p:spPr>
          <p:txBody>
            <a:bodyPr/>
            <a:lstStyle/>
            <a:p>
              <a:endParaRPr lang="en-US"/>
            </a:p>
          </p:txBody>
        </p:sp>
      </p:grpSp>
      <p:grpSp>
        <p:nvGrpSpPr>
          <p:cNvPr id="9" name="Group 62"/>
          <p:cNvGrpSpPr/>
          <p:nvPr/>
        </p:nvGrpSpPr>
        <p:grpSpPr bwMode="auto">
          <a:xfrm rot="5662489" flipV="1">
            <a:off x="2330451" y="1174751"/>
            <a:ext cx="1304925" cy="936625"/>
            <a:chOff x="-3936" y="1248"/>
            <a:chExt cx="3312" cy="2544"/>
          </a:xfrm>
        </p:grpSpPr>
        <p:sp>
          <p:nvSpPr>
            <p:cNvPr id="18522" name="Freeform 63"/>
            <p:cNvSpPr/>
            <p:nvPr/>
          </p:nvSpPr>
          <p:spPr bwMode="auto">
            <a:xfrm rot="11622688" flipV="1">
              <a:off x="-3936" y="1248"/>
              <a:ext cx="3312" cy="2544"/>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00"/>
            </a:solidFill>
            <a:ln w="9525">
              <a:noFill/>
              <a:round/>
            </a:ln>
          </p:spPr>
          <p:txBody>
            <a:bodyPr/>
            <a:lstStyle/>
            <a:p>
              <a:endParaRPr lang="en-US"/>
            </a:p>
          </p:txBody>
        </p:sp>
        <p:sp>
          <p:nvSpPr>
            <p:cNvPr id="18523" name="Freeform 64"/>
            <p:cNvSpPr/>
            <p:nvPr/>
          </p:nvSpPr>
          <p:spPr bwMode="auto">
            <a:xfrm rot="11622688" flipV="1">
              <a:off x="-1824" y="2640"/>
              <a:ext cx="458" cy="595"/>
            </a:xfrm>
            <a:custGeom>
              <a:avLst/>
              <a:gdLst>
                <a:gd name="T0" fmla="*/ 649616 w 277"/>
                <a:gd name="T1" fmla="*/ 333765911 h 279"/>
                <a:gd name="T2" fmla="*/ 467854 w 277"/>
                <a:gd name="T3" fmla="*/ 303703882 h 279"/>
                <a:gd name="T4" fmla="*/ 2524380 w 277"/>
                <a:gd name="T5" fmla="*/ 0 h 279"/>
                <a:gd name="T6" fmla="*/ 3821177 w 277"/>
                <a:gd name="T7" fmla="*/ 303703882 h 279"/>
                <a:gd name="T8" fmla="*/ 5874083 w 277"/>
                <a:gd name="T9" fmla="*/ 665950555 h 279"/>
                <a:gd name="T10" fmla="*/ 6361488 w 277"/>
                <a:gd name="T11" fmla="*/ 575396923 h 279"/>
                <a:gd name="T12" fmla="*/ 5313610 w 277"/>
                <a:gd name="T13" fmla="*/ 848369654 h 279"/>
                <a:gd name="T14" fmla="*/ 4383898 w 277"/>
                <a:gd name="T15" fmla="*/ 968953668 h 279"/>
                <a:gd name="T16" fmla="*/ 649616 w 277"/>
                <a:gd name="T17" fmla="*/ 333765911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ln>
          </p:spPr>
          <p:txBody>
            <a:bodyPr/>
            <a:lstStyle/>
            <a:p>
              <a:endParaRPr lang="en-US"/>
            </a:p>
          </p:txBody>
        </p:sp>
        <p:sp>
          <p:nvSpPr>
            <p:cNvPr id="18524" name="Freeform 65"/>
            <p:cNvSpPr/>
            <p:nvPr/>
          </p:nvSpPr>
          <p:spPr bwMode="auto">
            <a:xfrm rot="11622688" flipV="1">
              <a:off x="-2112" y="2016"/>
              <a:ext cx="346" cy="432"/>
            </a:xfrm>
            <a:custGeom>
              <a:avLst/>
              <a:gdLst>
                <a:gd name="T0" fmla="*/ 583418 w 202"/>
                <a:gd name="T1" fmla="*/ 803951491 h 190"/>
                <a:gd name="T2" fmla="*/ 2239321 w 202"/>
                <a:gd name="T3" fmla="*/ 258755836 h 190"/>
                <a:gd name="T4" fmla="*/ 3722234 w 202"/>
                <a:gd name="T5" fmla="*/ 41749912 h 190"/>
                <a:gd name="T6" fmla="*/ 5237673 w 202"/>
                <a:gd name="T7" fmla="*/ 480180921 h 190"/>
                <a:gd name="T8" fmla="*/ 9019384 w 202"/>
                <a:gd name="T9" fmla="*/ 1457853202 h 190"/>
                <a:gd name="T10" fmla="*/ 8273533 w 202"/>
                <a:gd name="T11" fmla="*/ 1703766992 h 190"/>
                <a:gd name="T12" fmla="*/ 6345097 w 202"/>
                <a:gd name="T13" fmla="*/ 2147483647 h 190"/>
                <a:gd name="T14" fmla="*/ 5688684 w 202"/>
                <a:gd name="T15" fmla="*/ 2147483647 h 190"/>
                <a:gd name="T16" fmla="*/ 583418 w 202"/>
                <a:gd name="T17" fmla="*/ 80395149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ln>
          </p:spPr>
          <p:txBody>
            <a:bodyPr/>
            <a:lstStyle/>
            <a:p>
              <a:endParaRPr lang="en-US"/>
            </a:p>
          </p:txBody>
        </p:sp>
        <p:sp>
          <p:nvSpPr>
            <p:cNvPr id="18525" name="Freeform 66"/>
            <p:cNvSpPr/>
            <p:nvPr/>
          </p:nvSpPr>
          <p:spPr bwMode="auto">
            <a:xfrm rot="11622688" flipV="1">
              <a:off x="-2450" y="1619"/>
              <a:ext cx="246" cy="304"/>
            </a:xfrm>
            <a:custGeom>
              <a:avLst/>
              <a:gdLst>
                <a:gd name="T0" fmla="*/ 0 w 147"/>
                <a:gd name="T1" fmla="*/ 1953404006 h 124"/>
                <a:gd name="T2" fmla="*/ 2107569 w 147"/>
                <a:gd name="T3" fmla="*/ 175658685 h 124"/>
                <a:gd name="T4" fmla="*/ 2819448 w 147"/>
                <a:gd name="T5" fmla="*/ 675804413 h 124"/>
                <a:gd name="T6" fmla="*/ 2819448 w 147"/>
                <a:gd name="T7" fmla="*/ 1607465289 h 124"/>
                <a:gd name="T8" fmla="*/ 4236341 w 147"/>
                <a:gd name="T9" fmla="*/ 2147483647 h 124"/>
                <a:gd name="T10" fmla="*/ 3618111 w 147"/>
                <a:gd name="T11" fmla="*/ 2147483647 h 124"/>
                <a:gd name="T12" fmla="*/ 2028021 w 147"/>
                <a:gd name="T13" fmla="*/ 2147483647 h 124"/>
                <a:gd name="T14" fmla="*/ 2028021 w 147"/>
                <a:gd name="T15" fmla="*/ 2147483647 h 124"/>
                <a:gd name="T16" fmla="*/ 0 w 147"/>
                <a:gd name="T17" fmla="*/ 1953404006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ln>
          </p:spPr>
          <p:txBody>
            <a:bodyPr/>
            <a:lstStyle/>
            <a:p>
              <a:endParaRPr lang="en-US"/>
            </a:p>
          </p:txBody>
        </p:sp>
        <p:sp>
          <p:nvSpPr>
            <p:cNvPr id="18526" name="Freeform 67"/>
            <p:cNvSpPr/>
            <p:nvPr/>
          </p:nvSpPr>
          <p:spPr bwMode="auto">
            <a:xfrm rot="11622688" flipV="1">
              <a:off x="-2738" y="1345"/>
              <a:ext cx="198" cy="233"/>
            </a:xfrm>
            <a:custGeom>
              <a:avLst/>
              <a:gdLst>
                <a:gd name="T0" fmla="*/ 43209 w 128"/>
                <a:gd name="T1" fmla="*/ 406582860 h 102"/>
                <a:gd name="T2" fmla="*/ 497611 w 128"/>
                <a:gd name="T3" fmla="*/ 46668347 h 102"/>
                <a:gd name="T4" fmla="*/ 373142 w 128"/>
                <a:gd name="T5" fmla="*/ 137878333 h 102"/>
                <a:gd name="T6" fmla="*/ 450005 w 128"/>
                <a:gd name="T7" fmla="*/ 243519598 h 102"/>
                <a:gd name="T8" fmla="*/ 762851 w 128"/>
                <a:gd name="T9" fmla="*/ 1212971242 h 102"/>
                <a:gd name="T10" fmla="*/ 577204 w 128"/>
                <a:gd name="T11" fmla="*/ 1015638770 h 102"/>
                <a:gd name="T12" fmla="*/ 334088 w 128"/>
                <a:gd name="T13" fmla="*/ 1469260599 h 102"/>
                <a:gd name="T14" fmla="*/ 318808 w 128"/>
                <a:gd name="T15" fmla="*/ 1330596424 h 102"/>
                <a:gd name="T16" fmla="*/ 43209 w 128"/>
                <a:gd name="T17" fmla="*/ 40658286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ln>
          </p:spPr>
          <p:txBody>
            <a:bodyPr/>
            <a:lstStyle/>
            <a:p>
              <a:endParaRPr lang="en-US"/>
            </a:p>
          </p:txBody>
        </p:sp>
      </p:grpSp>
      <p:grpSp>
        <p:nvGrpSpPr>
          <p:cNvPr id="10" name="Group 68"/>
          <p:cNvGrpSpPr/>
          <p:nvPr/>
        </p:nvGrpSpPr>
        <p:grpSpPr bwMode="auto">
          <a:xfrm rot="4026855" flipV="1">
            <a:off x="3854451" y="1936751"/>
            <a:ext cx="1304925" cy="936625"/>
            <a:chOff x="-3936" y="1248"/>
            <a:chExt cx="3312" cy="2544"/>
          </a:xfrm>
        </p:grpSpPr>
        <p:sp>
          <p:nvSpPr>
            <p:cNvPr id="18517" name="Freeform 69"/>
            <p:cNvSpPr/>
            <p:nvPr/>
          </p:nvSpPr>
          <p:spPr bwMode="auto">
            <a:xfrm rot="11622688" flipV="1">
              <a:off x="-3936" y="1248"/>
              <a:ext cx="3312" cy="2544"/>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00"/>
            </a:solidFill>
            <a:ln w="9525">
              <a:noFill/>
              <a:round/>
            </a:ln>
          </p:spPr>
          <p:txBody>
            <a:bodyPr/>
            <a:lstStyle/>
            <a:p>
              <a:endParaRPr lang="en-US"/>
            </a:p>
          </p:txBody>
        </p:sp>
        <p:sp>
          <p:nvSpPr>
            <p:cNvPr id="18518" name="Freeform 70"/>
            <p:cNvSpPr/>
            <p:nvPr/>
          </p:nvSpPr>
          <p:spPr bwMode="auto">
            <a:xfrm rot="11622688" flipV="1">
              <a:off x="-1824" y="2640"/>
              <a:ext cx="458" cy="595"/>
            </a:xfrm>
            <a:custGeom>
              <a:avLst/>
              <a:gdLst>
                <a:gd name="T0" fmla="*/ 649616 w 277"/>
                <a:gd name="T1" fmla="*/ 333765911 h 279"/>
                <a:gd name="T2" fmla="*/ 467854 w 277"/>
                <a:gd name="T3" fmla="*/ 303703882 h 279"/>
                <a:gd name="T4" fmla="*/ 2524380 w 277"/>
                <a:gd name="T5" fmla="*/ 0 h 279"/>
                <a:gd name="T6" fmla="*/ 3821177 w 277"/>
                <a:gd name="T7" fmla="*/ 303703882 h 279"/>
                <a:gd name="T8" fmla="*/ 5874083 w 277"/>
                <a:gd name="T9" fmla="*/ 665950555 h 279"/>
                <a:gd name="T10" fmla="*/ 6361488 w 277"/>
                <a:gd name="T11" fmla="*/ 575396923 h 279"/>
                <a:gd name="T12" fmla="*/ 5313610 w 277"/>
                <a:gd name="T13" fmla="*/ 848369654 h 279"/>
                <a:gd name="T14" fmla="*/ 4383898 w 277"/>
                <a:gd name="T15" fmla="*/ 968953668 h 279"/>
                <a:gd name="T16" fmla="*/ 649616 w 277"/>
                <a:gd name="T17" fmla="*/ 333765911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ln>
          </p:spPr>
          <p:txBody>
            <a:bodyPr/>
            <a:lstStyle/>
            <a:p>
              <a:endParaRPr lang="en-US"/>
            </a:p>
          </p:txBody>
        </p:sp>
        <p:sp>
          <p:nvSpPr>
            <p:cNvPr id="18519" name="Freeform 71"/>
            <p:cNvSpPr/>
            <p:nvPr/>
          </p:nvSpPr>
          <p:spPr bwMode="auto">
            <a:xfrm rot="11622688" flipV="1">
              <a:off x="-2112" y="2016"/>
              <a:ext cx="346" cy="432"/>
            </a:xfrm>
            <a:custGeom>
              <a:avLst/>
              <a:gdLst>
                <a:gd name="T0" fmla="*/ 583418 w 202"/>
                <a:gd name="T1" fmla="*/ 803951491 h 190"/>
                <a:gd name="T2" fmla="*/ 2239321 w 202"/>
                <a:gd name="T3" fmla="*/ 258755836 h 190"/>
                <a:gd name="T4" fmla="*/ 3722234 w 202"/>
                <a:gd name="T5" fmla="*/ 41749912 h 190"/>
                <a:gd name="T6" fmla="*/ 5237673 w 202"/>
                <a:gd name="T7" fmla="*/ 480180921 h 190"/>
                <a:gd name="T8" fmla="*/ 9019384 w 202"/>
                <a:gd name="T9" fmla="*/ 1457853202 h 190"/>
                <a:gd name="T10" fmla="*/ 8273533 w 202"/>
                <a:gd name="T11" fmla="*/ 1703766992 h 190"/>
                <a:gd name="T12" fmla="*/ 6345097 w 202"/>
                <a:gd name="T13" fmla="*/ 2147483647 h 190"/>
                <a:gd name="T14" fmla="*/ 5688684 w 202"/>
                <a:gd name="T15" fmla="*/ 2147483647 h 190"/>
                <a:gd name="T16" fmla="*/ 583418 w 202"/>
                <a:gd name="T17" fmla="*/ 80395149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ln>
          </p:spPr>
          <p:txBody>
            <a:bodyPr/>
            <a:lstStyle/>
            <a:p>
              <a:endParaRPr lang="en-US"/>
            </a:p>
          </p:txBody>
        </p:sp>
        <p:sp>
          <p:nvSpPr>
            <p:cNvPr id="18520" name="Freeform 72"/>
            <p:cNvSpPr/>
            <p:nvPr/>
          </p:nvSpPr>
          <p:spPr bwMode="auto">
            <a:xfrm rot="11622688" flipV="1">
              <a:off x="-2450" y="1619"/>
              <a:ext cx="246" cy="304"/>
            </a:xfrm>
            <a:custGeom>
              <a:avLst/>
              <a:gdLst>
                <a:gd name="T0" fmla="*/ 0 w 147"/>
                <a:gd name="T1" fmla="*/ 1953404006 h 124"/>
                <a:gd name="T2" fmla="*/ 2107569 w 147"/>
                <a:gd name="T3" fmla="*/ 175658685 h 124"/>
                <a:gd name="T4" fmla="*/ 2819448 w 147"/>
                <a:gd name="T5" fmla="*/ 675804413 h 124"/>
                <a:gd name="T6" fmla="*/ 2819448 w 147"/>
                <a:gd name="T7" fmla="*/ 1607465289 h 124"/>
                <a:gd name="T8" fmla="*/ 4236341 w 147"/>
                <a:gd name="T9" fmla="*/ 2147483647 h 124"/>
                <a:gd name="T10" fmla="*/ 3618111 w 147"/>
                <a:gd name="T11" fmla="*/ 2147483647 h 124"/>
                <a:gd name="T12" fmla="*/ 2028021 w 147"/>
                <a:gd name="T13" fmla="*/ 2147483647 h 124"/>
                <a:gd name="T14" fmla="*/ 2028021 w 147"/>
                <a:gd name="T15" fmla="*/ 2147483647 h 124"/>
                <a:gd name="T16" fmla="*/ 0 w 147"/>
                <a:gd name="T17" fmla="*/ 1953404006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ln>
          </p:spPr>
          <p:txBody>
            <a:bodyPr/>
            <a:lstStyle/>
            <a:p>
              <a:endParaRPr lang="en-US"/>
            </a:p>
          </p:txBody>
        </p:sp>
        <p:sp>
          <p:nvSpPr>
            <p:cNvPr id="18521" name="Freeform 73"/>
            <p:cNvSpPr/>
            <p:nvPr/>
          </p:nvSpPr>
          <p:spPr bwMode="auto">
            <a:xfrm rot="11622688" flipV="1">
              <a:off x="-2738" y="1345"/>
              <a:ext cx="198" cy="233"/>
            </a:xfrm>
            <a:custGeom>
              <a:avLst/>
              <a:gdLst>
                <a:gd name="T0" fmla="*/ 43209 w 128"/>
                <a:gd name="T1" fmla="*/ 406582860 h 102"/>
                <a:gd name="T2" fmla="*/ 497611 w 128"/>
                <a:gd name="T3" fmla="*/ 46668347 h 102"/>
                <a:gd name="T4" fmla="*/ 373142 w 128"/>
                <a:gd name="T5" fmla="*/ 137878333 h 102"/>
                <a:gd name="T6" fmla="*/ 450005 w 128"/>
                <a:gd name="T7" fmla="*/ 243519598 h 102"/>
                <a:gd name="T8" fmla="*/ 762851 w 128"/>
                <a:gd name="T9" fmla="*/ 1212971242 h 102"/>
                <a:gd name="T10" fmla="*/ 577204 w 128"/>
                <a:gd name="T11" fmla="*/ 1015638770 h 102"/>
                <a:gd name="T12" fmla="*/ 334088 w 128"/>
                <a:gd name="T13" fmla="*/ 1469260599 h 102"/>
                <a:gd name="T14" fmla="*/ 318808 w 128"/>
                <a:gd name="T15" fmla="*/ 1330596424 h 102"/>
                <a:gd name="T16" fmla="*/ 43209 w 128"/>
                <a:gd name="T17" fmla="*/ 40658286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ln>
          </p:spPr>
          <p:txBody>
            <a:bodyPr/>
            <a:lstStyle/>
            <a:p>
              <a:endParaRPr lang="en-US"/>
            </a:p>
          </p:txBody>
        </p:sp>
      </p:grpSp>
      <p:grpSp>
        <p:nvGrpSpPr>
          <p:cNvPr id="11" name="Group 74"/>
          <p:cNvGrpSpPr/>
          <p:nvPr/>
        </p:nvGrpSpPr>
        <p:grpSpPr bwMode="auto">
          <a:xfrm rot="-2770933">
            <a:off x="5676900" y="2247900"/>
            <a:ext cx="1143000" cy="1219200"/>
            <a:chOff x="-3936" y="1248"/>
            <a:chExt cx="3312" cy="2544"/>
          </a:xfrm>
        </p:grpSpPr>
        <p:sp>
          <p:nvSpPr>
            <p:cNvPr id="18512" name="Freeform 75"/>
            <p:cNvSpPr/>
            <p:nvPr/>
          </p:nvSpPr>
          <p:spPr bwMode="auto">
            <a:xfrm rot="11622688" flipV="1">
              <a:off x="-3936" y="1248"/>
              <a:ext cx="3312" cy="2544"/>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00"/>
            </a:solidFill>
            <a:ln w="9525">
              <a:noFill/>
              <a:round/>
            </a:ln>
          </p:spPr>
          <p:txBody>
            <a:bodyPr/>
            <a:lstStyle/>
            <a:p>
              <a:endParaRPr lang="en-US"/>
            </a:p>
          </p:txBody>
        </p:sp>
        <p:sp>
          <p:nvSpPr>
            <p:cNvPr id="18513" name="Freeform 76"/>
            <p:cNvSpPr/>
            <p:nvPr/>
          </p:nvSpPr>
          <p:spPr bwMode="auto">
            <a:xfrm rot="11622688" flipV="1">
              <a:off x="-1824" y="2640"/>
              <a:ext cx="458" cy="595"/>
            </a:xfrm>
            <a:custGeom>
              <a:avLst/>
              <a:gdLst>
                <a:gd name="T0" fmla="*/ 649616 w 277"/>
                <a:gd name="T1" fmla="*/ 333765911 h 279"/>
                <a:gd name="T2" fmla="*/ 467854 w 277"/>
                <a:gd name="T3" fmla="*/ 303703882 h 279"/>
                <a:gd name="T4" fmla="*/ 2524380 w 277"/>
                <a:gd name="T5" fmla="*/ 0 h 279"/>
                <a:gd name="T6" fmla="*/ 3821177 w 277"/>
                <a:gd name="T7" fmla="*/ 303703882 h 279"/>
                <a:gd name="T8" fmla="*/ 5874083 w 277"/>
                <a:gd name="T9" fmla="*/ 665950555 h 279"/>
                <a:gd name="T10" fmla="*/ 6361488 w 277"/>
                <a:gd name="T11" fmla="*/ 575396923 h 279"/>
                <a:gd name="T12" fmla="*/ 5313610 w 277"/>
                <a:gd name="T13" fmla="*/ 848369654 h 279"/>
                <a:gd name="T14" fmla="*/ 4383898 w 277"/>
                <a:gd name="T15" fmla="*/ 968953668 h 279"/>
                <a:gd name="T16" fmla="*/ 649616 w 277"/>
                <a:gd name="T17" fmla="*/ 333765911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ln>
          </p:spPr>
          <p:txBody>
            <a:bodyPr/>
            <a:lstStyle/>
            <a:p>
              <a:endParaRPr lang="en-US"/>
            </a:p>
          </p:txBody>
        </p:sp>
        <p:sp>
          <p:nvSpPr>
            <p:cNvPr id="18514" name="Freeform 77"/>
            <p:cNvSpPr/>
            <p:nvPr/>
          </p:nvSpPr>
          <p:spPr bwMode="auto">
            <a:xfrm rot="11622688" flipV="1">
              <a:off x="-2112" y="2016"/>
              <a:ext cx="346" cy="432"/>
            </a:xfrm>
            <a:custGeom>
              <a:avLst/>
              <a:gdLst>
                <a:gd name="T0" fmla="*/ 583418 w 202"/>
                <a:gd name="T1" fmla="*/ 803951491 h 190"/>
                <a:gd name="T2" fmla="*/ 2239321 w 202"/>
                <a:gd name="T3" fmla="*/ 258755836 h 190"/>
                <a:gd name="T4" fmla="*/ 3722234 w 202"/>
                <a:gd name="T5" fmla="*/ 41749912 h 190"/>
                <a:gd name="T6" fmla="*/ 5237673 w 202"/>
                <a:gd name="T7" fmla="*/ 480180921 h 190"/>
                <a:gd name="T8" fmla="*/ 9019384 w 202"/>
                <a:gd name="T9" fmla="*/ 1457853202 h 190"/>
                <a:gd name="T10" fmla="*/ 8273533 w 202"/>
                <a:gd name="T11" fmla="*/ 1703766992 h 190"/>
                <a:gd name="T12" fmla="*/ 6345097 w 202"/>
                <a:gd name="T13" fmla="*/ 2147483647 h 190"/>
                <a:gd name="T14" fmla="*/ 5688684 w 202"/>
                <a:gd name="T15" fmla="*/ 2147483647 h 190"/>
                <a:gd name="T16" fmla="*/ 583418 w 202"/>
                <a:gd name="T17" fmla="*/ 80395149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ln>
          </p:spPr>
          <p:txBody>
            <a:bodyPr/>
            <a:lstStyle/>
            <a:p>
              <a:endParaRPr lang="en-US"/>
            </a:p>
          </p:txBody>
        </p:sp>
        <p:sp>
          <p:nvSpPr>
            <p:cNvPr id="18515" name="Freeform 78"/>
            <p:cNvSpPr/>
            <p:nvPr/>
          </p:nvSpPr>
          <p:spPr bwMode="auto">
            <a:xfrm rot="11622688" flipV="1">
              <a:off x="-2450" y="1619"/>
              <a:ext cx="246" cy="304"/>
            </a:xfrm>
            <a:custGeom>
              <a:avLst/>
              <a:gdLst>
                <a:gd name="T0" fmla="*/ 0 w 147"/>
                <a:gd name="T1" fmla="*/ 1953404006 h 124"/>
                <a:gd name="T2" fmla="*/ 2107569 w 147"/>
                <a:gd name="T3" fmla="*/ 175658685 h 124"/>
                <a:gd name="T4" fmla="*/ 2819448 w 147"/>
                <a:gd name="T5" fmla="*/ 675804413 h 124"/>
                <a:gd name="T6" fmla="*/ 2819448 w 147"/>
                <a:gd name="T7" fmla="*/ 1607465289 h 124"/>
                <a:gd name="T8" fmla="*/ 4236341 w 147"/>
                <a:gd name="T9" fmla="*/ 2147483647 h 124"/>
                <a:gd name="T10" fmla="*/ 3618111 w 147"/>
                <a:gd name="T11" fmla="*/ 2147483647 h 124"/>
                <a:gd name="T12" fmla="*/ 2028021 w 147"/>
                <a:gd name="T13" fmla="*/ 2147483647 h 124"/>
                <a:gd name="T14" fmla="*/ 2028021 w 147"/>
                <a:gd name="T15" fmla="*/ 2147483647 h 124"/>
                <a:gd name="T16" fmla="*/ 0 w 147"/>
                <a:gd name="T17" fmla="*/ 1953404006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ln>
          </p:spPr>
          <p:txBody>
            <a:bodyPr/>
            <a:lstStyle/>
            <a:p>
              <a:endParaRPr lang="en-US"/>
            </a:p>
          </p:txBody>
        </p:sp>
        <p:sp>
          <p:nvSpPr>
            <p:cNvPr id="18516" name="Freeform 79"/>
            <p:cNvSpPr/>
            <p:nvPr/>
          </p:nvSpPr>
          <p:spPr bwMode="auto">
            <a:xfrm rot="11622688" flipV="1">
              <a:off x="-2738" y="1345"/>
              <a:ext cx="198" cy="233"/>
            </a:xfrm>
            <a:custGeom>
              <a:avLst/>
              <a:gdLst>
                <a:gd name="T0" fmla="*/ 43209 w 128"/>
                <a:gd name="T1" fmla="*/ 406582860 h 102"/>
                <a:gd name="T2" fmla="*/ 497611 w 128"/>
                <a:gd name="T3" fmla="*/ 46668347 h 102"/>
                <a:gd name="T4" fmla="*/ 373142 w 128"/>
                <a:gd name="T5" fmla="*/ 137878333 h 102"/>
                <a:gd name="T6" fmla="*/ 450005 w 128"/>
                <a:gd name="T7" fmla="*/ 243519598 h 102"/>
                <a:gd name="T8" fmla="*/ 762851 w 128"/>
                <a:gd name="T9" fmla="*/ 1212971242 h 102"/>
                <a:gd name="T10" fmla="*/ 577204 w 128"/>
                <a:gd name="T11" fmla="*/ 1015638770 h 102"/>
                <a:gd name="T12" fmla="*/ 334088 w 128"/>
                <a:gd name="T13" fmla="*/ 1469260599 h 102"/>
                <a:gd name="T14" fmla="*/ 318808 w 128"/>
                <a:gd name="T15" fmla="*/ 1330596424 h 102"/>
                <a:gd name="T16" fmla="*/ 43209 w 128"/>
                <a:gd name="T17" fmla="*/ 40658286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ln>
          </p:spPr>
          <p:txBody>
            <a:bodyPr/>
            <a:lstStyle/>
            <a:p>
              <a:endParaRPr lang="en-US"/>
            </a:p>
          </p:txBody>
        </p:sp>
      </p:grpSp>
      <p:grpSp>
        <p:nvGrpSpPr>
          <p:cNvPr id="12" name="Group 80"/>
          <p:cNvGrpSpPr/>
          <p:nvPr/>
        </p:nvGrpSpPr>
        <p:grpSpPr bwMode="auto">
          <a:xfrm rot="-1768534">
            <a:off x="7391400" y="2895601"/>
            <a:ext cx="1295400" cy="1495425"/>
            <a:chOff x="-3936" y="1248"/>
            <a:chExt cx="3312" cy="2544"/>
          </a:xfrm>
        </p:grpSpPr>
        <p:sp>
          <p:nvSpPr>
            <p:cNvPr id="18507" name="Freeform 81"/>
            <p:cNvSpPr/>
            <p:nvPr/>
          </p:nvSpPr>
          <p:spPr bwMode="auto">
            <a:xfrm rot="11622688" flipV="1">
              <a:off x="-3936" y="1248"/>
              <a:ext cx="3312" cy="2544"/>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00"/>
            </a:solidFill>
            <a:ln w="9525">
              <a:noFill/>
              <a:round/>
            </a:ln>
          </p:spPr>
          <p:txBody>
            <a:bodyPr/>
            <a:lstStyle/>
            <a:p>
              <a:endParaRPr lang="en-US"/>
            </a:p>
          </p:txBody>
        </p:sp>
        <p:sp>
          <p:nvSpPr>
            <p:cNvPr id="18508" name="Freeform 82"/>
            <p:cNvSpPr/>
            <p:nvPr/>
          </p:nvSpPr>
          <p:spPr bwMode="auto">
            <a:xfrm rot="11622688" flipV="1">
              <a:off x="-1824" y="2640"/>
              <a:ext cx="458" cy="595"/>
            </a:xfrm>
            <a:custGeom>
              <a:avLst/>
              <a:gdLst>
                <a:gd name="T0" fmla="*/ 649616 w 277"/>
                <a:gd name="T1" fmla="*/ 333765911 h 279"/>
                <a:gd name="T2" fmla="*/ 467854 w 277"/>
                <a:gd name="T3" fmla="*/ 303703882 h 279"/>
                <a:gd name="T4" fmla="*/ 2524380 w 277"/>
                <a:gd name="T5" fmla="*/ 0 h 279"/>
                <a:gd name="T6" fmla="*/ 3821177 w 277"/>
                <a:gd name="T7" fmla="*/ 303703882 h 279"/>
                <a:gd name="T8" fmla="*/ 5874083 w 277"/>
                <a:gd name="T9" fmla="*/ 665950555 h 279"/>
                <a:gd name="T10" fmla="*/ 6361488 w 277"/>
                <a:gd name="T11" fmla="*/ 575396923 h 279"/>
                <a:gd name="T12" fmla="*/ 5313610 w 277"/>
                <a:gd name="T13" fmla="*/ 848369654 h 279"/>
                <a:gd name="T14" fmla="*/ 4383898 w 277"/>
                <a:gd name="T15" fmla="*/ 968953668 h 279"/>
                <a:gd name="T16" fmla="*/ 649616 w 277"/>
                <a:gd name="T17" fmla="*/ 333765911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ln>
          </p:spPr>
          <p:txBody>
            <a:bodyPr/>
            <a:lstStyle/>
            <a:p>
              <a:endParaRPr lang="en-US"/>
            </a:p>
          </p:txBody>
        </p:sp>
        <p:sp>
          <p:nvSpPr>
            <p:cNvPr id="18509" name="Freeform 83"/>
            <p:cNvSpPr/>
            <p:nvPr/>
          </p:nvSpPr>
          <p:spPr bwMode="auto">
            <a:xfrm rot="11622688" flipV="1">
              <a:off x="-2112" y="2016"/>
              <a:ext cx="346" cy="432"/>
            </a:xfrm>
            <a:custGeom>
              <a:avLst/>
              <a:gdLst>
                <a:gd name="T0" fmla="*/ 583418 w 202"/>
                <a:gd name="T1" fmla="*/ 803951491 h 190"/>
                <a:gd name="T2" fmla="*/ 2239321 w 202"/>
                <a:gd name="T3" fmla="*/ 258755836 h 190"/>
                <a:gd name="T4" fmla="*/ 3722234 w 202"/>
                <a:gd name="T5" fmla="*/ 41749912 h 190"/>
                <a:gd name="T6" fmla="*/ 5237673 w 202"/>
                <a:gd name="T7" fmla="*/ 480180921 h 190"/>
                <a:gd name="T8" fmla="*/ 9019384 w 202"/>
                <a:gd name="T9" fmla="*/ 1457853202 h 190"/>
                <a:gd name="T10" fmla="*/ 8273533 w 202"/>
                <a:gd name="T11" fmla="*/ 1703766992 h 190"/>
                <a:gd name="T12" fmla="*/ 6345097 w 202"/>
                <a:gd name="T13" fmla="*/ 2147483647 h 190"/>
                <a:gd name="T14" fmla="*/ 5688684 w 202"/>
                <a:gd name="T15" fmla="*/ 2147483647 h 190"/>
                <a:gd name="T16" fmla="*/ 583418 w 202"/>
                <a:gd name="T17" fmla="*/ 80395149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2"/>
            </a:solidFill>
            <a:ln w="9525">
              <a:noFill/>
              <a:round/>
            </a:ln>
          </p:spPr>
          <p:txBody>
            <a:bodyPr/>
            <a:lstStyle/>
            <a:p>
              <a:endParaRPr lang="en-US"/>
            </a:p>
          </p:txBody>
        </p:sp>
        <p:sp>
          <p:nvSpPr>
            <p:cNvPr id="18510" name="Freeform 84"/>
            <p:cNvSpPr/>
            <p:nvPr/>
          </p:nvSpPr>
          <p:spPr bwMode="auto">
            <a:xfrm rot="11622688" flipV="1">
              <a:off x="-2450" y="1619"/>
              <a:ext cx="246" cy="304"/>
            </a:xfrm>
            <a:custGeom>
              <a:avLst/>
              <a:gdLst>
                <a:gd name="T0" fmla="*/ 0 w 147"/>
                <a:gd name="T1" fmla="*/ 1953404006 h 124"/>
                <a:gd name="T2" fmla="*/ 2107569 w 147"/>
                <a:gd name="T3" fmla="*/ 175658685 h 124"/>
                <a:gd name="T4" fmla="*/ 2819448 w 147"/>
                <a:gd name="T5" fmla="*/ 675804413 h 124"/>
                <a:gd name="T6" fmla="*/ 2819448 w 147"/>
                <a:gd name="T7" fmla="*/ 1607465289 h 124"/>
                <a:gd name="T8" fmla="*/ 4236341 w 147"/>
                <a:gd name="T9" fmla="*/ 2147483647 h 124"/>
                <a:gd name="T10" fmla="*/ 3618111 w 147"/>
                <a:gd name="T11" fmla="*/ 2147483647 h 124"/>
                <a:gd name="T12" fmla="*/ 2028021 w 147"/>
                <a:gd name="T13" fmla="*/ 2147483647 h 124"/>
                <a:gd name="T14" fmla="*/ 2028021 w 147"/>
                <a:gd name="T15" fmla="*/ 2147483647 h 124"/>
                <a:gd name="T16" fmla="*/ 0 w 147"/>
                <a:gd name="T17" fmla="*/ 1953404006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2"/>
            </a:solidFill>
            <a:ln w="9525">
              <a:noFill/>
              <a:round/>
            </a:ln>
          </p:spPr>
          <p:txBody>
            <a:bodyPr/>
            <a:lstStyle/>
            <a:p>
              <a:endParaRPr lang="en-US"/>
            </a:p>
          </p:txBody>
        </p:sp>
        <p:sp>
          <p:nvSpPr>
            <p:cNvPr id="18511" name="Freeform 85"/>
            <p:cNvSpPr/>
            <p:nvPr/>
          </p:nvSpPr>
          <p:spPr bwMode="auto">
            <a:xfrm rot="11622688" flipV="1">
              <a:off x="-2738" y="1345"/>
              <a:ext cx="198" cy="233"/>
            </a:xfrm>
            <a:custGeom>
              <a:avLst/>
              <a:gdLst>
                <a:gd name="T0" fmla="*/ 43209 w 128"/>
                <a:gd name="T1" fmla="*/ 406582860 h 102"/>
                <a:gd name="T2" fmla="*/ 497611 w 128"/>
                <a:gd name="T3" fmla="*/ 46668347 h 102"/>
                <a:gd name="T4" fmla="*/ 373142 w 128"/>
                <a:gd name="T5" fmla="*/ 137878333 h 102"/>
                <a:gd name="T6" fmla="*/ 450005 w 128"/>
                <a:gd name="T7" fmla="*/ 243519598 h 102"/>
                <a:gd name="T8" fmla="*/ 762851 w 128"/>
                <a:gd name="T9" fmla="*/ 1212971242 h 102"/>
                <a:gd name="T10" fmla="*/ 577204 w 128"/>
                <a:gd name="T11" fmla="*/ 1015638770 h 102"/>
                <a:gd name="T12" fmla="*/ 334088 w 128"/>
                <a:gd name="T13" fmla="*/ 1469260599 h 102"/>
                <a:gd name="T14" fmla="*/ 318808 w 128"/>
                <a:gd name="T15" fmla="*/ 1330596424 h 102"/>
                <a:gd name="T16" fmla="*/ 43209 w 128"/>
                <a:gd name="T17" fmla="*/ 40658286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ln>
          </p:spPr>
          <p:txBody>
            <a:bodyPr/>
            <a:lstStyle/>
            <a:p>
              <a:endParaRPr lang="en-US"/>
            </a:p>
          </p:txBody>
        </p:sp>
      </p:grpSp>
      <p:sp>
        <p:nvSpPr>
          <p:cNvPr id="31830" name="Freeform 86"/>
          <p:cNvSpPr/>
          <p:nvPr/>
        </p:nvSpPr>
        <p:spPr bwMode="auto">
          <a:xfrm rot="-2385361">
            <a:off x="1524000" y="1295400"/>
            <a:ext cx="990600" cy="4572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FF"/>
          </a:solidFill>
          <a:ln w="9525">
            <a:solidFill>
              <a:schemeClr val="tx1"/>
            </a:solidFill>
            <a:round/>
          </a:ln>
        </p:spPr>
        <p:txBody>
          <a:bodyPr/>
          <a:lstStyle/>
          <a:p>
            <a:endParaRPr lang="en-US"/>
          </a:p>
        </p:txBody>
      </p:sp>
      <p:sp>
        <p:nvSpPr>
          <p:cNvPr id="31831" name="Freeform 87"/>
          <p:cNvSpPr/>
          <p:nvPr/>
        </p:nvSpPr>
        <p:spPr bwMode="auto">
          <a:xfrm rot="-4565435">
            <a:off x="3295650" y="2419350"/>
            <a:ext cx="723900" cy="4572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FF"/>
          </a:solidFill>
          <a:ln w="9525">
            <a:solidFill>
              <a:schemeClr val="tx1"/>
            </a:solidFill>
            <a:round/>
          </a:ln>
        </p:spPr>
        <p:txBody>
          <a:bodyPr/>
          <a:lstStyle/>
          <a:p>
            <a:endParaRPr lang="en-US"/>
          </a:p>
        </p:txBody>
      </p:sp>
      <p:sp>
        <p:nvSpPr>
          <p:cNvPr id="18457" name="Freeform 88"/>
          <p:cNvSpPr/>
          <p:nvPr/>
        </p:nvSpPr>
        <p:spPr bwMode="auto">
          <a:xfrm>
            <a:off x="9677400" y="2819400"/>
            <a:ext cx="457200" cy="3048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ln>
        </p:spPr>
        <p:txBody>
          <a:bodyPr/>
          <a:lstStyle/>
          <a:p>
            <a:endParaRPr lang="en-US"/>
          </a:p>
        </p:txBody>
      </p:sp>
      <p:sp>
        <p:nvSpPr>
          <p:cNvPr id="18458" name="Freeform 89"/>
          <p:cNvSpPr/>
          <p:nvPr/>
        </p:nvSpPr>
        <p:spPr bwMode="auto">
          <a:xfrm>
            <a:off x="7086600" y="2286000"/>
            <a:ext cx="609600" cy="3048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ln>
        </p:spPr>
        <p:txBody>
          <a:bodyPr/>
          <a:lstStyle/>
          <a:p>
            <a:endParaRPr lang="en-US"/>
          </a:p>
        </p:txBody>
      </p:sp>
      <p:sp>
        <p:nvSpPr>
          <p:cNvPr id="31834" name="Freeform 90"/>
          <p:cNvSpPr/>
          <p:nvPr/>
        </p:nvSpPr>
        <p:spPr bwMode="auto">
          <a:xfrm rot="2857403" flipH="1">
            <a:off x="9331326" y="4994276"/>
            <a:ext cx="1712913" cy="563563"/>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ln>
        </p:spPr>
        <p:txBody>
          <a:bodyPr/>
          <a:lstStyle/>
          <a:p>
            <a:endParaRPr lang="en-US"/>
          </a:p>
        </p:txBody>
      </p:sp>
      <p:sp>
        <p:nvSpPr>
          <p:cNvPr id="31835" name="AutoShape 91"/>
          <p:cNvSpPr>
            <a:spLocks noChangeArrowheads="1"/>
          </p:cNvSpPr>
          <p:nvPr/>
        </p:nvSpPr>
        <p:spPr bwMode="auto">
          <a:xfrm>
            <a:off x="4495800" y="5181600"/>
            <a:ext cx="3124200" cy="838200"/>
          </a:xfrm>
          <a:prstGeom prst="wedgeEllipseCallout">
            <a:avLst>
              <a:gd name="adj1" fmla="val 80486"/>
              <a:gd name="adj2" fmla="val -141287"/>
            </a:avLst>
          </a:prstGeom>
          <a:solidFill>
            <a:srgbClr val="CC66FF"/>
          </a:solidFill>
          <a:ln w="9525">
            <a:solidFill>
              <a:srgbClr val="0000FF"/>
            </a:solidFill>
            <a:miter lim="800000"/>
          </a:ln>
        </p:spPr>
        <p:txBody>
          <a:bodyPr/>
          <a:lstStyle/>
          <a:p>
            <a:pPr algn="ctr" eaLnBrk="1" hangingPunct="1"/>
            <a:r>
              <a:rPr lang="en-US" altLang="en-US" sz="3200">
                <a:latin typeface="Times New Roman" panose="02020603050405020304" pitchFamily="18" charset="0"/>
              </a:rPr>
              <a:t>29-1-1258</a:t>
            </a:r>
            <a:endParaRPr lang="en-US" altLang="en-US" sz="3200">
              <a:latin typeface="Times New Roman" panose="02020603050405020304" pitchFamily="18" charset="0"/>
            </a:endParaRPr>
          </a:p>
        </p:txBody>
      </p:sp>
      <p:sp>
        <p:nvSpPr>
          <p:cNvPr id="18461" name="Freeform 92"/>
          <p:cNvSpPr/>
          <p:nvPr/>
        </p:nvSpPr>
        <p:spPr bwMode="auto">
          <a:xfrm rot="892981">
            <a:off x="7391400" y="1828800"/>
            <a:ext cx="1447800" cy="414338"/>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ln>
        </p:spPr>
        <p:txBody>
          <a:bodyPr/>
          <a:lstStyle/>
          <a:p>
            <a:endParaRPr lang="en-US"/>
          </a:p>
        </p:txBody>
      </p:sp>
      <p:sp>
        <p:nvSpPr>
          <p:cNvPr id="31837" name="AutoShape 93"/>
          <p:cNvSpPr>
            <a:spLocks noChangeArrowheads="1"/>
          </p:cNvSpPr>
          <p:nvPr/>
        </p:nvSpPr>
        <p:spPr bwMode="auto">
          <a:xfrm>
            <a:off x="9448800" y="4343400"/>
            <a:ext cx="381000" cy="304800"/>
          </a:xfrm>
          <a:prstGeom prst="irregularSeal2">
            <a:avLst/>
          </a:prstGeom>
          <a:solidFill>
            <a:srgbClr val="FF0000"/>
          </a:solidFill>
          <a:ln w="9525">
            <a:solidFill>
              <a:schemeClr val="tx1"/>
            </a:solidFill>
            <a:miter lim="800000"/>
          </a:ln>
        </p:spPr>
        <p:txBody>
          <a:bodyPr wrap="none" anchor="ctr"/>
          <a:lstStyle/>
          <a:p>
            <a:pPr eaLnBrk="1" hangingPunct="1"/>
            <a:endParaRPr lang="en-US" altLang="en-US">
              <a:latin typeface="Calibri" panose="020F0502020204030204" pitchFamily="34" charset="0"/>
            </a:endParaRPr>
          </a:p>
        </p:txBody>
      </p:sp>
      <p:sp>
        <p:nvSpPr>
          <p:cNvPr id="31838" name="Freeform 94"/>
          <p:cNvSpPr/>
          <p:nvPr/>
        </p:nvSpPr>
        <p:spPr bwMode="auto">
          <a:xfrm rot="-4565435">
            <a:off x="2533650" y="2038350"/>
            <a:ext cx="723900" cy="4572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FF"/>
          </a:solidFill>
          <a:ln w="9525">
            <a:solidFill>
              <a:schemeClr val="tx1"/>
            </a:solidFill>
            <a:round/>
          </a:ln>
        </p:spPr>
        <p:txBody>
          <a:bodyPr/>
          <a:lstStyle/>
          <a:p>
            <a:endParaRPr lang="en-US"/>
          </a:p>
        </p:txBody>
      </p:sp>
      <p:grpSp>
        <p:nvGrpSpPr>
          <p:cNvPr id="13" name="Group 95"/>
          <p:cNvGrpSpPr/>
          <p:nvPr/>
        </p:nvGrpSpPr>
        <p:grpSpPr bwMode="auto">
          <a:xfrm>
            <a:off x="12649200" y="6227764"/>
            <a:ext cx="15087600" cy="630237"/>
            <a:chOff x="6048" y="3923"/>
            <a:chExt cx="9504" cy="397"/>
          </a:xfrm>
        </p:grpSpPr>
        <p:grpSp>
          <p:nvGrpSpPr>
            <p:cNvPr id="14" name="Group 96"/>
            <p:cNvGrpSpPr/>
            <p:nvPr/>
          </p:nvGrpSpPr>
          <p:grpSpPr bwMode="auto">
            <a:xfrm>
              <a:off x="6048" y="3923"/>
              <a:ext cx="7872" cy="397"/>
              <a:chOff x="768" y="4416"/>
              <a:chExt cx="7872" cy="397"/>
            </a:xfrm>
          </p:grpSpPr>
          <p:sp>
            <p:nvSpPr>
              <p:cNvPr id="18486" name="Freeform 97"/>
              <p:cNvSpPr/>
              <p:nvPr/>
            </p:nvSpPr>
            <p:spPr bwMode="auto">
              <a:xfrm rot="20690098" flipV="1">
                <a:off x="768" y="4464"/>
                <a:ext cx="455" cy="179"/>
              </a:xfrm>
              <a:custGeom>
                <a:avLst/>
                <a:gdLst>
                  <a:gd name="T0" fmla="*/ 0 w 4356"/>
                  <a:gd name="T1" fmla="*/ 0 h 2364"/>
                  <a:gd name="T2" fmla="*/ 0 w 4356"/>
                  <a:gd name="T3" fmla="*/ 0 h 2364"/>
                  <a:gd name="T4" fmla="*/ 0 w 4356"/>
                  <a:gd name="T5" fmla="*/ 0 h 2364"/>
                  <a:gd name="T6" fmla="*/ 0 w 4356"/>
                  <a:gd name="T7" fmla="*/ 0 h 2364"/>
                  <a:gd name="T8" fmla="*/ 0 w 4356"/>
                  <a:gd name="T9" fmla="*/ 0 h 2364"/>
                  <a:gd name="T10" fmla="*/ 0 w 4356"/>
                  <a:gd name="T11" fmla="*/ 0 h 2364"/>
                  <a:gd name="T12" fmla="*/ 0 w 4356"/>
                  <a:gd name="T13" fmla="*/ 0 h 2364"/>
                  <a:gd name="T14" fmla="*/ 0 w 4356"/>
                  <a:gd name="T15" fmla="*/ 0 h 2364"/>
                  <a:gd name="T16" fmla="*/ 0 w 4356"/>
                  <a:gd name="T17" fmla="*/ 0 h 2364"/>
                  <a:gd name="T18" fmla="*/ 0 w 4356"/>
                  <a:gd name="T19" fmla="*/ 0 h 2364"/>
                  <a:gd name="T20" fmla="*/ 0 w 4356"/>
                  <a:gd name="T21" fmla="*/ 0 h 2364"/>
                  <a:gd name="T22" fmla="*/ 0 w 4356"/>
                  <a:gd name="T23" fmla="*/ 0 h 2364"/>
                  <a:gd name="T24" fmla="*/ 0 w 4356"/>
                  <a:gd name="T25" fmla="*/ 0 h 2364"/>
                  <a:gd name="T26" fmla="*/ 0 w 4356"/>
                  <a:gd name="T27" fmla="*/ 0 h 2364"/>
                  <a:gd name="T28" fmla="*/ 0 w 4356"/>
                  <a:gd name="T29" fmla="*/ 0 h 2364"/>
                  <a:gd name="T30" fmla="*/ 0 w 4356"/>
                  <a:gd name="T31" fmla="*/ 0 h 2364"/>
                  <a:gd name="T32" fmla="*/ 0 w 4356"/>
                  <a:gd name="T33" fmla="*/ 0 h 2364"/>
                  <a:gd name="T34" fmla="*/ 0 w 4356"/>
                  <a:gd name="T35" fmla="*/ 0 h 2364"/>
                  <a:gd name="T36" fmla="*/ 0 w 4356"/>
                  <a:gd name="T37" fmla="*/ 0 h 2364"/>
                  <a:gd name="T38" fmla="*/ 0 w 4356"/>
                  <a:gd name="T39" fmla="*/ 0 h 2364"/>
                  <a:gd name="T40" fmla="*/ 0 w 4356"/>
                  <a:gd name="T41" fmla="*/ 0 h 2364"/>
                  <a:gd name="T42" fmla="*/ 0 w 4356"/>
                  <a:gd name="T43" fmla="*/ 0 h 2364"/>
                  <a:gd name="T44" fmla="*/ 0 w 4356"/>
                  <a:gd name="T45" fmla="*/ 0 h 2364"/>
                  <a:gd name="T46" fmla="*/ 0 w 4356"/>
                  <a:gd name="T47" fmla="*/ 0 h 2364"/>
                  <a:gd name="T48" fmla="*/ 0 w 4356"/>
                  <a:gd name="T49" fmla="*/ 0 h 2364"/>
                  <a:gd name="T50" fmla="*/ 0 w 4356"/>
                  <a:gd name="T51" fmla="*/ 0 h 2364"/>
                  <a:gd name="T52" fmla="*/ 0 w 4356"/>
                  <a:gd name="T53" fmla="*/ 0 h 2364"/>
                  <a:gd name="T54" fmla="*/ 0 w 4356"/>
                  <a:gd name="T55" fmla="*/ 0 h 2364"/>
                  <a:gd name="T56" fmla="*/ 0 w 4356"/>
                  <a:gd name="T57" fmla="*/ 0 h 2364"/>
                  <a:gd name="T58" fmla="*/ 0 w 4356"/>
                  <a:gd name="T59" fmla="*/ 0 h 2364"/>
                  <a:gd name="T60" fmla="*/ 0 w 4356"/>
                  <a:gd name="T61" fmla="*/ 0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000000"/>
              </a:solidFill>
              <a:ln w="9525">
                <a:solidFill>
                  <a:schemeClr val="tx1"/>
                </a:solidFill>
                <a:round/>
              </a:ln>
            </p:spPr>
            <p:txBody>
              <a:bodyPr/>
              <a:lstStyle/>
              <a:p>
                <a:endParaRPr lang="en-US"/>
              </a:p>
            </p:txBody>
          </p:sp>
          <p:sp>
            <p:nvSpPr>
              <p:cNvPr id="18487" name="Text Box 98"/>
              <p:cNvSpPr txBox="1">
                <a:spLocks noChangeArrowheads="1"/>
              </p:cNvSpPr>
              <p:nvPr/>
            </p:nvSpPr>
            <p:spPr bwMode="auto">
              <a:xfrm>
                <a:off x="1200" y="4464"/>
                <a:ext cx="1344" cy="212"/>
              </a:xfrm>
              <a:prstGeom prst="rect">
                <a:avLst/>
              </a:prstGeom>
              <a:noFill/>
              <a:ln w="9525">
                <a:noFill/>
                <a:miter lim="800000"/>
              </a:ln>
            </p:spPr>
            <p:txBody>
              <a:bodyPr>
                <a:spAutoFit/>
              </a:bodyPr>
              <a:lstStyle/>
              <a:p>
                <a:pPr eaLnBrk="1" hangingPunct="1">
                  <a:spcBef>
                    <a:spcPct val="50000"/>
                  </a:spcBef>
                </a:pPr>
                <a:r>
                  <a:rPr lang="en-US" altLang="en-US" sz="1600">
                    <a:solidFill>
                      <a:srgbClr val="0000FF"/>
                    </a:solidFill>
                    <a:latin typeface="Times New Roman" panose="02020603050405020304" pitchFamily="18" charset="0"/>
                  </a:rPr>
                  <a:t>Quân địch tiến quân</a:t>
                </a:r>
                <a:endParaRPr lang="en-US" altLang="en-US" sz="1600">
                  <a:solidFill>
                    <a:srgbClr val="0000FF"/>
                  </a:solidFill>
                  <a:latin typeface="Times New Roman" panose="02020603050405020304" pitchFamily="18" charset="0"/>
                </a:endParaRPr>
              </a:p>
            </p:txBody>
          </p:sp>
          <p:sp>
            <p:nvSpPr>
              <p:cNvPr id="18488" name="Text Box 99"/>
              <p:cNvSpPr txBox="1">
                <a:spLocks noChangeArrowheads="1"/>
              </p:cNvSpPr>
              <p:nvPr/>
            </p:nvSpPr>
            <p:spPr bwMode="auto">
              <a:xfrm>
                <a:off x="2784" y="4464"/>
                <a:ext cx="1344" cy="212"/>
              </a:xfrm>
              <a:prstGeom prst="rect">
                <a:avLst/>
              </a:prstGeom>
              <a:noFill/>
              <a:ln w="9525">
                <a:noFill/>
                <a:miter lim="800000"/>
              </a:ln>
            </p:spPr>
            <p:txBody>
              <a:bodyPr>
                <a:spAutoFit/>
              </a:bodyPr>
              <a:lstStyle/>
              <a:p>
                <a:pPr eaLnBrk="1" hangingPunct="1">
                  <a:spcBef>
                    <a:spcPct val="50000"/>
                  </a:spcBef>
                </a:pPr>
                <a:r>
                  <a:rPr lang="en-US" altLang="en-US" sz="1600">
                    <a:solidFill>
                      <a:srgbClr val="0000FF"/>
                    </a:solidFill>
                    <a:latin typeface="Times New Roman" panose="02020603050405020304" pitchFamily="18" charset="0"/>
                  </a:rPr>
                  <a:t>Quân địch rút chạy</a:t>
                </a:r>
                <a:endParaRPr lang="en-US" altLang="en-US" sz="1600">
                  <a:solidFill>
                    <a:srgbClr val="0000FF"/>
                  </a:solidFill>
                  <a:latin typeface="Times New Roman" panose="02020603050405020304" pitchFamily="18" charset="0"/>
                </a:endParaRPr>
              </a:p>
            </p:txBody>
          </p:sp>
          <p:grpSp>
            <p:nvGrpSpPr>
              <p:cNvPr id="15" name="Group 100"/>
              <p:cNvGrpSpPr/>
              <p:nvPr/>
            </p:nvGrpSpPr>
            <p:grpSpPr bwMode="auto">
              <a:xfrm rot="7257957">
                <a:off x="2458" y="4454"/>
                <a:ext cx="339" cy="263"/>
                <a:chOff x="-3936" y="1248"/>
                <a:chExt cx="3312" cy="2544"/>
              </a:xfrm>
            </p:grpSpPr>
            <p:sp>
              <p:nvSpPr>
                <p:cNvPr id="18502" name="Freeform 101"/>
                <p:cNvSpPr/>
                <p:nvPr/>
              </p:nvSpPr>
              <p:spPr bwMode="auto">
                <a:xfrm rot="11622688" flipV="1">
                  <a:off x="-3936" y="1248"/>
                  <a:ext cx="3312" cy="2544"/>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00"/>
                </a:solidFill>
                <a:ln w="9525">
                  <a:noFill/>
                  <a:round/>
                </a:ln>
              </p:spPr>
              <p:txBody>
                <a:bodyPr/>
                <a:lstStyle/>
                <a:p>
                  <a:endParaRPr lang="en-US"/>
                </a:p>
              </p:txBody>
            </p:sp>
            <p:sp>
              <p:nvSpPr>
                <p:cNvPr id="18503" name="Freeform 102"/>
                <p:cNvSpPr/>
                <p:nvPr/>
              </p:nvSpPr>
              <p:spPr bwMode="auto">
                <a:xfrm rot="11622688" flipV="1">
                  <a:off x="-1824" y="2640"/>
                  <a:ext cx="458" cy="595"/>
                </a:xfrm>
                <a:custGeom>
                  <a:avLst/>
                  <a:gdLst>
                    <a:gd name="T0" fmla="*/ 649616 w 277"/>
                    <a:gd name="T1" fmla="*/ 333765911 h 279"/>
                    <a:gd name="T2" fmla="*/ 467854 w 277"/>
                    <a:gd name="T3" fmla="*/ 303703882 h 279"/>
                    <a:gd name="T4" fmla="*/ 2524380 w 277"/>
                    <a:gd name="T5" fmla="*/ 0 h 279"/>
                    <a:gd name="T6" fmla="*/ 3821177 w 277"/>
                    <a:gd name="T7" fmla="*/ 303703882 h 279"/>
                    <a:gd name="T8" fmla="*/ 5874083 w 277"/>
                    <a:gd name="T9" fmla="*/ 665950555 h 279"/>
                    <a:gd name="T10" fmla="*/ 6361488 w 277"/>
                    <a:gd name="T11" fmla="*/ 575396923 h 279"/>
                    <a:gd name="T12" fmla="*/ 5313610 w 277"/>
                    <a:gd name="T13" fmla="*/ 848369654 h 279"/>
                    <a:gd name="T14" fmla="*/ 4383898 w 277"/>
                    <a:gd name="T15" fmla="*/ 968953668 h 279"/>
                    <a:gd name="T16" fmla="*/ 649616 w 277"/>
                    <a:gd name="T17" fmla="*/ 333765911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ln>
              </p:spPr>
              <p:txBody>
                <a:bodyPr/>
                <a:lstStyle/>
                <a:p>
                  <a:endParaRPr lang="en-US"/>
                </a:p>
              </p:txBody>
            </p:sp>
            <p:sp>
              <p:nvSpPr>
                <p:cNvPr id="18504" name="Freeform 103"/>
                <p:cNvSpPr/>
                <p:nvPr/>
              </p:nvSpPr>
              <p:spPr bwMode="auto">
                <a:xfrm rot="11622688" flipV="1">
                  <a:off x="-2112" y="2016"/>
                  <a:ext cx="346" cy="432"/>
                </a:xfrm>
                <a:custGeom>
                  <a:avLst/>
                  <a:gdLst>
                    <a:gd name="T0" fmla="*/ 583418 w 202"/>
                    <a:gd name="T1" fmla="*/ 803951491 h 190"/>
                    <a:gd name="T2" fmla="*/ 2239321 w 202"/>
                    <a:gd name="T3" fmla="*/ 258755836 h 190"/>
                    <a:gd name="T4" fmla="*/ 3722234 w 202"/>
                    <a:gd name="T5" fmla="*/ 41749912 h 190"/>
                    <a:gd name="T6" fmla="*/ 5237673 w 202"/>
                    <a:gd name="T7" fmla="*/ 480180921 h 190"/>
                    <a:gd name="T8" fmla="*/ 9019384 w 202"/>
                    <a:gd name="T9" fmla="*/ 1457853202 h 190"/>
                    <a:gd name="T10" fmla="*/ 8273533 w 202"/>
                    <a:gd name="T11" fmla="*/ 1703766992 h 190"/>
                    <a:gd name="T12" fmla="*/ 6345097 w 202"/>
                    <a:gd name="T13" fmla="*/ 2147483647 h 190"/>
                    <a:gd name="T14" fmla="*/ 5688684 w 202"/>
                    <a:gd name="T15" fmla="*/ 2147483647 h 190"/>
                    <a:gd name="T16" fmla="*/ 583418 w 202"/>
                    <a:gd name="T17" fmla="*/ 80395149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ln>
              </p:spPr>
              <p:txBody>
                <a:bodyPr/>
                <a:lstStyle/>
                <a:p>
                  <a:endParaRPr lang="en-US"/>
                </a:p>
              </p:txBody>
            </p:sp>
            <p:sp>
              <p:nvSpPr>
                <p:cNvPr id="18505" name="Freeform 104"/>
                <p:cNvSpPr/>
                <p:nvPr/>
              </p:nvSpPr>
              <p:spPr bwMode="auto">
                <a:xfrm rot="11622688" flipV="1">
                  <a:off x="-2450" y="1619"/>
                  <a:ext cx="246" cy="304"/>
                </a:xfrm>
                <a:custGeom>
                  <a:avLst/>
                  <a:gdLst>
                    <a:gd name="T0" fmla="*/ 0 w 147"/>
                    <a:gd name="T1" fmla="*/ 1953404006 h 124"/>
                    <a:gd name="T2" fmla="*/ 2107569 w 147"/>
                    <a:gd name="T3" fmla="*/ 175658685 h 124"/>
                    <a:gd name="T4" fmla="*/ 2819448 w 147"/>
                    <a:gd name="T5" fmla="*/ 675804413 h 124"/>
                    <a:gd name="T6" fmla="*/ 2819448 w 147"/>
                    <a:gd name="T7" fmla="*/ 1607465289 h 124"/>
                    <a:gd name="T8" fmla="*/ 4236341 w 147"/>
                    <a:gd name="T9" fmla="*/ 2147483647 h 124"/>
                    <a:gd name="T10" fmla="*/ 3618111 w 147"/>
                    <a:gd name="T11" fmla="*/ 2147483647 h 124"/>
                    <a:gd name="T12" fmla="*/ 2028021 w 147"/>
                    <a:gd name="T13" fmla="*/ 2147483647 h 124"/>
                    <a:gd name="T14" fmla="*/ 2028021 w 147"/>
                    <a:gd name="T15" fmla="*/ 2147483647 h 124"/>
                    <a:gd name="T16" fmla="*/ 0 w 147"/>
                    <a:gd name="T17" fmla="*/ 1953404006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ln>
              </p:spPr>
              <p:txBody>
                <a:bodyPr/>
                <a:lstStyle/>
                <a:p>
                  <a:endParaRPr lang="en-US"/>
                </a:p>
              </p:txBody>
            </p:sp>
            <p:sp>
              <p:nvSpPr>
                <p:cNvPr id="18506" name="Freeform 105"/>
                <p:cNvSpPr/>
                <p:nvPr/>
              </p:nvSpPr>
              <p:spPr bwMode="auto">
                <a:xfrm rot="11622688" flipV="1">
                  <a:off x="-2738" y="1345"/>
                  <a:ext cx="198" cy="233"/>
                </a:xfrm>
                <a:custGeom>
                  <a:avLst/>
                  <a:gdLst>
                    <a:gd name="T0" fmla="*/ 43209 w 128"/>
                    <a:gd name="T1" fmla="*/ 406582860 h 102"/>
                    <a:gd name="T2" fmla="*/ 497611 w 128"/>
                    <a:gd name="T3" fmla="*/ 46668347 h 102"/>
                    <a:gd name="T4" fmla="*/ 373142 w 128"/>
                    <a:gd name="T5" fmla="*/ 137878333 h 102"/>
                    <a:gd name="T6" fmla="*/ 450005 w 128"/>
                    <a:gd name="T7" fmla="*/ 243519598 h 102"/>
                    <a:gd name="T8" fmla="*/ 762851 w 128"/>
                    <a:gd name="T9" fmla="*/ 1212971242 h 102"/>
                    <a:gd name="T10" fmla="*/ 577204 w 128"/>
                    <a:gd name="T11" fmla="*/ 1015638770 h 102"/>
                    <a:gd name="T12" fmla="*/ 334088 w 128"/>
                    <a:gd name="T13" fmla="*/ 1469260599 h 102"/>
                    <a:gd name="T14" fmla="*/ 318808 w 128"/>
                    <a:gd name="T15" fmla="*/ 1330596424 h 102"/>
                    <a:gd name="T16" fmla="*/ 43209 w 128"/>
                    <a:gd name="T17" fmla="*/ 40658286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ln>
              </p:spPr>
              <p:txBody>
                <a:bodyPr/>
                <a:lstStyle/>
                <a:p>
                  <a:endParaRPr lang="en-US"/>
                </a:p>
              </p:txBody>
            </p:sp>
          </p:grpSp>
          <p:sp>
            <p:nvSpPr>
              <p:cNvPr id="18490" name="Freeform 106"/>
              <p:cNvSpPr/>
              <p:nvPr/>
            </p:nvSpPr>
            <p:spPr bwMode="auto">
              <a:xfrm>
                <a:off x="3984" y="4512"/>
                <a:ext cx="336" cy="144"/>
              </a:xfrm>
              <a:custGeom>
                <a:avLst/>
                <a:gdLst>
                  <a:gd name="T0" fmla="*/ 0 w 1322"/>
                  <a:gd name="T1" fmla="*/ 0 h 1811"/>
                  <a:gd name="T2" fmla="*/ 0 w 1322"/>
                  <a:gd name="T3" fmla="*/ 0 h 1811"/>
                  <a:gd name="T4" fmla="*/ 0 w 1322"/>
                  <a:gd name="T5" fmla="*/ 0 h 1811"/>
                  <a:gd name="T6" fmla="*/ 0 w 1322"/>
                  <a:gd name="T7" fmla="*/ 0 h 1811"/>
                  <a:gd name="T8" fmla="*/ 0 w 1322"/>
                  <a:gd name="T9" fmla="*/ 0 h 1811"/>
                  <a:gd name="T10" fmla="*/ 0 w 1322"/>
                  <a:gd name="T11" fmla="*/ 0 h 1811"/>
                  <a:gd name="T12" fmla="*/ 0 w 1322"/>
                  <a:gd name="T13" fmla="*/ 0 h 1811"/>
                  <a:gd name="T14" fmla="*/ 0 w 1322"/>
                  <a:gd name="T15" fmla="*/ 0 h 1811"/>
                  <a:gd name="T16" fmla="*/ 0 w 1322"/>
                  <a:gd name="T17" fmla="*/ 0 h 1811"/>
                  <a:gd name="T18" fmla="*/ 0 w 1322"/>
                  <a:gd name="T19" fmla="*/ 0 h 1811"/>
                  <a:gd name="T20" fmla="*/ 0 w 1322"/>
                  <a:gd name="T21" fmla="*/ 0 h 1811"/>
                  <a:gd name="T22" fmla="*/ 0 w 1322"/>
                  <a:gd name="T23" fmla="*/ 0 h 1811"/>
                  <a:gd name="T24" fmla="*/ 0 w 1322"/>
                  <a:gd name="T25" fmla="*/ 0 h 1811"/>
                  <a:gd name="T26" fmla="*/ 0 w 1322"/>
                  <a:gd name="T27" fmla="*/ 0 h 1811"/>
                  <a:gd name="T28" fmla="*/ 0 w 1322"/>
                  <a:gd name="T29" fmla="*/ 0 h 1811"/>
                  <a:gd name="T30" fmla="*/ 0 w 1322"/>
                  <a:gd name="T31" fmla="*/ 0 h 1811"/>
                  <a:gd name="T32" fmla="*/ 0 w 1322"/>
                  <a:gd name="T33" fmla="*/ 0 h 1811"/>
                  <a:gd name="T34" fmla="*/ 0 w 1322"/>
                  <a:gd name="T35" fmla="*/ 0 h 1811"/>
                  <a:gd name="T36" fmla="*/ 0 w 1322"/>
                  <a:gd name="T37" fmla="*/ 0 h 1811"/>
                  <a:gd name="T38" fmla="*/ 0 w 1322"/>
                  <a:gd name="T39" fmla="*/ 0 h 1811"/>
                  <a:gd name="T40" fmla="*/ 0 w 1322"/>
                  <a:gd name="T41" fmla="*/ 0 h 1811"/>
                  <a:gd name="T42" fmla="*/ 0 w 1322"/>
                  <a:gd name="T43" fmla="*/ 0 h 1811"/>
                  <a:gd name="T44" fmla="*/ 0 w 1322"/>
                  <a:gd name="T45" fmla="*/ 0 h 1811"/>
                  <a:gd name="T46" fmla="*/ 0 w 1322"/>
                  <a:gd name="T47" fmla="*/ 0 h 1811"/>
                  <a:gd name="T48" fmla="*/ 0 w 1322"/>
                  <a:gd name="T49" fmla="*/ 0 h 1811"/>
                  <a:gd name="T50" fmla="*/ 0 w 1322"/>
                  <a:gd name="T51" fmla="*/ 0 h 1811"/>
                  <a:gd name="T52" fmla="*/ 0 w 1322"/>
                  <a:gd name="T53" fmla="*/ 0 h 1811"/>
                  <a:gd name="T54" fmla="*/ 0 w 1322"/>
                  <a:gd name="T55" fmla="*/ 0 h 1811"/>
                  <a:gd name="T56" fmla="*/ 0 w 1322"/>
                  <a:gd name="T57" fmla="*/ 0 h 1811"/>
                  <a:gd name="T58" fmla="*/ 0 w 1322"/>
                  <a:gd name="T59" fmla="*/ 0 h 1811"/>
                  <a:gd name="T60" fmla="*/ 0 w 1322"/>
                  <a:gd name="T61" fmla="*/ 0 h 1811"/>
                  <a:gd name="T62" fmla="*/ 0 w 1322"/>
                  <a:gd name="T63" fmla="*/ 0 h 1811"/>
                  <a:gd name="T64" fmla="*/ 0 w 1322"/>
                  <a:gd name="T65" fmla="*/ 0 h 1811"/>
                  <a:gd name="T66" fmla="*/ 0 w 1322"/>
                  <a:gd name="T67" fmla="*/ 0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ln>
            </p:spPr>
            <p:txBody>
              <a:bodyPr/>
              <a:lstStyle/>
              <a:p>
                <a:endParaRPr lang="en-US"/>
              </a:p>
            </p:txBody>
          </p:sp>
          <p:sp>
            <p:nvSpPr>
              <p:cNvPr id="18491" name="Text Box 107"/>
              <p:cNvSpPr txBox="1">
                <a:spLocks noChangeArrowheads="1"/>
              </p:cNvSpPr>
              <p:nvPr/>
            </p:nvSpPr>
            <p:spPr bwMode="auto">
              <a:xfrm>
                <a:off x="4320" y="4464"/>
                <a:ext cx="1344" cy="212"/>
              </a:xfrm>
              <a:prstGeom prst="rect">
                <a:avLst/>
              </a:prstGeom>
              <a:noFill/>
              <a:ln w="9525">
                <a:noFill/>
                <a:miter lim="800000"/>
              </a:ln>
            </p:spPr>
            <p:txBody>
              <a:bodyPr>
                <a:spAutoFit/>
              </a:bodyPr>
              <a:lstStyle/>
              <a:p>
                <a:pPr eaLnBrk="1" hangingPunct="1">
                  <a:spcBef>
                    <a:spcPct val="50000"/>
                  </a:spcBef>
                </a:pPr>
                <a:r>
                  <a:rPr lang="en-US" altLang="en-US" sz="1600">
                    <a:solidFill>
                      <a:srgbClr val="0000FF"/>
                    </a:solidFill>
                    <a:latin typeface="Times New Roman" panose="02020603050405020304" pitchFamily="18" charset="0"/>
                  </a:rPr>
                  <a:t>Phòng tuyến của ta</a:t>
                </a:r>
                <a:endParaRPr lang="en-US" altLang="en-US" sz="1600">
                  <a:solidFill>
                    <a:srgbClr val="0000FF"/>
                  </a:solidFill>
                  <a:latin typeface="Times New Roman" panose="02020603050405020304" pitchFamily="18" charset="0"/>
                </a:endParaRPr>
              </a:p>
            </p:txBody>
          </p:sp>
          <p:grpSp>
            <p:nvGrpSpPr>
              <p:cNvPr id="16" name="Group 108"/>
              <p:cNvGrpSpPr/>
              <p:nvPr/>
            </p:nvGrpSpPr>
            <p:grpSpPr bwMode="auto">
              <a:xfrm rot="19341720" flipV="1">
                <a:off x="5500" y="4416"/>
                <a:ext cx="520" cy="397"/>
                <a:chOff x="926" y="1610"/>
                <a:chExt cx="2108" cy="1075"/>
              </a:xfrm>
            </p:grpSpPr>
            <p:sp>
              <p:nvSpPr>
                <p:cNvPr id="18496" name="Freeform 109"/>
                <p:cNvSpPr/>
                <p:nvPr/>
              </p:nvSpPr>
              <p:spPr bwMode="auto">
                <a:xfrm>
                  <a:off x="1265" y="1610"/>
                  <a:ext cx="1769" cy="1075"/>
                </a:xfrm>
                <a:custGeom>
                  <a:avLst/>
                  <a:gdLst>
                    <a:gd name="T0" fmla="*/ 0 w 715"/>
                    <a:gd name="T1" fmla="*/ 153857716 h 571"/>
                    <a:gd name="T2" fmla="*/ 2147483647 w 715"/>
                    <a:gd name="T3" fmla="*/ 112033484 h 571"/>
                    <a:gd name="T4" fmla="*/ 2147483647 w 715"/>
                    <a:gd name="T5" fmla="*/ 87229028 h 571"/>
                    <a:gd name="T6" fmla="*/ 2147483647 w 715"/>
                    <a:gd name="T7" fmla="*/ 70438737 h 571"/>
                    <a:gd name="T8" fmla="*/ 2147483647 w 715"/>
                    <a:gd name="T9" fmla="*/ 56322170 h 571"/>
                    <a:gd name="T10" fmla="*/ 2147483647 w 715"/>
                    <a:gd name="T11" fmla="*/ 42916050 h 571"/>
                    <a:gd name="T12" fmla="*/ 2147483647 w 715"/>
                    <a:gd name="T13" fmla="*/ 33303869 h 571"/>
                    <a:gd name="T14" fmla="*/ 2147483647 w 715"/>
                    <a:gd name="T15" fmla="*/ 20916089 h 571"/>
                    <a:gd name="T16" fmla="*/ 2147483647 w 715"/>
                    <a:gd name="T17" fmla="*/ 12804146 h 571"/>
                    <a:gd name="T18" fmla="*/ 2147483647 w 715"/>
                    <a:gd name="T19" fmla="*/ 7498816 h 571"/>
                    <a:gd name="T20" fmla="*/ 2147483647 w 715"/>
                    <a:gd name="T21" fmla="*/ 3191867 h 571"/>
                    <a:gd name="T22" fmla="*/ 2147483647 w 715"/>
                    <a:gd name="T23" fmla="*/ 0 h 571"/>
                    <a:gd name="T24" fmla="*/ 2147483647 w 715"/>
                    <a:gd name="T25" fmla="*/ 23733236 h 571"/>
                    <a:gd name="T26" fmla="*/ 2147483647 w 715"/>
                    <a:gd name="T27" fmla="*/ 13401622 h 571"/>
                    <a:gd name="T28" fmla="*/ 2147483647 w 715"/>
                    <a:gd name="T29" fmla="*/ 16312555 h 571"/>
                    <a:gd name="T30" fmla="*/ 2147483647 w 715"/>
                    <a:gd name="T31" fmla="*/ 23733236 h 571"/>
                    <a:gd name="T32" fmla="*/ 2147483647 w 715"/>
                    <a:gd name="T33" fmla="*/ 30711027 h 571"/>
                    <a:gd name="T34" fmla="*/ 2147483647 w 715"/>
                    <a:gd name="T35" fmla="*/ 42916050 h 571"/>
                    <a:gd name="T36" fmla="*/ 2147483647 w 715"/>
                    <a:gd name="T37" fmla="*/ 58187355 h 571"/>
                    <a:gd name="T38" fmla="*/ 2147483647 w 715"/>
                    <a:gd name="T39" fmla="*/ 68799061 h 571"/>
                    <a:gd name="T40" fmla="*/ 2147483647 w 715"/>
                    <a:gd name="T41" fmla="*/ 85441267 h 571"/>
                    <a:gd name="T42" fmla="*/ 2147483647 w 715"/>
                    <a:gd name="T43" fmla="*/ 108506524 h 571"/>
                    <a:gd name="T44" fmla="*/ 2147483647 w 715"/>
                    <a:gd name="T45" fmla="*/ 144245703 h 571"/>
                    <a:gd name="T46" fmla="*/ 2147483647 w 715"/>
                    <a:gd name="T47" fmla="*/ 178720902 h 571"/>
                    <a:gd name="T48" fmla="*/ 2147483647 w 715"/>
                    <a:gd name="T49" fmla="*/ 133935169 h 571"/>
                    <a:gd name="T50" fmla="*/ 0 w 715"/>
                    <a:gd name="T51" fmla="*/ 153857716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FF0000"/>
                </a:solidFill>
                <a:ln w="9525">
                  <a:noFill/>
                  <a:round/>
                </a:ln>
              </p:spPr>
              <p:txBody>
                <a:bodyPr/>
                <a:lstStyle/>
                <a:p>
                  <a:endParaRPr lang="en-US"/>
                </a:p>
              </p:txBody>
            </p:sp>
            <p:sp>
              <p:nvSpPr>
                <p:cNvPr id="18497" name="Text Box 110"/>
                <p:cNvSpPr txBox="1">
                  <a:spLocks noChangeArrowheads="1"/>
                </p:cNvSpPr>
                <p:nvPr/>
              </p:nvSpPr>
              <p:spPr bwMode="auto">
                <a:xfrm>
                  <a:off x="926" y="2059"/>
                  <a:ext cx="471" cy="626"/>
                </a:xfrm>
                <a:prstGeom prst="rect">
                  <a:avLst/>
                </a:prstGeom>
                <a:noFill/>
                <a:ln w="9525">
                  <a:noFill/>
                  <a:miter lim="800000"/>
                </a:ln>
              </p:spPr>
              <p:txBody>
                <a:bodyPr rot="10800000" wrap="none">
                  <a:spAutoFit/>
                </a:bodyPr>
                <a:lstStyle/>
                <a:p>
                  <a:pPr eaLnBrk="1" hangingPunct="1"/>
                  <a:endParaRPr lang="en-US" altLang="en-US">
                    <a:latin typeface="Calibri" panose="020F0502020204030204" pitchFamily="34" charset="0"/>
                  </a:endParaRPr>
                </a:p>
              </p:txBody>
            </p:sp>
            <p:sp>
              <p:nvSpPr>
                <p:cNvPr id="18498" name="Freeform 111"/>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tx1"/>
                </a:solidFill>
                <a:ln w="9525">
                  <a:noFill/>
                  <a:round/>
                </a:ln>
              </p:spPr>
              <p:txBody>
                <a:bodyPr/>
                <a:lstStyle/>
                <a:p>
                  <a:endParaRPr lang="en-US"/>
                </a:p>
              </p:txBody>
            </p:sp>
            <p:sp>
              <p:nvSpPr>
                <p:cNvPr id="18499" name="Freeform 112"/>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tx1"/>
                </a:solidFill>
                <a:ln w="9525">
                  <a:noFill/>
                  <a:round/>
                </a:ln>
              </p:spPr>
              <p:txBody>
                <a:bodyPr/>
                <a:lstStyle/>
                <a:p>
                  <a:endParaRPr lang="en-US"/>
                </a:p>
              </p:txBody>
            </p:sp>
            <p:sp>
              <p:nvSpPr>
                <p:cNvPr id="18500" name="Freeform 113"/>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tx1"/>
                </a:solidFill>
                <a:ln w="9525">
                  <a:noFill/>
                  <a:round/>
                </a:ln>
              </p:spPr>
              <p:txBody>
                <a:bodyPr/>
                <a:lstStyle/>
                <a:p>
                  <a:endParaRPr lang="en-US"/>
                </a:p>
              </p:txBody>
            </p:sp>
            <p:sp>
              <p:nvSpPr>
                <p:cNvPr id="18501" name="Freeform 114"/>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tx1"/>
                </a:solidFill>
                <a:ln w="9525">
                  <a:noFill/>
                  <a:round/>
                </a:ln>
              </p:spPr>
              <p:txBody>
                <a:bodyPr/>
                <a:lstStyle/>
                <a:p>
                  <a:endParaRPr lang="en-US"/>
                </a:p>
              </p:txBody>
            </p:sp>
          </p:grpSp>
          <p:sp>
            <p:nvSpPr>
              <p:cNvPr id="18493" name="Text Box 115"/>
              <p:cNvSpPr txBox="1">
                <a:spLocks noChangeArrowheads="1"/>
              </p:cNvSpPr>
              <p:nvPr/>
            </p:nvSpPr>
            <p:spPr bwMode="auto">
              <a:xfrm>
                <a:off x="6144" y="4464"/>
                <a:ext cx="960" cy="212"/>
              </a:xfrm>
              <a:prstGeom prst="rect">
                <a:avLst/>
              </a:prstGeom>
              <a:noFill/>
              <a:ln w="9525">
                <a:noFill/>
                <a:miter lim="800000"/>
              </a:ln>
            </p:spPr>
            <p:txBody>
              <a:bodyPr>
                <a:spAutoFit/>
              </a:bodyPr>
              <a:lstStyle/>
              <a:p>
                <a:pPr eaLnBrk="1" hangingPunct="1">
                  <a:spcBef>
                    <a:spcPct val="50000"/>
                  </a:spcBef>
                </a:pPr>
                <a:r>
                  <a:rPr lang="en-US" altLang="en-US" sz="1600">
                    <a:solidFill>
                      <a:srgbClr val="0000FF"/>
                    </a:solidFill>
                    <a:latin typeface="Times New Roman" panose="02020603050405020304" pitchFamily="18" charset="0"/>
                  </a:rPr>
                  <a:t>Quân ta rút lui</a:t>
                </a:r>
                <a:endParaRPr lang="en-US" altLang="en-US" sz="1600">
                  <a:solidFill>
                    <a:srgbClr val="0000FF"/>
                  </a:solidFill>
                  <a:latin typeface="Times New Roman" panose="02020603050405020304" pitchFamily="18" charset="0"/>
                </a:endParaRPr>
              </a:p>
            </p:txBody>
          </p:sp>
          <p:sp>
            <p:nvSpPr>
              <p:cNvPr id="18494" name="Freeform 116"/>
              <p:cNvSpPr/>
              <p:nvPr/>
            </p:nvSpPr>
            <p:spPr bwMode="auto">
              <a:xfrm rot="9932833" flipH="1">
                <a:off x="7104" y="4464"/>
                <a:ext cx="556" cy="186"/>
              </a:xfrm>
              <a:custGeom>
                <a:avLst/>
                <a:gdLst>
                  <a:gd name="T0" fmla="*/ 0 w 4356"/>
                  <a:gd name="T1" fmla="*/ 0 h 2364"/>
                  <a:gd name="T2" fmla="*/ 0 w 4356"/>
                  <a:gd name="T3" fmla="*/ 0 h 2364"/>
                  <a:gd name="T4" fmla="*/ 0 w 4356"/>
                  <a:gd name="T5" fmla="*/ 0 h 2364"/>
                  <a:gd name="T6" fmla="*/ 0 w 4356"/>
                  <a:gd name="T7" fmla="*/ 0 h 2364"/>
                  <a:gd name="T8" fmla="*/ 0 w 4356"/>
                  <a:gd name="T9" fmla="*/ 0 h 2364"/>
                  <a:gd name="T10" fmla="*/ 0 w 4356"/>
                  <a:gd name="T11" fmla="*/ 0 h 2364"/>
                  <a:gd name="T12" fmla="*/ 0 w 4356"/>
                  <a:gd name="T13" fmla="*/ 0 h 2364"/>
                  <a:gd name="T14" fmla="*/ 0 w 4356"/>
                  <a:gd name="T15" fmla="*/ 0 h 2364"/>
                  <a:gd name="T16" fmla="*/ 0 w 4356"/>
                  <a:gd name="T17" fmla="*/ 0 h 2364"/>
                  <a:gd name="T18" fmla="*/ 0 w 4356"/>
                  <a:gd name="T19" fmla="*/ 0 h 2364"/>
                  <a:gd name="T20" fmla="*/ 0 w 4356"/>
                  <a:gd name="T21" fmla="*/ 0 h 2364"/>
                  <a:gd name="T22" fmla="*/ 0 w 4356"/>
                  <a:gd name="T23" fmla="*/ 0 h 2364"/>
                  <a:gd name="T24" fmla="*/ 0 w 4356"/>
                  <a:gd name="T25" fmla="*/ 0 h 2364"/>
                  <a:gd name="T26" fmla="*/ 0 w 4356"/>
                  <a:gd name="T27" fmla="*/ 0 h 2364"/>
                  <a:gd name="T28" fmla="*/ 0 w 4356"/>
                  <a:gd name="T29" fmla="*/ 0 h 2364"/>
                  <a:gd name="T30" fmla="*/ 0 w 4356"/>
                  <a:gd name="T31" fmla="*/ 0 h 2364"/>
                  <a:gd name="T32" fmla="*/ 0 w 4356"/>
                  <a:gd name="T33" fmla="*/ 0 h 2364"/>
                  <a:gd name="T34" fmla="*/ 0 w 4356"/>
                  <a:gd name="T35" fmla="*/ 0 h 2364"/>
                  <a:gd name="T36" fmla="*/ 0 w 4356"/>
                  <a:gd name="T37" fmla="*/ 0 h 2364"/>
                  <a:gd name="T38" fmla="*/ 0 w 4356"/>
                  <a:gd name="T39" fmla="*/ 0 h 2364"/>
                  <a:gd name="T40" fmla="*/ 0 w 4356"/>
                  <a:gd name="T41" fmla="*/ 0 h 2364"/>
                  <a:gd name="T42" fmla="*/ 0 w 4356"/>
                  <a:gd name="T43" fmla="*/ 0 h 2364"/>
                  <a:gd name="T44" fmla="*/ 0 w 4356"/>
                  <a:gd name="T45" fmla="*/ 0 h 2364"/>
                  <a:gd name="T46" fmla="*/ 0 w 4356"/>
                  <a:gd name="T47" fmla="*/ 0 h 2364"/>
                  <a:gd name="T48" fmla="*/ 0 w 4356"/>
                  <a:gd name="T49" fmla="*/ 0 h 2364"/>
                  <a:gd name="T50" fmla="*/ 0 w 4356"/>
                  <a:gd name="T51" fmla="*/ 0 h 2364"/>
                  <a:gd name="T52" fmla="*/ 0 w 4356"/>
                  <a:gd name="T53" fmla="*/ 0 h 2364"/>
                  <a:gd name="T54" fmla="*/ 0 w 4356"/>
                  <a:gd name="T55" fmla="*/ 0 h 2364"/>
                  <a:gd name="T56" fmla="*/ 0 w 4356"/>
                  <a:gd name="T57" fmla="*/ 0 h 2364"/>
                  <a:gd name="T58" fmla="*/ 0 w 4356"/>
                  <a:gd name="T59" fmla="*/ 0 h 2364"/>
                  <a:gd name="T60" fmla="*/ 0 w 4356"/>
                  <a:gd name="T61" fmla="*/ 0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ln>
            </p:spPr>
            <p:txBody>
              <a:bodyPr/>
              <a:lstStyle/>
              <a:p>
                <a:endParaRPr lang="en-US"/>
              </a:p>
            </p:txBody>
          </p:sp>
          <p:sp>
            <p:nvSpPr>
              <p:cNvPr id="18495" name="Text Box 117"/>
              <p:cNvSpPr txBox="1">
                <a:spLocks noChangeArrowheads="1"/>
              </p:cNvSpPr>
              <p:nvPr/>
            </p:nvSpPr>
            <p:spPr bwMode="auto">
              <a:xfrm>
                <a:off x="7584" y="4464"/>
                <a:ext cx="1056" cy="212"/>
              </a:xfrm>
              <a:prstGeom prst="rect">
                <a:avLst/>
              </a:prstGeom>
              <a:noFill/>
              <a:ln w="9525">
                <a:noFill/>
                <a:miter lim="800000"/>
              </a:ln>
            </p:spPr>
            <p:txBody>
              <a:bodyPr>
                <a:spAutoFit/>
              </a:bodyPr>
              <a:lstStyle/>
              <a:p>
                <a:pPr eaLnBrk="1" hangingPunct="1">
                  <a:spcBef>
                    <a:spcPct val="50000"/>
                  </a:spcBef>
                </a:pPr>
                <a:r>
                  <a:rPr lang="en-US" altLang="en-US" sz="1600">
                    <a:solidFill>
                      <a:srgbClr val="0000FF"/>
                    </a:solidFill>
                    <a:latin typeface="Times New Roman" panose="02020603050405020304" pitchFamily="18" charset="0"/>
                  </a:rPr>
                  <a:t>Quân ta tiến công</a:t>
                </a:r>
                <a:endParaRPr lang="en-US" altLang="en-US" sz="1600">
                  <a:solidFill>
                    <a:srgbClr val="0000FF"/>
                  </a:solidFill>
                  <a:latin typeface="Times New Roman" panose="02020603050405020304" pitchFamily="18" charset="0"/>
                </a:endParaRPr>
              </a:p>
            </p:txBody>
          </p:sp>
        </p:grpSp>
        <p:sp>
          <p:nvSpPr>
            <p:cNvPr id="18484" name="Freeform 118"/>
            <p:cNvSpPr/>
            <p:nvPr/>
          </p:nvSpPr>
          <p:spPr bwMode="auto">
            <a:xfrm rot="1751964">
              <a:off x="13949" y="4008"/>
              <a:ext cx="384" cy="192"/>
            </a:xfrm>
            <a:custGeom>
              <a:avLst/>
              <a:gdLst>
                <a:gd name="T0" fmla="*/ 0 w 3036"/>
                <a:gd name="T1" fmla="*/ 0 h 2254"/>
                <a:gd name="T2" fmla="*/ 0 w 3036"/>
                <a:gd name="T3" fmla="*/ 0 h 2254"/>
                <a:gd name="T4" fmla="*/ 0 w 3036"/>
                <a:gd name="T5" fmla="*/ 0 h 2254"/>
                <a:gd name="T6" fmla="*/ 0 w 3036"/>
                <a:gd name="T7" fmla="*/ 0 h 2254"/>
                <a:gd name="T8" fmla="*/ 0 w 3036"/>
                <a:gd name="T9" fmla="*/ 0 h 2254"/>
                <a:gd name="T10" fmla="*/ 0 w 3036"/>
                <a:gd name="T11" fmla="*/ 0 h 2254"/>
                <a:gd name="T12" fmla="*/ 0 w 3036"/>
                <a:gd name="T13" fmla="*/ 0 h 2254"/>
                <a:gd name="T14" fmla="*/ 0 w 3036"/>
                <a:gd name="T15" fmla="*/ 0 h 2254"/>
                <a:gd name="T16" fmla="*/ 0 w 3036"/>
                <a:gd name="T17" fmla="*/ 0 h 2254"/>
                <a:gd name="T18" fmla="*/ 0 w 3036"/>
                <a:gd name="T19" fmla="*/ 0 h 2254"/>
                <a:gd name="T20" fmla="*/ 0 w 3036"/>
                <a:gd name="T21" fmla="*/ 0 h 2254"/>
                <a:gd name="T22" fmla="*/ 0 w 3036"/>
                <a:gd name="T23" fmla="*/ 0 h 2254"/>
                <a:gd name="T24" fmla="*/ 0 w 3036"/>
                <a:gd name="T25" fmla="*/ 0 h 2254"/>
                <a:gd name="T26" fmla="*/ 0 w 3036"/>
                <a:gd name="T27" fmla="*/ 0 h 2254"/>
                <a:gd name="T28" fmla="*/ 0 w 3036"/>
                <a:gd name="T29" fmla="*/ 0 h 2254"/>
                <a:gd name="T30" fmla="*/ 0 w 3036"/>
                <a:gd name="T31" fmla="*/ 0 h 2254"/>
                <a:gd name="T32" fmla="*/ 0 w 3036"/>
                <a:gd name="T33" fmla="*/ 0 h 2254"/>
                <a:gd name="T34" fmla="*/ 0 w 3036"/>
                <a:gd name="T35" fmla="*/ 0 h 2254"/>
                <a:gd name="T36" fmla="*/ 0 w 3036"/>
                <a:gd name="T37" fmla="*/ 0 h 2254"/>
                <a:gd name="T38" fmla="*/ 0 w 3036"/>
                <a:gd name="T39" fmla="*/ 0 h 2254"/>
                <a:gd name="T40" fmla="*/ 0 w 3036"/>
                <a:gd name="T41" fmla="*/ 0 h 2254"/>
                <a:gd name="T42" fmla="*/ 0 w 3036"/>
                <a:gd name="T43" fmla="*/ 0 h 2254"/>
                <a:gd name="T44" fmla="*/ 0 w 3036"/>
                <a:gd name="T45" fmla="*/ 0 h 2254"/>
                <a:gd name="T46" fmla="*/ 0 w 3036"/>
                <a:gd name="T47" fmla="*/ 0 h 2254"/>
                <a:gd name="T48" fmla="*/ 0 w 3036"/>
                <a:gd name="T49" fmla="*/ 0 h 2254"/>
                <a:gd name="T50" fmla="*/ 0 w 3036"/>
                <a:gd name="T51" fmla="*/ 0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FF"/>
            </a:solidFill>
            <a:ln w="9525">
              <a:solidFill>
                <a:schemeClr val="tx1"/>
              </a:solidFill>
              <a:round/>
            </a:ln>
          </p:spPr>
          <p:txBody>
            <a:bodyPr/>
            <a:lstStyle/>
            <a:p>
              <a:endParaRPr lang="en-US"/>
            </a:p>
          </p:txBody>
        </p:sp>
        <p:sp>
          <p:nvSpPr>
            <p:cNvPr id="18485" name="Text Box 119"/>
            <p:cNvSpPr txBox="1">
              <a:spLocks noChangeArrowheads="1"/>
            </p:cNvSpPr>
            <p:nvPr/>
          </p:nvSpPr>
          <p:spPr bwMode="auto">
            <a:xfrm>
              <a:off x="14352" y="3984"/>
              <a:ext cx="1200" cy="212"/>
            </a:xfrm>
            <a:prstGeom prst="rect">
              <a:avLst/>
            </a:prstGeom>
            <a:noFill/>
            <a:ln w="9525">
              <a:noFill/>
              <a:miter lim="800000"/>
            </a:ln>
          </p:spPr>
          <p:txBody>
            <a:bodyPr>
              <a:spAutoFit/>
            </a:bodyPr>
            <a:lstStyle/>
            <a:p>
              <a:pPr eaLnBrk="1" hangingPunct="1">
                <a:spcBef>
                  <a:spcPct val="50000"/>
                </a:spcBef>
              </a:pPr>
              <a:r>
                <a:rPr lang="en-US" altLang="en-US" sz="1600">
                  <a:solidFill>
                    <a:srgbClr val="0000FF"/>
                  </a:solidFill>
                  <a:latin typeface="Times New Roman" panose="02020603050405020304" pitchFamily="18" charset="0"/>
                </a:rPr>
                <a:t>Quân ta truy kích</a:t>
              </a:r>
              <a:endParaRPr lang="en-US" altLang="en-US" sz="1600">
                <a:solidFill>
                  <a:srgbClr val="0000FF"/>
                </a:solidFill>
                <a:latin typeface="Times New Roman" panose="02020603050405020304" pitchFamily="18" charset="0"/>
              </a:endParaRPr>
            </a:p>
          </p:txBody>
        </p:sp>
      </p:grpSp>
      <p:pic>
        <p:nvPicPr>
          <p:cNvPr id="31864" name="Picture 120" descr="cờ"/>
          <p:cNvPicPr>
            <a:picLocks noChangeAspect="1" noChangeArrowheads="1"/>
          </p:cNvPicPr>
          <p:nvPr/>
        </p:nvPicPr>
        <p:blipFill>
          <a:blip r:embed="rId1"/>
          <a:srcRect/>
          <a:stretch>
            <a:fillRect/>
          </a:stretch>
        </p:blipFill>
        <p:spPr bwMode="auto">
          <a:xfrm>
            <a:off x="8763000" y="3429000"/>
            <a:ext cx="1219200" cy="1219200"/>
          </a:xfrm>
          <a:prstGeom prst="rect">
            <a:avLst/>
          </a:prstGeom>
          <a:noFill/>
          <a:ln w="9525">
            <a:noFill/>
            <a:miter lim="800000"/>
            <a:headEnd/>
            <a:tailEnd/>
          </a:ln>
        </p:spPr>
      </p:pic>
      <p:grpSp>
        <p:nvGrpSpPr>
          <p:cNvPr id="17" name="Group 121"/>
          <p:cNvGrpSpPr/>
          <p:nvPr/>
        </p:nvGrpSpPr>
        <p:grpSpPr bwMode="auto">
          <a:xfrm rot="929252" flipH="1">
            <a:off x="8458200" y="3733800"/>
            <a:ext cx="927100" cy="915988"/>
            <a:chOff x="5760" y="1104"/>
            <a:chExt cx="642" cy="595"/>
          </a:xfrm>
        </p:grpSpPr>
        <p:pic>
          <p:nvPicPr>
            <p:cNvPr id="18480" name="Picture 122" descr="ng2"/>
            <p:cNvPicPr>
              <a:picLocks noChangeAspect="1" noChangeArrowheads="1"/>
            </p:cNvPicPr>
            <p:nvPr/>
          </p:nvPicPr>
          <p:blipFill>
            <a:blip r:embed="rId2"/>
            <a:srcRect/>
            <a:stretch>
              <a:fillRect/>
            </a:stretch>
          </p:blipFill>
          <p:spPr bwMode="auto">
            <a:xfrm flipH="1">
              <a:off x="6048" y="1248"/>
              <a:ext cx="354" cy="355"/>
            </a:xfrm>
            <a:prstGeom prst="rect">
              <a:avLst/>
            </a:prstGeom>
            <a:noFill/>
            <a:ln w="9525">
              <a:noFill/>
              <a:miter lim="800000"/>
              <a:headEnd/>
              <a:tailEnd/>
            </a:ln>
          </p:spPr>
        </p:pic>
        <p:pic>
          <p:nvPicPr>
            <p:cNvPr id="18481" name="Picture 123" descr="ng2"/>
            <p:cNvPicPr>
              <a:picLocks noChangeAspect="1" noChangeArrowheads="1"/>
            </p:cNvPicPr>
            <p:nvPr/>
          </p:nvPicPr>
          <p:blipFill>
            <a:blip r:embed="rId2"/>
            <a:srcRect/>
            <a:stretch>
              <a:fillRect/>
            </a:stretch>
          </p:blipFill>
          <p:spPr bwMode="auto">
            <a:xfrm flipH="1">
              <a:off x="5904" y="1104"/>
              <a:ext cx="354" cy="355"/>
            </a:xfrm>
            <a:prstGeom prst="rect">
              <a:avLst/>
            </a:prstGeom>
            <a:noFill/>
            <a:ln w="9525">
              <a:noFill/>
              <a:miter lim="800000"/>
              <a:headEnd/>
              <a:tailEnd/>
            </a:ln>
          </p:spPr>
        </p:pic>
        <p:pic>
          <p:nvPicPr>
            <p:cNvPr id="18482" name="Picture 124" descr="ng2"/>
            <p:cNvPicPr>
              <a:picLocks noChangeAspect="1" noChangeArrowheads="1"/>
            </p:cNvPicPr>
            <p:nvPr/>
          </p:nvPicPr>
          <p:blipFill>
            <a:blip r:embed="rId2"/>
            <a:srcRect/>
            <a:stretch>
              <a:fillRect/>
            </a:stretch>
          </p:blipFill>
          <p:spPr bwMode="auto">
            <a:xfrm flipH="1">
              <a:off x="5760" y="1344"/>
              <a:ext cx="354" cy="355"/>
            </a:xfrm>
            <a:prstGeom prst="rect">
              <a:avLst/>
            </a:prstGeom>
            <a:noFill/>
            <a:ln w="9525">
              <a:noFill/>
              <a:miter lim="800000"/>
              <a:headEnd/>
              <a:tailEnd/>
            </a:ln>
          </p:spPr>
        </p:pic>
      </p:grpSp>
      <p:sp>
        <p:nvSpPr>
          <p:cNvPr id="125" name="Rectangle 124"/>
          <p:cNvSpPr/>
          <p:nvPr/>
        </p:nvSpPr>
        <p:spPr>
          <a:xfrm>
            <a:off x="5351593" y="0"/>
            <a:ext cx="6760904" cy="533400"/>
          </a:xfrm>
          <a:prstGeom prst="rect">
            <a:avLst/>
          </a:prstGeom>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rgbClr val="FF0000"/>
                </a:solidFill>
                <a:latin typeface="Times New Roman" panose="02020603050405020304" pitchFamily="18" charset="0"/>
                <a:cs typeface="Times New Roman" panose="02020603050405020304" pitchFamily="18" charset="0"/>
              </a:rPr>
              <a:t>LƯỢC ĐỒ CUỘC KHÁNG CHIẾN </a:t>
            </a:r>
            <a:r>
              <a:rPr lang="en-US" sz="1600" b="1" dirty="0" smtClean="0">
                <a:solidFill>
                  <a:srgbClr val="FF0000"/>
                </a:solidFill>
                <a:latin typeface="Times New Roman" panose="02020603050405020304" pitchFamily="18" charset="0"/>
                <a:cs typeface="Times New Roman" panose="02020603050405020304" pitchFamily="18" charset="0"/>
              </a:rPr>
              <a:t>CHỐNG </a:t>
            </a:r>
            <a:r>
              <a:rPr lang="en-US" sz="1600" b="1" dirty="0">
                <a:solidFill>
                  <a:srgbClr val="FF0000"/>
                </a:solidFill>
                <a:latin typeface="Times New Roman" panose="02020603050405020304" pitchFamily="18" charset="0"/>
                <a:cs typeface="Times New Roman" panose="02020603050405020304" pitchFamily="18" charset="0"/>
              </a:rPr>
              <a:t>QUÂN MÔNG </a:t>
            </a:r>
            <a:r>
              <a:rPr lang="en-US" sz="1600" b="1" dirty="0" smtClean="0">
                <a:solidFill>
                  <a:srgbClr val="FF0000"/>
                </a:solidFill>
                <a:latin typeface="Times New Roman" panose="02020603050405020304" pitchFamily="18" charset="0"/>
                <a:cs typeface="Times New Roman" panose="02020603050405020304" pitchFamily="18" charset="0"/>
              </a:rPr>
              <a:t>CỔ (</a:t>
            </a:r>
            <a:r>
              <a:rPr lang="en-US" sz="1600" b="1" dirty="0">
                <a:solidFill>
                  <a:srgbClr val="FF0000"/>
                </a:solidFill>
                <a:latin typeface="Times New Roman" panose="02020603050405020304" pitchFamily="18" charset="0"/>
                <a:cs typeface="Times New Roman" panose="02020603050405020304" pitchFamily="18" charset="0"/>
              </a:rPr>
              <a:t>1258</a:t>
            </a:r>
            <a:r>
              <a:rPr lang="en-US" sz="1600" dirty="0">
                <a:solidFill>
                  <a:srgbClr val="FF0000"/>
                </a:solidFill>
                <a:latin typeface="Times New Roman" panose="02020603050405020304" pitchFamily="18" charset="0"/>
                <a:cs typeface="Times New Roman" panose="02020603050405020304" pitchFamily="18" charset="0"/>
              </a:rPr>
              <a:t>)</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126" name="Diagonal Stripe 125"/>
          <p:cNvSpPr/>
          <p:nvPr/>
        </p:nvSpPr>
        <p:spPr>
          <a:xfrm>
            <a:off x="6477000" y="2667000"/>
            <a:ext cx="46038" cy="1524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27" name="Diagonal Stripe 126"/>
          <p:cNvSpPr/>
          <p:nvPr/>
        </p:nvSpPr>
        <p:spPr>
          <a:xfrm>
            <a:off x="6172200" y="2590800"/>
            <a:ext cx="46038" cy="762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28" name="Diagonal Stripe 127"/>
          <p:cNvSpPr/>
          <p:nvPr/>
        </p:nvSpPr>
        <p:spPr>
          <a:xfrm>
            <a:off x="5867400" y="2514600"/>
            <a:ext cx="46038" cy="762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29" name="Diagonal Stripe 128"/>
          <p:cNvSpPr/>
          <p:nvPr/>
        </p:nvSpPr>
        <p:spPr>
          <a:xfrm>
            <a:off x="4724400" y="2514600"/>
            <a:ext cx="46038" cy="1524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30" name="Diagonal Stripe 129"/>
          <p:cNvSpPr/>
          <p:nvPr/>
        </p:nvSpPr>
        <p:spPr>
          <a:xfrm>
            <a:off x="4419600" y="2514600"/>
            <a:ext cx="76200" cy="762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31" name="Diagonal Stripe 130"/>
          <p:cNvSpPr/>
          <p:nvPr/>
        </p:nvSpPr>
        <p:spPr>
          <a:xfrm>
            <a:off x="4191000" y="2438400"/>
            <a:ext cx="46038" cy="762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32" name="Diagonal Stripe 131"/>
          <p:cNvSpPr/>
          <p:nvPr/>
        </p:nvSpPr>
        <p:spPr>
          <a:xfrm>
            <a:off x="3048000" y="1828800"/>
            <a:ext cx="46038" cy="1524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34" name="Diagonal Stripe 133"/>
          <p:cNvSpPr/>
          <p:nvPr/>
        </p:nvSpPr>
        <p:spPr>
          <a:xfrm>
            <a:off x="6629400" y="2819400"/>
            <a:ext cx="46038" cy="762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35" name="Diagonal Stripe 134"/>
          <p:cNvSpPr/>
          <p:nvPr/>
        </p:nvSpPr>
        <p:spPr>
          <a:xfrm>
            <a:off x="8305800" y="3505200"/>
            <a:ext cx="46038" cy="2286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36" name="Diagonal Stripe 135"/>
          <p:cNvSpPr/>
          <p:nvPr/>
        </p:nvSpPr>
        <p:spPr>
          <a:xfrm>
            <a:off x="4381488" y="2500306"/>
            <a:ext cx="76200" cy="76200"/>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19167 0.00162 L -2.525 -0.00948 " pathEditMode="relative" rAng="0" ptsTypes="AA">
                                      <p:cBhvr>
                                        <p:cTn id="6" dur="20000" fill="hold"/>
                                        <p:tgtEl>
                                          <p:spTgt spid="13"/>
                                        </p:tgtEl>
                                        <p:attrNameLst>
                                          <p:attrName>ppt_x</p:attrName>
                                          <p:attrName>ppt_y</p:attrName>
                                        </p:attrNameLst>
                                      </p:cBhvr>
                                      <p:rCtr x="-1167" y="-6"/>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1834"/>
                                        </p:tgtEl>
                                        <p:attrNameLst>
                                          <p:attrName>style.visibility</p:attrName>
                                        </p:attrNameLst>
                                      </p:cBhvr>
                                      <p:to>
                                        <p:strVal val="visible"/>
                                      </p:to>
                                    </p:set>
                                    <p:animEffect transition="in" filter="wipe(down)">
                                      <p:cBhvr>
                                        <p:cTn id="11" dur="1000"/>
                                        <p:tgtEl>
                                          <p:spTgt spid="31834"/>
                                        </p:tgtEl>
                                      </p:cBhvr>
                                    </p:animEffect>
                                  </p:childTnLst>
                                </p:cTn>
                              </p:par>
                            </p:childTnLst>
                          </p:cTn>
                        </p:par>
                        <p:par>
                          <p:cTn id="12" fill="hold">
                            <p:stCondLst>
                              <p:cond delay="1000"/>
                            </p:stCondLst>
                            <p:childTnLst>
                              <p:par>
                                <p:cTn id="13" presetID="4" presetClass="entr" presetSubtype="32" repeatCount="indefinite" fill="hold" grpId="0" nodeType="afterEffect">
                                  <p:stCondLst>
                                    <p:cond delay="0"/>
                                  </p:stCondLst>
                                  <p:endCondLst>
                                    <p:cond evt="onNext" delay="0">
                                      <p:tgtEl>
                                        <p:sldTgt/>
                                      </p:tgtEl>
                                    </p:cond>
                                  </p:endCondLst>
                                  <p:childTnLst>
                                    <p:set>
                                      <p:cBhvr>
                                        <p:cTn id="14" dur="1" fill="hold">
                                          <p:stCondLst>
                                            <p:cond delay="0"/>
                                          </p:stCondLst>
                                        </p:cTn>
                                        <p:tgtEl>
                                          <p:spTgt spid="31837"/>
                                        </p:tgtEl>
                                        <p:attrNameLst>
                                          <p:attrName>style.visibility</p:attrName>
                                        </p:attrNameLst>
                                      </p:cBhvr>
                                      <p:to>
                                        <p:strVal val="visible"/>
                                      </p:to>
                                    </p:set>
                                    <p:animEffect transition="in" filter="box(out)">
                                      <p:cBhvr>
                                        <p:cTn id="15" dur="500"/>
                                        <p:tgtEl>
                                          <p:spTgt spid="31837"/>
                                        </p:tgtEl>
                                      </p:cBhvr>
                                    </p:animEffect>
                                  </p:childTnLst>
                                </p:cTn>
                              </p:par>
                              <p:par>
                                <p:cTn id="16" presetID="20" presetClass="emph" presetSubtype="0" repeatCount="indefinite" fill="hold" grpId="0" nodeType="withEffect">
                                  <p:stCondLst>
                                    <p:cond delay="0"/>
                                  </p:stCondLst>
                                  <p:endCondLst>
                                    <p:cond evt="onNext" delay="0">
                                      <p:tgtEl>
                                        <p:sldTgt/>
                                      </p:tgtEl>
                                    </p:cond>
                                  </p:endCondLst>
                                  <p:iterate type="lt">
                                    <p:tmPct val="10000"/>
                                  </p:iterate>
                                  <p:childTnLst>
                                    <p:set>
                                      <p:cBhvr override="childStyle">
                                        <p:cTn id="17" dur="250" autoRev="1" fill="hold"/>
                                        <p:tgtEl>
                                          <p:spTgt spid="31771"/>
                                        </p:tgtEl>
                                        <p:attrNameLst>
                                          <p:attrName>style.color</p:attrName>
                                        </p:attrNameLst>
                                      </p:cBhvr>
                                      <p:to>
                                        <p:clrVal>
                                          <a:srgbClr val="FF0000"/>
                                        </p:clrVal>
                                      </p:to>
                                    </p:set>
                                    <p:set>
                                      <p:cBhvr>
                                        <p:cTn id="18" dur="250" autoRev="1" fill="hold"/>
                                        <p:tgtEl>
                                          <p:spTgt spid="31771"/>
                                        </p:tgtEl>
                                        <p:attrNameLst>
                                          <p:attrName>fillcolor</p:attrName>
                                        </p:attrNameLst>
                                      </p:cBhvr>
                                      <p:to>
                                        <p:clrVal>
                                          <a:srgbClr val="FF0000"/>
                                        </p:clrVal>
                                      </p:to>
                                    </p:set>
                                    <p:set>
                                      <p:cBhvr>
                                        <p:cTn id="19" dur="250" autoRev="1" fill="hold"/>
                                        <p:tgtEl>
                                          <p:spTgt spid="31771"/>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31835"/>
                                        </p:tgtEl>
                                        <p:attrNameLst>
                                          <p:attrName>style.visibility</p:attrName>
                                        </p:attrNameLst>
                                      </p:cBhvr>
                                      <p:to>
                                        <p:strVal val="visible"/>
                                      </p:to>
                                    </p:set>
                                    <p:animEffect transition="in" filter="box(out)">
                                      <p:cBhvr>
                                        <p:cTn id="24" dur="500"/>
                                        <p:tgtEl>
                                          <p:spTgt spid="31835"/>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nodeType="clickEffect">
                                  <p:stCondLst>
                                    <p:cond delay="0"/>
                                  </p:stCondLst>
                                  <p:childTnLst>
                                    <p:set>
                                      <p:cBhvr>
                                        <p:cTn id="28" dur="1" fill="hold">
                                          <p:stCondLst>
                                            <p:cond delay="0"/>
                                          </p:stCondLst>
                                        </p:cTn>
                                        <p:tgtEl>
                                          <p:spTgt spid="31864"/>
                                        </p:tgtEl>
                                        <p:attrNameLst>
                                          <p:attrName>style.visibility</p:attrName>
                                        </p:attrNameLst>
                                      </p:cBhvr>
                                      <p:to>
                                        <p:strVal val="visible"/>
                                      </p:to>
                                    </p:set>
                                    <p:animEffect transition="in" filter="box(out)">
                                      <p:cBhvr>
                                        <p:cTn id="29" dur="500"/>
                                        <p:tgtEl>
                                          <p:spTgt spid="31864"/>
                                        </p:tgtEl>
                                      </p:cBhvr>
                                    </p:animEffect>
                                  </p:childTnLst>
                                </p:cTn>
                              </p:par>
                            </p:childTnLst>
                          </p:cTn>
                        </p:par>
                        <p:par>
                          <p:cTn id="30" fill="hold">
                            <p:stCondLst>
                              <p:cond delay="500"/>
                            </p:stCondLst>
                            <p:childTnLst>
                              <p:par>
                                <p:cTn id="31" presetID="4" presetClass="entr" presetSubtype="32"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ox(ou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right)">
                                      <p:cBhvr>
                                        <p:cTn id="38" dur="2000"/>
                                        <p:tgtEl>
                                          <p:spTgt spid="12"/>
                                        </p:tgtEl>
                                      </p:cBhvr>
                                    </p:animEffect>
                                  </p:childTnLst>
                                </p:cTn>
                              </p:par>
                              <p:par>
                                <p:cTn id="39" presetID="0" presetClass="path" presetSubtype="0" accel="50000" decel="50000" fill="hold" nodeType="withEffect">
                                  <p:stCondLst>
                                    <p:cond delay="0"/>
                                  </p:stCondLst>
                                  <p:childTnLst>
                                    <p:animMotion origin="layout" path="M -5.55556E-6 1.11111E-6 C -0.02171 -0.03194 -0.04341 -0.06389 -0.07084 -0.08611 C -0.09827 -0.10833 -0.13143 -0.12083 -0.16459 -0.13333 " pathEditMode="relative" ptsTypes="aaA">
                                      <p:cBhvr>
                                        <p:cTn id="40" dur="5000" fill="hold"/>
                                        <p:tgtEl>
                                          <p:spTgt spid="17"/>
                                        </p:tgtEl>
                                        <p:attrNameLst>
                                          <p:attrName>ppt_x</p:attrName>
                                          <p:attrName>ppt_y</p:attrName>
                                        </p:attrNameLst>
                                      </p:cBhvr>
                                    </p:animMotion>
                                  </p:childTnLst>
                                </p:cTn>
                              </p:par>
                            </p:childTnLst>
                          </p:cTn>
                        </p:par>
                        <p:par>
                          <p:cTn id="41" fill="hold">
                            <p:stCondLst>
                              <p:cond delay="2000"/>
                            </p:stCondLst>
                            <p:childTnLst>
                              <p:par>
                                <p:cTn id="42" presetID="22" presetClass="entr" presetSubtype="2"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right)">
                                      <p:cBhvr>
                                        <p:cTn id="44" dur="2000"/>
                                        <p:tgtEl>
                                          <p:spTgt spid="11"/>
                                        </p:tgtEl>
                                      </p:cBhvr>
                                    </p:animEffect>
                                  </p:childTnLst>
                                </p:cTn>
                              </p:par>
                              <p:par>
                                <p:cTn id="45" presetID="0" presetClass="path" presetSubtype="0" accel="50000" decel="50000" fill="hold" nodeType="withEffect">
                                  <p:stCondLst>
                                    <p:cond delay="0"/>
                                  </p:stCondLst>
                                  <p:childTnLst>
                                    <p:animMotion origin="layout" path="M -0.16459 -0.13333 C -0.19324 -0.15093 -0.22188 -0.16852 -0.24167 -0.18056 C -0.26146 -0.19259 -0.26806 -0.19861 -0.28334 -0.20556 C -0.29862 -0.2125 -0.31771 -0.22083 -0.33334 -0.22222 C -0.34896 -0.22361 -0.36303 -0.21875 -0.37709 -0.21389 " pathEditMode="relative" ptsTypes="aaaaA">
                                      <p:cBhvr>
                                        <p:cTn id="46" dur="5000" fill="hold"/>
                                        <p:tgtEl>
                                          <p:spTgt spid="17"/>
                                        </p:tgtEl>
                                        <p:attrNameLst>
                                          <p:attrName>ppt_x</p:attrName>
                                          <p:attrName>ppt_y</p:attrName>
                                        </p:attrNameLst>
                                      </p:cBhvr>
                                    </p:animMotion>
                                  </p:childTnLst>
                                </p:cTn>
                              </p:par>
                              <p:par>
                                <p:cTn id="47" presetID="3" presetClass="entr" presetSubtype="10" fill="hold" nodeType="withEffect">
                                  <p:stCondLst>
                                    <p:cond delay="0"/>
                                  </p:stCondLst>
                                  <p:childTnLst>
                                    <p:set>
                                      <p:cBhvr>
                                        <p:cTn id="48" dur="1" fill="hold">
                                          <p:stCondLst>
                                            <p:cond delay="0"/>
                                          </p:stCondLst>
                                        </p:cTn>
                                        <p:tgtEl>
                                          <p:spTgt spid="126"/>
                                        </p:tgtEl>
                                        <p:attrNameLst>
                                          <p:attrName>style.visibility</p:attrName>
                                        </p:attrNameLst>
                                      </p:cBhvr>
                                      <p:to>
                                        <p:strVal val="visible"/>
                                      </p:to>
                                    </p:set>
                                    <p:animEffect transition="in" filter="blinds(horizontal)">
                                      <p:cBhvr>
                                        <p:cTn id="49" dur="500"/>
                                        <p:tgtEl>
                                          <p:spTgt spid="126"/>
                                        </p:tgtEl>
                                      </p:cBhvr>
                                    </p:animEffect>
                                  </p:childTnLst>
                                </p:cTn>
                              </p:par>
                            </p:childTnLst>
                          </p:cTn>
                        </p:par>
                        <p:par>
                          <p:cTn id="50" fill="hold">
                            <p:stCondLst>
                              <p:cond delay="4000"/>
                            </p:stCondLst>
                            <p:childTnLst>
                              <p:par>
                                <p:cTn id="51" presetID="22" presetClass="entr" presetSubtype="2"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right)">
                                      <p:cBhvr>
                                        <p:cTn id="53" dur="2000"/>
                                        <p:tgtEl>
                                          <p:spTgt spid="10"/>
                                        </p:tgtEl>
                                      </p:cBhvr>
                                    </p:animEffect>
                                  </p:childTnLst>
                                </p:cTn>
                              </p:par>
                              <p:par>
                                <p:cTn id="54" presetID="0" presetClass="path" presetSubtype="0" accel="50000" decel="50000" fill="hold" nodeType="withEffect">
                                  <p:stCondLst>
                                    <p:cond delay="0"/>
                                  </p:stCondLst>
                                  <p:childTnLst>
                                    <p:animMotion origin="layout" path="M -0.37708 -0.21389 C -0.40781 -0.21111 -0.43854 -0.20833 -0.46458 -0.21389 C -0.49062 -0.21944 -0.51424 -0.23333 -0.53333 -0.24722 C -0.55243 -0.26111 -0.5658 -0.27917 -0.57917 -0.29722 " pathEditMode="relative" ptsTypes="aaaA">
                                      <p:cBhvr>
                                        <p:cTn id="55" dur="5000" fill="hold"/>
                                        <p:tgtEl>
                                          <p:spTgt spid="17"/>
                                        </p:tgtEl>
                                        <p:attrNameLst>
                                          <p:attrName>ppt_x</p:attrName>
                                          <p:attrName>ppt_y</p:attrName>
                                        </p:attrNameLst>
                                      </p:cBhvr>
                                    </p:animMotion>
                                  </p:childTnLst>
                                </p:cTn>
                              </p:par>
                            </p:childTnLst>
                          </p:cTn>
                        </p:par>
                        <p:par>
                          <p:cTn id="56" fill="hold">
                            <p:stCondLst>
                              <p:cond delay="6000"/>
                            </p:stCondLst>
                            <p:childTnLst>
                              <p:par>
                                <p:cTn id="57" presetID="22" presetClass="entr" presetSubtype="4" repeatCount="5000" fill="hold" grpId="0" nodeType="afterEffect">
                                  <p:stCondLst>
                                    <p:cond delay="0"/>
                                  </p:stCondLst>
                                  <p:childTnLst>
                                    <p:set>
                                      <p:cBhvr>
                                        <p:cTn id="58" dur="1" fill="hold">
                                          <p:stCondLst>
                                            <p:cond delay="0"/>
                                          </p:stCondLst>
                                        </p:cTn>
                                        <p:tgtEl>
                                          <p:spTgt spid="31831"/>
                                        </p:tgtEl>
                                        <p:attrNameLst>
                                          <p:attrName>style.visibility</p:attrName>
                                        </p:attrNameLst>
                                      </p:cBhvr>
                                      <p:to>
                                        <p:strVal val="visible"/>
                                      </p:to>
                                    </p:set>
                                    <p:animEffect transition="in" filter="wipe(down)">
                                      <p:cBhvr>
                                        <p:cTn id="59" dur="500"/>
                                        <p:tgtEl>
                                          <p:spTgt spid="31831"/>
                                        </p:tgtEl>
                                      </p:cBhvr>
                                    </p:animEffect>
                                  </p:childTnLst>
                                </p:cTn>
                              </p:par>
                            </p:childTnLst>
                          </p:cTn>
                        </p:par>
                        <p:par>
                          <p:cTn id="60" fill="hold">
                            <p:stCondLst>
                              <p:cond delay="6500"/>
                            </p:stCondLst>
                            <p:childTnLst>
                              <p:par>
                                <p:cTn id="61" presetID="22" presetClass="entr" presetSubtype="4"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down)">
                                      <p:cBhvr>
                                        <p:cTn id="63" dur="2000"/>
                                        <p:tgtEl>
                                          <p:spTgt spid="9"/>
                                        </p:tgtEl>
                                      </p:cBhvr>
                                    </p:animEffect>
                                  </p:childTnLst>
                                </p:cTn>
                              </p:par>
                            </p:childTnLst>
                          </p:cTn>
                        </p:par>
                        <p:par>
                          <p:cTn id="64" fill="hold">
                            <p:stCondLst>
                              <p:cond delay="8500"/>
                            </p:stCondLst>
                            <p:childTnLst>
                              <p:par>
                                <p:cTn id="65" presetID="22" presetClass="entr" presetSubtype="4" repeatCount="5000" fill="hold" grpId="0" nodeType="afterEffect">
                                  <p:stCondLst>
                                    <p:cond delay="0"/>
                                  </p:stCondLst>
                                  <p:childTnLst>
                                    <p:set>
                                      <p:cBhvr>
                                        <p:cTn id="66" dur="1" fill="hold">
                                          <p:stCondLst>
                                            <p:cond delay="0"/>
                                          </p:stCondLst>
                                        </p:cTn>
                                        <p:tgtEl>
                                          <p:spTgt spid="31838"/>
                                        </p:tgtEl>
                                        <p:attrNameLst>
                                          <p:attrName>style.visibility</p:attrName>
                                        </p:attrNameLst>
                                      </p:cBhvr>
                                      <p:to>
                                        <p:strVal val="visible"/>
                                      </p:to>
                                    </p:set>
                                    <p:animEffect transition="in" filter="wipe(down)">
                                      <p:cBhvr>
                                        <p:cTn id="67" dur="500"/>
                                        <p:tgtEl>
                                          <p:spTgt spid="31838"/>
                                        </p:tgtEl>
                                      </p:cBhvr>
                                    </p:animEffect>
                                  </p:childTnLst>
                                </p:cTn>
                              </p:par>
                              <p:par>
                                <p:cTn id="68" presetID="0" presetClass="path" presetSubtype="0" accel="50000" decel="50000" fill="hold" nodeType="withEffect">
                                  <p:stCondLst>
                                    <p:cond delay="0"/>
                                  </p:stCondLst>
                                  <p:childTnLst>
                                    <p:animMotion origin="layout" path="M -0.57917 -0.29722 C -0.60104 -0.30625 -0.62292 -0.31527 -0.63959 -0.33055 C -0.65625 -0.34583 -0.66771 -0.36666 -0.67917 -0.38889 C -0.69063 -0.41111 -0.69948 -0.4375 -0.70834 -0.46389 " pathEditMode="relative" rAng="0" ptsTypes="aaaA">
                                      <p:cBhvr>
                                        <p:cTn id="69" dur="5000" fill="hold"/>
                                        <p:tgtEl>
                                          <p:spTgt spid="17"/>
                                        </p:tgtEl>
                                        <p:attrNameLst>
                                          <p:attrName>ppt_x</p:attrName>
                                          <p:attrName>ppt_y</p:attrName>
                                        </p:attrNameLst>
                                      </p:cBhvr>
                                      <p:rCtr x="-65" y="-83"/>
                                    </p:animMotion>
                                  </p:childTnLst>
                                </p:cTn>
                              </p:par>
                            </p:childTnLst>
                          </p:cTn>
                        </p:par>
                      </p:childTnLst>
                    </p:cTn>
                  </p:par>
                  <p:par>
                    <p:cTn id="70" fill="hold">
                      <p:stCondLst>
                        <p:cond delay="indefinite"/>
                      </p:stCondLst>
                      <p:childTnLst>
                        <p:par>
                          <p:cTn id="71" fill="hold">
                            <p:stCondLst>
                              <p:cond delay="0"/>
                            </p:stCondLst>
                            <p:childTnLst>
                              <p:par>
                                <p:cTn id="72" presetID="16" presetClass="emph" presetSubtype="0" repeatCount="indefinite" fill="hold" grpId="0" nodeType="clickEffect">
                                  <p:stCondLst>
                                    <p:cond delay="0"/>
                                  </p:stCondLst>
                                  <p:endCondLst>
                                    <p:cond evt="onNext" delay="0">
                                      <p:tgtEl>
                                        <p:sldTgt/>
                                      </p:tgtEl>
                                    </p:cond>
                                  </p:endCondLst>
                                  <p:iterate type="lt">
                                    <p:tmPct val="4000"/>
                                  </p:iterate>
                                  <p:childTnLst>
                                    <p:set>
                                      <p:cBhvr override="childStyle">
                                        <p:cTn id="73" dur="500" fill="hold"/>
                                        <p:tgtEl>
                                          <p:spTgt spid="31769"/>
                                        </p:tgtEl>
                                        <p:attrNameLst>
                                          <p:attrName>style.color</p:attrName>
                                        </p:attrNameLst>
                                      </p:cBhvr>
                                      <p:to>
                                        <p:clrVal>
                                          <a:srgbClr val="FF00FF"/>
                                        </p:clrVal>
                                      </p:to>
                                    </p:set>
                                    <p:set>
                                      <p:cBhvr>
                                        <p:cTn id="74" dur="500" fill="hold"/>
                                        <p:tgtEl>
                                          <p:spTgt spid="31769"/>
                                        </p:tgtEl>
                                        <p:attrNameLst>
                                          <p:attrName>fillcolor</p:attrName>
                                        </p:attrNameLst>
                                      </p:cBhvr>
                                      <p:to>
                                        <p:clrVal>
                                          <a:srgbClr val="FF00FF"/>
                                        </p:clrVal>
                                      </p:to>
                                    </p:set>
                                    <p:set>
                                      <p:cBhvr>
                                        <p:cTn id="75" dur="500" fill="hold"/>
                                        <p:tgtEl>
                                          <p:spTgt spid="31769"/>
                                        </p:tgtEl>
                                        <p:attrNameLst>
                                          <p:attrName>fill.type</p:attrName>
                                        </p:attrNameLst>
                                      </p:cBhvr>
                                      <p:to>
                                        <p:strVal val="solid"/>
                                      </p:to>
                                    </p:set>
                                  </p:childTnLst>
                                </p:cTn>
                              </p:par>
                            </p:childTnLst>
                          </p:cTn>
                        </p:par>
                        <p:par>
                          <p:cTn id="76" fill="hold">
                            <p:stCondLst>
                              <p:cond delay="639"/>
                            </p:stCondLst>
                            <p:childTnLst>
                              <p:par>
                                <p:cTn id="77" presetID="22" presetClass="entr" presetSubtype="4" repeatCount="5000" fill="hold" grpId="0" nodeType="afterEffect">
                                  <p:stCondLst>
                                    <p:cond delay="0"/>
                                  </p:stCondLst>
                                  <p:childTnLst>
                                    <p:set>
                                      <p:cBhvr>
                                        <p:cTn id="78" dur="1" fill="hold">
                                          <p:stCondLst>
                                            <p:cond delay="0"/>
                                          </p:stCondLst>
                                        </p:cTn>
                                        <p:tgtEl>
                                          <p:spTgt spid="31830"/>
                                        </p:tgtEl>
                                        <p:attrNameLst>
                                          <p:attrName>style.visibility</p:attrName>
                                        </p:attrNameLst>
                                      </p:cBhvr>
                                      <p:to>
                                        <p:strVal val="visible"/>
                                      </p:to>
                                    </p:set>
                                    <p:animEffect transition="in" filter="wipe(down)">
                                      <p:cBhvr>
                                        <p:cTn id="79" dur="500"/>
                                        <p:tgtEl>
                                          <p:spTgt spid="3183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wipe(down)">
                                      <p:cBhvr>
                                        <p:cTn id="84" dur="500"/>
                                        <p:tgtEl>
                                          <p:spTgt spid="8"/>
                                        </p:tgtEl>
                                      </p:cBhvr>
                                    </p:animEffect>
                                  </p:childTnLst>
                                </p:cTn>
                              </p:par>
                              <p:par>
                                <p:cTn id="85" presetID="0" presetClass="path" presetSubtype="0" accel="50000" decel="50000" fill="hold" nodeType="withEffect">
                                  <p:stCondLst>
                                    <p:cond delay="0"/>
                                  </p:stCondLst>
                                  <p:childTnLst>
                                    <p:animMotion origin="layout" path="M -0.70833 -0.46389 C -0.70798 -0.48217 -0.70763 -0.50046 -0.7125 -0.51134 C -0.71736 -0.52176 -0.70937 -0.49676 -0.7375 -0.52777 C -0.76562 -0.55879 -0.82343 -0.62801 -0.88125 -0.69722 " pathEditMode="relative" rAng="0" ptsTypes="aaaA">
                                      <p:cBhvr>
                                        <p:cTn id="86" dur="1000" fill="hold"/>
                                        <p:tgtEl>
                                          <p:spTgt spid="17"/>
                                        </p:tgtEl>
                                        <p:attrNameLst>
                                          <p:attrName>ppt_x</p:attrName>
                                          <p:attrName>ppt_y</p:attrName>
                                        </p:attrNameLst>
                                      </p:cBhvr>
                                      <p:rCtr x="-86" y="-117"/>
                                    </p:animMotion>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nodeType="clickEffect">
                                  <p:stCondLst>
                                    <p:cond delay="0"/>
                                  </p:stCondLst>
                                  <p:childTnLst>
                                    <p:set>
                                      <p:cBhvr>
                                        <p:cTn id="90" dur="1" fill="hold">
                                          <p:stCondLst>
                                            <p:cond delay="0"/>
                                          </p:stCondLst>
                                        </p:cTn>
                                        <p:tgtEl>
                                          <p:spTgt spid="127"/>
                                        </p:tgtEl>
                                        <p:attrNameLst>
                                          <p:attrName>style.visibility</p:attrName>
                                        </p:attrNameLst>
                                      </p:cBhvr>
                                      <p:to>
                                        <p:strVal val="visible"/>
                                      </p:to>
                                    </p:set>
                                    <p:animEffect transition="in" filter="blinds(horizontal)">
                                      <p:cBhvr>
                                        <p:cTn id="91"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9" grpId="0"/>
      <p:bldP spid="31771" grpId="0"/>
      <p:bldP spid="31830" grpId="0" animBg="1"/>
      <p:bldP spid="31831" grpId="0" animBg="1"/>
      <p:bldP spid="31834" grpId="0" animBg="1"/>
      <p:bldP spid="31835" grpId="0" animBg="1"/>
      <p:bldP spid="31837" grpId="0" animBg="1"/>
      <p:bldP spid="3183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562188" y="654914"/>
            <a:ext cx="5578968" cy="74463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1. </a:t>
            </a:r>
            <a:r>
              <a:rPr lang="en-US" sz="2400" b="1" dirty="0" err="1">
                <a:solidFill>
                  <a:srgbClr val="FF0000"/>
                </a:solidFill>
                <a:latin typeface="Times New Roman" panose="02020603050405020304" pitchFamily="18" charset="0"/>
                <a:cs typeface="Times New Roman" panose="02020603050405020304" pitchFamily="18" charset="0"/>
              </a:rPr>
              <a:t>Cuộc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thứ</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nhất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xâm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Cổ</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(1258)</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1"/>
          <a:srcRect r="963"/>
          <a:stretch>
            <a:fillRect/>
          </a:stretch>
        </p:blipFill>
        <p:spPr>
          <a:xfrm rot="12870486" flipV="1">
            <a:off x="11393646" y="271581"/>
            <a:ext cx="772474" cy="568229"/>
          </a:xfrm>
          <a:prstGeom prst="rect">
            <a:avLst/>
          </a:prstGeom>
        </p:spPr>
      </p:pic>
      <p:sp>
        <p:nvSpPr>
          <p:cNvPr id="12" name="TextBox 11"/>
          <p:cNvSpPr txBox="1"/>
          <p:nvPr/>
        </p:nvSpPr>
        <p:spPr>
          <a:xfrm>
            <a:off x="1102083" y="0"/>
            <a:ext cx="9658670" cy="707886"/>
          </a:xfrm>
          <a:prstGeom prst="rect">
            <a:avLst/>
          </a:prstGeom>
          <a:noFill/>
        </p:spPr>
        <p:txBody>
          <a:bodyPr wrap="non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BÀI 17. BA LẦN KHÁNG CHIẾN </a:t>
            </a:r>
            <a:r>
              <a:rPr lang="en-US" sz="2000" b="1" dirty="0" smtClean="0">
                <a:solidFill>
                  <a:srgbClr val="FF0000"/>
                </a:solidFill>
                <a:latin typeface="Times New Roman" panose="02020603050405020304" pitchFamily="18" charset="0"/>
                <a:cs typeface="Times New Roman" panose="02020603050405020304" pitchFamily="18" charset="0"/>
              </a:rPr>
              <a:t>CHỐNG </a:t>
            </a:r>
            <a:r>
              <a:rPr lang="en-US" sz="2000" b="1" dirty="0">
                <a:solidFill>
                  <a:srgbClr val="FF0000"/>
                </a:solidFill>
                <a:latin typeface="Times New Roman" panose="02020603050405020304" pitchFamily="18" charset="0"/>
                <a:cs typeface="Times New Roman" panose="02020603050405020304" pitchFamily="18" charset="0"/>
              </a:rPr>
              <a:t>QUÂN XÂM LƯỢC MÔNG – </a:t>
            </a:r>
            <a:r>
              <a:rPr lang="en-US" sz="2000" b="1" dirty="0" smtClean="0">
                <a:solidFill>
                  <a:srgbClr val="FF0000"/>
                </a:solidFill>
                <a:latin typeface="Times New Roman" panose="02020603050405020304" pitchFamily="18" charset="0"/>
                <a:cs typeface="Times New Roman" panose="02020603050405020304" pitchFamily="18" charset="0"/>
              </a:rPr>
              <a:t>NGUYÊN </a:t>
            </a:r>
            <a:endParaRPr lang="en-US" sz="2000" b="1" dirty="0" smtClean="0">
              <a:solidFill>
                <a:srgbClr val="FF0000"/>
              </a:solidFill>
              <a:latin typeface="Times New Roman" panose="02020603050405020304" pitchFamily="18" charset="0"/>
              <a:cs typeface="Times New Roman" panose="02020603050405020304" pitchFamily="18" charset="0"/>
            </a:endParaRPr>
          </a:p>
          <a:p>
            <a:pPr algn="ctr"/>
            <a:r>
              <a:rPr lang="en-US" sz="2000" b="1" dirty="0" smtClean="0">
                <a:solidFill>
                  <a:srgbClr val="FF0000"/>
                </a:solidFill>
                <a:latin typeface="Times New Roman" panose="02020603050405020304" pitchFamily="18" charset="0"/>
                <a:cs typeface="Times New Roman" panose="02020603050405020304" pitchFamily="18" charset="0"/>
              </a:rPr>
              <a:t>CỦA NHÀ TRẦN (THẾ KỈ XIII)</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948267" y="1436296"/>
            <a:ext cx="5192889" cy="4154984"/>
          </a:xfrm>
          <a:prstGeom prst="rect">
            <a:avLst/>
          </a:prstGeom>
        </p:spPr>
        <p:txBody>
          <a:bodyPr wrap="square">
            <a:spAutoFit/>
          </a:bodyPr>
          <a:lstStyle/>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17- 1 - 1258, </a:t>
            </a:r>
            <a:r>
              <a:rPr lang="en-US" sz="2400" dirty="0" err="1">
                <a:latin typeface="Times New Roman" panose="02020603050405020304" pitchFamily="18" charset="0"/>
                <a:ea typeface="Times New Roman" panose="02020603050405020304" pitchFamily="18" charset="0"/>
              </a:rPr>
              <a:t>ba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do </a:t>
            </a:r>
            <a:r>
              <a:rPr lang="en-US" sz="2400" dirty="0" err="1">
                <a:latin typeface="Times New Roman" panose="02020603050405020304" pitchFamily="18" charset="0"/>
                <a:ea typeface="Times New Roman" panose="02020603050405020304" pitchFamily="18" charset="0"/>
              </a:rPr>
              <a:t>Ngột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Hợp</a:t>
            </a:r>
            <a:r>
              <a:rPr lang="en-US" sz="2400" dirty="0">
                <a:latin typeface="Times New Roman" panose="02020603050405020304" pitchFamily="18" charset="0"/>
                <a:ea typeface="Times New Roman" panose="02020603050405020304" pitchFamily="18" charset="0"/>
              </a:rPr>
              <a:t> Thai </a:t>
            </a:r>
            <a:r>
              <a:rPr lang="en-US" sz="2400" dirty="0" err="1">
                <a:latin typeface="Times New Roman" panose="02020603050405020304" pitchFamily="18" charset="0"/>
                <a:ea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Lệ</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Vĩnh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phòng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tuyến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ta </a:t>
            </a:r>
            <a:r>
              <a:rPr lang="en-US" sz="2400" dirty="0" err="1">
                <a:latin typeface="Times New Roman" panose="02020603050405020304" pitchFamily="18" charset="0"/>
                <a:ea typeface="Times New Roman" panose="02020603050405020304" pitchFamily="18" charset="0"/>
              </a:rPr>
              <a:t>chặn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21-1-1258: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chủ</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kế</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thanh</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dã</a:t>
            </a:r>
            <a:r>
              <a:rPr lang="en-US" sz="2400" dirty="0" smtClean="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29-1-1258, </a:t>
            </a:r>
            <a:r>
              <a:rPr lang="en-US" sz="2400" dirty="0" err="1">
                <a:latin typeface="Times New Roman" panose="02020603050405020304" pitchFamily="18" charset="0"/>
                <a:ea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lớn</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Đông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lợi</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6294232" y="820119"/>
            <a:ext cx="5604257" cy="830997"/>
          </a:xfrm>
          <a:prstGeom prst="rect">
            <a:avLst/>
          </a:prstGeom>
        </p:spPr>
        <p:txBody>
          <a:bodyPr wrap="square">
            <a:spAutoFit/>
          </a:bodyPr>
          <a:lstStyle/>
          <a:p>
            <a:pPr>
              <a:spcAft>
                <a:spcPts val="0"/>
              </a:spcAft>
            </a:pPr>
            <a:r>
              <a:rPr lang="en-US" sz="2400" b="1" dirty="0" err="1">
                <a:solidFill>
                  <a:srgbClr val="00B0F0"/>
                </a:solidFill>
                <a:latin typeface="Times New Roman" panose="02020603050405020304" pitchFamily="18" charset="0"/>
                <a:ea typeface="Times New Roman" panose="02020603050405020304" pitchFamily="18" charset="0"/>
              </a:rPr>
              <a:t>Đọc</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thông</a:t>
            </a:r>
            <a:r>
              <a:rPr lang="en-US" sz="2400" b="1" dirty="0">
                <a:solidFill>
                  <a:srgbClr val="00B0F0"/>
                </a:solidFill>
                <a:latin typeface="Times New Roman" panose="02020603050405020304" pitchFamily="18" charset="0"/>
                <a:ea typeface="Times New Roman" panose="02020603050405020304" pitchFamily="18" charset="0"/>
              </a:rPr>
              <a:t> tin, </a:t>
            </a:r>
            <a:r>
              <a:rPr lang="en-US" sz="2400" b="1" dirty="0" err="1">
                <a:solidFill>
                  <a:srgbClr val="00B0F0"/>
                </a:solidFill>
                <a:latin typeface="Times New Roman" panose="02020603050405020304" pitchFamily="18" charset="0"/>
                <a:ea typeface="Times New Roman" panose="02020603050405020304" pitchFamily="18" charset="0"/>
              </a:rPr>
              <a:t>tư</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liệu</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và</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quan</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sát</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lược</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đồ</a:t>
            </a:r>
            <a:r>
              <a:rPr lang="en-US" sz="2400" b="1" dirty="0">
                <a:solidFill>
                  <a:srgbClr val="00B0F0"/>
                </a:solidFill>
                <a:latin typeface="Times New Roman" panose="02020603050405020304" pitchFamily="18" charset="0"/>
                <a:ea typeface="Times New Roman" panose="02020603050405020304" pitchFamily="18" charset="0"/>
              </a:rPr>
              <a:t> 17.1, </a:t>
            </a:r>
            <a:r>
              <a:rPr lang="en-US" sz="2400" b="1" dirty="0" err="1">
                <a:solidFill>
                  <a:srgbClr val="00B0F0"/>
                </a:solidFill>
                <a:latin typeface="Times New Roman" panose="02020603050405020304" pitchFamily="18" charset="0"/>
                <a:ea typeface="Times New Roman" panose="02020603050405020304" pitchFamily="18" charset="0"/>
              </a:rPr>
              <a:t>sơ</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đồ</a:t>
            </a:r>
            <a:r>
              <a:rPr lang="en-US" sz="2400" b="1" dirty="0">
                <a:solidFill>
                  <a:srgbClr val="00B0F0"/>
                </a:solidFill>
                <a:latin typeface="Times New Roman" panose="02020603050405020304" pitchFamily="18" charset="0"/>
                <a:ea typeface="Times New Roman" panose="02020603050405020304" pitchFamily="18" charset="0"/>
              </a:rPr>
              <a:t> 17, </a:t>
            </a:r>
            <a:r>
              <a:rPr lang="en-US" sz="2400" b="1" dirty="0" err="1" smtClean="0">
                <a:solidFill>
                  <a:srgbClr val="00B0F0"/>
                </a:solidFill>
                <a:latin typeface="Times New Roman" panose="02020603050405020304" pitchFamily="18" charset="0"/>
                <a:ea typeface="Times New Roman" panose="02020603050405020304" pitchFamily="18" charset="0"/>
              </a:rPr>
              <a:t>em</a:t>
            </a:r>
            <a:r>
              <a:rPr lang="en-US" sz="2400" b="1" dirty="0" smtClean="0">
                <a:solidFill>
                  <a:srgbClr val="00B0F0"/>
                </a:solidFill>
                <a:latin typeface="Times New Roman" panose="02020603050405020304" pitchFamily="18" charset="0"/>
                <a:ea typeface="Times New Roman" panose="02020603050405020304" pitchFamily="18" charset="0"/>
              </a:rPr>
              <a:t> </a:t>
            </a:r>
            <a:r>
              <a:rPr lang="en-US" sz="2400" b="1" dirty="0" err="1" smtClean="0">
                <a:solidFill>
                  <a:srgbClr val="00B0F0"/>
                </a:solidFill>
                <a:latin typeface="Times New Roman" panose="02020603050405020304" pitchFamily="18" charset="0"/>
                <a:ea typeface="Times New Roman" panose="02020603050405020304" pitchFamily="18" charset="0"/>
              </a:rPr>
              <a:t>hãy</a:t>
            </a:r>
            <a:r>
              <a:rPr lang="en-US" sz="2400" b="1" dirty="0">
                <a:solidFill>
                  <a:srgbClr val="00B0F0"/>
                </a:solidFill>
                <a:latin typeface="Times New Roman" panose="02020603050405020304" pitchFamily="18" charset="0"/>
                <a:ea typeface="Times New Roman" panose="02020603050405020304" pitchFamily="18" charset="0"/>
              </a:rPr>
              <a:t>:</a:t>
            </a:r>
            <a:endParaRPr lang="en-US" sz="2000" b="1" dirty="0">
              <a:solidFill>
                <a:srgbClr val="00B0F0"/>
              </a:solidFill>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6294231" y="1651116"/>
            <a:ext cx="5604257" cy="2677656"/>
          </a:xfrm>
          <a:prstGeom prst="rect">
            <a:avLst/>
          </a:prstGeom>
        </p:spPr>
        <p:txBody>
          <a:bodyPr wrap="square">
            <a:spAutoFit/>
          </a:bodyPr>
          <a:lstStyle/>
          <a:p>
            <a:pPr algn="just">
              <a:spcAft>
                <a:spcPts val="0"/>
              </a:spcAft>
            </a:pPr>
            <a:r>
              <a:rPr lang="en-US" sz="2400" dirty="0" smtClean="0">
                <a:latin typeface="Times New Roman" panose="02020603050405020304" pitchFamily="18" charset="0"/>
                <a:ea typeface="Times New Roman" panose="02020603050405020304" pitchFamily="18" charset="0"/>
              </a:rPr>
              <a:t>1. </a:t>
            </a:r>
            <a:r>
              <a:rPr lang="en-US" sz="2400" dirty="0" err="1">
                <a:latin typeface="Times New Roman" panose="02020603050405020304" pitchFamily="18" charset="0"/>
                <a:ea typeface="Times New Roman" panose="02020603050405020304" pitchFamily="18" charset="0"/>
              </a:rPr>
              <a:t>Tóm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(1258)?</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smtClean="0">
                <a:latin typeface="Times New Roman" panose="02020603050405020304" pitchFamily="18" charset="0"/>
                <a:ea typeface="Times New Roman" panose="02020603050405020304" pitchFamily="18" charset="0"/>
              </a:rPr>
              <a:t>2.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vua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Thủ</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(1258)?</a:t>
            </a:r>
            <a:endParaRPr lang="en-US" sz="24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6287912" y="4326900"/>
            <a:ext cx="5712178" cy="2308324"/>
          </a:xfrm>
          <a:prstGeom prst="rect">
            <a:avLst/>
          </a:prstGeom>
        </p:spPr>
        <p:txBody>
          <a:bodyPr wrap="square">
            <a:spAutoFit/>
          </a:bodyPr>
          <a:lstStyle/>
          <a:p>
            <a:pPr algn="just">
              <a:spcAft>
                <a:spcPts val="0"/>
              </a:spcAft>
            </a:pPr>
            <a:r>
              <a:rPr lang="en-US" dirty="0" smtClean="0">
                <a:solidFill>
                  <a:srgbClr val="000000"/>
                </a:solidFill>
                <a:latin typeface="Times New Roman" panose="02020603050405020304" pitchFamily="18" charset="0"/>
                <a:cs typeface="Times New Roman" panose="02020603050405020304" pitchFamily="18" charset="0"/>
              </a:rPr>
              <a:t>V</a:t>
            </a:r>
            <a:r>
              <a:rPr lang="vi-VN" dirty="0" smtClean="0">
                <a:solidFill>
                  <a:srgbClr val="000000"/>
                </a:solidFill>
                <a:latin typeface="Times New Roman" panose="02020603050405020304" pitchFamily="18" charset="0"/>
                <a:cs typeface="Times New Roman" panose="02020603050405020304" pitchFamily="18" charset="0"/>
              </a:rPr>
              <a:t>ua </a:t>
            </a:r>
            <a:r>
              <a:rPr lang="vi-VN" dirty="0">
                <a:solidFill>
                  <a:srgbClr val="000000"/>
                </a:solidFill>
                <a:latin typeface="Times New Roman" panose="02020603050405020304" pitchFamily="18" charset="0"/>
                <a:cs typeface="Times New Roman" panose="02020603050405020304" pitchFamily="18" charset="0"/>
              </a:rPr>
              <a:t>Trần Thái Tông và Thái sư Trần Thủ Độ giữ vai trò chỉ huy quân đội, lãnh đạo cuộc kháng chiến chống Mông Cổ của nhân dân Đại </a:t>
            </a:r>
            <a:r>
              <a:rPr lang="vi-VN" dirty="0" smtClean="0">
                <a:solidFill>
                  <a:srgbClr val="000000"/>
                </a:solidFill>
                <a:latin typeface="Times New Roman" panose="02020603050405020304" pitchFamily="18" charset="0"/>
                <a:cs typeface="Times New Roman" panose="02020603050405020304" pitchFamily="18" charset="0"/>
              </a:rPr>
              <a:t>Việt.</a:t>
            </a:r>
            <a:r>
              <a:rPr lang="en-US" dirty="0" err="1" smtClean="0">
                <a:solidFill>
                  <a:srgbClr val="000000"/>
                </a:solidFill>
                <a:latin typeface="Times New Roman" panose="02020603050405020304" pitchFamily="18" charset="0"/>
                <a:cs typeface="Times New Roman" panose="02020603050405020304" pitchFamily="18" charset="0"/>
              </a:rPr>
              <a:t>Với</a:t>
            </a:r>
            <a:r>
              <a:rPr lang="en-US" dirty="0" smtClean="0">
                <a:solidFill>
                  <a:srgbClr val="000000"/>
                </a:solidFill>
                <a:latin typeface="Times New Roman" panose="02020603050405020304" pitchFamily="18" charset="0"/>
                <a:cs typeface="Times New Roman" panose="02020603050405020304" pitchFamily="18" charset="0"/>
              </a:rPr>
              <a:t> </a:t>
            </a:r>
            <a:r>
              <a:rPr lang="vi-VN" dirty="0" smtClean="0">
                <a:solidFill>
                  <a:srgbClr val="000000"/>
                </a:solidFill>
                <a:latin typeface="Times New Roman" panose="02020603050405020304" pitchFamily="18" charset="0"/>
                <a:cs typeface="Times New Roman" panose="02020603050405020304" pitchFamily="18" charset="0"/>
              </a:rPr>
              <a:t>những </a:t>
            </a:r>
            <a:r>
              <a:rPr lang="vi-VN" dirty="0">
                <a:solidFill>
                  <a:srgbClr val="000000"/>
                </a:solidFill>
                <a:latin typeface="Times New Roman" panose="02020603050405020304" pitchFamily="18" charset="0"/>
                <a:cs typeface="Times New Roman" panose="02020603050405020304" pitchFamily="18" charset="0"/>
              </a:rPr>
              <a:t>chủ trương kế sách đúng đắn, ví dụ như: chủ động rút lui khỏi kinh thành Thăng Long để bảo toàn lực lượng; tổng phản công khi quân Mông Cổ đang gặp khó khăn… kế sách đánh giặc đúng đắn đó chính là điều kiện tiên quyết dẫn đến thắng lợi của các cuộc kháng chiến.</a:t>
            </a:r>
            <a:endParaRPr lang="vi-VN" b="0" i="0" dirty="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nodeType="clickEffect">
                                  <p:stCondLst>
                                    <p:cond delay="0"/>
                                  </p:stCondLst>
                                  <p:iterate type="lt">
                                    <p:tmPct val="4000"/>
                                  </p:iterate>
                                  <p:childTnLst>
                                    <p:set>
                                      <p:cBhvr override="childStyle">
                                        <p:cTn id="11" dur="500" fill="hold"/>
                                        <p:tgtEl>
                                          <p:spTgt spid="14">
                                            <p:txEl>
                                              <p:pRg st="1" end="1"/>
                                            </p:txEl>
                                          </p:spTgt>
                                        </p:tgtEl>
                                        <p:attrNameLst>
                                          <p:attrName>style.color</p:attrName>
                                        </p:attrNameLst>
                                      </p:cBhvr>
                                      <p:to>
                                        <p:clrVal>
                                          <a:schemeClr val="accent2"/>
                                        </p:clrVal>
                                      </p:to>
                                    </p:set>
                                    <p:set>
                                      <p:cBhvr>
                                        <p:cTn id="12" dur="500" fill="hold"/>
                                        <p:tgtEl>
                                          <p:spTgt spid="14">
                                            <p:txEl>
                                              <p:pRg st="1" end="1"/>
                                            </p:txEl>
                                          </p:spTgt>
                                        </p:tgtEl>
                                        <p:attrNameLst>
                                          <p:attrName>fillcolor</p:attrName>
                                        </p:attrNameLst>
                                      </p:cBhvr>
                                      <p:to>
                                        <p:clrVal>
                                          <a:schemeClr val="accent2"/>
                                        </p:clrVal>
                                      </p:to>
                                    </p:set>
                                    <p:set>
                                      <p:cBhvr>
                                        <p:cTn id="13" dur="500" fill="hold"/>
                                        <p:tgtEl>
                                          <p:spTgt spid="14">
                                            <p:txEl>
                                              <p:pRg st="1" end="1"/>
                                            </p:txEl>
                                          </p:spTgt>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880533" y="797295"/>
            <a:ext cx="5260623" cy="74463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2. </a:t>
            </a:r>
            <a:r>
              <a:rPr lang="vi-VN" sz="2400" b="1" dirty="0">
                <a:solidFill>
                  <a:srgbClr val="FF0000"/>
                </a:solidFill>
                <a:latin typeface="Times New Roman" panose="02020603050405020304" pitchFamily="18" charset="0"/>
                <a:cs typeface="Times New Roman" panose="02020603050405020304" pitchFamily="18" charset="0"/>
              </a:rPr>
              <a:t>Cuộc kháng chiến </a:t>
            </a:r>
            <a:r>
              <a:rPr lang="en-US" sz="2400" b="1" dirty="0" err="1" smtClean="0">
                <a:solidFill>
                  <a:srgbClr val="FF0000"/>
                </a:solidFill>
                <a:latin typeface="Times New Roman" panose="02020603050405020304" pitchFamily="18" charset="0"/>
                <a:cs typeface="Times New Roman" panose="02020603050405020304" pitchFamily="18" charset="0"/>
              </a:rPr>
              <a:t>lần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thứ</a:t>
            </a:r>
            <a:r>
              <a:rPr lang="en-US" sz="2400" b="1" dirty="0" smtClean="0">
                <a:solidFill>
                  <a:srgbClr val="FF0000"/>
                </a:solidFill>
                <a:latin typeface="Times New Roman" panose="02020603050405020304" pitchFamily="18" charset="0"/>
                <a:cs typeface="Times New Roman" panose="02020603050405020304" pitchFamily="18" charset="0"/>
              </a:rPr>
              <a:t> 2, </a:t>
            </a:r>
            <a:r>
              <a:rPr lang="vi-VN" sz="2400" b="1" dirty="0" smtClean="0">
                <a:solidFill>
                  <a:srgbClr val="FF0000"/>
                </a:solidFill>
                <a:latin typeface="Times New Roman" panose="02020603050405020304" pitchFamily="18" charset="0"/>
                <a:cs typeface="Times New Roman" panose="02020603050405020304" pitchFamily="18" charset="0"/>
              </a:rPr>
              <a:t>chống </a:t>
            </a:r>
            <a:r>
              <a:rPr lang="vi-VN" sz="2400" b="1" dirty="0">
                <a:solidFill>
                  <a:srgbClr val="FF0000"/>
                </a:solidFill>
                <a:latin typeface="Times New Roman" panose="02020603050405020304" pitchFamily="18" charset="0"/>
                <a:cs typeface="Times New Roman" panose="02020603050405020304" pitchFamily="18" charset="0"/>
              </a:rPr>
              <a:t>quân xâm lược Nguyên </a:t>
            </a:r>
            <a:r>
              <a:rPr lang="en-US" sz="2400" b="1" dirty="0" smtClean="0">
                <a:solidFill>
                  <a:srgbClr val="FF0000"/>
                </a:solidFill>
                <a:latin typeface="Times New Roman" panose="02020603050405020304" pitchFamily="18" charset="0"/>
                <a:cs typeface="Times New Roman" panose="02020603050405020304" pitchFamily="18" charset="0"/>
              </a:rPr>
              <a:t>(</a:t>
            </a:r>
            <a:r>
              <a:rPr lang="vi-VN" sz="2400" b="1" dirty="0" smtClean="0">
                <a:solidFill>
                  <a:srgbClr val="FF0000"/>
                </a:solidFill>
                <a:latin typeface="Times New Roman" panose="02020603050405020304" pitchFamily="18" charset="0"/>
                <a:cs typeface="Times New Roman" panose="02020603050405020304" pitchFamily="18" charset="0"/>
              </a:rPr>
              <a:t>1285</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6141156" y="691662"/>
            <a:ext cx="0" cy="6166338"/>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1"/>
          <a:srcRect r="963"/>
          <a:stretch>
            <a:fillRect/>
          </a:stretch>
        </p:blipFill>
        <p:spPr>
          <a:xfrm rot="12870486" flipV="1">
            <a:off x="11393646" y="271581"/>
            <a:ext cx="772474" cy="568229"/>
          </a:xfrm>
          <a:prstGeom prst="rect">
            <a:avLst/>
          </a:prstGeom>
        </p:spPr>
      </p:pic>
      <p:sp>
        <p:nvSpPr>
          <p:cNvPr id="12" name="TextBox 11"/>
          <p:cNvSpPr txBox="1"/>
          <p:nvPr/>
        </p:nvSpPr>
        <p:spPr>
          <a:xfrm>
            <a:off x="1102083" y="0"/>
            <a:ext cx="9658670" cy="707886"/>
          </a:xfrm>
          <a:prstGeom prst="rect">
            <a:avLst/>
          </a:prstGeom>
          <a:noFill/>
        </p:spPr>
        <p:txBody>
          <a:bodyPr wrap="non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BÀI 17. BA LẦN KHÁNG CHIẾN </a:t>
            </a:r>
            <a:r>
              <a:rPr lang="en-US" sz="2000" b="1" dirty="0" smtClean="0">
                <a:solidFill>
                  <a:srgbClr val="FF0000"/>
                </a:solidFill>
                <a:latin typeface="Times New Roman" panose="02020603050405020304" pitchFamily="18" charset="0"/>
                <a:cs typeface="Times New Roman" panose="02020603050405020304" pitchFamily="18" charset="0"/>
              </a:rPr>
              <a:t>CHỐNG </a:t>
            </a:r>
            <a:r>
              <a:rPr lang="en-US" sz="2000" b="1" dirty="0">
                <a:solidFill>
                  <a:srgbClr val="FF0000"/>
                </a:solidFill>
                <a:latin typeface="Times New Roman" panose="02020603050405020304" pitchFamily="18" charset="0"/>
                <a:cs typeface="Times New Roman" panose="02020603050405020304" pitchFamily="18" charset="0"/>
              </a:rPr>
              <a:t>QUÂN XÂM LƯỢC MÔNG – </a:t>
            </a:r>
            <a:r>
              <a:rPr lang="en-US" sz="2000" b="1" dirty="0" smtClean="0">
                <a:solidFill>
                  <a:srgbClr val="FF0000"/>
                </a:solidFill>
                <a:latin typeface="Times New Roman" panose="02020603050405020304" pitchFamily="18" charset="0"/>
                <a:cs typeface="Times New Roman" panose="02020603050405020304" pitchFamily="18" charset="0"/>
              </a:rPr>
              <a:t>NGUYÊN </a:t>
            </a:r>
            <a:endParaRPr lang="en-US" sz="2000" b="1" dirty="0" smtClean="0">
              <a:solidFill>
                <a:srgbClr val="FF0000"/>
              </a:solidFill>
              <a:latin typeface="Times New Roman" panose="02020603050405020304" pitchFamily="18" charset="0"/>
              <a:cs typeface="Times New Roman" panose="02020603050405020304" pitchFamily="18" charset="0"/>
            </a:endParaRPr>
          </a:p>
          <a:p>
            <a:pPr algn="ctr"/>
            <a:r>
              <a:rPr lang="en-US" sz="2000" b="1" dirty="0" smtClean="0">
                <a:solidFill>
                  <a:srgbClr val="FF0000"/>
                </a:solidFill>
                <a:latin typeface="Times New Roman" panose="02020603050405020304" pitchFamily="18" charset="0"/>
                <a:cs typeface="Times New Roman" panose="02020603050405020304" pitchFamily="18" charset="0"/>
              </a:rPr>
              <a:t>CỦA NHÀ TRẦN (THẾ KỈ XIII)</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342384" y="810648"/>
            <a:ext cx="5578067" cy="2677656"/>
          </a:xfrm>
          <a:prstGeom prst="rect">
            <a:avLst/>
          </a:prstGeom>
        </p:spPr>
        <p:txBody>
          <a:bodyPr wrap="square">
            <a:spAutoFit/>
          </a:bodyPr>
          <a:lstStyle/>
          <a:p>
            <a:pPr algn="just">
              <a:spcAft>
                <a:spcPts val="0"/>
              </a:spcAft>
            </a:pPr>
            <a:r>
              <a:rPr lang="en-US" sz="2400" b="1" dirty="0" err="1">
                <a:solidFill>
                  <a:srgbClr val="00B0F0"/>
                </a:solidFill>
                <a:latin typeface="Times New Roman" panose="02020603050405020304" pitchFamily="18" charset="0"/>
                <a:ea typeface="Times New Roman" panose="02020603050405020304" pitchFamily="18" charset="0"/>
              </a:rPr>
              <a:t>Đọc</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thông</a:t>
            </a:r>
            <a:r>
              <a:rPr lang="en-US" sz="2400" b="1" dirty="0">
                <a:solidFill>
                  <a:srgbClr val="00B0F0"/>
                </a:solidFill>
                <a:latin typeface="Times New Roman" panose="02020603050405020304" pitchFamily="18" charset="0"/>
                <a:ea typeface="Times New Roman" panose="02020603050405020304" pitchFamily="18" charset="0"/>
              </a:rPr>
              <a:t> tin, </a:t>
            </a:r>
            <a:r>
              <a:rPr lang="en-US" sz="2400" b="1" dirty="0" err="1">
                <a:solidFill>
                  <a:srgbClr val="00B0F0"/>
                </a:solidFill>
                <a:latin typeface="Times New Roman" panose="02020603050405020304" pitchFamily="18" charset="0"/>
                <a:ea typeface="Times New Roman" panose="02020603050405020304" pitchFamily="18" charset="0"/>
              </a:rPr>
              <a:t>tư</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liệu</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và</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quan</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sát</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lược</a:t>
            </a:r>
            <a:r>
              <a:rPr lang="en-US" sz="2400" b="1" dirty="0">
                <a:solidFill>
                  <a:srgbClr val="00B0F0"/>
                </a:solidFill>
                <a:latin typeface="Times New Roman" panose="02020603050405020304" pitchFamily="18" charset="0"/>
                <a:ea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rPr>
              <a:t>đồ</a:t>
            </a:r>
            <a:r>
              <a:rPr lang="en-US" sz="2400" b="1" dirty="0">
                <a:solidFill>
                  <a:srgbClr val="00B0F0"/>
                </a:solidFill>
                <a:latin typeface="Times New Roman" panose="02020603050405020304" pitchFamily="18" charset="0"/>
                <a:ea typeface="Times New Roman" panose="02020603050405020304" pitchFamily="18" charset="0"/>
              </a:rPr>
              <a:t> 17.2, </a:t>
            </a:r>
            <a:r>
              <a:rPr lang="en-US" sz="2400" b="1" dirty="0" err="1">
                <a:solidFill>
                  <a:srgbClr val="00B0F0"/>
                </a:solidFill>
                <a:latin typeface="Times New Roman" panose="02020603050405020304" pitchFamily="18" charset="0"/>
                <a:ea typeface="Times New Roman" panose="02020603050405020304" pitchFamily="18" charset="0"/>
              </a:rPr>
              <a:t>bảng</a:t>
            </a:r>
            <a:r>
              <a:rPr lang="en-US" sz="2400" b="1" dirty="0">
                <a:solidFill>
                  <a:srgbClr val="00B0F0"/>
                </a:solidFill>
                <a:latin typeface="Times New Roman" panose="02020603050405020304" pitchFamily="18" charset="0"/>
                <a:ea typeface="Times New Roman" panose="02020603050405020304" pitchFamily="18" charset="0"/>
              </a:rPr>
              <a:t> 17, </a:t>
            </a:r>
            <a:r>
              <a:rPr lang="en-US" sz="2400" b="1" dirty="0" err="1" smtClean="0">
                <a:solidFill>
                  <a:srgbClr val="00B0F0"/>
                </a:solidFill>
                <a:latin typeface="Times New Roman" panose="02020603050405020304" pitchFamily="18" charset="0"/>
                <a:ea typeface="Times New Roman" panose="02020603050405020304" pitchFamily="18" charset="0"/>
              </a:rPr>
              <a:t>em</a:t>
            </a:r>
            <a:r>
              <a:rPr lang="en-US" sz="2400" b="1" dirty="0" smtClean="0">
                <a:solidFill>
                  <a:srgbClr val="00B0F0"/>
                </a:solidFill>
                <a:latin typeface="Times New Roman" panose="02020603050405020304" pitchFamily="18" charset="0"/>
                <a:ea typeface="Times New Roman" panose="02020603050405020304" pitchFamily="18" charset="0"/>
              </a:rPr>
              <a:t> </a:t>
            </a:r>
            <a:r>
              <a:rPr lang="en-US" sz="2400" b="1" dirty="0" err="1" smtClean="0">
                <a:solidFill>
                  <a:srgbClr val="00B0F0"/>
                </a:solidFill>
                <a:latin typeface="Times New Roman" panose="02020603050405020304" pitchFamily="18" charset="0"/>
                <a:ea typeface="Times New Roman" panose="02020603050405020304" pitchFamily="18" charset="0"/>
              </a:rPr>
              <a:t>hãy</a:t>
            </a:r>
            <a:r>
              <a:rPr lang="en-US" sz="2400" b="1" dirty="0" smtClean="0">
                <a:solidFill>
                  <a:srgbClr val="00B0F0"/>
                </a:solidFill>
                <a:latin typeface="Times New Roman" panose="02020603050405020304" pitchFamily="18" charset="0"/>
                <a:ea typeface="Times New Roman" panose="02020603050405020304" pitchFamily="18" charset="0"/>
              </a:rPr>
              <a:t>:</a:t>
            </a:r>
            <a:endParaRPr lang="en-US" sz="2400" b="1" dirty="0" smtClean="0">
              <a:solidFill>
                <a:srgbClr val="00B0F0"/>
              </a:solidFill>
              <a:latin typeface="Times New Roman" panose="02020603050405020304" pitchFamily="18" charset="0"/>
              <a:ea typeface="Times New Roman" panose="02020603050405020304" pitchFamily="18" charset="0"/>
            </a:endParaRPr>
          </a:p>
          <a:p>
            <a:pPr algn="just">
              <a:spcAft>
                <a:spcPts val="0"/>
              </a:spcAft>
            </a:pPr>
            <a:r>
              <a:rPr lang="en-US" sz="2400" dirty="0" smtClean="0">
                <a:latin typeface="Times New Roman" panose="02020603050405020304" pitchFamily="18" charset="0"/>
                <a:ea typeface="Times New Roman" panose="02020603050405020304" pitchFamily="18" charset="0"/>
              </a:rPr>
              <a:t>1.Tóm </a:t>
            </a:r>
            <a:r>
              <a:rPr lang="en-US" sz="2400" dirty="0" err="1">
                <a:latin typeface="Times New Roman" panose="02020603050405020304" pitchFamily="18" charset="0"/>
                <a:ea typeface="Times New Roman" panose="02020603050405020304" pitchFamily="18" charset="0"/>
              </a:rPr>
              <a:t>tắt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(1285)</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smtClean="0">
                <a:latin typeface="Times New Roman" panose="02020603050405020304" pitchFamily="18" charset="0"/>
                <a:ea typeface="Times New Roman" panose="02020603050405020304" pitchFamily="18" charset="0"/>
              </a:rPr>
              <a:t>2.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vua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13" name="Picture 12" descr="https://img.loigiaihay.com/picture/2022/0418/2_3.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683" y="2765249"/>
            <a:ext cx="5792428" cy="3567818"/>
          </a:xfrm>
          <a:prstGeom prst="rect">
            <a:avLst/>
          </a:prstGeom>
          <a:noFill/>
          <a:ln>
            <a:noFill/>
          </a:ln>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33149" t="34074" r="43980" b="16872"/>
          <a:stretch>
            <a:fillRect/>
          </a:stretch>
        </p:blipFill>
        <p:spPr>
          <a:xfrm>
            <a:off x="1805095" y="1541929"/>
            <a:ext cx="4235447" cy="51099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8359</Words>
  <Application>WPS Presentation</Application>
  <PresentationFormat>Widescreen</PresentationFormat>
  <Paragraphs>478</Paragraphs>
  <Slides>18</Slides>
  <Notes>0</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18</vt:i4>
      </vt:variant>
    </vt:vector>
  </HeadingPairs>
  <TitlesOfParts>
    <vt:vector size="29" baseType="lpstr">
      <vt:lpstr>Arial</vt:lpstr>
      <vt:lpstr>SimSun</vt:lpstr>
      <vt:lpstr>Wingdings</vt:lpstr>
      <vt:lpstr>Times New Roman</vt:lpstr>
      <vt:lpstr>Bodoni MT Black</vt:lpstr>
      <vt:lpstr>Calibri</vt:lpstr>
      <vt:lpstr>APPLE CHANCERY</vt:lpstr>
      <vt:lpstr>Mongolian Baiti</vt:lpstr>
      <vt:lpstr>Microsoft YaHei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Hoàng</dc:creator>
  <cp:lastModifiedBy>DELL</cp:lastModifiedBy>
  <cp:revision>90</cp:revision>
  <dcterms:created xsi:type="dcterms:W3CDTF">2021-07-16T03:19:00Z</dcterms:created>
  <dcterms:modified xsi:type="dcterms:W3CDTF">2025-04-02T07:30:56Z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BDA34D40DE354CB5BA2DFC4787931989_12</vt:lpwstr>
  </property>
  <property fmtid="{D5CDD505-2E9C-101B-9397-08002B2CF9AE}" pid="3" name="KSOProductBuildVer">
    <vt:lpwstr>1033-12.2.0.20326</vt:lpwstr>
  </property>
</Properties>
</file>