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 id="2147483667" r:id="rId4"/>
  </p:sldMasterIdLst>
  <p:notesMasterIdLst>
    <p:notesMasterId r:id="rId31"/>
  </p:notesMasterIdLst>
  <p:sldIdLst>
    <p:sldId id="257" r:id="rId5"/>
    <p:sldId id="269" r:id="rId6"/>
    <p:sldId id="268" r:id="rId7"/>
    <p:sldId id="290" r:id="rId8"/>
    <p:sldId id="297" r:id="rId9"/>
    <p:sldId id="298" r:id="rId10"/>
    <p:sldId id="299" r:id="rId11"/>
    <p:sldId id="310" r:id="rId12"/>
    <p:sldId id="311" r:id="rId13"/>
    <p:sldId id="300" r:id="rId14"/>
    <p:sldId id="286" r:id="rId15"/>
    <p:sldId id="301" r:id="rId16"/>
    <p:sldId id="270" r:id="rId17"/>
    <p:sldId id="302" r:id="rId18"/>
    <p:sldId id="303" r:id="rId19"/>
    <p:sldId id="263" r:id="rId20"/>
    <p:sldId id="306" r:id="rId21"/>
    <p:sldId id="307" r:id="rId22"/>
    <p:sldId id="288" r:id="rId23"/>
    <p:sldId id="278" r:id="rId24"/>
    <p:sldId id="308" r:id="rId25"/>
    <p:sldId id="309" r:id="rId26"/>
    <p:sldId id="272" r:id="rId27"/>
    <p:sldId id="285" r:id="rId28"/>
    <p:sldId id="267" r:id="rId29"/>
    <p:sldId id="275"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68" d="100"/>
          <a:sy n="68" d="100"/>
        </p:scale>
        <p:origin x="816" y="78"/>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FF138-C0A6-4C63-B0D8-AF82002E99C9}"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4F1E0C-C5FF-487C-BF12-AB4CFA9DC6A0}" type="slidenum">
              <a:rPr lang="en-US" smtClean="0"/>
              <a:t>‹#›</a:t>
            </a:fld>
            <a:endParaRPr lang="en-US"/>
          </a:p>
        </p:txBody>
      </p:sp>
    </p:spTree>
    <p:extLst>
      <p:ext uri="{BB962C8B-B14F-4D97-AF65-F5344CB8AC3E}">
        <p14:creationId xmlns:p14="http://schemas.microsoft.com/office/powerpoint/2010/main" val="242122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318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223670ec99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223670ec99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08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223670ec99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223670ec99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447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223670ec99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223670ec99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223670ec99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223670ec99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56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223670ec99_0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223670ec99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1223670ec99_0_1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1223670ec99_0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1223670ec99_0_1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2" name="Google Shape;1812;g1223670ec99_0_1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68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223670ec99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223670ec99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605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131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1223670ec99_0_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1223670ec99_0_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223670ec99_0_1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223670ec99_0_1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223670ec99_0_1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223670ec99_0_1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044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223670ec99_0_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1223670ec99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223670ec99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223670ec99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820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223670ec99_0_1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223670ec99_0_1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7326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1223670ec99_0_1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1223670ec99_0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2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223670ec99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223670ec99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dk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smtClean="0"/>
              <a:pPr>
                <a:buClr>
                  <a:srgbClr val="000000"/>
                </a:buClr>
                <a:buFont typeface="Arial"/>
                <a:buNone/>
                <a:defRPr/>
              </a:pPr>
              <a:t>‹#›</a:t>
            </a:fld>
            <a:endParaRPr lang="en-US" kern="0"/>
          </a:p>
        </p:txBody>
      </p:sp>
    </p:spTree>
    <p:extLst>
      <p:ext uri="{BB962C8B-B14F-4D97-AF65-F5344CB8AC3E}">
        <p14:creationId xmlns:p14="http://schemas.microsoft.com/office/powerpoint/2010/main" val="414882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307162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950967" y="1461700"/>
            <a:ext cx="7487600" cy="261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2"/>
              </a:buClr>
              <a:buSzPts val="3200"/>
              <a:buFont typeface="Questrial"/>
              <a:buNone/>
              <a:defRPr b="0">
                <a:latin typeface="Questrial"/>
                <a:ea typeface="Questrial"/>
                <a:cs typeface="Questrial"/>
                <a:sym typeface="Questria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4"/>
          <p:cNvSpPr txBox="1">
            <a:spLocks noGrp="1"/>
          </p:cNvSpPr>
          <p:nvPr>
            <p:ph type="subTitle" idx="1"/>
          </p:nvPr>
        </p:nvSpPr>
        <p:spPr>
          <a:xfrm>
            <a:off x="950967" y="4672367"/>
            <a:ext cx="5386000" cy="80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667" b="1">
                <a:solidFill>
                  <a:schemeClr val="accent2"/>
                </a:solidFill>
                <a:latin typeface="Lexend Deca"/>
                <a:ea typeface="Lexend Deca"/>
                <a:cs typeface="Lexend Deca"/>
                <a:sym typeface="Lexend Dec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0214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
        <p:cNvGrpSpPr/>
        <p:nvPr/>
      </p:nvGrpSpPr>
      <p:grpSpPr>
        <a:xfrm>
          <a:off x="0" y="0"/>
          <a:ext cx="0" cy="0"/>
          <a:chOff x="0" y="0"/>
          <a:chExt cx="0" cy="0"/>
        </a:xfrm>
      </p:grpSpPr>
      <p:sp>
        <p:nvSpPr>
          <p:cNvPr id="96" name="Google Shape;96;p15"/>
          <p:cNvSpPr txBox="1">
            <a:spLocks noGrp="1"/>
          </p:cNvSpPr>
          <p:nvPr>
            <p:ph type="title" hasCustomPrompt="1"/>
          </p:nvPr>
        </p:nvSpPr>
        <p:spPr>
          <a:xfrm>
            <a:off x="950967" y="1208167"/>
            <a:ext cx="6754400" cy="1252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8533">
                <a:solidFill>
                  <a:schemeClr val="dk1">
                    <a:lumMod val="100000"/>
                  </a:schemeClr>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 name="Google Shape;97;p15"/>
          <p:cNvSpPr txBox="1">
            <a:spLocks noGrp="1"/>
          </p:cNvSpPr>
          <p:nvPr>
            <p:ph type="subTitle" idx="1"/>
          </p:nvPr>
        </p:nvSpPr>
        <p:spPr>
          <a:xfrm>
            <a:off x="949067" y="2663233"/>
            <a:ext cx="5146800" cy="42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None/>
              <a:defRPr/>
            </a:lvl1pPr>
            <a:lvl2pPr lvl="1" algn="ctr" rtl="0">
              <a:lnSpc>
                <a:spcPct val="100000"/>
              </a:lnSpc>
              <a:spcBef>
                <a:spcPts val="0"/>
              </a:spcBef>
              <a:spcAft>
                <a:spcPts val="0"/>
              </a:spcAft>
              <a:buClr>
                <a:schemeClr val="dk1"/>
              </a:buClr>
              <a:buSzPts val="1600"/>
              <a:buNone/>
              <a:defRPr sz="2133">
                <a:solidFill>
                  <a:schemeClr val="dk1"/>
                </a:solidFill>
              </a:defRPr>
            </a:lvl2pPr>
            <a:lvl3pPr lvl="2" algn="ctr" rtl="0">
              <a:lnSpc>
                <a:spcPct val="100000"/>
              </a:lnSpc>
              <a:spcBef>
                <a:spcPts val="0"/>
              </a:spcBef>
              <a:spcAft>
                <a:spcPts val="0"/>
              </a:spcAft>
              <a:buClr>
                <a:schemeClr val="dk1"/>
              </a:buClr>
              <a:buSzPts val="1600"/>
              <a:buNone/>
              <a:defRPr sz="2133">
                <a:solidFill>
                  <a:schemeClr val="dk1"/>
                </a:solidFill>
              </a:defRPr>
            </a:lvl3pPr>
            <a:lvl4pPr lvl="3" algn="ctr" rtl="0">
              <a:lnSpc>
                <a:spcPct val="100000"/>
              </a:lnSpc>
              <a:spcBef>
                <a:spcPts val="0"/>
              </a:spcBef>
              <a:spcAft>
                <a:spcPts val="0"/>
              </a:spcAft>
              <a:buClr>
                <a:schemeClr val="dk1"/>
              </a:buClr>
              <a:buSzPts val="1600"/>
              <a:buNone/>
              <a:defRPr sz="2133">
                <a:solidFill>
                  <a:schemeClr val="dk1"/>
                </a:solidFill>
              </a:defRPr>
            </a:lvl4pPr>
            <a:lvl5pPr lvl="4" algn="ctr" rtl="0">
              <a:lnSpc>
                <a:spcPct val="100000"/>
              </a:lnSpc>
              <a:spcBef>
                <a:spcPts val="0"/>
              </a:spcBef>
              <a:spcAft>
                <a:spcPts val="0"/>
              </a:spcAft>
              <a:buClr>
                <a:schemeClr val="dk1"/>
              </a:buClr>
              <a:buSzPts val="1600"/>
              <a:buNone/>
              <a:defRPr sz="2133">
                <a:solidFill>
                  <a:schemeClr val="dk1"/>
                </a:solidFill>
              </a:defRPr>
            </a:lvl5pPr>
            <a:lvl6pPr lvl="5" algn="ctr" rtl="0">
              <a:lnSpc>
                <a:spcPct val="100000"/>
              </a:lnSpc>
              <a:spcBef>
                <a:spcPts val="0"/>
              </a:spcBef>
              <a:spcAft>
                <a:spcPts val="0"/>
              </a:spcAft>
              <a:buClr>
                <a:schemeClr val="dk1"/>
              </a:buClr>
              <a:buSzPts val="1600"/>
              <a:buNone/>
              <a:defRPr sz="2133">
                <a:solidFill>
                  <a:schemeClr val="dk1"/>
                </a:solidFill>
              </a:defRPr>
            </a:lvl6pPr>
            <a:lvl7pPr lvl="6" algn="ctr" rtl="0">
              <a:lnSpc>
                <a:spcPct val="100000"/>
              </a:lnSpc>
              <a:spcBef>
                <a:spcPts val="0"/>
              </a:spcBef>
              <a:spcAft>
                <a:spcPts val="0"/>
              </a:spcAft>
              <a:buClr>
                <a:schemeClr val="dk1"/>
              </a:buClr>
              <a:buSzPts val="1600"/>
              <a:buNone/>
              <a:defRPr sz="2133">
                <a:solidFill>
                  <a:schemeClr val="dk1"/>
                </a:solidFill>
              </a:defRPr>
            </a:lvl7pPr>
            <a:lvl8pPr lvl="7" algn="ctr" rtl="0">
              <a:lnSpc>
                <a:spcPct val="100000"/>
              </a:lnSpc>
              <a:spcBef>
                <a:spcPts val="0"/>
              </a:spcBef>
              <a:spcAft>
                <a:spcPts val="0"/>
              </a:spcAft>
              <a:buClr>
                <a:schemeClr val="dk1"/>
              </a:buClr>
              <a:buSzPts val="1600"/>
              <a:buNone/>
              <a:defRPr sz="2133">
                <a:solidFill>
                  <a:schemeClr val="dk1"/>
                </a:solidFill>
              </a:defRPr>
            </a:lvl8pPr>
            <a:lvl9pPr lvl="8" algn="ctr" rtl="0">
              <a:lnSpc>
                <a:spcPct val="100000"/>
              </a:lnSpc>
              <a:spcBef>
                <a:spcPts val="0"/>
              </a:spcBef>
              <a:spcAft>
                <a:spcPts val="0"/>
              </a:spcAft>
              <a:buClr>
                <a:schemeClr val="dk1"/>
              </a:buClr>
              <a:buSzPts val="1600"/>
              <a:buNone/>
              <a:defRPr sz="2133">
                <a:solidFill>
                  <a:schemeClr val="dk1"/>
                </a:solidFill>
              </a:defRPr>
            </a:lvl9pPr>
          </a:lstStyle>
          <a:p>
            <a:endParaRPr/>
          </a:p>
        </p:txBody>
      </p:sp>
      <p:sp>
        <p:nvSpPr>
          <p:cNvPr id="98" name="Google Shape;98;p15"/>
          <p:cNvSpPr txBox="1">
            <a:spLocks noGrp="1"/>
          </p:cNvSpPr>
          <p:nvPr>
            <p:ph type="title" idx="2" hasCustomPrompt="1"/>
          </p:nvPr>
        </p:nvSpPr>
        <p:spPr>
          <a:xfrm>
            <a:off x="950967" y="3773567"/>
            <a:ext cx="6751200" cy="1252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8533">
                <a:solidFill>
                  <a:schemeClr val="dk1">
                    <a:lumMod val="100000"/>
                  </a:schemeClr>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 name="Google Shape;99;p15"/>
          <p:cNvSpPr txBox="1">
            <a:spLocks noGrp="1"/>
          </p:cNvSpPr>
          <p:nvPr>
            <p:ph type="subTitle" idx="3"/>
          </p:nvPr>
        </p:nvSpPr>
        <p:spPr>
          <a:xfrm>
            <a:off x="949067" y="5228633"/>
            <a:ext cx="5146800" cy="42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None/>
              <a:defRPr/>
            </a:lvl1pPr>
            <a:lvl2pPr lvl="1" algn="ctr" rtl="0">
              <a:lnSpc>
                <a:spcPct val="100000"/>
              </a:lnSpc>
              <a:spcBef>
                <a:spcPts val="0"/>
              </a:spcBef>
              <a:spcAft>
                <a:spcPts val="0"/>
              </a:spcAft>
              <a:buClr>
                <a:schemeClr val="dk1"/>
              </a:buClr>
              <a:buSzPts val="1600"/>
              <a:buNone/>
              <a:defRPr sz="2133">
                <a:solidFill>
                  <a:schemeClr val="dk1"/>
                </a:solidFill>
              </a:defRPr>
            </a:lvl2pPr>
            <a:lvl3pPr lvl="2" algn="ctr" rtl="0">
              <a:lnSpc>
                <a:spcPct val="100000"/>
              </a:lnSpc>
              <a:spcBef>
                <a:spcPts val="0"/>
              </a:spcBef>
              <a:spcAft>
                <a:spcPts val="0"/>
              </a:spcAft>
              <a:buClr>
                <a:schemeClr val="dk1"/>
              </a:buClr>
              <a:buSzPts val="1600"/>
              <a:buNone/>
              <a:defRPr sz="2133">
                <a:solidFill>
                  <a:schemeClr val="dk1"/>
                </a:solidFill>
              </a:defRPr>
            </a:lvl3pPr>
            <a:lvl4pPr lvl="3" algn="ctr" rtl="0">
              <a:lnSpc>
                <a:spcPct val="100000"/>
              </a:lnSpc>
              <a:spcBef>
                <a:spcPts val="0"/>
              </a:spcBef>
              <a:spcAft>
                <a:spcPts val="0"/>
              </a:spcAft>
              <a:buClr>
                <a:schemeClr val="dk1"/>
              </a:buClr>
              <a:buSzPts val="1600"/>
              <a:buNone/>
              <a:defRPr sz="2133">
                <a:solidFill>
                  <a:schemeClr val="dk1"/>
                </a:solidFill>
              </a:defRPr>
            </a:lvl4pPr>
            <a:lvl5pPr lvl="4" algn="ctr" rtl="0">
              <a:lnSpc>
                <a:spcPct val="100000"/>
              </a:lnSpc>
              <a:spcBef>
                <a:spcPts val="0"/>
              </a:spcBef>
              <a:spcAft>
                <a:spcPts val="0"/>
              </a:spcAft>
              <a:buClr>
                <a:schemeClr val="dk1"/>
              </a:buClr>
              <a:buSzPts val="1600"/>
              <a:buNone/>
              <a:defRPr sz="2133">
                <a:solidFill>
                  <a:schemeClr val="dk1"/>
                </a:solidFill>
              </a:defRPr>
            </a:lvl5pPr>
            <a:lvl6pPr lvl="5" algn="ctr" rtl="0">
              <a:lnSpc>
                <a:spcPct val="100000"/>
              </a:lnSpc>
              <a:spcBef>
                <a:spcPts val="0"/>
              </a:spcBef>
              <a:spcAft>
                <a:spcPts val="0"/>
              </a:spcAft>
              <a:buClr>
                <a:schemeClr val="dk1"/>
              </a:buClr>
              <a:buSzPts val="1600"/>
              <a:buNone/>
              <a:defRPr sz="2133">
                <a:solidFill>
                  <a:schemeClr val="dk1"/>
                </a:solidFill>
              </a:defRPr>
            </a:lvl6pPr>
            <a:lvl7pPr lvl="6" algn="ctr" rtl="0">
              <a:lnSpc>
                <a:spcPct val="100000"/>
              </a:lnSpc>
              <a:spcBef>
                <a:spcPts val="0"/>
              </a:spcBef>
              <a:spcAft>
                <a:spcPts val="0"/>
              </a:spcAft>
              <a:buClr>
                <a:schemeClr val="dk1"/>
              </a:buClr>
              <a:buSzPts val="1600"/>
              <a:buNone/>
              <a:defRPr sz="2133">
                <a:solidFill>
                  <a:schemeClr val="dk1"/>
                </a:solidFill>
              </a:defRPr>
            </a:lvl7pPr>
            <a:lvl8pPr lvl="7" algn="ctr" rtl="0">
              <a:lnSpc>
                <a:spcPct val="100000"/>
              </a:lnSpc>
              <a:spcBef>
                <a:spcPts val="0"/>
              </a:spcBef>
              <a:spcAft>
                <a:spcPts val="0"/>
              </a:spcAft>
              <a:buClr>
                <a:schemeClr val="dk1"/>
              </a:buClr>
              <a:buSzPts val="1600"/>
              <a:buNone/>
              <a:defRPr sz="2133">
                <a:solidFill>
                  <a:schemeClr val="dk1"/>
                </a:solidFill>
              </a:defRPr>
            </a:lvl8pPr>
            <a:lvl9pPr lvl="8" algn="ctr"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2880124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950967" y="1852800"/>
            <a:ext cx="5680400" cy="4292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5" name="Google Shape;105;p16"/>
          <p:cNvSpPr txBox="1">
            <a:spLocks noGrp="1"/>
          </p:cNvSpPr>
          <p:nvPr>
            <p:ph type="title"/>
          </p:nvPr>
        </p:nvSpPr>
        <p:spPr>
          <a:xfrm>
            <a:off x="950967" y="734177"/>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624668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3"/>
        <p:cNvGrpSpPr/>
        <p:nvPr/>
      </p:nvGrpSpPr>
      <p:grpSpPr>
        <a:xfrm>
          <a:off x="0" y="0"/>
          <a:ext cx="0" cy="0"/>
          <a:chOff x="0" y="0"/>
          <a:chExt cx="0" cy="0"/>
        </a:xfrm>
      </p:grpSpPr>
      <p:sp>
        <p:nvSpPr>
          <p:cNvPr id="129" name="Google Shape;129;p18"/>
          <p:cNvSpPr txBox="1">
            <a:spLocks noGrp="1"/>
          </p:cNvSpPr>
          <p:nvPr>
            <p:ph type="title"/>
          </p:nvPr>
        </p:nvSpPr>
        <p:spPr>
          <a:xfrm>
            <a:off x="950967" y="734177"/>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
        <p:nvSpPr>
          <p:cNvPr id="130" name="Google Shape;130;p18"/>
          <p:cNvSpPr txBox="1">
            <a:spLocks noGrp="1"/>
          </p:cNvSpPr>
          <p:nvPr>
            <p:ph type="subTitle" idx="1"/>
          </p:nvPr>
        </p:nvSpPr>
        <p:spPr>
          <a:xfrm>
            <a:off x="1985899" y="3074395"/>
            <a:ext cx="3292000" cy="8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18"/>
          <p:cNvSpPr txBox="1">
            <a:spLocks noGrp="1"/>
          </p:cNvSpPr>
          <p:nvPr>
            <p:ph type="subTitle" idx="2"/>
          </p:nvPr>
        </p:nvSpPr>
        <p:spPr>
          <a:xfrm>
            <a:off x="6914101" y="3074395"/>
            <a:ext cx="3292000" cy="8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8"/>
          <p:cNvSpPr txBox="1">
            <a:spLocks noGrp="1"/>
          </p:cNvSpPr>
          <p:nvPr>
            <p:ph type="subTitle" idx="3"/>
          </p:nvPr>
        </p:nvSpPr>
        <p:spPr>
          <a:xfrm>
            <a:off x="6914101" y="2574433"/>
            <a:ext cx="32920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33" name="Google Shape;133;p18"/>
          <p:cNvSpPr txBox="1">
            <a:spLocks noGrp="1"/>
          </p:cNvSpPr>
          <p:nvPr>
            <p:ph type="subTitle" idx="4"/>
          </p:nvPr>
        </p:nvSpPr>
        <p:spPr>
          <a:xfrm>
            <a:off x="1985899" y="2574433"/>
            <a:ext cx="32920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34" name="Google Shape;134;p18"/>
          <p:cNvSpPr txBox="1">
            <a:spLocks noGrp="1"/>
          </p:cNvSpPr>
          <p:nvPr>
            <p:ph type="subTitle" idx="5"/>
          </p:nvPr>
        </p:nvSpPr>
        <p:spPr>
          <a:xfrm>
            <a:off x="1985899" y="5331671"/>
            <a:ext cx="3292000" cy="8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8"/>
          <p:cNvSpPr txBox="1">
            <a:spLocks noGrp="1"/>
          </p:cNvSpPr>
          <p:nvPr>
            <p:ph type="subTitle" idx="6"/>
          </p:nvPr>
        </p:nvSpPr>
        <p:spPr>
          <a:xfrm>
            <a:off x="6914101" y="5331671"/>
            <a:ext cx="3292000" cy="8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8"/>
          <p:cNvSpPr txBox="1">
            <a:spLocks noGrp="1"/>
          </p:cNvSpPr>
          <p:nvPr>
            <p:ph type="subTitle" idx="7"/>
          </p:nvPr>
        </p:nvSpPr>
        <p:spPr>
          <a:xfrm>
            <a:off x="6914101" y="4829633"/>
            <a:ext cx="32920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37" name="Google Shape;137;p18"/>
          <p:cNvSpPr txBox="1">
            <a:spLocks noGrp="1"/>
          </p:cNvSpPr>
          <p:nvPr>
            <p:ph type="subTitle" idx="8"/>
          </p:nvPr>
        </p:nvSpPr>
        <p:spPr>
          <a:xfrm>
            <a:off x="1985899" y="4829633"/>
            <a:ext cx="32920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Tree>
    <p:extLst>
      <p:ext uri="{BB962C8B-B14F-4D97-AF65-F5344CB8AC3E}">
        <p14:creationId xmlns:p14="http://schemas.microsoft.com/office/powerpoint/2010/main" val="4236809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950967" y="734129"/>
            <a:ext cx="10290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lvl1pPr>
            <a:lvl2pPr lvl="1">
              <a:spcBef>
                <a:spcPts val="0"/>
              </a:spcBef>
              <a:spcAft>
                <a:spcPts val="0"/>
              </a:spcAft>
              <a:buSzPts val="2800"/>
              <a:buNone/>
              <a:defRPr>
                <a:latin typeface="Questrial"/>
                <a:ea typeface="Questrial"/>
                <a:cs typeface="Questrial"/>
                <a:sym typeface="Questrial"/>
              </a:defRPr>
            </a:lvl2pPr>
            <a:lvl3pPr lvl="2">
              <a:spcBef>
                <a:spcPts val="0"/>
              </a:spcBef>
              <a:spcAft>
                <a:spcPts val="0"/>
              </a:spcAft>
              <a:buSzPts val="2800"/>
              <a:buNone/>
              <a:defRPr>
                <a:latin typeface="Questrial"/>
                <a:ea typeface="Questrial"/>
                <a:cs typeface="Questrial"/>
                <a:sym typeface="Questrial"/>
              </a:defRPr>
            </a:lvl3pPr>
            <a:lvl4pPr lvl="3">
              <a:spcBef>
                <a:spcPts val="0"/>
              </a:spcBef>
              <a:spcAft>
                <a:spcPts val="0"/>
              </a:spcAft>
              <a:buSzPts val="2800"/>
              <a:buNone/>
              <a:defRPr>
                <a:latin typeface="Questrial"/>
                <a:ea typeface="Questrial"/>
                <a:cs typeface="Questrial"/>
                <a:sym typeface="Questrial"/>
              </a:defRPr>
            </a:lvl4pPr>
            <a:lvl5pPr lvl="4">
              <a:spcBef>
                <a:spcPts val="0"/>
              </a:spcBef>
              <a:spcAft>
                <a:spcPts val="0"/>
              </a:spcAft>
              <a:buSzPts val="2800"/>
              <a:buNone/>
              <a:defRPr>
                <a:latin typeface="Questrial"/>
                <a:ea typeface="Questrial"/>
                <a:cs typeface="Questrial"/>
                <a:sym typeface="Questrial"/>
              </a:defRPr>
            </a:lvl5pPr>
            <a:lvl6pPr lvl="5">
              <a:spcBef>
                <a:spcPts val="0"/>
              </a:spcBef>
              <a:spcAft>
                <a:spcPts val="0"/>
              </a:spcAft>
              <a:buSzPts val="2800"/>
              <a:buNone/>
              <a:defRPr>
                <a:latin typeface="Questrial"/>
                <a:ea typeface="Questrial"/>
                <a:cs typeface="Questrial"/>
                <a:sym typeface="Questrial"/>
              </a:defRPr>
            </a:lvl6pPr>
            <a:lvl7pPr lvl="6">
              <a:spcBef>
                <a:spcPts val="0"/>
              </a:spcBef>
              <a:spcAft>
                <a:spcPts val="0"/>
              </a:spcAft>
              <a:buSzPts val="2800"/>
              <a:buNone/>
              <a:defRPr>
                <a:latin typeface="Questrial"/>
                <a:ea typeface="Questrial"/>
                <a:cs typeface="Questrial"/>
                <a:sym typeface="Questrial"/>
              </a:defRPr>
            </a:lvl7pPr>
            <a:lvl8pPr lvl="7">
              <a:spcBef>
                <a:spcPts val="0"/>
              </a:spcBef>
              <a:spcAft>
                <a:spcPts val="0"/>
              </a:spcAft>
              <a:buSzPts val="2800"/>
              <a:buNone/>
              <a:defRPr>
                <a:latin typeface="Questrial"/>
                <a:ea typeface="Questrial"/>
                <a:cs typeface="Questrial"/>
                <a:sym typeface="Questrial"/>
              </a:defRPr>
            </a:lvl8pPr>
            <a:lvl9pPr lvl="8">
              <a:spcBef>
                <a:spcPts val="0"/>
              </a:spcBef>
              <a:spcAft>
                <a:spcPts val="0"/>
              </a:spcAft>
              <a:buSzPts val="2800"/>
              <a:buNone/>
              <a:defRPr>
                <a:latin typeface="Questrial"/>
                <a:ea typeface="Questrial"/>
                <a:cs typeface="Questrial"/>
                <a:sym typeface="Questrial"/>
              </a:defRPr>
            </a:lvl9pPr>
          </a:lstStyle>
          <a:p>
            <a:endParaRPr/>
          </a:p>
        </p:txBody>
      </p:sp>
      <p:sp>
        <p:nvSpPr>
          <p:cNvPr id="144" name="Google Shape;144;p19"/>
          <p:cNvSpPr txBox="1">
            <a:spLocks noGrp="1"/>
          </p:cNvSpPr>
          <p:nvPr>
            <p:ph type="subTitle" idx="1"/>
          </p:nvPr>
        </p:nvSpPr>
        <p:spPr>
          <a:xfrm>
            <a:off x="2576083" y="2989967"/>
            <a:ext cx="313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9"/>
          <p:cNvSpPr txBox="1">
            <a:spLocks noGrp="1"/>
          </p:cNvSpPr>
          <p:nvPr>
            <p:ph type="subTitle" idx="2"/>
          </p:nvPr>
        </p:nvSpPr>
        <p:spPr>
          <a:xfrm>
            <a:off x="7798933" y="2989967"/>
            <a:ext cx="3137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9"/>
          <p:cNvSpPr txBox="1">
            <a:spLocks noGrp="1"/>
          </p:cNvSpPr>
          <p:nvPr>
            <p:ph type="subTitle" idx="3"/>
          </p:nvPr>
        </p:nvSpPr>
        <p:spPr>
          <a:xfrm>
            <a:off x="2576083" y="4735148"/>
            <a:ext cx="313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19"/>
          <p:cNvSpPr txBox="1">
            <a:spLocks noGrp="1"/>
          </p:cNvSpPr>
          <p:nvPr>
            <p:ph type="subTitle" idx="4"/>
          </p:nvPr>
        </p:nvSpPr>
        <p:spPr>
          <a:xfrm>
            <a:off x="7798933" y="4735136"/>
            <a:ext cx="3137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9"/>
          <p:cNvSpPr txBox="1">
            <a:spLocks noGrp="1"/>
          </p:cNvSpPr>
          <p:nvPr>
            <p:ph type="subTitle" idx="5"/>
          </p:nvPr>
        </p:nvSpPr>
        <p:spPr>
          <a:xfrm>
            <a:off x="2576083" y="2213151"/>
            <a:ext cx="3133200" cy="69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667" b="1">
                <a:solidFill>
                  <a:srgbClr val="000000"/>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49" name="Google Shape;149;p19"/>
          <p:cNvSpPr txBox="1">
            <a:spLocks noGrp="1"/>
          </p:cNvSpPr>
          <p:nvPr>
            <p:ph type="subTitle" idx="6"/>
          </p:nvPr>
        </p:nvSpPr>
        <p:spPr>
          <a:xfrm>
            <a:off x="7798933" y="2213167"/>
            <a:ext cx="3133200" cy="69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667" b="1">
                <a:solidFill>
                  <a:srgbClr val="000000"/>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50" name="Google Shape;150;p19"/>
          <p:cNvSpPr txBox="1">
            <a:spLocks noGrp="1"/>
          </p:cNvSpPr>
          <p:nvPr>
            <p:ph type="subTitle" idx="7"/>
          </p:nvPr>
        </p:nvSpPr>
        <p:spPr>
          <a:xfrm>
            <a:off x="2576083" y="3952704"/>
            <a:ext cx="3133200" cy="69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667" b="1">
                <a:solidFill>
                  <a:srgbClr val="000000"/>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51" name="Google Shape;151;p19"/>
          <p:cNvSpPr txBox="1">
            <a:spLocks noGrp="1"/>
          </p:cNvSpPr>
          <p:nvPr>
            <p:ph type="subTitle" idx="8"/>
          </p:nvPr>
        </p:nvSpPr>
        <p:spPr>
          <a:xfrm>
            <a:off x="7798933" y="3955917"/>
            <a:ext cx="3133200" cy="69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667" b="1">
                <a:solidFill>
                  <a:srgbClr val="000000"/>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Tree>
    <p:extLst>
      <p:ext uri="{BB962C8B-B14F-4D97-AF65-F5344CB8AC3E}">
        <p14:creationId xmlns:p14="http://schemas.microsoft.com/office/powerpoint/2010/main" val="3624748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950967" y="734177"/>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
        <p:nvSpPr>
          <p:cNvPr id="160" name="Google Shape;160;p20"/>
          <p:cNvSpPr txBox="1">
            <a:spLocks noGrp="1"/>
          </p:cNvSpPr>
          <p:nvPr>
            <p:ph type="subTitle" idx="1"/>
          </p:nvPr>
        </p:nvSpPr>
        <p:spPr>
          <a:xfrm>
            <a:off x="953967" y="3076165"/>
            <a:ext cx="2596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0"/>
          <p:cNvSpPr txBox="1">
            <a:spLocks noGrp="1"/>
          </p:cNvSpPr>
          <p:nvPr>
            <p:ph type="subTitle" idx="2"/>
          </p:nvPr>
        </p:nvSpPr>
        <p:spPr>
          <a:xfrm>
            <a:off x="4797600" y="3076165"/>
            <a:ext cx="2596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0"/>
          <p:cNvSpPr txBox="1">
            <a:spLocks noGrp="1"/>
          </p:cNvSpPr>
          <p:nvPr>
            <p:ph type="subTitle" idx="3"/>
          </p:nvPr>
        </p:nvSpPr>
        <p:spPr>
          <a:xfrm>
            <a:off x="8644167" y="3076165"/>
            <a:ext cx="2596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0"/>
          <p:cNvSpPr txBox="1">
            <a:spLocks noGrp="1"/>
          </p:cNvSpPr>
          <p:nvPr>
            <p:ph type="subTitle" idx="4"/>
          </p:nvPr>
        </p:nvSpPr>
        <p:spPr>
          <a:xfrm>
            <a:off x="950967" y="2567351"/>
            <a:ext cx="26028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64" name="Google Shape;164;p20"/>
          <p:cNvSpPr txBox="1">
            <a:spLocks noGrp="1"/>
          </p:cNvSpPr>
          <p:nvPr>
            <p:ph type="subTitle" idx="5"/>
          </p:nvPr>
        </p:nvSpPr>
        <p:spPr>
          <a:xfrm>
            <a:off x="4797600" y="2567351"/>
            <a:ext cx="25968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65" name="Google Shape;165;p20"/>
          <p:cNvSpPr txBox="1">
            <a:spLocks noGrp="1"/>
          </p:cNvSpPr>
          <p:nvPr>
            <p:ph type="subTitle" idx="6"/>
          </p:nvPr>
        </p:nvSpPr>
        <p:spPr>
          <a:xfrm>
            <a:off x="8644167" y="2567351"/>
            <a:ext cx="25968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66" name="Google Shape;166;p20"/>
          <p:cNvSpPr txBox="1">
            <a:spLocks noGrp="1"/>
          </p:cNvSpPr>
          <p:nvPr>
            <p:ph type="subTitle" idx="7"/>
          </p:nvPr>
        </p:nvSpPr>
        <p:spPr>
          <a:xfrm>
            <a:off x="953967" y="5401015"/>
            <a:ext cx="2596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0"/>
          <p:cNvSpPr txBox="1">
            <a:spLocks noGrp="1"/>
          </p:cNvSpPr>
          <p:nvPr>
            <p:ph type="subTitle" idx="8"/>
          </p:nvPr>
        </p:nvSpPr>
        <p:spPr>
          <a:xfrm>
            <a:off x="4797600" y="5401015"/>
            <a:ext cx="2596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0"/>
          <p:cNvSpPr txBox="1">
            <a:spLocks noGrp="1"/>
          </p:cNvSpPr>
          <p:nvPr>
            <p:ph type="subTitle" idx="9"/>
          </p:nvPr>
        </p:nvSpPr>
        <p:spPr>
          <a:xfrm>
            <a:off x="8644167" y="5401015"/>
            <a:ext cx="2596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0"/>
          <p:cNvSpPr txBox="1">
            <a:spLocks noGrp="1"/>
          </p:cNvSpPr>
          <p:nvPr>
            <p:ph type="subTitle" idx="13"/>
          </p:nvPr>
        </p:nvSpPr>
        <p:spPr>
          <a:xfrm>
            <a:off x="950967" y="4892200"/>
            <a:ext cx="26028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70" name="Google Shape;170;p20"/>
          <p:cNvSpPr txBox="1">
            <a:spLocks noGrp="1"/>
          </p:cNvSpPr>
          <p:nvPr>
            <p:ph type="subTitle" idx="14"/>
          </p:nvPr>
        </p:nvSpPr>
        <p:spPr>
          <a:xfrm>
            <a:off x="4797600" y="4892200"/>
            <a:ext cx="25968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171" name="Google Shape;171;p20"/>
          <p:cNvSpPr txBox="1">
            <a:spLocks noGrp="1"/>
          </p:cNvSpPr>
          <p:nvPr>
            <p:ph type="subTitle" idx="15"/>
          </p:nvPr>
        </p:nvSpPr>
        <p:spPr>
          <a:xfrm>
            <a:off x="8644167" y="4892200"/>
            <a:ext cx="25968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Tree>
    <p:extLst>
      <p:ext uri="{BB962C8B-B14F-4D97-AF65-F5344CB8AC3E}">
        <p14:creationId xmlns:p14="http://schemas.microsoft.com/office/powerpoint/2010/main" val="814353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9"/>
        <p:cNvGrpSpPr/>
        <p:nvPr/>
      </p:nvGrpSpPr>
      <p:grpSpPr>
        <a:xfrm>
          <a:off x="0" y="0"/>
          <a:ext cx="0" cy="0"/>
          <a:chOff x="0" y="0"/>
          <a:chExt cx="0" cy="0"/>
        </a:xfrm>
      </p:grpSpPr>
      <p:sp>
        <p:nvSpPr>
          <p:cNvPr id="180" name="Google Shape;180;p21"/>
          <p:cNvSpPr txBox="1">
            <a:spLocks noGrp="1"/>
          </p:cNvSpPr>
          <p:nvPr>
            <p:ph type="title"/>
          </p:nvPr>
        </p:nvSpPr>
        <p:spPr>
          <a:xfrm>
            <a:off x="950967" y="734177"/>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516843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8"/>
        <p:cNvGrpSpPr/>
        <p:nvPr/>
      </p:nvGrpSpPr>
      <p:grpSpPr>
        <a:xfrm>
          <a:off x="0" y="0"/>
          <a:ext cx="0" cy="0"/>
          <a:chOff x="0" y="0"/>
          <a:chExt cx="0" cy="0"/>
        </a:xfrm>
      </p:grpSpPr>
      <p:sp>
        <p:nvSpPr>
          <p:cNvPr id="190" name="Google Shape;190;p22"/>
          <p:cNvSpPr txBox="1">
            <a:spLocks noGrp="1"/>
          </p:cNvSpPr>
          <p:nvPr>
            <p:ph type="title"/>
          </p:nvPr>
        </p:nvSpPr>
        <p:spPr>
          <a:xfrm>
            <a:off x="950967" y="734177"/>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dirty="0"/>
          </a:p>
        </p:txBody>
      </p:sp>
    </p:spTree>
    <p:extLst>
      <p:ext uri="{BB962C8B-B14F-4D97-AF65-F5344CB8AC3E}">
        <p14:creationId xmlns:p14="http://schemas.microsoft.com/office/powerpoint/2010/main" val="505818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7"/>
        <p:cNvGrpSpPr/>
        <p:nvPr/>
      </p:nvGrpSpPr>
      <p:grpSpPr>
        <a:xfrm>
          <a:off x="0" y="0"/>
          <a:ext cx="0" cy="0"/>
          <a:chOff x="0" y="0"/>
          <a:chExt cx="0" cy="0"/>
        </a:xfrm>
      </p:grpSpPr>
      <p:sp>
        <p:nvSpPr>
          <p:cNvPr id="198" name="Google Shape;198;p23"/>
          <p:cNvSpPr txBox="1">
            <a:spLocks noGrp="1"/>
          </p:cNvSpPr>
          <p:nvPr>
            <p:ph type="title"/>
          </p:nvPr>
        </p:nvSpPr>
        <p:spPr>
          <a:xfrm>
            <a:off x="950967" y="734177"/>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103700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dk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smtClean="0"/>
              <a:pPr>
                <a:buClr>
                  <a:srgbClr val="000000"/>
                </a:buClr>
                <a:buFont typeface="Arial"/>
                <a:buNone/>
                <a:defRPr/>
              </a:pPr>
              <a:t>‹#›</a:t>
            </a:fld>
            <a:endParaRPr lang="en-US" kern="0"/>
          </a:p>
        </p:txBody>
      </p:sp>
    </p:spTree>
    <p:extLst>
      <p:ext uri="{BB962C8B-B14F-4D97-AF65-F5344CB8AC3E}">
        <p14:creationId xmlns:p14="http://schemas.microsoft.com/office/powerpoint/2010/main" val="4249450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2"/>
        <p:cNvGrpSpPr/>
        <p:nvPr/>
      </p:nvGrpSpPr>
      <p:grpSpPr>
        <a:xfrm>
          <a:off x="0" y="0"/>
          <a:ext cx="0" cy="0"/>
          <a:chOff x="0" y="0"/>
          <a:chExt cx="0" cy="0"/>
        </a:xfrm>
      </p:grpSpPr>
    </p:spTree>
    <p:extLst>
      <p:ext uri="{BB962C8B-B14F-4D97-AF65-F5344CB8AC3E}">
        <p14:creationId xmlns:p14="http://schemas.microsoft.com/office/powerpoint/2010/main" val="3681385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8"/>
        <p:cNvGrpSpPr/>
        <p:nvPr/>
      </p:nvGrpSpPr>
      <p:grpSpPr>
        <a:xfrm>
          <a:off x="0" y="0"/>
          <a:ext cx="0" cy="0"/>
          <a:chOff x="0" y="0"/>
          <a:chExt cx="0" cy="0"/>
        </a:xfrm>
      </p:grpSpPr>
    </p:spTree>
    <p:extLst>
      <p:ext uri="{BB962C8B-B14F-4D97-AF65-F5344CB8AC3E}">
        <p14:creationId xmlns:p14="http://schemas.microsoft.com/office/powerpoint/2010/main" val="355027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dk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smtClean="0"/>
              <a:pPr>
                <a:buClr>
                  <a:srgbClr val="000000"/>
                </a:buClr>
                <a:buFont typeface="Arial"/>
                <a:buNone/>
                <a:defRPr/>
              </a:pPr>
              <a:t>‹#›</a:t>
            </a:fld>
            <a:endParaRPr lang="en-US" kern="0"/>
          </a:p>
        </p:txBody>
      </p:sp>
    </p:spTree>
    <p:extLst>
      <p:ext uri="{BB962C8B-B14F-4D97-AF65-F5344CB8AC3E}">
        <p14:creationId xmlns:p14="http://schemas.microsoft.com/office/powerpoint/2010/main" val="3903458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dk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buFont typeface="Arial"/>
              <a:buNone/>
              <a:defRPr/>
            </a:pPr>
            <a:fld id="{00000000-1234-1234-1234-123412341234}" type="slidenum">
              <a:rPr lang="en-US" kern="0" smtClean="0"/>
              <a:pPr>
                <a:buClr>
                  <a:srgbClr val="000000"/>
                </a:buClr>
                <a:buFont typeface="Arial"/>
                <a:buNone/>
                <a:defRPr/>
              </a:pPr>
              <a:t>‹#›</a:t>
            </a:fld>
            <a:endParaRPr lang="en-US" kern="0"/>
          </a:p>
        </p:txBody>
      </p:sp>
    </p:spTree>
    <p:extLst>
      <p:ext uri="{BB962C8B-B14F-4D97-AF65-F5344CB8AC3E}">
        <p14:creationId xmlns:p14="http://schemas.microsoft.com/office/powerpoint/2010/main" val="282733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3" name="Google Shape;13;p2"/>
          <p:cNvSpPr txBox="1">
            <a:spLocks noGrp="1"/>
          </p:cNvSpPr>
          <p:nvPr>
            <p:ph type="ctrTitle"/>
          </p:nvPr>
        </p:nvSpPr>
        <p:spPr>
          <a:xfrm>
            <a:off x="950967" y="2034667"/>
            <a:ext cx="6522000" cy="30104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sz="7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951200" y="5661567"/>
            <a:ext cx="5690000" cy="48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0350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950967" y="1835067"/>
            <a:ext cx="10290000" cy="444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8" name="Google Shape;28;p4"/>
          <p:cNvSpPr txBox="1">
            <a:spLocks noGrp="1"/>
          </p:cNvSpPr>
          <p:nvPr>
            <p:ph type="title"/>
          </p:nvPr>
        </p:nvSpPr>
        <p:spPr>
          <a:xfrm>
            <a:off x="950967" y="734177"/>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447286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6" name="Google Shape;36;p5"/>
          <p:cNvSpPr txBox="1">
            <a:spLocks noGrp="1"/>
          </p:cNvSpPr>
          <p:nvPr>
            <p:ph type="subTitle" idx="1"/>
          </p:nvPr>
        </p:nvSpPr>
        <p:spPr>
          <a:xfrm>
            <a:off x="1531199" y="4108929"/>
            <a:ext cx="4023200" cy="139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subTitle" idx="2"/>
          </p:nvPr>
        </p:nvSpPr>
        <p:spPr>
          <a:xfrm>
            <a:off x="6637601" y="4108929"/>
            <a:ext cx="4023200" cy="139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 name="Google Shape;38;p5"/>
          <p:cNvSpPr txBox="1">
            <a:spLocks noGrp="1"/>
          </p:cNvSpPr>
          <p:nvPr>
            <p:ph type="subTitle" idx="3"/>
          </p:nvPr>
        </p:nvSpPr>
        <p:spPr>
          <a:xfrm>
            <a:off x="6917001" y="3600133"/>
            <a:ext cx="34644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39" name="Google Shape;39;p5"/>
          <p:cNvSpPr txBox="1">
            <a:spLocks noGrp="1"/>
          </p:cNvSpPr>
          <p:nvPr>
            <p:ph type="subTitle" idx="4"/>
          </p:nvPr>
        </p:nvSpPr>
        <p:spPr>
          <a:xfrm>
            <a:off x="1810599" y="3600133"/>
            <a:ext cx="3464400" cy="426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667" b="1">
                <a:solidFill>
                  <a:schemeClr val="dk1"/>
                </a:solidFill>
                <a:latin typeface="Lexend Deca"/>
                <a:ea typeface="Lexend Deca"/>
                <a:cs typeface="Lexend Deca"/>
                <a:sym typeface="Lexend Deca"/>
              </a:defRPr>
            </a:lvl9pPr>
          </a:lstStyle>
          <a:p>
            <a:endParaRPr/>
          </a:p>
        </p:txBody>
      </p:sp>
      <p:sp>
        <p:nvSpPr>
          <p:cNvPr id="40" name="Google Shape;40;p5"/>
          <p:cNvSpPr txBox="1">
            <a:spLocks noGrp="1"/>
          </p:cNvSpPr>
          <p:nvPr>
            <p:ph type="title"/>
          </p:nvPr>
        </p:nvSpPr>
        <p:spPr>
          <a:xfrm>
            <a:off x="950967" y="734177"/>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69567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7" name="Google Shape;47;p6"/>
          <p:cNvSpPr txBox="1">
            <a:spLocks noGrp="1"/>
          </p:cNvSpPr>
          <p:nvPr>
            <p:ph type="title"/>
          </p:nvPr>
        </p:nvSpPr>
        <p:spPr>
          <a:xfrm>
            <a:off x="950967" y="734177"/>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361410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950967" y="2655641"/>
            <a:ext cx="6248800" cy="23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77196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4.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EE8DF057-824A-CEA0-5112-CEF5C9F2C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chemeClr val="dk1"/>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7830620"/>
      </p:ext>
    </p:extLst>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E8CB8F17-F922-5981-EE45-E450CAE88E72}"/>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chemeClr val="dk1"/>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85238754"/>
      </p:ext>
    </p:extLst>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3953F038-2811-8938-F8A8-7DFCECE50DE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chemeClr val="dk1"/>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1110237"/>
      </p:ext>
    </p:extLst>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200"/>
              <a:buFont typeface="Lexend Deca"/>
              <a:buNone/>
              <a:defRPr sz="3200" b="1">
                <a:solidFill>
                  <a:schemeClr val="dk1"/>
                </a:solidFill>
                <a:latin typeface="Lexend Deca"/>
                <a:ea typeface="Lexend Deca"/>
                <a:cs typeface="Lexend Deca"/>
                <a:sym typeface="Lexend Deca"/>
              </a:defRPr>
            </a:lvl1pPr>
            <a:lvl2pPr lvl="1">
              <a:lnSpc>
                <a:spcPct val="100000"/>
              </a:lnSpc>
              <a:spcBef>
                <a:spcPts val="0"/>
              </a:spcBef>
              <a:spcAft>
                <a:spcPts val="0"/>
              </a:spcAft>
              <a:buClr>
                <a:schemeClr val="dk1"/>
              </a:buClr>
              <a:buSzPts val="2800"/>
              <a:buNone/>
              <a:defRPr sz="2800">
                <a:solidFill>
                  <a:schemeClr val="dk1"/>
                </a:solidFill>
              </a:defRPr>
            </a:lvl2pPr>
            <a:lvl3pPr lvl="2">
              <a:lnSpc>
                <a:spcPct val="100000"/>
              </a:lnSpc>
              <a:spcBef>
                <a:spcPts val="0"/>
              </a:spcBef>
              <a:spcAft>
                <a:spcPts val="0"/>
              </a:spcAft>
              <a:buClr>
                <a:schemeClr val="dk1"/>
              </a:buClr>
              <a:buSzPts val="2800"/>
              <a:buNone/>
              <a:defRPr sz="2800">
                <a:solidFill>
                  <a:schemeClr val="dk1"/>
                </a:solidFill>
              </a:defRPr>
            </a:lvl3pPr>
            <a:lvl4pPr lvl="3">
              <a:lnSpc>
                <a:spcPct val="100000"/>
              </a:lnSpc>
              <a:spcBef>
                <a:spcPts val="0"/>
              </a:spcBef>
              <a:spcAft>
                <a:spcPts val="0"/>
              </a:spcAft>
              <a:buClr>
                <a:schemeClr val="dk1"/>
              </a:buClr>
              <a:buSzPts val="2800"/>
              <a:buNone/>
              <a:defRPr sz="2800">
                <a:solidFill>
                  <a:schemeClr val="dk1"/>
                </a:solidFill>
              </a:defRPr>
            </a:lvl4pPr>
            <a:lvl5pPr lvl="4">
              <a:lnSpc>
                <a:spcPct val="100000"/>
              </a:lnSpc>
              <a:spcBef>
                <a:spcPts val="0"/>
              </a:spcBef>
              <a:spcAft>
                <a:spcPts val="0"/>
              </a:spcAft>
              <a:buClr>
                <a:schemeClr val="dk1"/>
              </a:buClr>
              <a:buSzPts val="2800"/>
              <a:buNone/>
              <a:defRPr sz="2800">
                <a:solidFill>
                  <a:schemeClr val="dk1"/>
                </a:solidFill>
              </a:defRPr>
            </a:lvl5pPr>
            <a:lvl6pPr lvl="5">
              <a:lnSpc>
                <a:spcPct val="100000"/>
              </a:lnSpc>
              <a:spcBef>
                <a:spcPts val="0"/>
              </a:spcBef>
              <a:spcAft>
                <a:spcPts val="0"/>
              </a:spcAft>
              <a:buClr>
                <a:schemeClr val="dk1"/>
              </a:buClr>
              <a:buSzPts val="2800"/>
              <a:buNone/>
              <a:defRPr sz="2800">
                <a:solidFill>
                  <a:schemeClr val="dk1"/>
                </a:solidFill>
              </a:defRPr>
            </a:lvl6pPr>
            <a:lvl7pPr lvl="6">
              <a:lnSpc>
                <a:spcPct val="100000"/>
              </a:lnSpc>
              <a:spcBef>
                <a:spcPts val="0"/>
              </a:spcBef>
              <a:spcAft>
                <a:spcPts val="0"/>
              </a:spcAft>
              <a:buClr>
                <a:schemeClr val="dk1"/>
              </a:buClr>
              <a:buSzPts val="2800"/>
              <a:buNone/>
              <a:defRPr sz="2800">
                <a:solidFill>
                  <a:schemeClr val="dk1"/>
                </a:solidFill>
              </a:defRPr>
            </a:lvl7pPr>
            <a:lvl8pPr lvl="7">
              <a:lnSpc>
                <a:spcPct val="100000"/>
              </a:lnSpc>
              <a:spcBef>
                <a:spcPts val="0"/>
              </a:spcBef>
              <a:spcAft>
                <a:spcPts val="0"/>
              </a:spcAft>
              <a:buClr>
                <a:schemeClr val="dk1"/>
              </a:buClr>
              <a:buSzPts val="2800"/>
              <a:buNone/>
              <a:defRPr sz="2800">
                <a:solidFill>
                  <a:schemeClr val="dk1"/>
                </a:solidFill>
              </a:defRPr>
            </a:lvl8pPr>
            <a:lvl9pPr lvl="8">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2292067"/>
            <a:ext cx="10290000" cy="37996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1pPr>
            <a:lvl2pPr marL="914400" lvl="1"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marL="1371600" lvl="2"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marL="1828800" lvl="3"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marL="2286000" lvl="4"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marL="2743200" lvl="5"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marL="3200400" lvl="6"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marL="3657600" lvl="7"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marL="4114800" lvl="8"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32959274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7.xml"/><Relationship Id="rId7" Type="http://schemas.openxmlformats.org/officeDocument/2006/relationships/image" Target="../media/image36.jpe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4.pn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hyperlink" Target="https://hoc10.vn/doc-sach/mi-thuat-8/1/436/57/"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3.jpeg"/><Relationship Id="rId2" Type="http://schemas.openxmlformats.org/officeDocument/2006/relationships/slideLayout" Target="../slideLayouts/slideLayout17.xml"/><Relationship Id="rId1" Type="http://schemas.openxmlformats.org/officeDocument/2006/relationships/tags" Target="../tags/tag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6.jpeg"/><Relationship Id="rId2" Type="http://schemas.openxmlformats.org/officeDocument/2006/relationships/slideLayout" Target="../slideLayouts/slideLayout17.xml"/><Relationship Id="rId1" Type="http://schemas.openxmlformats.org/officeDocument/2006/relationships/tags" Target="../tags/tag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hyperlink" Target="https://hoc10.vn/doc-sach/mi-thuat-8/1/436/5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s://hoc10.vn/doc-sach/mi-thuat-8/1/436/56/"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18.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jpg"/><Relationship Id="rId7" Type="http://schemas.openxmlformats.org/officeDocument/2006/relationships/hyperlink" Target="https://www.facebook.com/hoc10fb/" TargetMode="Externa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4.pn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hyperlink" Target="https://youtu.be/Jye9gGxDrCk" TargetMode="External"/><Relationship Id="rId4" Type="http://schemas.openxmlformats.org/officeDocument/2006/relationships/image" Target="../media/image4.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11.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428648" y="195308"/>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Mĩ thuật 8</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685769" y="1837308"/>
            <a:ext cx="10820462" cy="19641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8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Chủ</a:t>
            </a:r>
            <a:r>
              <a:rPr kumimoji="0" lang="en-US" sz="48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8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đề</a:t>
            </a:r>
            <a:r>
              <a:rPr kumimoji="0" lang="en-US" sz="48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Em </a:t>
            </a:r>
            <a:r>
              <a:rPr kumimoji="0" lang="en-US" sz="48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làm</a:t>
            </a:r>
            <a:r>
              <a:rPr kumimoji="0" lang="en-US" sz="48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8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nhà</a:t>
            </a:r>
            <a:r>
              <a:rPr kumimoji="0" lang="en-US" sz="48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8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thiết</a:t>
            </a:r>
            <a:r>
              <a:rPr kumimoji="0" lang="en-US" sz="48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8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kế</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420196" y="3200400"/>
            <a:ext cx="11619404" cy="14484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800" b="1" i="0" u="none" strike="noStrike" kern="0" cap="none" spc="0" normalizeH="0" baseline="0" noProof="0">
                <a:ln>
                  <a:noFill/>
                </a:ln>
                <a:solidFill>
                  <a:srgbClr val="FF0000"/>
                </a:solidFill>
                <a:effectLst/>
                <a:uLnTx/>
                <a:uFillTx/>
                <a:latin typeface="UTM Avo" panose="02040603050506020204" pitchFamily="18" charset="0"/>
                <a:cs typeface="Arial" panose="020B0604020202020204" pitchFamily="34" charset="0"/>
                <a:sym typeface="Calibri"/>
              </a:rPr>
              <a:t>Bài 13. Thiết kế và trang trí đồ dùng (Sáng tạo - Thảo luận - Ứng dụng)</a:t>
            </a:r>
            <a:endParaRPr kumimoji="0" lang="en-US" sz="48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ustDataLst>
      <p:tags r:id="rId1"/>
    </p:custDataLst>
    <p:extLst>
      <p:ext uri="{BB962C8B-B14F-4D97-AF65-F5344CB8AC3E}">
        <p14:creationId xmlns:p14="http://schemas.microsoft.com/office/powerpoint/2010/main" val="598208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702CDF62-A295-1448-429D-87381424F0AD}"/>
              </a:ext>
            </a:extLst>
          </p:cNvPr>
          <p:cNvSpPr>
            <a:spLocks noGrp="1"/>
          </p:cNvSpPr>
          <p:nvPr>
            <p:ph type="title"/>
          </p:nvPr>
        </p:nvSpPr>
        <p:spPr>
          <a:xfrm>
            <a:off x="2570446" y="1435310"/>
            <a:ext cx="7051107" cy="763600"/>
          </a:xfrm>
        </p:spPr>
        <p:txBody>
          <a:bodyPr/>
          <a:lstStyle/>
          <a:p>
            <a:r>
              <a:rPr lang="vi-VN" sz="2400" dirty="0">
                <a:solidFill>
                  <a:schemeClr val="dk1">
                    <a:lumMod val="100000"/>
                  </a:schemeClr>
                </a:solidFill>
                <a:latin typeface="+mn-lt"/>
                <a:ea typeface="+mn-ea"/>
                <a:cs typeface="+mn-ea"/>
                <a:sym typeface="+mn-lt"/>
              </a:rPr>
              <a:t>Tham khảo các sản phẩm khác</a:t>
            </a:r>
          </a:p>
        </p:txBody>
      </p:sp>
      <p:pic>
        <p:nvPicPr>
          <p:cNvPr id="8198" name="Picture 6">
            <a:extLst>
              <a:ext uri="{FF2B5EF4-FFF2-40B4-BE49-F238E27FC236}">
                <a16:creationId xmlns:a16="http://schemas.microsoft.com/office/drawing/2014/main" id="{14E6A30E-035A-766C-B2D8-134713127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7852" y="2338962"/>
            <a:ext cx="1895648" cy="1895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00" name="Picture 8">
            <a:extLst>
              <a:ext uri="{FF2B5EF4-FFF2-40B4-BE49-F238E27FC236}">
                <a16:creationId xmlns:a16="http://schemas.microsoft.com/office/drawing/2014/main" id="{C2BF1C0C-1714-011F-FC15-DD4A24BFA5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0217" y="4619946"/>
            <a:ext cx="2875783" cy="1913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02" name="Picture 10">
            <a:extLst>
              <a:ext uri="{FF2B5EF4-FFF2-40B4-BE49-F238E27FC236}">
                <a16:creationId xmlns:a16="http://schemas.microsoft.com/office/drawing/2014/main" id="{48BE0067-1735-04F5-C59A-07E4CBDE87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2238054"/>
            <a:ext cx="1895648" cy="1895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04" name="Picture 12">
            <a:extLst>
              <a:ext uri="{FF2B5EF4-FFF2-40B4-BE49-F238E27FC236}">
                <a16:creationId xmlns:a16="http://schemas.microsoft.com/office/drawing/2014/main" id="{C5894DF7-3854-9D4C-DD87-6A22CF3CB8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8892" y="4638001"/>
            <a:ext cx="1895648" cy="1895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06" name="Picture 14">
            <a:extLst>
              <a:ext uri="{FF2B5EF4-FFF2-40B4-BE49-F238E27FC236}">
                <a16:creationId xmlns:a16="http://schemas.microsoft.com/office/drawing/2014/main" id="{9225D6E3-4248-9932-4A1C-F5B693E943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0451" y="2338961"/>
            <a:ext cx="1895648" cy="1895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77553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8198"/>
                                        </p:tgtEl>
                                        <p:attrNameLst>
                                          <p:attrName>style.visibility</p:attrName>
                                        </p:attrNameLst>
                                      </p:cBhvr>
                                      <p:to>
                                        <p:strVal val="visible"/>
                                      </p:to>
                                    </p:set>
                                    <p:animEffect transition="in" filter="wipe(up)">
                                      <p:cBhvr>
                                        <p:cTn id="10" dur="500"/>
                                        <p:tgtEl>
                                          <p:spTgt spid="8198"/>
                                        </p:tgtEl>
                                      </p:cBhvr>
                                    </p:animEffect>
                                  </p:childTnLst>
                                </p:cTn>
                              </p:par>
                              <p:par>
                                <p:cTn id="11" presetID="22" presetClass="entr" presetSubtype="1" fill="hold" nodeType="withEffect">
                                  <p:stCondLst>
                                    <p:cond delay="0"/>
                                  </p:stCondLst>
                                  <p:childTnLst>
                                    <p:set>
                                      <p:cBhvr>
                                        <p:cTn id="12" dur="1" fill="hold">
                                          <p:stCondLst>
                                            <p:cond delay="0"/>
                                          </p:stCondLst>
                                        </p:cTn>
                                        <p:tgtEl>
                                          <p:spTgt spid="8200"/>
                                        </p:tgtEl>
                                        <p:attrNameLst>
                                          <p:attrName>style.visibility</p:attrName>
                                        </p:attrNameLst>
                                      </p:cBhvr>
                                      <p:to>
                                        <p:strVal val="visible"/>
                                      </p:to>
                                    </p:set>
                                    <p:animEffect transition="in" filter="wipe(up)">
                                      <p:cBhvr>
                                        <p:cTn id="13" dur="500"/>
                                        <p:tgtEl>
                                          <p:spTgt spid="8200"/>
                                        </p:tgtEl>
                                      </p:cBhvr>
                                    </p:animEffect>
                                  </p:childTnLst>
                                </p:cTn>
                              </p:par>
                              <p:par>
                                <p:cTn id="14" presetID="22" presetClass="entr" presetSubtype="1" fill="hold" nodeType="withEffect">
                                  <p:stCondLst>
                                    <p:cond delay="0"/>
                                  </p:stCondLst>
                                  <p:childTnLst>
                                    <p:set>
                                      <p:cBhvr>
                                        <p:cTn id="15" dur="1" fill="hold">
                                          <p:stCondLst>
                                            <p:cond delay="0"/>
                                          </p:stCondLst>
                                        </p:cTn>
                                        <p:tgtEl>
                                          <p:spTgt spid="8202"/>
                                        </p:tgtEl>
                                        <p:attrNameLst>
                                          <p:attrName>style.visibility</p:attrName>
                                        </p:attrNameLst>
                                      </p:cBhvr>
                                      <p:to>
                                        <p:strVal val="visible"/>
                                      </p:to>
                                    </p:set>
                                    <p:animEffect transition="in" filter="wipe(up)">
                                      <p:cBhvr>
                                        <p:cTn id="16" dur="500"/>
                                        <p:tgtEl>
                                          <p:spTgt spid="8202"/>
                                        </p:tgtEl>
                                      </p:cBhvr>
                                    </p:animEffect>
                                  </p:childTnLst>
                                </p:cTn>
                              </p:par>
                              <p:par>
                                <p:cTn id="17" presetID="22" presetClass="entr" presetSubtype="1" fill="hold" nodeType="withEffect">
                                  <p:stCondLst>
                                    <p:cond delay="0"/>
                                  </p:stCondLst>
                                  <p:childTnLst>
                                    <p:set>
                                      <p:cBhvr>
                                        <p:cTn id="18" dur="1" fill="hold">
                                          <p:stCondLst>
                                            <p:cond delay="0"/>
                                          </p:stCondLst>
                                        </p:cTn>
                                        <p:tgtEl>
                                          <p:spTgt spid="8204"/>
                                        </p:tgtEl>
                                        <p:attrNameLst>
                                          <p:attrName>style.visibility</p:attrName>
                                        </p:attrNameLst>
                                      </p:cBhvr>
                                      <p:to>
                                        <p:strVal val="visible"/>
                                      </p:to>
                                    </p:set>
                                    <p:animEffect transition="in" filter="wipe(up)">
                                      <p:cBhvr>
                                        <p:cTn id="19" dur="500"/>
                                        <p:tgtEl>
                                          <p:spTgt spid="8204"/>
                                        </p:tgtEl>
                                      </p:cBhvr>
                                    </p:animEffect>
                                  </p:childTnLst>
                                </p:cTn>
                              </p:par>
                              <p:par>
                                <p:cTn id="20" presetID="22" presetClass="entr" presetSubtype="1" fill="hold" nodeType="withEffect">
                                  <p:stCondLst>
                                    <p:cond delay="0"/>
                                  </p:stCondLst>
                                  <p:childTnLst>
                                    <p:set>
                                      <p:cBhvr>
                                        <p:cTn id="21" dur="1" fill="hold">
                                          <p:stCondLst>
                                            <p:cond delay="0"/>
                                          </p:stCondLst>
                                        </p:cTn>
                                        <p:tgtEl>
                                          <p:spTgt spid="8206"/>
                                        </p:tgtEl>
                                        <p:attrNameLst>
                                          <p:attrName>style.visibility</p:attrName>
                                        </p:attrNameLst>
                                      </p:cBhvr>
                                      <p:to>
                                        <p:strVal val="visible"/>
                                      </p:to>
                                    </p:set>
                                    <p:animEffect transition="in" filter="wipe(up)">
                                      <p:cBhvr>
                                        <p:cTn id="22" dur="5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DF0808F4-42A6-ECA7-DE77-0535B2DC5E8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148239515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380"/>
        <p:cNvGrpSpPr/>
        <p:nvPr/>
      </p:nvGrpSpPr>
      <p:grpSpPr>
        <a:xfrm>
          <a:off x="0" y="0"/>
          <a:ext cx="0" cy="0"/>
          <a:chOff x="0" y="0"/>
          <a:chExt cx="0" cy="0"/>
        </a:xfrm>
      </p:grpSpPr>
      <p:sp>
        <p:nvSpPr>
          <p:cNvPr id="3" name="Title 2">
            <a:extLst>
              <a:ext uri="{FF2B5EF4-FFF2-40B4-BE49-F238E27FC236}">
                <a16:creationId xmlns:a16="http://schemas.microsoft.com/office/drawing/2014/main" id="{BAADCA45-A21A-29A9-5911-42819C5C32B2}"/>
              </a:ext>
            </a:extLst>
          </p:cNvPr>
          <p:cNvSpPr>
            <a:spLocks noGrp="1"/>
          </p:cNvSpPr>
          <p:nvPr>
            <p:ph type="title"/>
          </p:nvPr>
        </p:nvSpPr>
        <p:spPr>
          <a:xfrm>
            <a:off x="528508" y="1644277"/>
            <a:ext cx="11013251" cy="763600"/>
          </a:xfrm>
        </p:spPr>
        <p:txBody>
          <a:bodyPr/>
          <a:lstStyle/>
          <a:p>
            <a:pPr algn="ctr">
              <a:lnSpc>
                <a:spcPct val="113000"/>
              </a:lnSpc>
            </a:pPr>
            <a:r>
              <a:rPr lang="vi-VN" sz="2400" dirty="0">
                <a:solidFill>
                  <a:sysClr val="windowText" lastClr="000000"/>
                </a:solidFill>
                <a:latin typeface="+mn-lt"/>
                <a:ea typeface="+mn-ea"/>
                <a:cs typeface="+mn-ea"/>
                <a:sym typeface="+mn-lt"/>
              </a:rPr>
              <a:t>Trang trí chiếc mũ bảo hiểm hoặc đồ vật bất kì</a:t>
            </a:r>
          </a:p>
        </p:txBody>
      </p:sp>
      <p:sp>
        <p:nvSpPr>
          <p:cNvPr id="1439" name="TextBox 1438">
            <a:extLst>
              <a:ext uri="{FF2B5EF4-FFF2-40B4-BE49-F238E27FC236}">
                <a16:creationId xmlns:a16="http://schemas.microsoft.com/office/drawing/2014/main" id="{CA3FB34F-FF86-DB0D-7362-EF9EF671573F}"/>
              </a:ext>
            </a:extLst>
          </p:cNvPr>
          <p:cNvSpPr txBox="1"/>
          <p:nvPr/>
        </p:nvSpPr>
        <p:spPr>
          <a:xfrm>
            <a:off x="533400" y="2342149"/>
            <a:ext cx="10249905" cy="1121846"/>
          </a:xfrm>
          <a:prstGeom prst="rect">
            <a:avLst/>
          </a:prstGeom>
          <a:noFill/>
        </p:spPr>
        <p:txBody>
          <a:bodyPr wrap="square">
            <a:spAutoFit/>
          </a:bodyPr>
          <a:lstStyle/>
          <a:p>
            <a:pPr marL="457189" marR="0" lvl="0" indent="-457189"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solidFill>
                  <a:sysClr val="windowText" lastClr="000000"/>
                </a:solidFill>
                <a:effectLst/>
                <a:uLnTx/>
                <a:uFillTx/>
                <a:latin typeface="+mn-lt"/>
                <a:ea typeface="+mn-ea"/>
                <a:cs typeface="+mn-ea"/>
                <a:sym typeface="+mn-lt"/>
              </a:rPr>
              <a:t>Em hãy trang trí chiếc mũ bảo hiểm hoặc đồ dùng của em hay của người thân để dùng hằng ngày.</a:t>
            </a:r>
          </a:p>
        </p:txBody>
      </p:sp>
      <p:sp>
        <p:nvSpPr>
          <p:cNvPr id="2" name="Speech Bubble: Rectangle 1">
            <a:extLst>
              <a:ext uri="{FF2B5EF4-FFF2-40B4-BE49-F238E27FC236}">
                <a16:creationId xmlns:a16="http://schemas.microsoft.com/office/drawing/2014/main" id="{234F0F5D-7371-DFC3-DE85-5C4FE9147791}"/>
              </a:ext>
            </a:extLst>
          </p:cNvPr>
          <p:cNvSpPr/>
          <p:nvPr/>
        </p:nvSpPr>
        <p:spPr>
          <a:xfrm>
            <a:off x="716468" y="3780067"/>
            <a:ext cx="3459480" cy="2636520"/>
          </a:xfrm>
          <a:prstGeom prst="wedgeRectCallout">
            <a:avLst/>
          </a:prstGeom>
          <a:solidFill>
            <a:schemeClr val="accent3">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1C1C1C"/>
                </a:solidFill>
                <a:effectLst/>
                <a:uLnTx/>
                <a:uFillTx/>
                <a:cs typeface="+mn-ea"/>
                <a:sym typeface="+mn-lt"/>
              </a:rPr>
              <a:t>Tạo được mẫu trang trí trên mũ bảo hiểm phù hợp đối với đối tượng sử dụng.</a:t>
            </a:r>
          </a:p>
        </p:txBody>
      </p:sp>
      <p:sp>
        <p:nvSpPr>
          <p:cNvPr id="4" name="Speech Bubble: Rectangle 3">
            <a:extLst>
              <a:ext uri="{FF2B5EF4-FFF2-40B4-BE49-F238E27FC236}">
                <a16:creationId xmlns:a16="http://schemas.microsoft.com/office/drawing/2014/main" id="{8CB39D6C-4890-4152-8C96-0B106F03B7AF}"/>
              </a:ext>
            </a:extLst>
          </p:cNvPr>
          <p:cNvSpPr/>
          <p:nvPr/>
        </p:nvSpPr>
        <p:spPr>
          <a:xfrm>
            <a:off x="4668708" y="3780067"/>
            <a:ext cx="2987040" cy="2636520"/>
          </a:xfrm>
          <a:prstGeom prst="wedgeRectCallout">
            <a:avLst/>
          </a:prstGeom>
          <a:solidFill>
            <a:schemeClr val="tx2">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1C1C1C"/>
                </a:solidFill>
                <a:effectLst/>
                <a:uLnTx/>
                <a:uFillTx/>
                <a:cs typeface="+mn-ea"/>
                <a:sym typeface="+mn-lt"/>
              </a:rPr>
              <a:t>Trình bày được nội dung chủ đề trang trí sản phẩm.</a:t>
            </a:r>
          </a:p>
        </p:txBody>
      </p:sp>
      <p:sp>
        <p:nvSpPr>
          <p:cNvPr id="5" name="Speech Bubble: Rectangle 4">
            <a:extLst>
              <a:ext uri="{FF2B5EF4-FFF2-40B4-BE49-F238E27FC236}">
                <a16:creationId xmlns:a16="http://schemas.microsoft.com/office/drawing/2014/main" id="{609BBB04-F3B7-25B9-96BD-8F877CDD9DB6}"/>
              </a:ext>
            </a:extLst>
          </p:cNvPr>
          <p:cNvSpPr/>
          <p:nvPr/>
        </p:nvSpPr>
        <p:spPr>
          <a:xfrm>
            <a:off x="8143427" y="3780067"/>
            <a:ext cx="3296919" cy="2636520"/>
          </a:xfrm>
          <a:prstGeom prst="wedgeRectCallout">
            <a:avLst/>
          </a:prstGeom>
          <a:solidFill>
            <a:schemeClr val="accent4">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1C1C1C"/>
                </a:solidFill>
                <a:effectLst/>
                <a:uLnTx/>
                <a:uFillTx/>
                <a:cs typeface="+mn-ea"/>
                <a:sym typeface="+mn-lt"/>
              </a:rPr>
              <a:t>Có thể sử dụng kĩ thuật sơn, vẽ, cắt dán đề can,... để thực hành sáng tạo.</a:t>
            </a:r>
          </a:p>
        </p:txBody>
      </p:sp>
    </p:spTree>
    <p:custDataLst>
      <p:tags r:id="rId1"/>
    </p:custDataLst>
    <p:extLst>
      <p:ext uri="{BB962C8B-B14F-4D97-AF65-F5344CB8AC3E}">
        <p14:creationId xmlns:p14="http://schemas.microsoft.com/office/powerpoint/2010/main" val="1733933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9"/>
                                        </p:tgtEl>
                                        <p:attrNameLst>
                                          <p:attrName>style.visibility</p:attrName>
                                        </p:attrNameLst>
                                      </p:cBhvr>
                                      <p:to>
                                        <p:strVal val="visible"/>
                                      </p:to>
                                    </p:set>
                                    <p:animEffect transition="in" filter="wipe(left)">
                                      <p:cBhvr>
                                        <p:cTn id="12" dur="500"/>
                                        <p:tgtEl>
                                          <p:spTgt spid="143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39" grpId="0"/>
      <p:bldP spid="2"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05"/>
        <p:cNvGrpSpPr/>
        <p:nvPr/>
      </p:nvGrpSpPr>
      <p:grpSpPr>
        <a:xfrm>
          <a:off x="0" y="0"/>
          <a:ext cx="0" cy="0"/>
          <a:chOff x="0" y="0"/>
          <a:chExt cx="0" cy="0"/>
        </a:xfrm>
      </p:grpSpPr>
      <p:sp>
        <p:nvSpPr>
          <p:cNvPr id="5" name="Title 2">
            <a:extLst>
              <a:ext uri="{FF2B5EF4-FFF2-40B4-BE49-F238E27FC236}">
                <a16:creationId xmlns:a16="http://schemas.microsoft.com/office/drawing/2014/main" id="{1DB611A0-49F7-2B0A-7B94-2EEFBE15D1BE}"/>
              </a:ext>
            </a:extLst>
          </p:cNvPr>
          <p:cNvSpPr txBox="1">
            <a:spLocks/>
          </p:cNvSpPr>
          <p:nvPr/>
        </p:nvSpPr>
        <p:spPr>
          <a:xfrm>
            <a:off x="914400" y="1600200"/>
            <a:ext cx="10495279"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Lexend Deca"/>
              <a:buNone/>
              <a:defRPr sz="32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9pPr>
          </a:lstStyle>
          <a:p>
            <a:pPr marL="0" marR="0" lvl="0" indent="0" algn="ctr" defTabSz="914400" rtl="0" eaLnBrk="1" fontAlgn="auto" latinLnBrk="0" hangingPunct="1">
              <a:lnSpc>
                <a:spcPct val="100000"/>
              </a:lnSpc>
              <a:spcBef>
                <a:spcPts val="0"/>
              </a:spcBef>
              <a:spcAft>
                <a:spcPts val="0"/>
              </a:spcAft>
              <a:buClr>
                <a:srgbClr val="1C1C1C"/>
              </a:buClr>
              <a:buSzPts val="3200"/>
              <a:buFont typeface="Lexend Deca"/>
              <a:buNone/>
              <a:tabLst/>
              <a:defRPr/>
            </a:pPr>
            <a:r>
              <a:rPr kumimoji="0" lang="vi-VN" sz="2400" b="1" i="0" u="none" strike="noStrike" kern="0" cap="none" spc="0" normalizeH="0" baseline="0" noProof="0" dirty="0">
                <a:ln>
                  <a:noFill/>
                </a:ln>
                <a:effectLst/>
                <a:uLnTx/>
                <a:uFillTx/>
                <a:latin typeface="+mn-lt"/>
                <a:ea typeface="+mn-ea"/>
                <a:cs typeface="+mn-ea"/>
                <a:sym typeface="+mn-lt"/>
              </a:rPr>
              <a:t>Tham khảo các sản phẩm mĩ thuật khác</a:t>
            </a:r>
          </a:p>
        </p:txBody>
      </p:sp>
      <p:pic>
        <p:nvPicPr>
          <p:cNvPr id="11266" name="Picture 2">
            <a:extLst>
              <a:ext uri="{FF2B5EF4-FFF2-40B4-BE49-F238E27FC236}">
                <a16:creationId xmlns:a16="http://schemas.microsoft.com/office/drawing/2014/main" id="{DA2FBEE4-BD6A-7FFA-C129-A094DDB50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822" y="2590800"/>
            <a:ext cx="2768320" cy="3970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8" name="Picture 4">
            <a:extLst>
              <a:ext uri="{FF2B5EF4-FFF2-40B4-BE49-F238E27FC236}">
                <a16:creationId xmlns:a16="http://schemas.microsoft.com/office/drawing/2014/main" id="{18DE5659-2E55-FFAE-E1C9-3BBEE82C68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147"/>
          <a:stretch/>
        </p:blipFill>
        <p:spPr bwMode="auto">
          <a:xfrm>
            <a:off x="4419912" y="2590800"/>
            <a:ext cx="3496005" cy="3970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0" name="Picture 6">
            <a:extLst>
              <a:ext uri="{FF2B5EF4-FFF2-40B4-BE49-F238E27FC236}">
                <a16:creationId xmlns:a16="http://schemas.microsoft.com/office/drawing/2014/main" id="{8B17E351-B05D-655E-87E2-2321431799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8634" y="2590800"/>
            <a:ext cx="2867583" cy="3970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wipe(up)">
                                      <p:cBhvr>
                                        <p:cTn id="12" dur="500"/>
                                        <p:tgtEl>
                                          <p:spTgt spid="11266"/>
                                        </p:tgtEl>
                                      </p:cBhvr>
                                    </p:animEffect>
                                  </p:childTnLst>
                                </p:cTn>
                              </p:par>
                              <p:par>
                                <p:cTn id="13" presetID="22" presetClass="entr" presetSubtype="1" fill="hold" nodeType="with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wipe(up)">
                                      <p:cBhvr>
                                        <p:cTn id="15" dur="500"/>
                                        <p:tgtEl>
                                          <p:spTgt spid="11268"/>
                                        </p:tgtEl>
                                      </p:cBhvr>
                                    </p:animEffect>
                                  </p:childTnLst>
                                </p:cTn>
                              </p:par>
                              <p:par>
                                <p:cTn id="16" presetID="22" presetClass="entr" presetSubtype="1" fill="hold" nodeType="withEffect">
                                  <p:stCondLst>
                                    <p:cond delay="0"/>
                                  </p:stCondLst>
                                  <p:childTnLst>
                                    <p:set>
                                      <p:cBhvr>
                                        <p:cTn id="17" dur="1" fill="hold">
                                          <p:stCondLst>
                                            <p:cond delay="0"/>
                                          </p:stCondLst>
                                        </p:cTn>
                                        <p:tgtEl>
                                          <p:spTgt spid="11270"/>
                                        </p:tgtEl>
                                        <p:attrNameLst>
                                          <p:attrName>style.visibility</p:attrName>
                                        </p:attrNameLst>
                                      </p:cBhvr>
                                      <p:to>
                                        <p:strVal val="visible"/>
                                      </p:to>
                                    </p:set>
                                    <p:animEffect transition="in" filter="wipe(up)">
                                      <p:cBhvr>
                                        <p:cTn id="18"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05"/>
        <p:cNvGrpSpPr/>
        <p:nvPr/>
      </p:nvGrpSpPr>
      <p:grpSpPr>
        <a:xfrm>
          <a:off x="0" y="0"/>
          <a:ext cx="0" cy="0"/>
          <a:chOff x="0" y="0"/>
          <a:chExt cx="0" cy="0"/>
        </a:xfrm>
      </p:grpSpPr>
      <p:sp>
        <p:nvSpPr>
          <p:cNvPr id="5" name="Title 2">
            <a:extLst>
              <a:ext uri="{FF2B5EF4-FFF2-40B4-BE49-F238E27FC236}">
                <a16:creationId xmlns:a16="http://schemas.microsoft.com/office/drawing/2014/main" id="{1DB611A0-49F7-2B0A-7B94-2EEFBE15D1BE}"/>
              </a:ext>
            </a:extLst>
          </p:cNvPr>
          <p:cNvSpPr txBox="1">
            <a:spLocks/>
          </p:cNvSpPr>
          <p:nvPr/>
        </p:nvSpPr>
        <p:spPr>
          <a:xfrm>
            <a:off x="1143000" y="1752600"/>
            <a:ext cx="10389326"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Lexend Deca"/>
              <a:buNone/>
              <a:defRPr sz="32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9pPr>
          </a:lstStyle>
          <a:p>
            <a:pPr marL="0" marR="0" lvl="0" indent="0" algn="ctr" defTabSz="914400" rtl="0" eaLnBrk="1" fontAlgn="auto" latinLnBrk="0" hangingPunct="1">
              <a:lnSpc>
                <a:spcPct val="100000"/>
              </a:lnSpc>
              <a:spcBef>
                <a:spcPts val="0"/>
              </a:spcBef>
              <a:spcAft>
                <a:spcPts val="0"/>
              </a:spcAft>
              <a:buClr>
                <a:srgbClr val="1C1C1C"/>
              </a:buClr>
              <a:buSzPts val="3200"/>
              <a:buFont typeface="Lexend Deca"/>
              <a:buNone/>
              <a:tabLst/>
              <a:defRPr/>
            </a:pPr>
            <a:r>
              <a:rPr kumimoji="0" lang="vi-VN" sz="2400" b="1" i="0" u="none" strike="noStrike" kern="0" cap="none" spc="0" normalizeH="0" baseline="0" noProof="0" dirty="0">
                <a:ln>
                  <a:noFill/>
                </a:ln>
                <a:effectLst/>
                <a:uLnTx/>
                <a:uFillTx/>
                <a:latin typeface="+mn-lt"/>
                <a:ea typeface="+mn-ea"/>
                <a:cs typeface="+mn-ea"/>
                <a:sym typeface="+mn-lt"/>
              </a:rPr>
              <a:t>Tham khảo các sản phẩm mĩ thuật khác</a:t>
            </a:r>
          </a:p>
        </p:txBody>
      </p:sp>
      <p:pic>
        <p:nvPicPr>
          <p:cNvPr id="12290" name="Picture 2" descr="Túi tote custom in hình Born to be Biker – chodole">
            <a:extLst>
              <a:ext uri="{FF2B5EF4-FFF2-40B4-BE49-F238E27FC236}">
                <a16:creationId xmlns:a16="http://schemas.microsoft.com/office/drawing/2014/main" id="{0EDABDCA-0D29-EF16-EC1D-E273ABE122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90" r="18247"/>
          <a:stretch/>
        </p:blipFill>
        <p:spPr bwMode="auto">
          <a:xfrm>
            <a:off x="997675" y="2743200"/>
            <a:ext cx="2830426" cy="3818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2" name="Picture 4" descr="Custom balo highclub – galaxy | Horse Legion">
            <a:extLst>
              <a:ext uri="{FF2B5EF4-FFF2-40B4-BE49-F238E27FC236}">
                <a16:creationId xmlns:a16="http://schemas.microsoft.com/office/drawing/2014/main" id="{DA6C1B90-5998-8B4C-E7C5-F776EB251A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704" t="8148" r="17852"/>
          <a:stretch/>
        </p:blipFill>
        <p:spPr bwMode="auto">
          <a:xfrm>
            <a:off x="5220287" y="2743200"/>
            <a:ext cx="2845099" cy="3818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4" name="Picture 6" descr="Túi Tote họa tiết hoạt hình | GadgetVN">
            <a:extLst>
              <a:ext uri="{FF2B5EF4-FFF2-40B4-BE49-F238E27FC236}">
                <a16:creationId xmlns:a16="http://schemas.microsoft.com/office/drawing/2014/main" id="{A7D5F03C-8CE5-99AC-95B9-2479AD8383B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885" r="27589"/>
          <a:stretch/>
        </p:blipFill>
        <p:spPr bwMode="auto">
          <a:xfrm>
            <a:off x="9234143" y="2743200"/>
            <a:ext cx="2005466" cy="3818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593092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up)">
                                      <p:cBhvr>
                                        <p:cTn id="7" dur="500"/>
                                        <p:tgtEl>
                                          <p:spTgt spid="12290"/>
                                        </p:tgtEl>
                                      </p:cBhvr>
                                    </p:animEffect>
                                  </p:childTnLst>
                                </p:cTn>
                              </p:par>
                              <p:par>
                                <p:cTn id="8" presetID="22" presetClass="entr" presetSubtype="1"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wipe(up)">
                                      <p:cBhvr>
                                        <p:cTn id="10" dur="500"/>
                                        <p:tgtEl>
                                          <p:spTgt spid="12292"/>
                                        </p:tgtEl>
                                      </p:cBhvr>
                                    </p:animEffect>
                                  </p:childTnLst>
                                </p:cTn>
                              </p:par>
                              <p:par>
                                <p:cTn id="11" presetID="22" presetClass="entr" presetSubtype="1" fill="hold" nodeType="withEffect">
                                  <p:stCondLst>
                                    <p:cond delay="0"/>
                                  </p:stCondLst>
                                  <p:childTnLst>
                                    <p:set>
                                      <p:cBhvr>
                                        <p:cTn id="12" dur="1" fill="hold">
                                          <p:stCondLst>
                                            <p:cond delay="0"/>
                                          </p:stCondLst>
                                        </p:cTn>
                                        <p:tgtEl>
                                          <p:spTgt spid="12294"/>
                                        </p:tgtEl>
                                        <p:attrNameLst>
                                          <p:attrName>style.visibility</p:attrName>
                                        </p:attrNameLst>
                                      </p:cBhvr>
                                      <p:to>
                                        <p:strVal val="visible"/>
                                      </p:to>
                                    </p:set>
                                    <p:animEffect transition="in" filter="wipe(up)">
                                      <p:cBhvr>
                                        <p:cTn id="13"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05"/>
        <p:cNvGrpSpPr/>
        <p:nvPr/>
      </p:nvGrpSpPr>
      <p:grpSpPr>
        <a:xfrm>
          <a:off x="0" y="0"/>
          <a:ext cx="0" cy="0"/>
          <a:chOff x="0" y="0"/>
          <a:chExt cx="0" cy="0"/>
        </a:xfrm>
      </p:grpSpPr>
      <p:sp>
        <p:nvSpPr>
          <p:cNvPr id="5" name="Title 2">
            <a:extLst>
              <a:ext uri="{FF2B5EF4-FFF2-40B4-BE49-F238E27FC236}">
                <a16:creationId xmlns:a16="http://schemas.microsoft.com/office/drawing/2014/main" id="{1DB611A0-49F7-2B0A-7B94-2EEFBE15D1BE}"/>
              </a:ext>
            </a:extLst>
          </p:cNvPr>
          <p:cNvSpPr txBox="1">
            <a:spLocks/>
          </p:cNvSpPr>
          <p:nvPr/>
        </p:nvSpPr>
        <p:spPr>
          <a:xfrm>
            <a:off x="838200" y="1828800"/>
            <a:ext cx="10752183"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Lexend Deca"/>
              <a:buNone/>
              <a:defRPr sz="32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9pPr>
          </a:lstStyle>
          <a:p>
            <a:pPr marL="0" marR="0" lvl="0" indent="0" algn="ctr" defTabSz="914400" rtl="0" eaLnBrk="1" fontAlgn="auto" latinLnBrk="0" hangingPunct="1">
              <a:lnSpc>
                <a:spcPct val="100000"/>
              </a:lnSpc>
              <a:spcBef>
                <a:spcPts val="0"/>
              </a:spcBef>
              <a:spcAft>
                <a:spcPts val="0"/>
              </a:spcAft>
              <a:buClr>
                <a:srgbClr val="1C1C1C"/>
              </a:buClr>
              <a:buSzPts val="3200"/>
              <a:buFont typeface="Lexend Deca"/>
              <a:buNone/>
              <a:tabLst/>
              <a:defRPr/>
            </a:pPr>
            <a:r>
              <a:rPr kumimoji="0" lang="vi-VN" sz="2400" b="1" i="0" u="none" strike="noStrike" kern="0" cap="none" spc="0" normalizeH="0" baseline="0" noProof="0" dirty="0">
                <a:ln>
                  <a:noFill/>
                </a:ln>
                <a:effectLst/>
                <a:uLnTx/>
                <a:uFillTx/>
                <a:latin typeface="+mn-lt"/>
                <a:ea typeface="+mn-ea"/>
                <a:cs typeface="+mn-ea"/>
                <a:sym typeface="+mn-lt"/>
              </a:rPr>
              <a:t>Tham khảo các sản phẩm mĩ thuật khác</a:t>
            </a:r>
          </a:p>
        </p:txBody>
      </p:sp>
      <p:pic>
        <p:nvPicPr>
          <p:cNvPr id="13314" name="Picture 2" descr="Ao thun 100% cotton Unisex | Custom T-shirt | In hinh theo yeu cau">
            <a:extLst>
              <a:ext uri="{FF2B5EF4-FFF2-40B4-BE49-F238E27FC236}">
                <a16:creationId xmlns:a16="http://schemas.microsoft.com/office/drawing/2014/main" id="{7ED96F87-A98E-409F-2747-4BF5B891FF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867520"/>
            <a:ext cx="3616960" cy="3616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316" name="Picture 4" descr="Bộ phụ kiện trang trí giày Rainbow 3C4G 3C4G1324">
            <a:extLst>
              <a:ext uri="{FF2B5EF4-FFF2-40B4-BE49-F238E27FC236}">
                <a16:creationId xmlns:a16="http://schemas.microsoft.com/office/drawing/2014/main" id="{27BAE1B8-174C-1CBD-2495-094E2AB16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8160" y="2867520"/>
            <a:ext cx="3616960" cy="3616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635088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up)">
                                      <p:cBhvr>
                                        <p:cTn id="7" dur="500"/>
                                        <p:tgtEl>
                                          <p:spTgt spid="13314"/>
                                        </p:tgtEl>
                                      </p:cBhvr>
                                    </p:animEffect>
                                  </p:childTnLst>
                                </p:cTn>
                              </p:par>
                              <p:par>
                                <p:cTn id="8" presetID="22" presetClass="entr" presetSubtype="1"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wipe(up)">
                                      <p:cBhvr>
                                        <p:cTn id="10"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66"/>
        <p:cNvGrpSpPr/>
        <p:nvPr/>
      </p:nvGrpSpPr>
      <p:grpSpPr>
        <a:xfrm>
          <a:off x="0" y="0"/>
          <a:ext cx="0" cy="0"/>
          <a:chOff x="0" y="0"/>
          <a:chExt cx="0" cy="0"/>
        </a:xfrm>
      </p:grpSpPr>
      <p:sp>
        <p:nvSpPr>
          <p:cNvPr id="567" name="Google Shape;567;p38"/>
          <p:cNvSpPr txBox="1">
            <a:spLocks noGrp="1"/>
          </p:cNvSpPr>
          <p:nvPr>
            <p:ph type="title"/>
          </p:nvPr>
        </p:nvSpPr>
        <p:spPr>
          <a:xfrm>
            <a:off x="804453" y="1764876"/>
            <a:ext cx="10290000" cy="763600"/>
          </a:xfrm>
          <a:prstGeom prst="rect">
            <a:avLst/>
          </a:prstGeom>
        </p:spPr>
        <p:txBody>
          <a:bodyPr spcFirstLastPara="1" wrap="square" lIns="121900" tIns="121900" rIns="121900" bIns="121900" anchor="ctr" anchorCtr="0">
            <a:noAutofit/>
          </a:bodyPr>
          <a:lstStyle/>
          <a:p>
            <a:pPr algn="ctr">
              <a:lnSpc>
                <a:spcPct val="113000"/>
              </a:lnSpc>
            </a:pPr>
            <a:r>
              <a:rPr lang="vi-VN" sz="2400" dirty="0">
                <a:solidFill>
                  <a:schemeClr val="dk1">
                    <a:lumMod val="100000"/>
                  </a:schemeClr>
                </a:solidFill>
                <a:latin typeface="+mn-lt"/>
                <a:ea typeface="+mn-ea"/>
                <a:cs typeface="+mn-ea"/>
                <a:sym typeface="+mn-lt"/>
              </a:rPr>
              <a:t>Trưng bày, giới thiệu, nhận xét sản phẩm</a:t>
            </a:r>
          </a:p>
        </p:txBody>
      </p:sp>
      <p:grpSp>
        <p:nvGrpSpPr>
          <p:cNvPr id="15" name="Group 14">
            <a:extLst>
              <a:ext uri="{FF2B5EF4-FFF2-40B4-BE49-F238E27FC236}">
                <a16:creationId xmlns:a16="http://schemas.microsoft.com/office/drawing/2014/main" id="{EA17AA84-7F04-67C5-2F77-A9F5B29507D0}"/>
              </a:ext>
            </a:extLst>
          </p:cNvPr>
          <p:cNvGrpSpPr/>
          <p:nvPr/>
        </p:nvGrpSpPr>
        <p:grpSpPr>
          <a:xfrm>
            <a:off x="8971433" y="2743200"/>
            <a:ext cx="1133200" cy="1133200"/>
            <a:chOff x="6791925" y="1742688"/>
            <a:chExt cx="849900" cy="849900"/>
          </a:xfrm>
        </p:grpSpPr>
        <p:sp>
          <p:nvSpPr>
            <p:cNvPr id="583" name="Google Shape;583;p38"/>
            <p:cNvSpPr/>
            <p:nvPr/>
          </p:nvSpPr>
          <p:spPr>
            <a:xfrm>
              <a:off x="6791925" y="1742688"/>
              <a:ext cx="849900" cy="849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a:ea typeface="+mn-ea"/>
                <a:cs typeface="+mn-ea"/>
                <a:sym typeface="+mn-lt"/>
              </a:endParaRPr>
            </a:p>
          </p:txBody>
        </p:sp>
        <p:sp>
          <p:nvSpPr>
            <p:cNvPr id="589" name="Google Shape;589;p38"/>
            <p:cNvSpPr/>
            <p:nvPr/>
          </p:nvSpPr>
          <p:spPr>
            <a:xfrm>
              <a:off x="7029080" y="1981123"/>
              <a:ext cx="375591" cy="373030"/>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a:ea typeface="+mn-ea"/>
                <a:cs typeface="+mn-ea"/>
                <a:sym typeface="+mn-lt"/>
              </a:endParaRPr>
            </a:p>
          </p:txBody>
        </p:sp>
      </p:grpSp>
      <p:grpSp>
        <p:nvGrpSpPr>
          <p:cNvPr id="13" name="Group 12">
            <a:extLst>
              <a:ext uri="{FF2B5EF4-FFF2-40B4-BE49-F238E27FC236}">
                <a16:creationId xmlns:a16="http://schemas.microsoft.com/office/drawing/2014/main" id="{FED544CC-5B55-A79F-8982-65B5491A0DFA}"/>
              </a:ext>
            </a:extLst>
          </p:cNvPr>
          <p:cNvGrpSpPr/>
          <p:nvPr/>
        </p:nvGrpSpPr>
        <p:grpSpPr>
          <a:xfrm>
            <a:off x="1919906" y="2743200"/>
            <a:ext cx="1133200" cy="1133200"/>
            <a:chOff x="1503280" y="1742688"/>
            <a:chExt cx="849900" cy="849900"/>
          </a:xfrm>
        </p:grpSpPr>
        <p:sp>
          <p:nvSpPr>
            <p:cNvPr id="580" name="Google Shape;580;p38"/>
            <p:cNvSpPr/>
            <p:nvPr/>
          </p:nvSpPr>
          <p:spPr>
            <a:xfrm>
              <a:off x="1503280" y="1742688"/>
              <a:ext cx="849900" cy="8499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a:ea typeface="+mn-ea"/>
                <a:cs typeface="+mn-ea"/>
                <a:sym typeface="+mn-lt"/>
              </a:endParaRPr>
            </a:p>
          </p:txBody>
        </p:sp>
        <p:sp>
          <p:nvSpPr>
            <p:cNvPr id="590" name="Google Shape;590;p38"/>
            <p:cNvSpPr/>
            <p:nvPr/>
          </p:nvSpPr>
          <p:spPr>
            <a:xfrm>
              <a:off x="1793741" y="1982153"/>
              <a:ext cx="268977" cy="370969"/>
            </a:xfrm>
            <a:custGeom>
              <a:avLst/>
              <a:gdLst/>
              <a:ahLst/>
              <a:cxnLst/>
              <a:rect l="l" t="t" r="r" b="b"/>
              <a:pathLst>
                <a:path w="9138" h="12603" extrusionOk="0">
                  <a:moveTo>
                    <a:pt x="5420" y="788"/>
                  </a:moveTo>
                  <a:cubicBezTo>
                    <a:pt x="7026" y="788"/>
                    <a:pt x="8287" y="2080"/>
                    <a:pt x="8287" y="3655"/>
                  </a:cubicBezTo>
                  <a:lnTo>
                    <a:pt x="8287" y="4978"/>
                  </a:lnTo>
                  <a:lnTo>
                    <a:pt x="5829" y="4978"/>
                  </a:lnTo>
                  <a:lnTo>
                    <a:pt x="5829" y="3718"/>
                  </a:lnTo>
                  <a:cubicBezTo>
                    <a:pt x="5829" y="3151"/>
                    <a:pt x="5451" y="2710"/>
                    <a:pt x="4979" y="2521"/>
                  </a:cubicBezTo>
                  <a:lnTo>
                    <a:pt x="4979" y="788"/>
                  </a:lnTo>
                  <a:close/>
                  <a:moveTo>
                    <a:pt x="4159" y="882"/>
                  </a:moveTo>
                  <a:lnTo>
                    <a:pt x="4159" y="2615"/>
                  </a:lnTo>
                  <a:cubicBezTo>
                    <a:pt x="3687" y="2773"/>
                    <a:pt x="3340" y="3245"/>
                    <a:pt x="3340" y="3781"/>
                  </a:cubicBezTo>
                  <a:lnTo>
                    <a:pt x="3340" y="5041"/>
                  </a:lnTo>
                  <a:lnTo>
                    <a:pt x="851" y="5041"/>
                  </a:lnTo>
                  <a:lnTo>
                    <a:pt x="851" y="3749"/>
                  </a:lnTo>
                  <a:cubicBezTo>
                    <a:pt x="851" y="2143"/>
                    <a:pt x="2175" y="882"/>
                    <a:pt x="3781" y="882"/>
                  </a:cubicBezTo>
                  <a:close/>
                  <a:moveTo>
                    <a:pt x="4569" y="3308"/>
                  </a:moveTo>
                  <a:cubicBezTo>
                    <a:pt x="4790" y="3308"/>
                    <a:pt x="4947" y="3497"/>
                    <a:pt x="4947" y="3749"/>
                  </a:cubicBezTo>
                  <a:lnTo>
                    <a:pt x="4947" y="5388"/>
                  </a:lnTo>
                  <a:cubicBezTo>
                    <a:pt x="4947" y="5620"/>
                    <a:pt x="4736" y="5830"/>
                    <a:pt x="4504" y="5830"/>
                  </a:cubicBezTo>
                  <a:cubicBezTo>
                    <a:pt x="4453" y="5830"/>
                    <a:pt x="4400" y="5820"/>
                    <a:pt x="4348" y="5797"/>
                  </a:cubicBezTo>
                  <a:cubicBezTo>
                    <a:pt x="4191" y="5703"/>
                    <a:pt x="4128" y="5608"/>
                    <a:pt x="4128" y="5388"/>
                  </a:cubicBezTo>
                  <a:lnTo>
                    <a:pt x="4128" y="3718"/>
                  </a:lnTo>
                  <a:cubicBezTo>
                    <a:pt x="4159" y="3466"/>
                    <a:pt x="4348" y="3308"/>
                    <a:pt x="4569" y="3308"/>
                  </a:cubicBezTo>
                  <a:close/>
                  <a:moveTo>
                    <a:pt x="8287" y="5797"/>
                  </a:moveTo>
                  <a:lnTo>
                    <a:pt x="8287" y="8948"/>
                  </a:lnTo>
                  <a:cubicBezTo>
                    <a:pt x="8287" y="10554"/>
                    <a:pt x="6995" y="11815"/>
                    <a:pt x="5420" y="11815"/>
                  </a:cubicBezTo>
                  <a:lnTo>
                    <a:pt x="3781" y="11815"/>
                  </a:lnTo>
                  <a:cubicBezTo>
                    <a:pt x="2143" y="11815"/>
                    <a:pt x="883" y="10523"/>
                    <a:pt x="851" y="8948"/>
                  </a:cubicBezTo>
                  <a:lnTo>
                    <a:pt x="851" y="5797"/>
                  </a:lnTo>
                  <a:lnTo>
                    <a:pt x="3403" y="5797"/>
                  </a:lnTo>
                  <a:cubicBezTo>
                    <a:pt x="3498" y="6018"/>
                    <a:pt x="3655" y="6270"/>
                    <a:pt x="3876" y="6427"/>
                  </a:cubicBezTo>
                  <a:cubicBezTo>
                    <a:pt x="4098" y="6579"/>
                    <a:pt x="4340" y="6649"/>
                    <a:pt x="4575" y="6649"/>
                  </a:cubicBezTo>
                  <a:cubicBezTo>
                    <a:pt x="5073" y="6649"/>
                    <a:pt x="5542" y="6332"/>
                    <a:pt x="5735" y="5797"/>
                  </a:cubicBezTo>
                  <a:close/>
                  <a:moveTo>
                    <a:pt x="3750" y="0"/>
                  </a:moveTo>
                  <a:cubicBezTo>
                    <a:pt x="1702" y="0"/>
                    <a:pt x="1" y="1670"/>
                    <a:pt x="1" y="3718"/>
                  </a:cubicBezTo>
                  <a:lnTo>
                    <a:pt x="1" y="8885"/>
                  </a:lnTo>
                  <a:cubicBezTo>
                    <a:pt x="1" y="10932"/>
                    <a:pt x="1639" y="12602"/>
                    <a:pt x="3750" y="12602"/>
                  </a:cubicBezTo>
                  <a:lnTo>
                    <a:pt x="5388" y="12602"/>
                  </a:lnTo>
                  <a:cubicBezTo>
                    <a:pt x="7436" y="12602"/>
                    <a:pt x="9137" y="10964"/>
                    <a:pt x="9074" y="8885"/>
                  </a:cubicBezTo>
                  <a:lnTo>
                    <a:pt x="9074" y="3686"/>
                  </a:lnTo>
                  <a:cubicBezTo>
                    <a:pt x="9137" y="1670"/>
                    <a:pt x="7467" y="0"/>
                    <a:pt x="538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a:ea typeface="+mn-ea"/>
                <a:cs typeface="+mn-ea"/>
                <a:sym typeface="+mn-lt"/>
              </a:endParaRPr>
            </a:p>
          </p:txBody>
        </p:sp>
      </p:grpSp>
      <p:grpSp>
        <p:nvGrpSpPr>
          <p:cNvPr id="14" name="Group 13">
            <a:extLst>
              <a:ext uri="{FF2B5EF4-FFF2-40B4-BE49-F238E27FC236}">
                <a16:creationId xmlns:a16="http://schemas.microsoft.com/office/drawing/2014/main" id="{5834B500-6D10-9A2F-C75B-8A401F83DBD4}"/>
              </a:ext>
            </a:extLst>
          </p:cNvPr>
          <p:cNvGrpSpPr/>
          <p:nvPr/>
        </p:nvGrpSpPr>
        <p:grpSpPr>
          <a:xfrm>
            <a:off x="5529400" y="5115200"/>
            <a:ext cx="1133200" cy="1133200"/>
            <a:chOff x="4210400" y="3521688"/>
            <a:chExt cx="849900" cy="849900"/>
          </a:xfrm>
        </p:grpSpPr>
        <p:sp>
          <p:nvSpPr>
            <p:cNvPr id="581" name="Google Shape;581;p38"/>
            <p:cNvSpPr/>
            <p:nvPr/>
          </p:nvSpPr>
          <p:spPr>
            <a:xfrm>
              <a:off x="4210400" y="3521688"/>
              <a:ext cx="849900" cy="8499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a:ea typeface="+mn-ea"/>
                <a:cs typeface="+mn-ea"/>
                <a:sym typeface="+mn-lt"/>
              </a:endParaRPr>
            </a:p>
          </p:txBody>
        </p:sp>
        <p:sp>
          <p:nvSpPr>
            <p:cNvPr id="591" name="Google Shape;591;p38"/>
            <p:cNvSpPr/>
            <p:nvPr/>
          </p:nvSpPr>
          <p:spPr>
            <a:xfrm>
              <a:off x="4525440" y="3759299"/>
              <a:ext cx="219821" cy="374678"/>
            </a:xfrm>
            <a:custGeom>
              <a:avLst/>
              <a:gdLst/>
              <a:ahLst/>
              <a:cxnLst/>
              <a:rect l="l" t="t" r="r" b="b"/>
              <a:pathLst>
                <a:path w="7468" h="12729" extrusionOk="0">
                  <a:moveTo>
                    <a:pt x="3715" y="5763"/>
                  </a:moveTo>
                  <a:cubicBezTo>
                    <a:pt x="3853" y="5763"/>
                    <a:pt x="3994" y="5833"/>
                    <a:pt x="4096" y="5955"/>
                  </a:cubicBezTo>
                  <a:cubicBezTo>
                    <a:pt x="4285" y="6239"/>
                    <a:pt x="4096" y="6585"/>
                    <a:pt x="3718" y="6585"/>
                  </a:cubicBezTo>
                  <a:cubicBezTo>
                    <a:pt x="3561" y="6585"/>
                    <a:pt x="3466" y="6491"/>
                    <a:pt x="3372" y="6396"/>
                  </a:cubicBezTo>
                  <a:cubicBezTo>
                    <a:pt x="3246" y="6239"/>
                    <a:pt x="3309" y="5955"/>
                    <a:pt x="3498" y="5829"/>
                  </a:cubicBezTo>
                  <a:cubicBezTo>
                    <a:pt x="3565" y="5784"/>
                    <a:pt x="3639" y="5763"/>
                    <a:pt x="3715" y="5763"/>
                  </a:cubicBezTo>
                  <a:close/>
                  <a:moveTo>
                    <a:pt x="4128" y="1922"/>
                  </a:moveTo>
                  <a:lnTo>
                    <a:pt x="6554" y="6176"/>
                  </a:lnTo>
                  <a:lnTo>
                    <a:pt x="5104" y="9074"/>
                  </a:lnTo>
                  <a:lnTo>
                    <a:pt x="2300" y="9074"/>
                  </a:lnTo>
                  <a:cubicBezTo>
                    <a:pt x="1954" y="8349"/>
                    <a:pt x="977" y="6333"/>
                    <a:pt x="851" y="6176"/>
                  </a:cubicBezTo>
                  <a:lnTo>
                    <a:pt x="3309" y="1922"/>
                  </a:lnTo>
                  <a:lnTo>
                    <a:pt x="3309" y="5010"/>
                  </a:lnTo>
                  <a:cubicBezTo>
                    <a:pt x="2836" y="5167"/>
                    <a:pt x="2458" y="5640"/>
                    <a:pt x="2458" y="6176"/>
                  </a:cubicBezTo>
                  <a:cubicBezTo>
                    <a:pt x="2458" y="6837"/>
                    <a:pt x="3025" y="7436"/>
                    <a:pt x="3718" y="7436"/>
                  </a:cubicBezTo>
                  <a:cubicBezTo>
                    <a:pt x="4411" y="7436"/>
                    <a:pt x="4978" y="6900"/>
                    <a:pt x="4947" y="6176"/>
                  </a:cubicBezTo>
                  <a:cubicBezTo>
                    <a:pt x="4947" y="5640"/>
                    <a:pt x="4600" y="5199"/>
                    <a:pt x="4128" y="5010"/>
                  </a:cubicBezTo>
                  <a:lnTo>
                    <a:pt x="4128" y="1922"/>
                  </a:lnTo>
                  <a:close/>
                  <a:moveTo>
                    <a:pt x="4947" y="9893"/>
                  </a:moveTo>
                  <a:lnTo>
                    <a:pt x="4947" y="11815"/>
                  </a:lnTo>
                  <a:lnTo>
                    <a:pt x="2458" y="11815"/>
                  </a:lnTo>
                  <a:lnTo>
                    <a:pt x="2458" y="9893"/>
                  </a:lnTo>
                  <a:close/>
                  <a:moveTo>
                    <a:pt x="3592" y="1"/>
                  </a:moveTo>
                  <a:cubicBezTo>
                    <a:pt x="3529" y="32"/>
                    <a:pt x="3466" y="95"/>
                    <a:pt x="3435" y="127"/>
                  </a:cubicBezTo>
                  <a:cubicBezTo>
                    <a:pt x="3435" y="127"/>
                    <a:pt x="3435" y="158"/>
                    <a:pt x="3372" y="158"/>
                  </a:cubicBezTo>
                  <a:lnTo>
                    <a:pt x="3372" y="190"/>
                  </a:lnTo>
                  <a:lnTo>
                    <a:pt x="64" y="5987"/>
                  </a:lnTo>
                  <a:cubicBezTo>
                    <a:pt x="1" y="6113"/>
                    <a:pt x="1" y="6270"/>
                    <a:pt x="64" y="6396"/>
                  </a:cubicBezTo>
                  <a:lnTo>
                    <a:pt x="1670" y="9610"/>
                  </a:lnTo>
                  <a:lnTo>
                    <a:pt x="1670" y="12288"/>
                  </a:lnTo>
                  <a:cubicBezTo>
                    <a:pt x="1670" y="12540"/>
                    <a:pt x="1891" y="12729"/>
                    <a:pt x="2080" y="12729"/>
                  </a:cubicBezTo>
                  <a:lnTo>
                    <a:pt x="5388" y="12729"/>
                  </a:lnTo>
                  <a:cubicBezTo>
                    <a:pt x="5608" y="12729"/>
                    <a:pt x="5829" y="12540"/>
                    <a:pt x="5829" y="12288"/>
                  </a:cubicBezTo>
                  <a:lnTo>
                    <a:pt x="5829" y="9610"/>
                  </a:lnTo>
                  <a:lnTo>
                    <a:pt x="7436" y="6396"/>
                  </a:lnTo>
                  <a:cubicBezTo>
                    <a:pt x="7467" y="6239"/>
                    <a:pt x="7436" y="6113"/>
                    <a:pt x="7404" y="5987"/>
                  </a:cubicBezTo>
                  <a:lnTo>
                    <a:pt x="4096" y="190"/>
                  </a:lnTo>
                  <a:lnTo>
                    <a:pt x="4096" y="158"/>
                  </a:lnTo>
                  <a:cubicBezTo>
                    <a:pt x="4096" y="158"/>
                    <a:pt x="4096" y="127"/>
                    <a:pt x="4033" y="127"/>
                  </a:cubicBezTo>
                  <a:cubicBezTo>
                    <a:pt x="4002" y="95"/>
                    <a:pt x="3970" y="32"/>
                    <a:pt x="387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a:ea typeface="+mn-ea"/>
                <a:cs typeface="+mn-ea"/>
                <a:sym typeface="+mn-lt"/>
              </a:endParaRPr>
            </a:p>
          </p:txBody>
        </p:sp>
      </p:grpSp>
      <p:cxnSp>
        <p:nvCxnSpPr>
          <p:cNvPr id="596" name="Google Shape;596;p38"/>
          <p:cNvCxnSpPr>
            <a:stCxn id="580" idx="5"/>
            <a:endCxn id="581" idx="2"/>
          </p:cNvCxnSpPr>
          <p:nvPr/>
        </p:nvCxnSpPr>
        <p:spPr>
          <a:xfrm>
            <a:off x="2887154" y="3710448"/>
            <a:ext cx="2642247" cy="1971353"/>
          </a:xfrm>
          <a:prstGeom prst="straightConnector1">
            <a:avLst/>
          </a:prstGeom>
          <a:noFill/>
          <a:ln w="19050" cap="flat" cmpd="sng">
            <a:solidFill>
              <a:schemeClr val="dk1"/>
            </a:solidFill>
            <a:prstDash val="dash"/>
            <a:round/>
            <a:headEnd type="none" w="med" len="med"/>
            <a:tailEnd type="none" w="med" len="med"/>
          </a:ln>
        </p:spPr>
      </p:cxnSp>
      <p:cxnSp>
        <p:nvCxnSpPr>
          <p:cNvPr id="597" name="Google Shape;597;p38"/>
          <p:cNvCxnSpPr>
            <a:stCxn id="581" idx="6"/>
            <a:endCxn id="583" idx="3"/>
          </p:cNvCxnSpPr>
          <p:nvPr/>
        </p:nvCxnSpPr>
        <p:spPr>
          <a:xfrm flipV="1">
            <a:off x="6662600" y="3710448"/>
            <a:ext cx="2474787" cy="1971353"/>
          </a:xfrm>
          <a:prstGeom prst="straightConnector1">
            <a:avLst/>
          </a:prstGeom>
          <a:noFill/>
          <a:ln w="19050" cap="flat" cmpd="sng">
            <a:solidFill>
              <a:schemeClr val="dk1"/>
            </a:solidFill>
            <a:prstDash val="dash"/>
            <a:round/>
            <a:headEnd type="none" w="med" len="med"/>
            <a:tailEnd type="none" w="med" len="med"/>
          </a:ln>
        </p:spPr>
      </p:cxnSp>
      <p:sp>
        <p:nvSpPr>
          <p:cNvPr id="3" name="TextBox 2">
            <a:extLst>
              <a:ext uri="{FF2B5EF4-FFF2-40B4-BE49-F238E27FC236}">
                <a16:creationId xmlns:a16="http://schemas.microsoft.com/office/drawing/2014/main" id="{56921304-E08E-64CD-CF80-B2D69A724CDC}"/>
              </a:ext>
            </a:extLst>
          </p:cNvPr>
          <p:cNvSpPr txBox="1"/>
          <p:nvPr/>
        </p:nvSpPr>
        <p:spPr>
          <a:xfrm>
            <a:off x="1095566" y="4276345"/>
            <a:ext cx="2357617" cy="112184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Ý tưởng thiết kế sản phẩm.</a:t>
            </a:r>
          </a:p>
        </p:txBody>
      </p:sp>
      <p:sp>
        <p:nvSpPr>
          <p:cNvPr id="7" name="TextBox 6">
            <a:extLst>
              <a:ext uri="{FF2B5EF4-FFF2-40B4-BE49-F238E27FC236}">
                <a16:creationId xmlns:a16="http://schemas.microsoft.com/office/drawing/2014/main" id="{DDC93849-4957-08A4-AB33-49CCFB66E2DB}"/>
              </a:ext>
            </a:extLst>
          </p:cNvPr>
          <p:cNvSpPr txBox="1"/>
          <p:nvPr/>
        </p:nvSpPr>
        <p:spPr>
          <a:xfrm>
            <a:off x="4509791" y="3303525"/>
            <a:ext cx="3104814" cy="112184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Quy trình thực hiện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sản phẩm.</a:t>
            </a:r>
          </a:p>
        </p:txBody>
      </p:sp>
      <p:sp>
        <p:nvSpPr>
          <p:cNvPr id="10" name="TextBox 9">
            <a:extLst>
              <a:ext uri="{FF2B5EF4-FFF2-40B4-BE49-F238E27FC236}">
                <a16:creationId xmlns:a16="http://schemas.microsoft.com/office/drawing/2014/main" id="{AD9B8712-5048-0476-66C3-A99B4096987A}"/>
              </a:ext>
            </a:extLst>
          </p:cNvPr>
          <p:cNvSpPr txBox="1"/>
          <p:nvPr/>
        </p:nvSpPr>
        <p:spPr>
          <a:xfrm>
            <a:off x="8181204" y="4276345"/>
            <a:ext cx="2747771" cy="16758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Nhận xét, góp ý cho sản phẩm của bạn.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7"/>
                                        </p:tgtEl>
                                        <p:attrNameLst>
                                          <p:attrName>style.visibility</p:attrName>
                                        </p:attrNameLst>
                                      </p:cBhvr>
                                      <p:to>
                                        <p:strVal val="visible"/>
                                      </p:to>
                                    </p:set>
                                    <p:animEffect transition="in" filter="barn(inVertical)">
                                      <p:cBhvr>
                                        <p:cTn id="7" dur="500"/>
                                        <p:tgtEl>
                                          <p:spTgt spid="56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96"/>
                                        </p:tgtEl>
                                        <p:attrNameLst>
                                          <p:attrName>style.visibility</p:attrName>
                                        </p:attrNameLst>
                                      </p:cBhvr>
                                      <p:to>
                                        <p:strVal val="visible"/>
                                      </p:to>
                                    </p:set>
                                    <p:animEffect transition="in" filter="wipe(up)">
                                      <p:cBhvr>
                                        <p:cTn id="22" dur="500"/>
                                        <p:tgtEl>
                                          <p:spTgt spid="596"/>
                                        </p:tgtEl>
                                      </p:cBhvr>
                                    </p:animEffect>
                                  </p:childTnLst>
                                </p:cTn>
                              </p:par>
                              <p:par>
                                <p:cTn id="23" presetID="5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97"/>
                                        </p:tgtEl>
                                        <p:attrNameLst>
                                          <p:attrName>style.visibility</p:attrName>
                                        </p:attrNameLst>
                                      </p:cBhvr>
                                      <p:to>
                                        <p:strVal val="visible"/>
                                      </p:to>
                                    </p:set>
                                    <p:animEffect transition="in" filter="wipe(left)">
                                      <p:cBhvr>
                                        <p:cTn id="35" dur="500"/>
                                        <p:tgtEl>
                                          <p:spTgt spid="597"/>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p:bldP spid="3"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05"/>
        <p:cNvGrpSpPr/>
        <p:nvPr/>
      </p:nvGrpSpPr>
      <p:grpSpPr>
        <a:xfrm>
          <a:off x="0" y="0"/>
          <a:ext cx="0" cy="0"/>
          <a:chOff x="0" y="0"/>
          <a:chExt cx="0" cy="0"/>
        </a:xfrm>
      </p:grpSpPr>
      <p:sp>
        <p:nvSpPr>
          <p:cNvPr id="2" name="Title 2">
            <a:extLst>
              <a:ext uri="{FF2B5EF4-FFF2-40B4-BE49-F238E27FC236}">
                <a16:creationId xmlns:a16="http://schemas.microsoft.com/office/drawing/2014/main" id="{974BE2DA-E7F2-45FC-76E3-116DAE5C7952}"/>
              </a:ext>
            </a:extLst>
          </p:cNvPr>
          <p:cNvSpPr txBox="1">
            <a:spLocks/>
          </p:cNvSpPr>
          <p:nvPr/>
        </p:nvSpPr>
        <p:spPr>
          <a:xfrm>
            <a:off x="1371600" y="1729553"/>
            <a:ext cx="9797243"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Lexend Deca"/>
              <a:buNone/>
              <a:defRPr sz="32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9pPr>
          </a:lstStyle>
          <a:p>
            <a:pPr marL="0" marR="0" lvl="0" indent="0" algn="ctr" defTabSz="914400" rtl="0" eaLnBrk="1" fontAlgn="auto" latinLnBrk="0" hangingPunct="1">
              <a:lnSpc>
                <a:spcPct val="100000"/>
              </a:lnSpc>
              <a:spcBef>
                <a:spcPts val="0"/>
              </a:spcBef>
              <a:spcAft>
                <a:spcPts val="0"/>
              </a:spcAft>
              <a:buClr>
                <a:srgbClr val="1C1C1C"/>
              </a:buClr>
              <a:buSzPts val="3200"/>
              <a:buFont typeface="Lexend Deca"/>
              <a:buNone/>
              <a:tabLst/>
              <a:defRPr/>
            </a:pPr>
            <a:r>
              <a:rPr kumimoji="0" lang="vi-VN" sz="2400" b="1" i="0" u="none" strike="noStrike" kern="0" cap="none" spc="0" normalizeH="0" baseline="0" noProof="0" dirty="0">
                <a:ln>
                  <a:noFill/>
                </a:ln>
                <a:effectLst/>
                <a:uLnTx/>
                <a:uFillTx/>
                <a:latin typeface="+mn-lt"/>
                <a:ea typeface="+mn-ea"/>
                <a:cs typeface="+mn-ea"/>
                <a:sym typeface="+mn-lt"/>
              </a:rPr>
              <a:t>Tham khảo sản phẩm của học sinh</a:t>
            </a:r>
          </a:p>
        </p:txBody>
      </p:sp>
      <p:pic>
        <p:nvPicPr>
          <p:cNvPr id="6" name="Picture 5">
            <a:extLst>
              <a:ext uri="{FF2B5EF4-FFF2-40B4-BE49-F238E27FC236}">
                <a16:creationId xmlns:a16="http://schemas.microsoft.com/office/drawing/2014/main" id="{8FB9AF3A-9C99-40AB-241C-515BEBD858C3}"/>
              </a:ext>
            </a:extLst>
          </p:cNvPr>
          <p:cNvPicPr>
            <a:picLocks noChangeAspect="1"/>
          </p:cNvPicPr>
          <p:nvPr/>
        </p:nvPicPr>
        <p:blipFill rotWithShape="1">
          <a:blip r:embed="rId5"/>
          <a:srcRect l="5851"/>
          <a:stretch/>
        </p:blipFill>
        <p:spPr>
          <a:xfrm>
            <a:off x="8278677" y="2755371"/>
            <a:ext cx="3085147" cy="2473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73C17E8-BCB3-D74B-2507-6BA1103E9AC4}"/>
              </a:ext>
            </a:extLst>
          </p:cNvPr>
          <p:cNvPicPr>
            <a:picLocks noChangeAspect="1"/>
          </p:cNvPicPr>
          <p:nvPr/>
        </p:nvPicPr>
        <p:blipFill rotWithShape="1">
          <a:blip r:embed="rId6"/>
          <a:srcRect l="7559" t="47084" r="7559"/>
          <a:stretch/>
        </p:blipFill>
        <p:spPr>
          <a:xfrm>
            <a:off x="1066800" y="2755370"/>
            <a:ext cx="6445618" cy="2473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78B0DD41-E1BB-EAF0-C34B-645CCC97E21E}"/>
              </a:ext>
            </a:extLst>
          </p:cNvPr>
          <p:cNvSpPr txBox="1"/>
          <p:nvPr/>
        </p:nvSpPr>
        <p:spPr>
          <a:xfrm>
            <a:off x="4033384" y="5486400"/>
            <a:ext cx="7355840" cy="950325"/>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ea typeface="+mn-ea"/>
                <a:cs typeface="+mn-ea"/>
                <a:sym typeface="+mn-lt"/>
              </a:rPr>
              <a:t>Sản phẩm của HS Trường THCS Nguyễn An Ninh</a:t>
            </a:r>
            <a:endParaRPr kumimoji="0" lang="en-US" sz="2000" b="0" i="0" u="none" strike="noStrike" kern="0" cap="none" spc="0" normalizeH="0" baseline="0" noProof="0" dirty="0">
              <a:ln>
                <a:noFill/>
              </a:ln>
              <a:solidFill>
                <a:srgbClr val="000000"/>
              </a:solidFill>
              <a:effectLst/>
              <a:uLnTx/>
              <a:uFillTx/>
              <a:latin typeface="+mn-lt"/>
              <a:ea typeface="+mn-ea"/>
              <a:cs typeface="+mn-ea"/>
              <a:sym typeface="+mn-lt"/>
            </a:endParaRP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ea typeface="+mn-ea"/>
                <a:cs typeface="+mn-ea"/>
                <a:sym typeface="+mn-lt"/>
              </a:rPr>
              <a:t>Vũng Tàu</a:t>
            </a:r>
          </a:p>
        </p:txBody>
      </p:sp>
    </p:spTree>
    <p:custDataLst>
      <p:tags r:id="rId1"/>
    </p:custDataLst>
    <p:extLst>
      <p:ext uri="{BB962C8B-B14F-4D97-AF65-F5344CB8AC3E}">
        <p14:creationId xmlns:p14="http://schemas.microsoft.com/office/powerpoint/2010/main" val="1742685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0"/>
        <p:cNvGrpSpPr/>
        <p:nvPr/>
      </p:nvGrpSpPr>
      <p:grpSpPr>
        <a:xfrm>
          <a:off x="0" y="0"/>
          <a:ext cx="0" cy="0"/>
          <a:chOff x="0" y="0"/>
          <a:chExt cx="0" cy="0"/>
        </a:xfrm>
      </p:grpSpPr>
      <p:sp>
        <p:nvSpPr>
          <p:cNvPr id="10" name="Google Shape;567;p38">
            <a:extLst>
              <a:ext uri="{FF2B5EF4-FFF2-40B4-BE49-F238E27FC236}">
                <a16:creationId xmlns:a16="http://schemas.microsoft.com/office/drawing/2014/main" id="{D9C82964-67AD-C219-ABD4-06B5A6D9DF3C}"/>
              </a:ext>
            </a:extLst>
          </p:cNvPr>
          <p:cNvSpPr txBox="1">
            <a:spLocks noGrp="1"/>
          </p:cNvSpPr>
          <p:nvPr>
            <p:ph type="title"/>
          </p:nvPr>
        </p:nvSpPr>
        <p:spPr>
          <a:xfrm>
            <a:off x="2147258" y="1157088"/>
            <a:ext cx="8142200" cy="2271912"/>
          </a:xfrm>
          <a:prstGeom prst="rect">
            <a:avLst/>
          </a:prstGeom>
        </p:spPr>
        <p:txBody>
          <a:bodyPr spcFirstLastPara="1" wrap="square" lIns="121900" tIns="121900" rIns="121900" bIns="121900" anchor="ctr" anchorCtr="0">
            <a:noAutofit/>
          </a:bodyPr>
          <a:lstStyle/>
          <a:p>
            <a:pPr algn="ctr">
              <a:lnSpc>
                <a:spcPct val="150000"/>
              </a:lnSpc>
            </a:pPr>
            <a:r>
              <a:rPr lang="vi-VN" sz="2400" dirty="0">
                <a:solidFill>
                  <a:schemeClr val="dk1">
                    <a:lumMod val="100000"/>
                  </a:schemeClr>
                </a:solidFill>
                <a:latin typeface="+mn-lt"/>
                <a:ea typeface="+mn-ea"/>
                <a:cs typeface="+mn-ea"/>
                <a:sym typeface="+mn-lt"/>
              </a:rPr>
              <a:t>TRƯNG BÀY, </a:t>
            </a:r>
            <a:br>
              <a:rPr lang="vi-VN" sz="2400" dirty="0">
                <a:solidFill>
                  <a:schemeClr val="dk1">
                    <a:lumMod val="100000"/>
                  </a:schemeClr>
                </a:solidFill>
                <a:latin typeface="+mn-lt"/>
                <a:ea typeface="+mn-ea"/>
                <a:cs typeface="+mn-ea"/>
                <a:sym typeface="+mn-lt"/>
              </a:rPr>
            </a:br>
            <a:r>
              <a:rPr lang="vi-VN" sz="2400" dirty="0">
                <a:solidFill>
                  <a:schemeClr val="dk1">
                    <a:lumMod val="100000"/>
                  </a:schemeClr>
                </a:solidFill>
                <a:latin typeface="+mn-lt"/>
                <a:ea typeface="+mn-ea"/>
                <a:cs typeface="+mn-ea"/>
                <a:sym typeface="+mn-lt"/>
              </a:rPr>
              <a:t>GIỚI THIỆU SẢN PHẨM</a:t>
            </a:r>
          </a:p>
        </p:txBody>
      </p:sp>
      <p:sp>
        <p:nvSpPr>
          <p:cNvPr id="11" name="Freeform 7">
            <a:extLst>
              <a:ext uri="{FF2B5EF4-FFF2-40B4-BE49-F238E27FC236}">
                <a16:creationId xmlns:a16="http://schemas.microsoft.com/office/drawing/2014/main" id="{482E3507-EE67-9153-783A-DE12FA06DF5C}"/>
              </a:ext>
            </a:extLst>
          </p:cNvPr>
          <p:cNvSpPr/>
          <p:nvPr/>
        </p:nvSpPr>
        <p:spPr>
          <a:xfrm>
            <a:off x="2819400" y="3276600"/>
            <a:ext cx="6797916" cy="3373464"/>
          </a:xfrm>
          <a:custGeom>
            <a:avLst/>
            <a:gdLst/>
            <a:ahLst/>
            <a:cxnLst/>
            <a:rect l="l" t="t" r="r" b="b"/>
            <a:pathLst>
              <a:path w="1575921" h="782051">
                <a:moveTo>
                  <a:pt x="0" y="0"/>
                </a:moveTo>
                <a:lnTo>
                  <a:pt x="1575921" y="0"/>
                </a:lnTo>
                <a:lnTo>
                  <a:pt x="1575921" y="782051"/>
                </a:lnTo>
                <a:lnTo>
                  <a:pt x="0" y="782051"/>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rgbClr val="FFFAF7"/>
            </a:solid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600" b="0" i="0" u="none" strike="noStrike" kern="0" cap="none" spc="0" normalizeH="0" baseline="0" noProof="0" dirty="0">
              <a:ln>
                <a:noFill/>
              </a:ln>
              <a:solidFill>
                <a:srgbClr val="000000"/>
              </a:solidFill>
              <a:effectLst/>
              <a:uLnTx/>
              <a:uFillTx/>
              <a:latin typeface="+mn-lt"/>
              <a:ea typeface="+mn-ea"/>
              <a:cs typeface="+mn-ea"/>
              <a:sym typeface="+mn-lt"/>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DF0808F4-42A6-ECA7-DE77-0535B2DC5E8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41681901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DF0808F4-42A6-ECA7-DE77-0535B2DC5E8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95861732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458"/>
        <p:cNvGrpSpPr/>
        <p:nvPr/>
      </p:nvGrpSpPr>
      <p:grpSpPr>
        <a:xfrm>
          <a:off x="0" y="0"/>
          <a:ext cx="0" cy="0"/>
          <a:chOff x="0" y="0"/>
          <a:chExt cx="0" cy="0"/>
        </a:xfrm>
      </p:grpSpPr>
      <p:sp>
        <p:nvSpPr>
          <p:cNvPr id="21" name="Title 2">
            <a:extLst>
              <a:ext uri="{FF2B5EF4-FFF2-40B4-BE49-F238E27FC236}">
                <a16:creationId xmlns:a16="http://schemas.microsoft.com/office/drawing/2014/main" id="{0065355F-AE23-56DE-9768-12021FB52450}"/>
              </a:ext>
            </a:extLst>
          </p:cNvPr>
          <p:cNvSpPr>
            <a:spLocks noGrp="1"/>
          </p:cNvSpPr>
          <p:nvPr>
            <p:ph type="title"/>
          </p:nvPr>
        </p:nvSpPr>
        <p:spPr>
          <a:xfrm>
            <a:off x="3590055" y="1582792"/>
            <a:ext cx="5222240" cy="763600"/>
          </a:xfrm>
        </p:spPr>
        <p:txBody>
          <a:bodyPr/>
          <a:lstStyle/>
          <a:p>
            <a:pPr algn="ctr">
              <a:lnSpc>
                <a:spcPct val="113000"/>
              </a:lnSpc>
            </a:pPr>
            <a:r>
              <a:rPr lang="vi-VN" sz="2400" dirty="0">
                <a:solidFill>
                  <a:schemeClr val="dk1">
                    <a:lumMod val="100000"/>
                  </a:schemeClr>
                </a:solidFill>
                <a:latin typeface="+mn-lt"/>
                <a:ea typeface="+mn-ea"/>
                <a:cs typeface="+mn-ea"/>
                <a:sym typeface="+mn-lt"/>
              </a:rPr>
              <a:t>THẢO LUẬN NHÓM</a:t>
            </a:r>
          </a:p>
        </p:txBody>
      </p:sp>
      <p:sp>
        <p:nvSpPr>
          <p:cNvPr id="22" name="TextBox 21">
            <a:extLst>
              <a:ext uri="{FF2B5EF4-FFF2-40B4-BE49-F238E27FC236}">
                <a16:creationId xmlns:a16="http://schemas.microsoft.com/office/drawing/2014/main" id="{61688682-069E-C4EB-EC5A-8AC841984457}"/>
              </a:ext>
            </a:extLst>
          </p:cNvPr>
          <p:cNvSpPr txBox="1"/>
          <p:nvPr/>
        </p:nvSpPr>
        <p:spPr>
          <a:xfrm>
            <a:off x="609600" y="2379941"/>
            <a:ext cx="10668000" cy="1121846"/>
          </a:xfrm>
          <a:prstGeom prst="rect">
            <a:avLst/>
          </a:prstGeom>
          <a:noFill/>
        </p:spPr>
        <p:txBody>
          <a:bodyPr wrap="square">
            <a:spAutoFit/>
          </a:bodyPr>
          <a:lstStyle/>
          <a:p>
            <a:pPr marL="457189" marR="0" lvl="0" indent="-457189"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1" u="none" strike="noStrike" kern="0" cap="none" spc="0" normalizeH="0" baseline="0" noProof="0" dirty="0">
                <a:ln>
                  <a:noFill/>
                </a:ln>
                <a:solidFill>
                  <a:sysClr val="windowText" lastClr="000000"/>
                </a:solidFill>
                <a:effectLst/>
                <a:uLnTx/>
                <a:uFillTx/>
                <a:latin typeface="+mn-lt"/>
                <a:ea typeface="+mn-ea"/>
                <a:cs typeface="+mn-ea"/>
                <a:sym typeface="+mn-lt"/>
              </a:rPr>
              <a:t>Em hãy chia sẻ ứng dụng; tìm ra ý tưởng ứng dụng từ thiết kế trang trí họa tiết để trang trí những sản phẩm vào thực tiễn cuộc sống.</a:t>
            </a:r>
          </a:p>
        </p:txBody>
      </p:sp>
      <p:sp>
        <p:nvSpPr>
          <p:cNvPr id="23" name="Freeform 21">
            <a:extLst>
              <a:ext uri="{FF2B5EF4-FFF2-40B4-BE49-F238E27FC236}">
                <a16:creationId xmlns:a16="http://schemas.microsoft.com/office/drawing/2014/main" id="{B2053A49-0607-CBC9-206A-44A0222E3BB1}"/>
              </a:ext>
            </a:extLst>
          </p:cNvPr>
          <p:cNvSpPr/>
          <p:nvPr/>
        </p:nvSpPr>
        <p:spPr>
          <a:xfrm>
            <a:off x="3590055" y="3917136"/>
            <a:ext cx="5117065" cy="2871953"/>
          </a:xfrm>
          <a:custGeom>
            <a:avLst/>
            <a:gdLst/>
            <a:ahLst/>
            <a:cxnLst/>
            <a:rect l="l" t="t" r="r" b="b"/>
            <a:pathLst>
              <a:path w="1857699" h="1042633">
                <a:moveTo>
                  <a:pt x="0" y="0"/>
                </a:moveTo>
                <a:lnTo>
                  <a:pt x="1857698" y="0"/>
                </a:lnTo>
                <a:lnTo>
                  <a:pt x="1857698" y="1042633"/>
                </a:lnTo>
                <a:lnTo>
                  <a:pt x="0" y="10426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a:ln>
                <a:noFill/>
              </a:ln>
              <a:solidFill>
                <a:srgbClr val="000000"/>
              </a:solidFill>
              <a:effectLst/>
              <a:uLnTx/>
              <a:uFillTx/>
              <a:latin typeface="UTM Avo"/>
              <a:ea typeface="+mn-ea"/>
              <a:cs typeface="+mn-ea"/>
              <a:sym typeface="+mn-lt"/>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813"/>
        <p:cNvGrpSpPr/>
        <p:nvPr/>
      </p:nvGrpSpPr>
      <p:grpSpPr>
        <a:xfrm>
          <a:off x="0" y="0"/>
          <a:ext cx="0" cy="0"/>
          <a:chOff x="0" y="0"/>
          <a:chExt cx="0" cy="0"/>
        </a:xfrm>
      </p:grpSpPr>
      <p:sp>
        <p:nvSpPr>
          <p:cNvPr id="2" name="Title 2">
            <a:extLst>
              <a:ext uri="{FF2B5EF4-FFF2-40B4-BE49-F238E27FC236}">
                <a16:creationId xmlns:a16="http://schemas.microsoft.com/office/drawing/2014/main" id="{72973644-4E7D-6179-A38F-F0E9838397F7}"/>
              </a:ext>
            </a:extLst>
          </p:cNvPr>
          <p:cNvSpPr txBox="1">
            <a:spLocks/>
          </p:cNvSpPr>
          <p:nvPr/>
        </p:nvSpPr>
        <p:spPr>
          <a:xfrm>
            <a:off x="1600200" y="1621493"/>
            <a:ext cx="9357427"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Lexend Deca"/>
              <a:buNone/>
              <a:defRPr sz="32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9pPr>
          </a:lstStyle>
          <a:p>
            <a:pPr marL="0" marR="0" lvl="0" indent="0" algn="ctr" defTabSz="914400" rtl="0" eaLnBrk="1" fontAlgn="auto" latinLnBrk="0" hangingPunct="1">
              <a:lnSpc>
                <a:spcPct val="100000"/>
              </a:lnSpc>
              <a:spcBef>
                <a:spcPts val="0"/>
              </a:spcBef>
              <a:spcAft>
                <a:spcPts val="0"/>
              </a:spcAft>
              <a:buClr>
                <a:srgbClr val="1C1C1C"/>
              </a:buClr>
              <a:buSzPts val="3200"/>
              <a:buFont typeface="Lexend Deca"/>
              <a:buNone/>
              <a:tabLst/>
              <a:defRPr/>
            </a:pPr>
            <a:r>
              <a:rPr kumimoji="0" lang="vi-VN" sz="2400" b="1" i="0" u="none" strike="noStrike" kern="0" cap="none" spc="0" normalizeH="0" baseline="0" noProof="0" dirty="0">
                <a:ln>
                  <a:noFill/>
                </a:ln>
                <a:effectLst/>
                <a:uLnTx/>
                <a:uFillTx/>
                <a:latin typeface="+mn-lt"/>
                <a:ea typeface="+mn-ea"/>
                <a:cs typeface="+mn-ea"/>
                <a:sym typeface="+mn-lt"/>
              </a:rPr>
              <a:t>Tính ứng dụng của sản phẩm mĩ thuật</a:t>
            </a:r>
          </a:p>
        </p:txBody>
      </p:sp>
      <p:pic>
        <p:nvPicPr>
          <p:cNvPr id="3" name="image86.png">
            <a:extLst>
              <a:ext uri="{FF2B5EF4-FFF2-40B4-BE49-F238E27FC236}">
                <a16:creationId xmlns:a16="http://schemas.microsoft.com/office/drawing/2014/main" id="{814C7F7A-E5DA-B252-F275-D7C4B02759AE}"/>
              </a:ext>
            </a:extLst>
          </p:cNvPr>
          <p:cNvPicPr preferRelativeResize="0"/>
          <p:nvPr/>
        </p:nvPicPr>
        <p:blipFill>
          <a:blip r:embed="rId5"/>
          <a:srcRect/>
          <a:stretch>
            <a:fillRect/>
          </a:stretch>
        </p:blipFill>
        <p:spPr>
          <a:xfrm>
            <a:off x="1447800" y="2590800"/>
            <a:ext cx="3419212" cy="1951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113.png">
            <a:extLst>
              <a:ext uri="{FF2B5EF4-FFF2-40B4-BE49-F238E27FC236}">
                <a16:creationId xmlns:a16="http://schemas.microsoft.com/office/drawing/2014/main" id="{0974C7E9-1506-3EA2-5DFA-0FD4998BEC27}"/>
              </a:ext>
            </a:extLst>
          </p:cNvPr>
          <p:cNvPicPr preferRelativeResize="0"/>
          <p:nvPr/>
        </p:nvPicPr>
        <p:blipFill>
          <a:blip r:embed="rId6"/>
          <a:srcRect/>
          <a:stretch>
            <a:fillRect/>
          </a:stretch>
        </p:blipFill>
        <p:spPr>
          <a:xfrm>
            <a:off x="7040064" y="2590800"/>
            <a:ext cx="3861616" cy="1951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82.png">
            <a:extLst>
              <a:ext uri="{FF2B5EF4-FFF2-40B4-BE49-F238E27FC236}">
                <a16:creationId xmlns:a16="http://schemas.microsoft.com/office/drawing/2014/main" id="{800869F6-2A92-20C8-0DE2-880AD4D11269}"/>
              </a:ext>
            </a:extLst>
          </p:cNvPr>
          <p:cNvPicPr preferRelativeResize="0"/>
          <p:nvPr/>
        </p:nvPicPr>
        <p:blipFill>
          <a:blip r:embed="rId7"/>
          <a:srcRect/>
          <a:stretch>
            <a:fillRect/>
          </a:stretch>
        </p:blipFill>
        <p:spPr>
          <a:xfrm>
            <a:off x="3335836" y="4747923"/>
            <a:ext cx="5471160" cy="1869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26562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50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B1DBFFC-6C89-DDC3-1C05-BA9F08E2FC59}"/>
              </a:ext>
            </a:extLst>
          </p:cNvPr>
          <p:cNvSpPr/>
          <p:nvPr/>
        </p:nvSpPr>
        <p:spPr>
          <a:xfrm>
            <a:off x="440688" y="2667000"/>
            <a:ext cx="11310624" cy="3505200"/>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EBD68E93-6C7C-D418-00E9-0D9944BE61AC}"/>
              </a:ext>
            </a:extLst>
          </p:cNvPr>
          <p:cNvSpPr>
            <a:spLocks noGrp="1"/>
          </p:cNvSpPr>
          <p:nvPr>
            <p:ph type="title"/>
          </p:nvPr>
        </p:nvSpPr>
        <p:spPr>
          <a:xfrm>
            <a:off x="4236718" y="1783657"/>
            <a:ext cx="3718563" cy="763600"/>
          </a:xfrm>
        </p:spPr>
        <p:txBody>
          <a:bodyPr/>
          <a:lstStyle/>
          <a:p>
            <a:pPr algn="ctr">
              <a:lnSpc>
                <a:spcPct val="113000"/>
              </a:lnSpc>
            </a:pPr>
            <a:r>
              <a:rPr lang="vi-VN" dirty="0">
                <a:solidFill>
                  <a:schemeClr val="dk1">
                    <a:lumMod val="100000"/>
                  </a:schemeClr>
                </a:solidFill>
                <a:latin typeface="+mn-lt"/>
                <a:ea typeface="+mn-ea"/>
                <a:cs typeface="+mn-ea"/>
                <a:sym typeface="+mn-lt"/>
              </a:rPr>
              <a:t>KẾT LUẬN</a:t>
            </a:r>
          </a:p>
        </p:txBody>
      </p:sp>
      <p:sp>
        <p:nvSpPr>
          <p:cNvPr id="15" name="TextBox 14">
            <a:extLst>
              <a:ext uri="{FF2B5EF4-FFF2-40B4-BE49-F238E27FC236}">
                <a16:creationId xmlns:a16="http://schemas.microsoft.com/office/drawing/2014/main" id="{8DF3E3B0-CFAB-DC60-8B75-A9D95C8D8A59}"/>
              </a:ext>
            </a:extLst>
          </p:cNvPr>
          <p:cNvSpPr txBox="1"/>
          <p:nvPr/>
        </p:nvSpPr>
        <p:spPr>
          <a:xfrm>
            <a:off x="508452" y="2971800"/>
            <a:ext cx="10817497" cy="1675843"/>
          </a:xfrm>
          <a:prstGeom prst="rect">
            <a:avLst/>
          </a:prstGeom>
          <a:noFill/>
        </p:spPr>
        <p:txBody>
          <a:bodyPr wrap="square">
            <a:spAutoFit/>
          </a:bodyPr>
          <a:lstStyle/>
          <a:p>
            <a:pPr marL="457189" marR="0" lvl="0" indent="-457189"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Sau một thời gian sử dụng, các đồ dùng hằng ngày bị trầy xước, làm giảm đi tính thẩm mĩ. Thay vì bỏ đi, ta có thể trang trí các đồ dùng đã cũ trở nên mới lạ và đẹp mắt, độc đáo hơn.</a:t>
            </a:r>
          </a:p>
        </p:txBody>
      </p:sp>
      <p:sp>
        <p:nvSpPr>
          <p:cNvPr id="16" name="TextBox 15">
            <a:extLst>
              <a:ext uri="{FF2B5EF4-FFF2-40B4-BE49-F238E27FC236}">
                <a16:creationId xmlns:a16="http://schemas.microsoft.com/office/drawing/2014/main" id="{A63D1E9E-9671-C52E-E037-1B92E8E7D3B4}"/>
              </a:ext>
            </a:extLst>
          </p:cNvPr>
          <p:cNvSpPr txBox="1"/>
          <p:nvPr/>
        </p:nvSpPr>
        <p:spPr>
          <a:xfrm>
            <a:off x="440688" y="4733130"/>
            <a:ext cx="10953026" cy="1121846"/>
          </a:xfrm>
          <a:prstGeom prst="rect">
            <a:avLst/>
          </a:prstGeom>
          <a:noFill/>
        </p:spPr>
        <p:txBody>
          <a:bodyPr wrap="square">
            <a:spAutoFit/>
          </a:bodyPr>
          <a:lstStyle/>
          <a:p>
            <a:pPr marL="457189" marR="0" lvl="0" indent="-457189"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Ngoài việc trang trí làm đẹp cho sản phẩm, có thể cải tiến chức năng thích hợp cho đồ dùng đã cũ.</a:t>
            </a:r>
          </a:p>
        </p:txBody>
      </p:sp>
    </p:spTree>
    <p:custDataLst>
      <p:tags r:id="rId1"/>
    </p:custDataLst>
    <p:extLst>
      <p:ext uri="{BB962C8B-B14F-4D97-AF65-F5344CB8AC3E}">
        <p14:creationId xmlns:p14="http://schemas.microsoft.com/office/powerpoint/2010/main" val="1356791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27B7071-A0A7-2B5B-4546-6DA30760A0E6}"/>
              </a:ext>
            </a:extLst>
          </p:cNvPr>
          <p:cNvSpPr/>
          <p:nvPr/>
        </p:nvSpPr>
        <p:spPr>
          <a:xfrm>
            <a:off x="892627" y="1146629"/>
            <a:ext cx="10406743" cy="5196114"/>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180000" rIns="91440" bIns="45720" rtlCol="0" anchor="t"/>
          <a:lstStyle/>
          <a:p>
            <a:pPr marR="0" lvl="0" algn="l" defTabSz="914400" rtl="0" eaLnBrk="1" fontAlgn="auto" latinLnBrk="0" hangingPunct="1">
              <a:lnSpc>
                <a:spcPct val="150000"/>
              </a:lnSpc>
              <a:spcBef>
                <a:spcPts val="0"/>
              </a:spcBef>
              <a:spcAft>
                <a:spcPts val="0"/>
              </a:spcAft>
              <a:buClr>
                <a:srgbClr val="000000"/>
              </a:buClr>
              <a:buSzTx/>
              <a:tabLst/>
              <a:defRPr/>
            </a:pPr>
            <a:endParaRPr kumimoji="0" lang="en-US" sz="2800" b="0" i="0" u="none" strike="noStrike" kern="0" cap="none" spc="0" normalizeH="0" baseline="0" noProof="0" dirty="0">
              <a:ln>
                <a:noFill/>
              </a:ln>
              <a:solidFill>
                <a:sysClr val="windowText" lastClr="000000"/>
              </a:solidFill>
              <a:effectLst/>
              <a:uLnTx/>
              <a:uFillTx/>
              <a:latin typeface="UTM Avo" panose="02040603050506020204" pitchFamily="18" charset="0"/>
              <a:ea typeface="+mn-ea"/>
              <a:cs typeface="+mn-cs"/>
              <a:sym typeface="Arial"/>
            </a:endParaRPr>
          </a:p>
        </p:txBody>
      </p:sp>
      <p:sp>
        <p:nvSpPr>
          <p:cNvPr id="2" name="Rectangle: Rounded Corners 1">
            <a:extLst>
              <a:ext uri="{FF2B5EF4-FFF2-40B4-BE49-F238E27FC236}">
                <a16:creationId xmlns:a16="http://schemas.microsoft.com/office/drawing/2014/main" id="{D739B40C-4BF0-8A2B-1992-F6319B4204AB}"/>
              </a:ext>
            </a:extLst>
          </p:cNvPr>
          <p:cNvSpPr/>
          <p:nvPr/>
        </p:nvSpPr>
        <p:spPr>
          <a:xfrm>
            <a:off x="3617277" y="762001"/>
            <a:ext cx="4957445" cy="660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rPr>
              <a:t>Em cần nhớ</a:t>
            </a:r>
            <a:endPar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3" name="Picture 2">
            <a:extLst>
              <a:ext uri="{FF2B5EF4-FFF2-40B4-BE49-F238E27FC236}">
                <a16:creationId xmlns:a16="http://schemas.microsoft.com/office/drawing/2014/main" id="{20D12967-03EB-414C-1A07-93FB069B5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7302" y="5022677"/>
            <a:ext cx="2794698" cy="1835323"/>
          </a:xfrm>
          <a:prstGeom prst="rect">
            <a:avLst/>
          </a:prstGeom>
        </p:spPr>
      </p:pic>
      <p:sp>
        <p:nvSpPr>
          <p:cNvPr id="5" name="TextBox 4">
            <a:extLst>
              <a:ext uri="{FF2B5EF4-FFF2-40B4-BE49-F238E27FC236}">
                <a16:creationId xmlns:a16="http://schemas.microsoft.com/office/drawing/2014/main" id="{B31AA243-0A3F-AC62-2501-AB9CD7AA3750}"/>
              </a:ext>
            </a:extLst>
          </p:cNvPr>
          <p:cNvSpPr txBox="1"/>
          <p:nvPr/>
        </p:nvSpPr>
        <p:spPr>
          <a:xfrm>
            <a:off x="1097640" y="1676400"/>
            <a:ext cx="9996715" cy="3901837"/>
          </a:xfrm>
          <a:prstGeom prst="rect">
            <a:avLst/>
          </a:prstGeom>
          <a:noFill/>
        </p:spPr>
        <p:txBody>
          <a:bodyPr wrap="square">
            <a:spAutoFit/>
          </a:bodyPr>
          <a:lstStyle/>
          <a:p>
            <a:pPr marL="457189" indent="-457189" algn="just">
              <a:lnSpc>
                <a:spcPct val="150000"/>
              </a:lnSpc>
              <a:buFont typeface="Arial" panose="020B0604020202020204" pitchFamily="34" charset="0"/>
              <a:buChar char="•"/>
            </a:pPr>
            <a:r>
              <a:rPr lang="vi-VN" sz="2400" dirty="0">
                <a:latin typeface="+mn-lt"/>
                <a:ea typeface="+mn-ea"/>
                <a:cs typeface="+mn-ea"/>
                <a:sym typeface="+mn-lt"/>
              </a:rPr>
              <a:t>Trước khi tái sử dụng hay trang trí đồ đã cũ, hãy làm sạch đồ dùng để đảm bảo</a:t>
            </a:r>
            <a:r>
              <a:rPr lang="en-US" sz="2400" dirty="0">
                <a:latin typeface="+mn-lt"/>
                <a:ea typeface="+mn-ea"/>
                <a:cs typeface="+mn-ea"/>
                <a:sym typeface="+mn-lt"/>
              </a:rPr>
              <a:t> </a:t>
            </a:r>
            <a:r>
              <a:rPr lang="vi-VN" sz="2400" dirty="0">
                <a:latin typeface="+mn-lt"/>
                <a:ea typeface="+mn-ea"/>
                <a:cs typeface="+mn-ea"/>
                <a:sym typeface="+mn-lt"/>
              </a:rPr>
              <a:t>vệ sinh và loại bỏ các vết bẩn.</a:t>
            </a:r>
          </a:p>
          <a:p>
            <a:pPr marL="457189" indent="-457189" algn="just">
              <a:lnSpc>
                <a:spcPct val="150000"/>
              </a:lnSpc>
              <a:buFont typeface="Arial" panose="020B0604020202020204" pitchFamily="34" charset="0"/>
              <a:buChar char="•"/>
            </a:pPr>
            <a:r>
              <a:rPr lang="vi-VN" sz="2400" dirty="0">
                <a:latin typeface="+mn-lt"/>
                <a:ea typeface="+mn-ea"/>
                <a:cs typeface="+mn-ea"/>
                <a:sym typeface="+mn-lt"/>
              </a:rPr>
              <a:t>Lưu ý chọn màu sắc, hoạ tiết trang trí phù hợp với mục đích, đối tượng sử dụng.</a:t>
            </a:r>
          </a:p>
          <a:p>
            <a:pPr marL="457189" indent="-457189" algn="just">
              <a:lnSpc>
                <a:spcPct val="150000"/>
              </a:lnSpc>
              <a:buFont typeface="Arial" panose="020B0604020202020204" pitchFamily="34" charset="0"/>
              <a:buChar char="•"/>
            </a:pPr>
            <a:r>
              <a:rPr lang="vi-VN" sz="2400" dirty="0">
                <a:latin typeface="+mn-lt"/>
                <a:ea typeface="+mn-ea"/>
                <a:cs typeface="+mn-ea"/>
                <a:sym typeface="+mn-lt"/>
              </a:rPr>
              <a:t>Đồ dùng có những đường nét, hình ảnh sáng tạo, gam màu độc đáo sẽ tăng thêm</a:t>
            </a:r>
            <a:r>
              <a:rPr lang="en-US" sz="2400" dirty="0">
                <a:latin typeface="+mn-lt"/>
                <a:ea typeface="+mn-ea"/>
                <a:cs typeface="+mn-ea"/>
                <a:sym typeface="+mn-lt"/>
              </a:rPr>
              <a:t> </a:t>
            </a:r>
            <a:r>
              <a:rPr lang="vi-VN" sz="2400" dirty="0">
                <a:latin typeface="+mn-lt"/>
                <a:ea typeface="+mn-ea"/>
                <a:cs typeface="+mn-ea"/>
                <a:sym typeface="+mn-lt"/>
              </a:rPr>
              <a:t>giá trị sản phẩm và thể hiện cá tính riêng của người sử dụng.</a:t>
            </a:r>
          </a:p>
        </p:txBody>
      </p:sp>
    </p:spTree>
    <p:custDataLst>
      <p:tags r:id="rId1"/>
    </p:custDataLst>
    <p:extLst>
      <p:ext uri="{BB962C8B-B14F-4D97-AF65-F5344CB8AC3E}">
        <p14:creationId xmlns:p14="http://schemas.microsoft.com/office/powerpoint/2010/main" val="2445843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A94523-9EE5-4980-A783-A0DD48F39A46}"/>
              </a:ext>
            </a:extLst>
          </p:cNvPr>
          <p:cNvSpPr/>
          <p:nvPr/>
        </p:nvSpPr>
        <p:spPr>
          <a:xfrm>
            <a:off x="3617277" y="821826"/>
            <a:ext cx="4957445" cy="660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Hướng</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dẫn</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về</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nhà</a:t>
            </a:r>
            <a:endPar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sp>
        <p:nvSpPr>
          <p:cNvPr id="4" name="TextBox 3">
            <a:extLst>
              <a:ext uri="{FF2B5EF4-FFF2-40B4-BE49-F238E27FC236}">
                <a16:creationId xmlns:a16="http://schemas.microsoft.com/office/drawing/2014/main" id="{4D37DAE4-CEE6-E8A1-4454-40C04CC5C2F9}"/>
              </a:ext>
            </a:extLst>
          </p:cNvPr>
          <p:cNvSpPr txBox="1"/>
          <p:nvPr/>
        </p:nvSpPr>
        <p:spPr>
          <a:xfrm>
            <a:off x="529829" y="4059040"/>
            <a:ext cx="2931836" cy="1236557"/>
          </a:xfrm>
          <a:prstGeom prst="rect">
            <a:avLst/>
          </a:prstGeom>
          <a:noFill/>
        </p:spPr>
        <p:txBody>
          <a:bodyPr wrap="square">
            <a:spAutoFit/>
          </a:bodyPr>
          <a:lstStyle/>
          <a:p>
            <a:pPr algn="ctr">
              <a:lnSpc>
                <a:spcPct val="150000"/>
              </a:lnSpc>
            </a:pPr>
            <a:r>
              <a:rPr lang="vi-VN" sz="2667" dirty="0">
                <a:latin typeface="+mn-lt"/>
                <a:ea typeface="+mn-ea"/>
                <a:cs typeface="+mn-ea"/>
                <a:sym typeface="+mn-lt"/>
              </a:rPr>
              <a:t>Ôn lại kiến thức đã học Bài 13.</a:t>
            </a:r>
          </a:p>
        </p:txBody>
      </p:sp>
      <p:sp>
        <p:nvSpPr>
          <p:cNvPr id="5" name="TextBox 4">
            <a:extLst>
              <a:ext uri="{FF2B5EF4-FFF2-40B4-BE49-F238E27FC236}">
                <a16:creationId xmlns:a16="http://schemas.microsoft.com/office/drawing/2014/main" id="{77A5ABC8-E4C9-BAD7-B8EB-9730C869A38C}"/>
              </a:ext>
            </a:extLst>
          </p:cNvPr>
          <p:cNvSpPr txBox="1"/>
          <p:nvPr/>
        </p:nvSpPr>
        <p:spPr>
          <a:xfrm>
            <a:off x="4267200" y="2010898"/>
            <a:ext cx="3891099" cy="2467920"/>
          </a:xfrm>
          <a:prstGeom prst="rect">
            <a:avLst/>
          </a:prstGeom>
          <a:noFill/>
        </p:spPr>
        <p:txBody>
          <a:bodyPr wrap="square">
            <a:spAutoFit/>
          </a:bodyPr>
          <a:lstStyle/>
          <a:p>
            <a:pPr algn="ctr">
              <a:lnSpc>
                <a:spcPct val="150000"/>
              </a:lnSpc>
            </a:pPr>
            <a:r>
              <a:rPr lang="vi-VN" sz="2667" dirty="0">
                <a:latin typeface="+mn-lt"/>
                <a:ea typeface="+mn-ea"/>
                <a:cs typeface="+mn-ea"/>
                <a:sym typeface="+mn-lt"/>
              </a:rPr>
              <a:t>Đọc và tìm hiểu trước nội dung </a:t>
            </a:r>
            <a:r>
              <a:rPr lang="vi-VN" sz="2667" i="1" dirty="0">
                <a:latin typeface="+mn-lt"/>
                <a:ea typeface="+mn-ea"/>
                <a:cs typeface="+mn-ea"/>
                <a:sym typeface="+mn-lt"/>
              </a:rPr>
              <a:t>Bài 14: </a:t>
            </a:r>
          </a:p>
          <a:p>
            <a:pPr algn="ctr">
              <a:lnSpc>
                <a:spcPct val="150000"/>
              </a:lnSpc>
            </a:pPr>
            <a:r>
              <a:rPr lang="vi-VN" sz="2667" i="1" dirty="0">
                <a:latin typeface="+mn-lt"/>
                <a:ea typeface="+mn-ea"/>
                <a:cs typeface="+mn-ea"/>
                <a:sym typeface="+mn-lt"/>
              </a:rPr>
              <a:t>Tìm hiểu ngành nghề mĩ thuật tạo hình.</a:t>
            </a:r>
            <a:endParaRPr lang="vi-VN" sz="2667" dirty="0">
              <a:latin typeface="+mn-lt"/>
              <a:ea typeface="+mn-ea"/>
              <a:cs typeface="+mn-ea"/>
              <a:sym typeface="+mn-lt"/>
            </a:endParaRPr>
          </a:p>
        </p:txBody>
      </p:sp>
      <p:sp>
        <p:nvSpPr>
          <p:cNvPr id="6" name="TextBox 5">
            <a:extLst>
              <a:ext uri="{FF2B5EF4-FFF2-40B4-BE49-F238E27FC236}">
                <a16:creationId xmlns:a16="http://schemas.microsoft.com/office/drawing/2014/main" id="{8E5045C3-3AA9-B848-BDBC-B1012F20C096}"/>
              </a:ext>
            </a:extLst>
          </p:cNvPr>
          <p:cNvSpPr txBox="1"/>
          <p:nvPr/>
        </p:nvSpPr>
        <p:spPr>
          <a:xfrm>
            <a:off x="8578350" y="4096082"/>
            <a:ext cx="2771877" cy="1852238"/>
          </a:xfrm>
          <a:prstGeom prst="rect">
            <a:avLst/>
          </a:prstGeom>
          <a:noFill/>
        </p:spPr>
        <p:txBody>
          <a:bodyPr wrap="square">
            <a:spAutoFit/>
          </a:bodyPr>
          <a:lstStyle/>
          <a:p>
            <a:pPr algn="ctr">
              <a:lnSpc>
                <a:spcPct val="150000"/>
              </a:lnSpc>
            </a:pPr>
            <a:r>
              <a:rPr lang="vi-VN" sz="2667" dirty="0">
                <a:latin typeface="+mn-lt"/>
                <a:ea typeface="+mn-ea"/>
                <a:cs typeface="+mn-ea"/>
                <a:sym typeface="+mn-lt"/>
              </a:rPr>
              <a:t>Hoàn thiện sản phẩm mĩ thuật Bài 13.</a:t>
            </a:r>
          </a:p>
        </p:txBody>
      </p:sp>
      <p:grpSp>
        <p:nvGrpSpPr>
          <p:cNvPr id="7" name="Group 6">
            <a:extLst>
              <a:ext uri="{FF2B5EF4-FFF2-40B4-BE49-F238E27FC236}">
                <a16:creationId xmlns:a16="http://schemas.microsoft.com/office/drawing/2014/main" id="{FF0F1F09-669D-12FC-45F9-D9D8FCCBFF30}"/>
              </a:ext>
            </a:extLst>
          </p:cNvPr>
          <p:cNvGrpSpPr/>
          <p:nvPr/>
        </p:nvGrpSpPr>
        <p:grpSpPr>
          <a:xfrm>
            <a:off x="9052328" y="2525894"/>
            <a:ext cx="1133200" cy="1133200"/>
            <a:chOff x="6791925" y="1742688"/>
            <a:chExt cx="849900" cy="849900"/>
          </a:xfrm>
        </p:grpSpPr>
        <p:sp>
          <p:nvSpPr>
            <p:cNvPr id="8" name="Google Shape;583;p38">
              <a:extLst>
                <a:ext uri="{FF2B5EF4-FFF2-40B4-BE49-F238E27FC236}">
                  <a16:creationId xmlns:a16="http://schemas.microsoft.com/office/drawing/2014/main" id="{771C9417-5580-C0BA-6B75-5D95B8643E7C}"/>
                </a:ext>
              </a:extLst>
            </p:cNvPr>
            <p:cNvSpPr/>
            <p:nvPr/>
          </p:nvSpPr>
          <p:spPr>
            <a:xfrm>
              <a:off x="6791925" y="1742688"/>
              <a:ext cx="849900" cy="849900"/>
            </a:xfrm>
            <a:prstGeom prst="ellipse">
              <a:avLst/>
            </a:prstGeom>
            <a:solidFill>
              <a:schemeClr val="accent3"/>
            </a:solidFill>
            <a:ln>
              <a:noFill/>
            </a:ln>
          </p:spPr>
          <p:txBody>
            <a:bodyPr spcFirstLastPara="1" wrap="square" lIns="121900" tIns="121900" rIns="121900" bIns="121900" anchor="ctr" anchorCtr="0">
              <a:noAutofit/>
            </a:bodyPr>
            <a:lstStyle/>
            <a:p>
              <a:endParaRPr sz="2489">
                <a:latin typeface="+mn-lt"/>
                <a:ea typeface="+mn-ea"/>
                <a:cs typeface="+mn-ea"/>
                <a:sym typeface="+mn-lt"/>
              </a:endParaRPr>
            </a:p>
          </p:txBody>
        </p:sp>
        <p:sp>
          <p:nvSpPr>
            <p:cNvPr id="9" name="Google Shape;589;p38">
              <a:extLst>
                <a:ext uri="{FF2B5EF4-FFF2-40B4-BE49-F238E27FC236}">
                  <a16:creationId xmlns:a16="http://schemas.microsoft.com/office/drawing/2014/main" id="{3664248B-B112-7C7A-7C3C-77F8AE1799F9}"/>
                </a:ext>
              </a:extLst>
            </p:cNvPr>
            <p:cNvSpPr/>
            <p:nvPr/>
          </p:nvSpPr>
          <p:spPr>
            <a:xfrm>
              <a:off x="7029080" y="1981123"/>
              <a:ext cx="375591" cy="373030"/>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121900" tIns="121900" rIns="121900" bIns="121900" anchor="ctr" anchorCtr="0">
              <a:noAutofit/>
            </a:bodyPr>
            <a:lstStyle/>
            <a:p>
              <a:endParaRPr sz="2489">
                <a:latin typeface="+mn-lt"/>
                <a:ea typeface="+mn-ea"/>
                <a:cs typeface="+mn-ea"/>
                <a:sym typeface="+mn-lt"/>
              </a:endParaRPr>
            </a:p>
          </p:txBody>
        </p:sp>
      </p:grpSp>
      <p:grpSp>
        <p:nvGrpSpPr>
          <p:cNvPr id="10" name="Group 9">
            <a:extLst>
              <a:ext uri="{FF2B5EF4-FFF2-40B4-BE49-F238E27FC236}">
                <a16:creationId xmlns:a16="http://schemas.microsoft.com/office/drawing/2014/main" id="{25F1A5FB-3B2D-048E-F75B-9A59EE278C19}"/>
              </a:ext>
            </a:extLst>
          </p:cNvPr>
          <p:cNvGrpSpPr/>
          <p:nvPr/>
        </p:nvGrpSpPr>
        <p:grpSpPr>
          <a:xfrm>
            <a:off x="2000801" y="2525894"/>
            <a:ext cx="1133200" cy="1133200"/>
            <a:chOff x="1503280" y="1742688"/>
            <a:chExt cx="849900" cy="849900"/>
          </a:xfrm>
        </p:grpSpPr>
        <p:sp>
          <p:nvSpPr>
            <p:cNvPr id="11" name="Google Shape;580;p38">
              <a:extLst>
                <a:ext uri="{FF2B5EF4-FFF2-40B4-BE49-F238E27FC236}">
                  <a16:creationId xmlns:a16="http://schemas.microsoft.com/office/drawing/2014/main" id="{78E78CCC-708E-39FB-40C7-AE67D9BE6136}"/>
                </a:ext>
              </a:extLst>
            </p:cNvPr>
            <p:cNvSpPr/>
            <p:nvPr/>
          </p:nvSpPr>
          <p:spPr>
            <a:xfrm>
              <a:off x="1503280" y="1742688"/>
              <a:ext cx="849900" cy="849900"/>
            </a:xfrm>
            <a:prstGeom prst="ellipse">
              <a:avLst/>
            </a:prstGeom>
            <a:solidFill>
              <a:schemeClr val="accent2"/>
            </a:solidFill>
            <a:ln>
              <a:noFill/>
            </a:ln>
          </p:spPr>
          <p:txBody>
            <a:bodyPr spcFirstLastPara="1" wrap="square" lIns="121900" tIns="121900" rIns="121900" bIns="121900" anchor="ctr" anchorCtr="0">
              <a:noAutofit/>
            </a:bodyPr>
            <a:lstStyle/>
            <a:p>
              <a:endParaRPr sz="2489">
                <a:latin typeface="+mn-lt"/>
                <a:ea typeface="+mn-ea"/>
                <a:cs typeface="+mn-ea"/>
                <a:sym typeface="+mn-lt"/>
              </a:endParaRPr>
            </a:p>
          </p:txBody>
        </p:sp>
        <p:sp>
          <p:nvSpPr>
            <p:cNvPr id="12" name="Google Shape;590;p38">
              <a:extLst>
                <a:ext uri="{FF2B5EF4-FFF2-40B4-BE49-F238E27FC236}">
                  <a16:creationId xmlns:a16="http://schemas.microsoft.com/office/drawing/2014/main" id="{C8634DC0-412A-18C8-ED90-3D3687373906}"/>
                </a:ext>
              </a:extLst>
            </p:cNvPr>
            <p:cNvSpPr/>
            <p:nvPr/>
          </p:nvSpPr>
          <p:spPr>
            <a:xfrm>
              <a:off x="1793741" y="1982153"/>
              <a:ext cx="268977" cy="370969"/>
            </a:xfrm>
            <a:custGeom>
              <a:avLst/>
              <a:gdLst/>
              <a:ahLst/>
              <a:cxnLst/>
              <a:rect l="l" t="t" r="r" b="b"/>
              <a:pathLst>
                <a:path w="9138" h="12603" extrusionOk="0">
                  <a:moveTo>
                    <a:pt x="5420" y="788"/>
                  </a:moveTo>
                  <a:cubicBezTo>
                    <a:pt x="7026" y="788"/>
                    <a:pt x="8287" y="2080"/>
                    <a:pt x="8287" y="3655"/>
                  </a:cubicBezTo>
                  <a:lnTo>
                    <a:pt x="8287" y="4978"/>
                  </a:lnTo>
                  <a:lnTo>
                    <a:pt x="5829" y="4978"/>
                  </a:lnTo>
                  <a:lnTo>
                    <a:pt x="5829" y="3718"/>
                  </a:lnTo>
                  <a:cubicBezTo>
                    <a:pt x="5829" y="3151"/>
                    <a:pt x="5451" y="2710"/>
                    <a:pt x="4979" y="2521"/>
                  </a:cubicBezTo>
                  <a:lnTo>
                    <a:pt x="4979" y="788"/>
                  </a:lnTo>
                  <a:close/>
                  <a:moveTo>
                    <a:pt x="4159" y="882"/>
                  </a:moveTo>
                  <a:lnTo>
                    <a:pt x="4159" y="2615"/>
                  </a:lnTo>
                  <a:cubicBezTo>
                    <a:pt x="3687" y="2773"/>
                    <a:pt x="3340" y="3245"/>
                    <a:pt x="3340" y="3781"/>
                  </a:cubicBezTo>
                  <a:lnTo>
                    <a:pt x="3340" y="5041"/>
                  </a:lnTo>
                  <a:lnTo>
                    <a:pt x="851" y="5041"/>
                  </a:lnTo>
                  <a:lnTo>
                    <a:pt x="851" y="3749"/>
                  </a:lnTo>
                  <a:cubicBezTo>
                    <a:pt x="851" y="2143"/>
                    <a:pt x="2175" y="882"/>
                    <a:pt x="3781" y="882"/>
                  </a:cubicBezTo>
                  <a:close/>
                  <a:moveTo>
                    <a:pt x="4569" y="3308"/>
                  </a:moveTo>
                  <a:cubicBezTo>
                    <a:pt x="4790" y="3308"/>
                    <a:pt x="4947" y="3497"/>
                    <a:pt x="4947" y="3749"/>
                  </a:cubicBezTo>
                  <a:lnTo>
                    <a:pt x="4947" y="5388"/>
                  </a:lnTo>
                  <a:cubicBezTo>
                    <a:pt x="4947" y="5620"/>
                    <a:pt x="4736" y="5830"/>
                    <a:pt x="4504" y="5830"/>
                  </a:cubicBezTo>
                  <a:cubicBezTo>
                    <a:pt x="4453" y="5830"/>
                    <a:pt x="4400" y="5820"/>
                    <a:pt x="4348" y="5797"/>
                  </a:cubicBezTo>
                  <a:cubicBezTo>
                    <a:pt x="4191" y="5703"/>
                    <a:pt x="4128" y="5608"/>
                    <a:pt x="4128" y="5388"/>
                  </a:cubicBezTo>
                  <a:lnTo>
                    <a:pt x="4128" y="3718"/>
                  </a:lnTo>
                  <a:cubicBezTo>
                    <a:pt x="4159" y="3466"/>
                    <a:pt x="4348" y="3308"/>
                    <a:pt x="4569" y="3308"/>
                  </a:cubicBezTo>
                  <a:close/>
                  <a:moveTo>
                    <a:pt x="8287" y="5797"/>
                  </a:moveTo>
                  <a:lnTo>
                    <a:pt x="8287" y="8948"/>
                  </a:lnTo>
                  <a:cubicBezTo>
                    <a:pt x="8287" y="10554"/>
                    <a:pt x="6995" y="11815"/>
                    <a:pt x="5420" y="11815"/>
                  </a:cubicBezTo>
                  <a:lnTo>
                    <a:pt x="3781" y="11815"/>
                  </a:lnTo>
                  <a:cubicBezTo>
                    <a:pt x="2143" y="11815"/>
                    <a:pt x="883" y="10523"/>
                    <a:pt x="851" y="8948"/>
                  </a:cubicBezTo>
                  <a:lnTo>
                    <a:pt x="851" y="5797"/>
                  </a:lnTo>
                  <a:lnTo>
                    <a:pt x="3403" y="5797"/>
                  </a:lnTo>
                  <a:cubicBezTo>
                    <a:pt x="3498" y="6018"/>
                    <a:pt x="3655" y="6270"/>
                    <a:pt x="3876" y="6427"/>
                  </a:cubicBezTo>
                  <a:cubicBezTo>
                    <a:pt x="4098" y="6579"/>
                    <a:pt x="4340" y="6649"/>
                    <a:pt x="4575" y="6649"/>
                  </a:cubicBezTo>
                  <a:cubicBezTo>
                    <a:pt x="5073" y="6649"/>
                    <a:pt x="5542" y="6332"/>
                    <a:pt x="5735" y="5797"/>
                  </a:cubicBezTo>
                  <a:close/>
                  <a:moveTo>
                    <a:pt x="3750" y="0"/>
                  </a:moveTo>
                  <a:cubicBezTo>
                    <a:pt x="1702" y="0"/>
                    <a:pt x="1" y="1670"/>
                    <a:pt x="1" y="3718"/>
                  </a:cubicBezTo>
                  <a:lnTo>
                    <a:pt x="1" y="8885"/>
                  </a:lnTo>
                  <a:cubicBezTo>
                    <a:pt x="1" y="10932"/>
                    <a:pt x="1639" y="12602"/>
                    <a:pt x="3750" y="12602"/>
                  </a:cubicBezTo>
                  <a:lnTo>
                    <a:pt x="5388" y="12602"/>
                  </a:lnTo>
                  <a:cubicBezTo>
                    <a:pt x="7436" y="12602"/>
                    <a:pt x="9137" y="10964"/>
                    <a:pt x="9074" y="8885"/>
                  </a:cubicBezTo>
                  <a:lnTo>
                    <a:pt x="9074" y="3686"/>
                  </a:lnTo>
                  <a:cubicBezTo>
                    <a:pt x="9137" y="1670"/>
                    <a:pt x="7467" y="0"/>
                    <a:pt x="5388" y="0"/>
                  </a:cubicBezTo>
                  <a:close/>
                </a:path>
              </a:pathLst>
            </a:custGeom>
            <a:solidFill>
              <a:schemeClr val="lt1"/>
            </a:solidFill>
            <a:ln>
              <a:noFill/>
            </a:ln>
          </p:spPr>
          <p:txBody>
            <a:bodyPr spcFirstLastPara="1" wrap="square" lIns="121900" tIns="121900" rIns="121900" bIns="121900" anchor="ctr" anchorCtr="0">
              <a:noAutofit/>
            </a:bodyPr>
            <a:lstStyle/>
            <a:p>
              <a:endParaRPr sz="2489">
                <a:latin typeface="+mn-lt"/>
                <a:ea typeface="+mn-ea"/>
                <a:cs typeface="+mn-ea"/>
                <a:sym typeface="+mn-lt"/>
              </a:endParaRPr>
            </a:p>
          </p:txBody>
        </p:sp>
      </p:grpSp>
      <p:grpSp>
        <p:nvGrpSpPr>
          <p:cNvPr id="13" name="Group 12">
            <a:extLst>
              <a:ext uri="{FF2B5EF4-FFF2-40B4-BE49-F238E27FC236}">
                <a16:creationId xmlns:a16="http://schemas.microsoft.com/office/drawing/2014/main" id="{3A0B41AC-928C-8DA0-CA38-5B00E74D438A}"/>
              </a:ext>
            </a:extLst>
          </p:cNvPr>
          <p:cNvGrpSpPr/>
          <p:nvPr/>
        </p:nvGrpSpPr>
        <p:grpSpPr>
          <a:xfrm>
            <a:off x="5610295" y="4897894"/>
            <a:ext cx="1133200" cy="1133200"/>
            <a:chOff x="4210400" y="3521688"/>
            <a:chExt cx="849900" cy="849900"/>
          </a:xfrm>
        </p:grpSpPr>
        <p:sp>
          <p:nvSpPr>
            <p:cNvPr id="14" name="Google Shape;581;p38">
              <a:extLst>
                <a:ext uri="{FF2B5EF4-FFF2-40B4-BE49-F238E27FC236}">
                  <a16:creationId xmlns:a16="http://schemas.microsoft.com/office/drawing/2014/main" id="{424E1BAE-F3E6-8F10-C852-7F3C17C32B37}"/>
                </a:ext>
              </a:extLst>
            </p:cNvPr>
            <p:cNvSpPr/>
            <p:nvPr/>
          </p:nvSpPr>
          <p:spPr>
            <a:xfrm>
              <a:off x="4210400" y="3521688"/>
              <a:ext cx="849900" cy="849900"/>
            </a:xfrm>
            <a:prstGeom prst="ellipse">
              <a:avLst/>
            </a:prstGeom>
            <a:solidFill>
              <a:schemeClr val="accent5"/>
            </a:solidFill>
            <a:ln>
              <a:noFill/>
            </a:ln>
          </p:spPr>
          <p:txBody>
            <a:bodyPr spcFirstLastPara="1" wrap="square" lIns="121900" tIns="121900" rIns="121900" bIns="121900" anchor="ctr" anchorCtr="0">
              <a:noAutofit/>
            </a:bodyPr>
            <a:lstStyle/>
            <a:p>
              <a:endParaRPr sz="2489">
                <a:latin typeface="+mn-lt"/>
                <a:ea typeface="+mn-ea"/>
                <a:cs typeface="+mn-ea"/>
                <a:sym typeface="+mn-lt"/>
              </a:endParaRPr>
            </a:p>
          </p:txBody>
        </p:sp>
        <p:sp>
          <p:nvSpPr>
            <p:cNvPr id="15" name="Google Shape;591;p38">
              <a:extLst>
                <a:ext uri="{FF2B5EF4-FFF2-40B4-BE49-F238E27FC236}">
                  <a16:creationId xmlns:a16="http://schemas.microsoft.com/office/drawing/2014/main" id="{D7D6C550-CB43-CC66-1DE9-47EA14BED799}"/>
                </a:ext>
              </a:extLst>
            </p:cNvPr>
            <p:cNvSpPr/>
            <p:nvPr/>
          </p:nvSpPr>
          <p:spPr>
            <a:xfrm>
              <a:off x="4525440" y="3759299"/>
              <a:ext cx="219821" cy="374678"/>
            </a:xfrm>
            <a:custGeom>
              <a:avLst/>
              <a:gdLst/>
              <a:ahLst/>
              <a:cxnLst/>
              <a:rect l="l" t="t" r="r" b="b"/>
              <a:pathLst>
                <a:path w="7468" h="12729" extrusionOk="0">
                  <a:moveTo>
                    <a:pt x="3715" y="5763"/>
                  </a:moveTo>
                  <a:cubicBezTo>
                    <a:pt x="3853" y="5763"/>
                    <a:pt x="3994" y="5833"/>
                    <a:pt x="4096" y="5955"/>
                  </a:cubicBezTo>
                  <a:cubicBezTo>
                    <a:pt x="4285" y="6239"/>
                    <a:pt x="4096" y="6585"/>
                    <a:pt x="3718" y="6585"/>
                  </a:cubicBezTo>
                  <a:cubicBezTo>
                    <a:pt x="3561" y="6585"/>
                    <a:pt x="3466" y="6491"/>
                    <a:pt x="3372" y="6396"/>
                  </a:cubicBezTo>
                  <a:cubicBezTo>
                    <a:pt x="3246" y="6239"/>
                    <a:pt x="3309" y="5955"/>
                    <a:pt x="3498" y="5829"/>
                  </a:cubicBezTo>
                  <a:cubicBezTo>
                    <a:pt x="3565" y="5784"/>
                    <a:pt x="3639" y="5763"/>
                    <a:pt x="3715" y="5763"/>
                  </a:cubicBezTo>
                  <a:close/>
                  <a:moveTo>
                    <a:pt x="4128" y="1922"/>
                  </a:moveTo>
                  <a:lnTo>
                    <a:pt x="6554" y="6176"/>
                  </a:lnTo>
                  <a:lnTo>
                    <a:pt x="5104" y="9074"/>
                  </a:lnTo>
                  <a:lnTo>
                    <a:pt x="2300" y="9074"/>
                  </a:lnTo>
                  <a:cubicBezTo>
                    <a:pt x="1954" y="8349"/>
                    <a:pt x="977" y="6333"/>
                    <a:pt x="851" y="6176"/>
                  </a:cubicBezTo>
                  <a:lnTo>
                    <a:pt x="3309" y="1922"/>
                  </a:lnTo>
                  <a:lnTo>
                    <a:pt x="3309" y="5010"/>
                  </a:lnTo>
                  <a:cubicBezTo>
                    <a:pt x="2836" y="5167"/>
                    <a:pt x="2458" y="5640"/>
                    <a:pt x="2458" y="6176"/>
                  </a:cubicBezTo>
                  <a:cubicBezTo>
                    <a:pt x="2458" y="6837"/>
                    <a:pt x="3025" y="7436"/>
                    <a:pt x="3718" y="7436"/>
                  </a:cubicBezTo>
                  <a:cubicBezTo>
                    <a:pt x="4411" y="7436"/>
                    <a:pt x="4978" y="6900"/>
                    <a:pt x="4947" y="6176"/>
                  </a:cubicBezTo>
                  <a:cubicBezTo>
                    <a:pt x="4947" y="5640"/>
                    <a:pt x="4600" y="5199"/>
                    <a:pt x="4128" y="5010"/>
                  </a:cubicBezTo>
                  <a:lnTo>
                    <a:pt x="4128" y="1922"/>
                  </a:lnTo>
                  <a:close/>
                  <a:moveTo>
                    <a:pt x="4947" y="9893"/>
                  </a:moveTo>
                  <a:lnTo>
                    <a:pt x="4947" y="11815"/>
                  </a:lnTo>
                  <a:lnTo>
                    <a:pt x="2458" y="11815"/>
                  </a:lnTo>
                  <a:lnTo>
                    <a:pt x="2458" y="9893"/>
                  </a:lnTo>
                  <a:close/>
                  <a:moveTo>
                    <a:pt x="3592" y="1"/>
                  </a:moveTo>
                  <a:cubicBezTo>
                    <a:pt x="3529" y="32"/>
                    <a:pt x="3466" y="95"/>
                    <a:pt x="3435" y="127"/>
                  </a:cubicBezTo>
                  <a:cubicBezTo>
                    <a:pt x="3435" y="127"/>
                    <a:pt x="3435" y="158"/>
                    <a:pt x="3372" y="158"/>
                  </a:cubicBezTo>
                  <a:lnTo>
                    <a:pt x="3372" y="190"/>
                  </a:lnTo>
                  <a:lnTo>
                    <a:pt x="64" y="5987"/>
                  </a:lnTo>
                  <a:cubicBezTo>
                    <a:pt x="1" y="6113"/>
                    <a:pt x="1" y="6270"/>
                    <a:pt x="64" y="6396"/>
                  </a:cubicBezTo>
                  <a:lnTo>
                    <a:pt x="1670" y="9610"/>
                  </a:lnTo>
                  <a:lnTo>
                    <a:pt x="1670" y="12288"/>
                  </a:lnTo>
                  <a:cubicBezTo>
                    <a:pt x="1670" y="12540"/>
                    <a:pt x="1891" y="12729"/>
                    <a:pt x="2080" y="12729"/>
                  </a:cubicBezTo>
                  <a:lnTo>
                    <a:pt x="5388" y="12729"/>
                  </a:lnTo>
                  <a:cubicBezTo>
                    <a:pt x="5608" y="12729"/>
                    <a:pt x="5829" y="12540"/>
                    <a:pt x="5829" y="12288"/>
                  </a:cubicBezTo>
                  <a:lnTo>
                    <a:pt x="5829" y="9610"/>
                  </a:lnTo>
                  <a:lnTo>
                    <a:pt x="7436" y="6396"/>
                  </a:lnTo>
                  <a:cubicBezTo>
                    <a:pt x="7467" y="6239"/>
                    <a:pt x="7436" y="6113"/>
                    <a:pt x="7404" y="5987"/>
                  </a:cubicBezTo>
                  <a:lnTo>
                    <a:pt x="4096" y="190"/>
                  </a:lnTo>
                  <a:lnTo>
                    <a:pt x="4096" y="158"/>
                  </a:lnTo>
                  <a:cubicBezTo>
                    <a:pt x="4096" y="158"/>
                    <a:pt x="4096" y="127"/>
                    <a:pt x="4033" y="127"/>
                  </a:cubicBezTo>
                  <a:cubicBezTo>
                    <a:pt x="4002" y="95"/>
                    <a:pt x="3970" y="32"/>
                    <a:pt x="3876" y="1"/>
                  </a:cubicBezTo>
                  <a:close/>
                </a:path>
              </a:pathLst>
            </a:custGeom>
            <a:solidFill>
              <a:schemeClr val="lt1"/>
            </a:solidFill>
            <a:ln>
              <a:noFill/>
            </a:ln>
          </p:spPr>
          <p:txBody>
            <a:bodyPr spcFirstLastPara="1" wrap="square" lIns="121900" tIns="121900" rIns="121900" bIns="121900" anchor="ctr" anchorCtr="0">
              <a:noAutofit/>
            </a:bodyPr>
            <a:lstStyle/>
            <a:p>
              <a:endParaRPr sz="2489">
                <a:latin typeface="+mn-lt"/>
                <a:ea typeface="+mn-ea"/>
                <a:cs typeface="+mn-ea"/>
                <a:sym typeface="+mn-lt"/>
              </a:endParaRPr>
            </a:p>
          </p:txBody>
        </p:sp>
      </p:grpSp>
      <p:cxnSp>
        <p:nvCxnSpPr>
          <p:cNvPr id="16" name="Google Shape;596;p38">
            <a:extLst>
              <a:ext uri="{FF2B5EF4-FFF2-40B4-BE49-F238E27FC236}">
                <a16:creationId xmlns:a16="http://schemas.microsoft.com/office/drawing/2014/main" id="{EC1E0717-F5D0-6841-77DA-D1CC190A99E8}"/>
              </a:ext>
            </a:extLst>
          </p:cNvPr>
          <p:cNvCxnSpPr>
            <a:stCxn id="11" idx="5"/>
            <a:endCxn id="14" idx="2"/>
          </p:cNvCxnSpPr>
          <p:nvPr/>
        </p:nvCxnSpPr>
        <p:spPr>
          <a:xfrm>
            <a:off x="2968049" y="3493142"/>
            <a:ext cx="2642247" cy="1971353"/>
          </a:xfrm>
          <a:prstGeom prst="straightConnector1">
            <a:avLst/>
          </a:prstGeom>
          <a:noFill/>
          <a:ln w="19050" cap="flat" cmpd="sng">
            <a:solidFill>
              <a:schemeClr val="dk1"/>
            </a:solidFill>
            <a:prstDash val="dash"/>
            <a:round/>
            <a:headEnd type="none" w="med" len="med"/>
            <a:tailEnd type="none" w="med" len="med"/>
          </a:ln>
        </p:spPr>
      </p:cxnSp>
      <p:cxnSp>
        <p:nvCxnSpPr>
          <p:cNvPr id="17" name="Google Shape;597;p38">
            <a:extLst>
              <a:ext uri="{FF2B5EF4-FFF2-40B4-BE49-F238E27FC236}">
                <a16:creationId xmlns:a16="http://schemas.microsoft.com/office/drawing/2014/main" id="{517F3B5B-0952-29A9-59F5-BC6A27FB953E}"/>
              </a:ext>
            </a:extLst>
          </p:cNvPr>
          <p:cNvCxnSpPr>
            <a:stCxn id="14" idx="6"/>
            <a:endCxn id="8" idx="3"/>
          </p:cNvCxnSpPr>
          <p:nvPr/>
        </p:nvCxnSpPr>
        <p:spPr>
          <a:xfrm flipV="1">
            <a:off x="6743495" y="3493142"/>
            <a:ext cx="2474787" cy="1971353"/>
          </a:xfrm>
          <a:prstGeom prst="straightConnector1">
            <a:avLst/>
          </a:prstGeom>
          <a:noFill/>
          <a:ln w="19050" cap="flat" cmpd="sng">
            <a:solidFill>
              <a:schemeClr val="dk1"/>
            </a:solidFill>
            <a:prstDash val="dash"/>
            <a:round/>
            <a:headEnd type="none" w="med" len="med"/>
            <a:tailEnd type="none" w="med" len="med"/>
          </a:ln>
        </p:spPr>
      </p:cxnSp>
    </p:spTree>
    <p:custDataLst>
      <p:tags r:id="rId1"/>
    </p:custDataLst>
    <p:extLst>
      <p:ext uri="{BB962C8B-B14F-4D97-AF65-F5344CB8AC3E}">
        <p14:creationId xmlns:p14="http://schemas.microsoft.com/office/powerpoint/2010/main" val="2011290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29"/>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71745803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843B6E-C6CF-F98D-3ED2-341A276AA929}"/>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77F1CF8E-2EFE-2CA1-8F9C-C3DD2F9E5ADF}"/>
              </a:ext>
            </a:extLst>
          </p:cNvPr>
          <p:cNvSpPr txBox="1"/>
          <p:nvPr/>
        </p:nvSpPr>
        <p:spPr>
          <a:xfrm>
            <a:off x="462105" y="912740"/>
            <a:ext cx="11367083" cy="95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843C0C"/>
                </a:solidFill>
                <a:effectLst/>
                <a:uLnTx/>
                <a:uFillTx/>
                <a:latin typeface="UTM Avo" panose="02040603050506020204" pitchFamily="18" charset="0"/>
                <a:cs typeface="Arial"/>
                <a:sym typeface="Arial"/>
              </a:rPr>
              <a:t>Like fanpage Hoc10 - Học 1 biết 10 để nhận thêm nhiều tài liệu giảng dạy</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43C0C"/>
                </a:solidFill>
                <a:effectLst/>
                <a:uLnTx/>
                <a:uFillTx/>
                <a:latin typeface="UTM Avo" panose="02040603050506020204" pitchFamily="18" charset="0"/>
                <a:cs typeface="Arial"/>
                <a:sym typeface="Arial"/>
              </a:rPr>
              <a:t>theo đường link:  </a:t>
            </a:r>
          </a:p>
        </p:txBody>
      </p:sp>
      <p:sp>
        <p:nvSpPr>
          <p:cNvPr id="5" name="TextBox 4">
            <a:extLst>
              <a:ext uri="{FF2B5EF4-FFF2-40B4-BE49-F238E27FC236}">
                <a16:creationId xmlns:a16="http://schemas.microsoft.com/office/drawing/2014/main" id="{E055AB28-D19E-DBE1-7A00-77F9775B10F1}"/>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43C0C"/>
                </a:solidFill>
                <a:effectLst/>
                <a:uLnTx/>
                <a:uFillTx/>
                <a:latin typeface="UTM Avo" panose="02040603050506020204" pitchFamily="18" charset="0"/>
                <a:cs typeface="Arial"/>
                <a:sym typeface="Arial"/>
              </a:rPr>
              <a:t>Hoặc truy cập qua QR code</a:t>
            </a:r>
          </a:p>
        </p:txBody>
      </p:sp>
      <p:pic>
        <p:nvPicPr>
          <p:cNvPr id="7" name="Picture 2" descr="Ngón Trỏ, ngón tay, Máy tính Biểu tượng Tay - tay png tải về - Miễn phí  trong suốt Tay png Tải về.">
            <a:extLst>
              <a:ext uri="{FF2B5EF4-FFF2-40B4-BE49-F238E27FC236}">
                <a16:creationId xmlns:a16="http://schemas.microsoft.com/office/drawing/2014/main" id="{9DF9280A-6B68-BED8-52FB-495176EB346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5A33AFE-8F1E-55DB-D9FE-E5E404897D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pic>
        <p:nvPicPr>
          <p:cNvPr id="12" name="Picture 11">
            <a:hlinkClick r:id="rId7"/>
            <a:extLst>
              <a:ext uri="{FF2B5EF4-FFF2-40B4-BE49-F238E27FC236}">
                <a16:creationId xmlns:a16="http://schemas.microsoft.com/office/drawing/2014/main" id="{2F19C799-C73C-B923-F19B-97D359DD291A}"/>
              </a:ext>
            </a:extLst>
          </p:cNvPr>
          <p:cNvPicPr>
            <a:picLocks noChangeAspect="1"/>
          </p:cNvPicPr>
          <p:nvPr/>
        </p:nvPicPr>
        <p:blipFill>
          <a:blip r:embed="rId8"/>
          <a:stretch>
            <a:fillRect/>
          </a:stretch>
        </p:blipFill>
        <p:spPr>
          <a:xfrm>
            <a:off x="2462449" y="1855382"/>
            <a:ext cx="7419475" cy="652329"/>
          </a:xfrm>
          <a:prstGeom prst="rect">
            <a:avLst/>
          </a:prstGeom>
        </p:spPr>
      </p:pic>
    </p:spTree>
    <p:custDataLst>
      <p:tags r:id="rId1"/>
    </p:custDataLst>
    <p:extLst>
      <p:ext uri="{BB962C8B-B14F-4D97-AF65-F5344CB8AC3E}">
        <p14:creationId xmlns:p14="http://schemas.microsoft.com/office/powerpoint/2010/main" val="3657035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3"/>
                                        </p:tgtEl>
                                        <p:attrNameLst>
                                          <p:attrName>style.color</p:attrName>
                                        </p:attrNameLst>
                                      </p:cBhvr>
                                      <p:by>
                                        <p:hsl h="7200000" s="0" l="0"/>
                                      </p:by>
                                    </p:animClr>
                                    <p:animClr clrSpc="hsl" dir="cw">
                                      <p:cBhvr>
                                        <p:cTn id="7" dur="1000" fill="hold"/>
                                        <p:tgtEl>
                                          <p:spTgt spid="3"/>
                                        </p:tgtEl>
                                        <p:attrNameLst>
                                          <p:attrName>fillcolor</p:attrName>
                                        </p:attrNameLst>
                                      </p:cBhvr>
                                      <p:by>
                                        <p:hsl h="7200000" s="0" l="0"/>
                                      </p:by>
                                    </p:animClr>
                                    <p:animClr clrSpc="hsl" dir="cw">
                                      <p:cBhvr>
                                        <p:cTn id="8" dur="1000" fill="hold"/>
                                        <p:tgtEl>
                                          <p:spTgt spid="3"/>
                                        </p:tgtEl>
                                        <p:attrNameLst>
                                          <p:attrName>stroke.color</p:attrName>
                                        </p:attrNameLst>
                                      </p:cBhvr>
                                      <p:by>
                                        <p:hsl h="7200000" s="0" l="0"/>
                                      </p:by>
                                    </p:animClr>
                                    <p:set>
                                      <p:cBhvr>
                                        <p:cTn id="9"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5"/>
        <p:cNvGrpSpPr/>
        <p:nvPr/>
      </p:nvGrpSpPr>
      <p:grpSpPr>
        <a:xfrm>
          <a:off x="0" y="0"/>
          <a:ext cx="0" cy="0"/>
          <a:chOff x="0" y="0"/>
          <a:chExt cx="0" cy="0"/>
        </a:xfrm>
      </p:grpSpPr>
      <p:sp>
        <p:nvSpPr>
          <p:cNvPr id="21" name="Title 2">
            <a:extLst>
              <a:ext uri="{FF2B5EF4-FFF2-40B4-BE49-F238E27FC236}">
                <a16:creationId xmlns:a16="http://schemas.microsoft.com/office/drawing/2014/main" id="{3A791EBA-E71C-545E-F969-215024381248}"/>
              </a:ext>
            </a:extLst>
          </p:cNvPr>
          <p:cNvSpPr>
            <a:spLocks noGrp="1"/>
          </p:cNvSpPr>
          <p:nvPr>
            <p:ph type="title"/>
          </p:nvPr>
        </p:nvSpPr>
        <p:spPr>
          <a:xfrm>
            <a:off x="730622" y="1594976"/>
            <a:ext cx="11060005" cy="763600"/>
          </a:xfrm>
        </p:spPr>
        <p:txBody>
          <a:bodyPr/>
          <a:lstStyle/>
          <a:p>
            <a:pPr>
              <a:lnSpc>
                <a:spcPct val="113000"/>
              </a:lnSpc>
            </a:pPr>
            <a:r>
              <a:rPr lang="vi-VN" sz="2400" dirty="0">
                <a:solidFill>
                  <a:schemeClr val="dk1">
                    <a:lumMod val="100000"/>
                  </a:schemeClr>
                </a:solidFill>
                <a:latin typeface="+mn-lt"/>
                <a:ea typeface="+mn-ea"/>
                <a:cs typeface="+mn-ea"/>
                <a:sym typeface="+mn-lt"/>
              </a:rPr>
              <a:t>Quan sát các bước tìm hiểu ý tưởng SGK tr.56</a:t>
            </a:r>
          </a:p>
        </p:txBody>
      </p:sp>
      <p:sp>
        <p:nvSpPr>
          <p:cNvPr id="25" name="TextBox 24">
            <a:extLst>
              <a:ext uri="{FF2B5EF4-FFF2-40B4-BE49-F238E27FC236}">
                <a16:creationId xmlns:a16="http://schemas.microsoft.com/office/drawing/2014/main" id="{D35846D7-F56C-0A9B-3BA8-174D637D580E}"/>
              </a:ext>
            </a:extLst>
          </p:cNvPr>
          <p:cNvSpPr txBox="1"/>
          <p:nvPr/>
        </p:nvSpPr>
        <p:spPr>
          <a:xfrm>
            <a:off x="1097280" y="2325009"/>
            <a:ext cx="9997440" cy="471924"/>
          </a:xfrm>
          <a:prstGeom prst="rect">
            <a:avLst/>
          </a:prstGeom>
          <a:noFill/>
        </p:spPr>
        <p:txBody>
          <a:bodyPr wrap="square">
            <a:spAutoFit/>
          </a:bodyPr>
          <a:lstStyle/>
          <a:p>
            <a:pPr marL="457189" marR="0" lvl="0" indent="-457189" algn="ctr" defTabSz="914400" rtl="0" eaLnBrk="1" fontAlgn="auto" latinLnBrk="0" hangingPunct="1">
              <a:lnSpc>
                <a:spcPct val="113000"/>
              </a:lnSpc>
              <a:spcBef>
                <a:spcPts val="0"/>
              </a:spcBef>
              <a:spcAft>
                <a:spcPts val="0"/>
              </a:spcAft>
              <a:buClr>
                <a:srgbClr val="000000"/>
              </a:buClr>
              <a:buSzTx/>
              <a:buFont typeface="Arial" panose="020B0604020202020204" pitchFamily="34" charset="0"/>
              <a:buChar char="•"/>
              <a:tabLst/>
              <a:defRPr/>
            </a:pPr>
            <a:r>
              <a:rPr kumimoji="0" lang="vi-VN" sz="2400" b="1" i="1" u="none" strike="noStrike" kern="0" cap="none" spc="0" normalizeH="0" baseline="0" noProof="0" dirty="0">
                <a:ln>
                  <a:noFill/>
                </a:ln>
                <a:solidFill>
                  <a:sysClr val="windowText" lastClr="000000"/>
                </a:solidFill>
                <a:effectLst/>
                <a:uLnTx/>
                <a:uFillTx/>
                <a:latin typeface="+mn-lt"/>
                <a:ea typeface="+mn-ea"/>
                <a:cs typeface="+mn-ea"/>
                <a:sym typeface="+mn-lt"/>
              </a:rPr>
              <a:t>Trình bày ý tưởng thiết kế, trang trí mũ bảo hiểm.</a:t>
            </a:r>
          </a:p>
        </p:txBody>
      </p:sp>
      <p:grpSp>
        <p:nvGrpSpPr>
          <p:cNvPr id="1088" name="Group 1087">
            <a:extLst>
              <a:ext uri="{FF2B5EF4-FFF2-40B4-BE49-F238E27FC236}">
                <a16:creationId xmlns:a16="http://schemas.microsoft.com/office/drawing/2014/main" id="{0EF131FC-5C10-400F-2D64-9E9AC26FBD0A}"/>
              </a:ext>
            </a:extLst>
          </p:cNvPr>
          <p:cNvGrpSpPr/>
          <p:nvPr/>
        </p:nvGrpSpPr>
        <p:grpSpPr>
          <a:xfrm>
            <a:off x="730622" y="3007361"/>
            <a:ext cx="2806156" cy="3850640"/>
            <a:chOff x="547966" y="2255520"/>
            <a:chExt cx="2104617" cy="2887980"/>
          </a:xfrm>
        </p:grpSpPr>
        <p:sp>
          <p:nvSpPr>
            <p:cNvPr id="26" name="Freeform 32">
              <a:extLst>
                <a:ext uri="{FF2B5EF4-FFF2-40B4-BE49-F238E27FC236}">
                  <a16:creationId xmlns:a16="http://schemas.microsoft.com/office/drawing/2014/main" id="{F60CD61A-37FC-C5C2-D294-7858E6540985}"/>
                </a:ext>
              </a:extLst>
            </p:cNvPr>
            <p:cNvSpPr/>
            <p:nvPr/>
          </p:nvSpPr>
          <p:spPr>
            <a:xfrm>
              <a:off x="547966" y="2255520"/>
              <a:ext cx="2104617" cy="2887980"/>
            </a:xfrm>
            <a:custGeom>
              <a:avLst/>
              <a:gdLst/>
              <a:ahLst/>
              <a:cxnLst/>
              <a:rect l="l" t="t" r="r" b="b"/>
              <a:pathLst>
                <a:path w="863206" h="1184502">
                  <a:moveTo>
                    <a:pt x="0" y="0"/>
                  </a:moveTo>
                  <a:lnTo>
                    <a:pt x="863206" y="0"/>
                  </a:lnTo>
                  <a:lnTo>
                    <a:pt x="863206" y="1184502"/>
                  </a:lnTo>
                  <a:lnTo>
                    <a:pt x="0" y="1184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srgbClr val="000000"/>
                </a:solidFill>
                <a:effectLst/>
                <a:uLnTx/>
                <a:uFillTx/>
                <a:latin typeface="+mn-lt"/>
                <a:ea typeface="+mn-ea"/>
                <a:cs typeface="+mn-ea"/>
                <a:sym typeface="+mn-lt"/>
              </a:endParaRPr>
            </a:p>
          </p:txBody>
        </p:sp>
        <p:sp>
          <p:nvSpPr>
            <p:cNvPr id="30" name="TextBox 29">
              <a:extLst>
                <a:ext uri="{FF2B5EF4-FFF2-40B4-BE49-F238E27FC236}">
                  <a16:creationId xmlns:a16="http://schemas.microsoft.com/office/drawing/2014/main" id="{7059DD2E-FD63-9765-9DDC-7C6FA47C695B}"/>
                </a:ext>
              </a:extLst>
            </p:cNvPr>
            <p:cNvSpPr txBox="1"/>
            <p:nvPr/>
          </p:nvSpPr>
          <p:spPr>
            <a:xfrm>
              <a:off x="876448" y="2854495"/>
              <a:ext cx="1447652" cy="12568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Xác định nội dung, chủ đề.</a:t>
              </a:r>
            </a:p>
          </p:txBody>
        </p:sp>
      </p:grpSp>
      <p:grpSp>
        <p:nvGrpSpPr>
          <p:cNvPr id="1089" name="Group 1088">
            <a:extLst>
              <a:ext uri="{FF2B5EF4-FFF2-40B4-BE49-F238E27FC236}">
                <a16:creationId xmlns:a16="http://schemas.microsoft.com/office/drawing/2014/main" id="{4EBADC4E-6253-99C4-7F44-121C0C8498DA}"/>
              </a:ext>
            </a:extLst>
          </p:cNvPr>
          <p:cNvGrpSpPr/>
          <p:nvPr/>
        </p:nvGrpSpPr>
        <p:grpSpPr>
          <a:xfrm>
            <a:off x="4343401" y="3073628"/>
            <a:ext cx="2806156" cy="3850640"/>
            <a:chOff x="3230206" y="1925250"/>
            <a:chExt cx="2104617" cy="2887980"/>
          </a:xfrm>
        </p:grpSpPr>
        <p:sp>
          <p:nvSpPr>
            <p:cNvPr id="27" name="Freeform 32">
              <a:extLst>
                <a:ext uri="{FF2B5EF4-FFF2-40B4-BE49-F238E27FC236}">
                  <a16:creationId xmlns:a16="http://schemas.microsoft.com/office/drawing/2014/main" id="{7E40D478-63F8-3DD5-FD20-21C2C8A0B4EC}"/>
                </a:ext>
              </a:extLst>
            </p:cNvPr>
            <p:cNvSpPr/>
            <p:nvPr/>
          </p:nvSpPr>
          <p:spPr>
            <a:xfrm>
              <a:off x="3230206" y="1925250"/>
              <a:ext cx="2104617" cy="2887980"/>
            </a:xfrm>
            <a:custGeom>
              <a:avLst/>
              <a:gdLst/>
              <a:ahLst/>
              <a:cxnLst/>
              <a:rect l="l" t="t" r="r" b="b"/>
              <a:pathLst>
                <a:path w="863206" h="1184502">
                  <a:moveTo>
                    <a:pt x="0" y="0"/>
                  </a:moveTo>
                  <a:lnTo>
                    <a:pt x="863206" y="0"/>
                  </a:lnTo>
                  <a:lnTo>
                    <a:pt x="863206" y="1184502"/>
                  </a:lnTo>
                  <a:lnTo>
                    <a:pt x="0" y="1184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srgbClr val="000000"/>
                </a:solidFill>
                <a:effectLst/>
                <a:uLnTx/>
                <a:uFillTx/>
                <a:latin typeface="+mn-lt"/>
                <a:ea typeface="+mn-ea"/>
                <a:cs typeface="+mn-ea"/>
                <a:sym typeface="+mn-lt"/>
              </a:endParaRPr>
            </a:p>
          </p:txBody>
        </p:sp>
        <p:sp>
          <p:nvSpPr>
            <p:cNvPr id="31" name="TextBox 30">
              <a:extLst>
                <a:ext uri="{FF2B5EF4-FFF2-40B4-BE49-F238E27FC236}">
                  <a16:creationId xmlns:a16="http://schemas.microsoft.com/office/drawing/2014/main" id="{F645C562-B509-2C16-A77C-47684D5CF482}"/>
                </a:ext>
              </a:extLst>
            </p:cNvPr>
            <p:cNvSpPr txBox="1"/>
            <p:nvPr/>
          </p:nvSpPr>
          <p:spPr>
            <a:xfrm>
              <a:off x="3415814" y="2497059"/>
              <a:ext cx="1733400" cy="12568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Chọn hình tượng/ họa tiết trang trí.</a:t>
              </a:r>
            </a:p>
          </p:txBody>
        </p:sp>
      </p:grpSp>
      <p:grpSp>
        <p:nvGrpSpPr>
          <p:cNvPr id="1090" name="Group 1089">
            <a:extLst>
              <a:ext uri="{FF2B5EF4-FFF2-40B4-BE49-F238E27FC236}">
                <a16:creationId xmlns:a16="http://schemas.microsoft.com/office/drawing/2014/main" id="{6A261E5C-D774-4414-9A9E-CEC52A3D059B}"/>
              </a:ext>
            </a:extLst>
          </p:cNvPr>
          <p:cNvGrpSpPr/>
          <p:nvPr/>
        </p:nvGrpSpPr>
        <p:grpSpPr>
          <a:xfrm>
            <a:off x="7848600" y="3048228"/>
            <a:ext cx="2806156" cy="3850640"/>
            <a:chOff x="5912446" y="1635901"/>
            <a:chExt cx="2104617" cy="2887980"/>
          </a:xfrm>
        </p:grpSpPr>
        <p:sp>
          <p:nvSpPr>
            <p:cNvPr id="28" name="Freeform 32">
              <a:extLst>
                <a:ext uri="{FF2B5EF4-FFF2-40B4-BE49-F238E27FC236}">
                  <a16:creationId xmlns:a16="http://schemas.microsoft.com/office/drawing/2014/main" id="{FE99BE16-3EAD-2A99-381D-6FB98E2D6DEE}"/>
                </a:ext>
              </a:extLst>
            </p:cNvPr>
            <p:cNvSpPr/>
            <p:nvPr/>
          </p:nvSpPr>
          <p:spPr>
            <a:xfrm>
              <a:off x="5912446" y="1635901"/>
              <a:ext cx="2104617" cy="2887980"/>
            </a:xfrm>
            <a:custGeom>
              <a:avLst/>
              <a:gdLst/>
              <a:ahLst/>
              <a:cxnLst/>
              <a:rect l="l" t="t" r="r" b="b"/>
              <a:pathLst>
                <a:path w="863206" h="1184502">
                  <a:moveTo>
                    <a:pt x="0" y="0"/>
                  </a:moveTo>
                  <a:lnTo>
                    <a:pt x="863206" y="0"/>
                  </a:lnTo>
                  <a:lnTo>
                    <a:pt x="863206" y="1184502"/>
                  </a:lnTo>
                  <a:lnTo>
                    <a:pt x="0" y="1184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srgbClr val="000000"/>
                </a:solidFill>
                <a:effectLst/>
                <a:uLnTx/>
                <a:uFillTx/>
                <a:latin typeface="+mn-lt"/>
                <a:ea typeface="+mn-ea"/>
                <a:cs typeface="+mn-ea"/>
                <a:sym typeface="+mn-lt"/>
              </a:endParaRPr>
            </a:p>
          </p:txBody>
        </p:sp>
        <p:sp>
          <p:nvSpPr>
            <p:cNvPr id="1087" name="TextBox 1086">
              <a:extLst>
                <a:ext uri="{FF2B5EF4-FFF2-40B4-BE49-F238E27FC236}">
                  <a16:creationId xmlns:a16="http://schemas.microsoft.com/office/drawing/2014/main" id="{7CACE660-DF3F-9CE9-69FF-EC16F5926075}"/>
                </a:ext>
              </a:extLst>
            </p:cNvPr>
            <p:cNvSpPr txBox="1"/>
            <p:nvPr/>
          </p:nvSpPr>
          <p:spPr>
            <a:xfrm>
              <a:off x="5981848" y="2255520"/>
              <a:ext cx="2035215" cy="12568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Dự kiến vật liệu và đồ dùng thực hành.</a:t>
              </a:r>
            </a:p>
          </p:txBody>
        </p:sp>
      </p:gr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088"/>
                                        </p:tgtEl>
                                        <p:attrNameLst>
                                          <p:attrName>style.visibility</p:attrName>
                                        </p:attrNameLst>
                                      </p:cBhvr>
                                      <p:to>
                                        <p:strVal val="visible"/>
                                      </p:to>
                                    </p:set>
                                    <p:anim calcmode="lin" valueType="num">
                                      <p:cBhvr additive="base">
                                        <p:cTn id="17" dur="500"/>
                                        <p:tgtEl>
                                          <p:spTgt spid="1088"/>
                                        </p:tgtEl>
                                        <p:attrNameLst>
                                          <p:attrName>ppt_y</p:attrName>
                                        </p:attrNameLst>
                                      </p:cBhvr>
                                      <p:tavLst>
                                        <p:tav tm="0">
                                          <p:val>
                                            <p:strVal val="#ppt_y+#ppt_h*1.125000"/>
                                          </p:val>
                                        </p:tav>
                                        <p:tav tm="100000">
                                          <p:val>
                                            <p:strVal val="#ppt_y"/>
                                          </p:val>
                                        </p:tav>
                                      </p:tavLst>
                                    </p:anim>
                                    <p:animEffect transition="in" filter="wipe(up)">
                                      <p:cBhvr>
                                        <p:cTn id="18" dur="500"/>
                                        <p:tgtEl>
                                          <p:spTgt spid="108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089"/>
                                        </p:tgtEl>
                                        <p:attrNameLst>
                                          <p:attrName>style.visibility</p:attrName>
                                        </p:attrNameLst>
                                      </p:cBhvr>
                                      <p:to>
                                        <p:strVal val="visible"/>
                                      </p:to>
                                    </p:set>
                                    <p:anim calcmode="lin" valueType="num">
                                      <p:cBhvr additive="base">
                                        <p:cTn id="23" dur="500"/>
                                        <p:tgtEl>
                                          <p:spTgt spid="1089"/>
                                        </p:tgtEl>
                                        <p:attrNameLst>
                                          <p:attrName>ppt_y</p:attrName>
                                        </p:attrNameLst>
                                      </p:cBhvr>
                                      <p:tavLst>
                                        <p:tav tm="0">
                                          <p:val>
                                            <p:strVal val="#ppt_y+#ppt_h*1.125000"/>
                                          </p:val>
                                        </p:tav>
                                        <p:tav tm="100000">
                                          <p:val>
                                            <p:strVal val="#ppt_y"/>
                                          </p:val>
                                        </p:tav>
                                      </p:tavLst>
                                    </p:anim>
                                    <p:animEffect transition="in" filter="wipe(up)">
                                      <p:cBhvr>
                                        <p:cTn id="24" dur="500"/>
                                        <p:tgtEl>
                                          <p:spTgt spid="108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090"/>
                                        </p:tgtEl>
                                        <p:attrNameLst>
                                          <p:attrName>style.visibility</p:attrName>
                                        </p:attrNameLst>
                                      </p:cBhvr>
                                      <p:to>
                                        <p:strVal val="visible"/>
                                      </p:to>
                                    </p:set>
                                    <p:anim calcmode="lin" valueType="num">
                                      <p:cBhvr additive="base">
                                        <p:cTn id="29" dur="500"/>
                                        <p:tgtEl>
                                          <p:spTgt spid="1090"/>
                                        </p:tgtEl>
                                        <p:attrNameLst>
                                          <p:attrName>ppt_y</p:attrName>
                                        </p:attrNameLst>
                                      </p:cBhvr>
                                      <p:tavLst>
                                        <p:tav tm="0">
                                          <p:val>
                                            <p:strVal val="#ppt_y+#ppt_h*1.125000"/>
                                          </p:val>
                                        </p:tav>
                                        <p:tav tm="100000">
                                          <p:val>
                                            <p:strVal val="#ppt_y"/>
                                          </p:val>
                                        </p:tav>
                                      </p:tavLst>
                                    </p:anim>
                                    <p:animEffect transition="in" filter="wipe(up)">
                                      <p:cBhvr>
                                        <p:cTn id="30" dur="500"/>
                                        <p:tgtEl>
                                          <p:spTgt spid="1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702CDF62-A295-1448-429D-87381424F0AD}"/>
              </a:ext>
            </a:extLst>
          </p:cNvPr>
          <p:cNvSpPr>
            <a:spLocks noGrp="1"/>
          </p:cNvSpPr>
          <p:nvPr>
            <p:ph type="title"/>
          </p:nvPr>
        </p:nvSpPr>
        <p:spPr>
          <a:xfrm>
            <a:off x="2971800" y="1600200"/>
            <a:ext cx="6502467" cy="763600"/>
          </a:xfrm>
        </p:spPr>
        <p:txBody>
          <a:bodyPr/>
          <a:lstStyle/>
          <a:p>
            <a:r>
              <a:rPr lang="vi-VN" sz="2400" dirty="0">
                <a:solidFill>
                  <a:schemeClr val="dk1">
                    <a:lumMod val="100000"/>
                  </a:schemeClr>
                </a:solidFill>
                <a:latin typeface="+mn-lt"/>
                <a:ea typeface="+mn-ea"/>
                <a:cs typeface="+mn-ea"/>
                <a:sym typeface="+mn-lt"/>
              </a:rPr>
              <a:t>Gợi ý ý tưởng thực hành</a:t>
            </a:r>
          </a:p>
        </p:txBody>
      </p:sp>
      <p:pic>
        <p:nvPicPr>
          <p:cNvPr id="4098" name="Picture 2" descr="Top 10+ Cách Trang Trí Chậu Cảnh Đơn Giản Ngay Tại Nhà – bTaskee">
            <a:extLst>
              <a:ext uri="{FF2B5EF4-FFF2-40B4-BE49-F238E27FC236}">
                <a16:creationId xmlns:a16="http://schemas.microsoft.com/office/drawing/2014/main" id="{BB367529-11E6-85E4-FE4C-6F2A58CFBB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833" r="24553"/>
          <a:stretch/>
        </p:blipFill>
        <p:spPr bwMode="auto">
          <a:xfrm>
            <a:off x="1289939" y="2514600"/>
            <a:ext cx="2565400" cy="3669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Cách trang trí chậu cảnh đẹp đơn giản nhất">
            <a:extLst>
              <a:ext uri="{FF2B5EF4-FFF2-40B4-BE49-F238E27FC236}">
                <a16:creationId xmlns:a16="http://schemas.microsoft.com/office/drawing/2014/main" id="{93C12336-CD3F-D61C-A94D-F685C03615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594" t="12445" r="21777"/>
          <a:stretch/>
        </p:blipFill>
        <p:spPr bwMode="auto">
          <a:xfrm>
            <a:off x="4987607" y="2514599"/>
            <a:ext cx="2554184" cy="3669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Tổng hợp Vẽ Trang Trí Chậu Cây giá rẻ, bán chạy tháng 12/2023 - Mua Thông  Minh">
            <a:extLst>
              <a:ext uri="{FF2B5EF4-FFF2-40B4-BE49-F238E27FC236}">
                <a16:creationId xmlns:a16="http://schemas.microsoft.com/office/drawing/2014/main" id="{096FF688-9285-6157-9037-465CA5269A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741" t="12296" r="18741"/>
          <a:stretch/>
        </p:blipFill>
        <p:spPr bwMode="auto">
          <a:xfrm>
            <a:off x="8686800" y="2514600"/>
            <a:ext cx="2615440" cy="3669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up)">
                                      <p:cBhvr>
                                        <p:cTn id="12" dur="500"/>
                                        <p:tgtEl>
                                          <p:spTgt spid="4098"/>
                                        </p:tgtEl>
                                      </p:cBhvr>
                                    </p:animEffect>
                                  </p:childTnLst>
                                </p:cTn>
                              </p:par>
                              <p:par>
                                <p:cTn id="13" presetID="22" presetClass="entr" presetSubtype="1"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ipe(up)">
                                      <p:cBhvr>
                                        <p:cTn id="15" dur="500"/>
                                        <p:tgtEl>
                                          <p:spTgt spid="4100"/>
                                        </p:tgtEl>
                                      </p:cBhvr>
                                    </p:animEffect>
                                  </p:childTnLst>
                                </p:cTn>
                              </p:par>
                              <p:par>
                                <p:cTn id="16" presetID="22" presetClass="entr" presetSubtype="1"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wipe(up)">
                                      <p:cBhvr>
                                        <p:cTn id="1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702CDF62-A295-1448-429D-87381424F0AD}"/>
              </a:ext>
            </a:extLst>
          </p:cNvPr>
          <p:cNvSpPr>
            <a:spLocks noGrp="1"/>
          </p:cNvSpPr>
          <p:nvPr>
            <p:ph type="title"/>
          </p:nvPr>
        </p:nvSpPr>
        <p:spPr>
          <a:xfrm>
            <a:off x="3240861" y="1121253"/>
            <a:ext cx="6502467" cy="763600"/>
          </a:xfrm>
        </p:spPr>
        <p:txBody>
          <a:bodyPr/>
          <a:lstStyle/>
          <a:p>
            <a:r>
              <a:rPr lang="vi-VN" sz="2400" dirty="0">
                <a:solidFill>
                  <a:schemeClr val="dk1">
                    <a:lumMod val="100000"/>
                  </a:schemeClr>
                </a:solidFill>
                <a:latin typeface="+mn-lt"/>
                <a:ea typeface="+mn-ea"/>
                <a:cs typeface="+mn-ea"/>
                <a:sym typeface="+mn-lt"/>
              </a:rPr>
              <a:t>Gợi ý ý tưởng thực hành</a:t>
            </a:r>
          </a:p>
        </p:txBody>
      </p:sp>
      <p:pic>
        <p:nvPicPr>
          <p:cNvPr id="7170" name="Picture 2" descr="2 chiêu trang trí cốc uống trà cực xinh">
            <a:extLst>
              <a:ext uri="{FF2B5EF4-FFF2-40B4-BE49-F238E27FC236}">
                <a16:creationId xmlns:a16="http://schemas.microsoft.com/office/drawing/2014/main" id="{77437F28-304A-866C-03AB-3E2D89F2B5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057399"/>
            <a:ext cx="3387232" cy="2093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Kinh nghiệm tự trang trí ly sứ đẹp tại nhà">
            <a:extLst>
              <a:ext uri="{FF2B5EF4-FFF2-40B4-BE49-F238E27FC236}">
                <a16:creationId xmlns:a16="http://schemas.microsoft.com/office/drawing/2014/main" id="{A1569597-47A4-0DDB-A730-9648D347FA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5071" y="2057399"/>
            <a:ext cx="2254049" cy="209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4" name="Picture 6" descr="4 cách trang trí cốc độc đáo “vậy mà không nghĩ ra” - Ai Khéo Tay">
            <a:extLst>
              <a:ext uri="{FF2B5EF4-FFF2-40B4-BE49-F238E27FC236}">
                <a16:creationId xmlns:a16="http://schemas.microsoft.com/office/drawing/2014/main" id="{E2672A0C-0D16-8A99-BD30-1FD8D9A813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4686" y="2057400"/>
            <a:ext cx="3048508" cy="2093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6" name="Picture 8" descr="Bình hoa trang trí nội thất đẹp giá rẻ | In logo lên lọ hoa làm quà tặng">
            <a:extLst>
              <a:ext uri="{FF2B5EF4-FFF2-40B4-BE49-F238E27FC236}">
                <a16:creationId xmlns:a16="http://schemas.microsoft.com/office/drawing/2014/main" id="{0B4B5003-C679-4061-721E-FE78BF8E6CD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074" t="15259" r="16074" b="7704"/>
          <a:stretch/>
        </p:blipFill>
        <p:spPr bwMode="auto">
          <a:xfrm>
            <a:off x="1922871" y="4495800"/>
            <a:ext cx="1843723" cy="209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8" name="Picture 10" descr="Cắm hoa trang trí nhà &quot;xinh không tưởng&quot; bằng lọ thủy tinh mộc mạc -  DiaOcOnline">
            <a:extLst>
              <a:ext uri="{FF2B5EF4-FFF2-40B4-BE49-F238E27FC236}">
                <a16:creationId xmlns:a16="http://schemas.microsoft.com/office/drawing/2014/main" id="{263C18B0-8F0A-E2E2-8A3A-33180C37392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6963" b="8741"/>
          <a:stretch/>
        </p:blipFill>
        <p:spPr bwMode="auto">
          <a:xfrm>
            <a:off x="5105400" y="4495801"/>
            <a:ext cx="2773393" cy="2093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80" name="Picture 12" descr="Nguồn hàng sỉ lọ hoa nhỏ để bàn, trang trí kệ đẹp giá rẻ - INOGARDEN">
            <a:extLst>
              <a:ext uri="{FF2B5EF4-FFF2-40B4-BE49-F238E27FC236}">
                <a16:creationId xmlns:a16="http://schemas.microsoft.com/office/drawing/2014/main" id="{BF261745-AC8E-7657-7A18-E84FA759CD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53400" y="4495800"/>
            <a:ext cx="2791080" cy="209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982430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up)">
                                      <p:cBhvr>
                                        <p:cTn id="7" dur="500"/>
                                        <p:tgtEl>
                                          <p:spTgt spid="7170"/>
                                        </p:tgtEl>
                                      </p:cBhvr>
                                    </p:animEffect>
                                  </p:childTnLst>
                                </p:cTn>
                              </p:par>
                              <p:par>
                                <p:cTn id="8" presetID="22" presetClass="entr" presetSubtype="1"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wipe(up)">
                                      <p:cBhvr>
                                        <p:cTn id="10" dur="500"/>
                                        <p:tgtEl>
                                          <p:spTgt spid="7172"/>
                                        </p:tgtEl>
                                      </p:cBhvr>
                                    </p:animEffect>
                                  </p:childTnLst>
                                </p:cTn>
                              </p:par>
                              <p:par>
                                <p:cTn id="11" presetID="22" presetClass="entr" presetSubtype="1"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wipe(up)">
                                      <p:cBhvr>
                                        <p:cTn id="13" dur="500"/>
                                        <p:tgtEl>
                                          <p:spTgt spid="7174"/>
                                        </p:tgtEl>
                                      </p:cBhvr>
                                    </p:animEffect>
                                  </p:childTnLst>
                                </p:cTn>
                              </p:par>
                              <p:par>
                                <p:cTn id="14" presetID="22" presetClass="entr" presetSubtype="1" fill="hold" nodeType="withEffect">
                                  <p:stCondLst>
                                    <p:cond delay="0"/>
                                  </p:stCondLst>
                                  <p:childTnLst>
                                    <p:set>
                                      <p:cBhvr>
                                        <p:cTn id="15" dur="1" fill="hold">
                                          <p:stCondLst>
                                            <p:cond delay="0"/>
                                          </p:stCondLst>
                                        </p:cTn>
                                        <p:tgtEl>
                                          <p:spTgt spid="7176"/>
                                        </p:tgtEl>
                                        <p:attrNameLst>
                                          <p:attrName>style.visibility</p:attrName>
                                        </p:attrNameLst>
                                      </p:cBhvr>
                                      <p:to>
                                        <p:strVal val="visible"/>
                                      </p:to>
                                    </p:set>
                                    <p:animEffect transition="in" filter="wipe(up)">
                                      <p:cBhvr>
                                        <p:cTn id="16" dur="500"/>
                                        <p:tgtEl>
                                          <p:spTgt spid="7176"/>
                                        </p:tgtEl>
                                      </p:cBhvr>
                                    </p:animEffect>
                                  </p:childTnLst>
                                </p:cTn>
                              </p:par>
                              <p:par>
                                <p:cTn id="17" presetID="22" presetClass="entr" presetSubtype="1" fill="hold" nodeType="withEffect">
                                  <p:stCondLst>
                                    <p:cond delay="0"/>
                                  </p:stCondLst>
                                  <p:childTnLst>
                                    <p:set>
                                      <p:cBhvr>
                                        <p:cTn id="18" dur="1" fill="hold">
                                          <p:stCondLst>
                                            <p:cond delay="0"/>
                                          </p:stCondLst>
                                        </p:cTn>
                                        <p:tgtEl>
                                          <p:spTgt spid="7178"/>
                                        </p:tgtEl>
                                        <p:attrNameLst>
                                          <p:attrName>style.visibility</p:attrName>
                                        </p:attrNameLst>
                                      </p:cBhvr>
                                      <p:to>
                                        <p:strVal val="visible"/>
                                      </p:to>
                                    </p:set>
                                    <p:animEffect transition="in" filter="wipe(up)">
                                      <p:cBhvr>
                                        <p:cTn id="19" dur="500"/>
                                        <p:tgtEl>
                                          <p:spTgt spid="7178"/>
                                        </p:tgtEl>
                                      </p:cBhvr>
                                    </p:animEffect>
                                  </p:childTnLst>
                                </p:cTn>
                              </p:par>
                              <p:par>
                                <p:cTn id="20" presetID="22" presetClass="entr" presetSubtype="1" fill="hold" nodeType="withEffect">
                                  <p:stCondLst>
                                    <p:cond delay="0"/>
                                  </p:stCondLst>
                                  <p:childTnLst>
                                    <p:set>
                                      <p:cBhvr>
                                        <p:cTn id="21" dur="1" fill="hold">
                                          <p:stCondLst>
                                            <p:cond delay="0"/>
                                          </p:stCondLst>
                                        </p:cTn>
                                        <p:tgtEl>
                                          <p:spTgt spid="7180"/>
                                        </p:tgtEl>
                                        <p:attrNameLst>
                                          <p:attrName>style.visibility</p:attrName>
                                        </p:attrNameLst>
                                      </p:cBhvr>
                                      <p:to>
                                        <p:strVal val="visible"/>
                                      </p:to>
                                    </p:set>
                                    <p:animEffect transition="in" filter="wipe(up)">
                                      <p:cBhvr>
                                        <p:cTn id="22"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43"/>
        <p:cNvGrpSpPr/>
        <p:nvPr/>
      </p:nvGrpSpPr>
      <p:grpSpPr>
        <a:xfrm>
          <a:off x="0" y="0"/>
          <a:ext cx="0" cy="0"/>
          <a:chOff x="0" y="0"/>
          <a:chExt cx="0" cy="0"/>
        </a:xfrm>
      </p:grpSpPr>
      <p:sp>
        <p:nvSpPr>
          <p:cNvPr id="5" name="Title 2">
            <a:extLst>
              <a:ext uri="{FF2B5EF4-FFF2-40B4-BE49-F238E27FC236}">
                <a16:creationId xmlns:a16="http://schemas.microsoft.com/office/drawing/2014/main" id="{BF2B5C5B-5924-6D1F-7E6B-2184E94B1A88}"/>
              </a:ext>
            </a:extLst>
          </p:cNvPr>
          <p:cNvSpPr>
            <a:spLocks noGrp="1"/>
          </p:cNvSpPr>
          <p:nvPr>
            <p:ph type="title"/>
          </p:nvPr>
        </p:nvSpPr>
        <p:spPr>
          <a:xfrm>
            <a:off x="778085" y="1513977"/>
            <a:ext cx="10678160" cy="763600"/>
          </a:xfrm>
        </p:spPr>
        <p:txBody>
          <a:bodyPr/>
          <a:lstStyle/>
          <a:p>
            <a:pPr algn="ctr">
              <a:lnSpc>
                <a:spcPct val="113000"/>
              </a:lnSpc>
            </a:pPr>
            <a:r>
              <a:rPr lang="vi-VN" sz="2400" dirty="0">
                <a:solidFill>
                  <a:schemeClr val="dk1">
                    <a:lumMod val="100000"/>
                  </a:schemeClr>
                </a:solidFill>
                <a:latin typeface="+mn-lt"/>
                <a:ea typeface="+mn-ea"/>
                <a:cs typeface="+mn-ea"/>
                <a:sym typeface="+mn-lt"/>
              </a:rPr>
              <a:t>Quan sát hình ảnh SGK tr.56 và trả lời câu hỏi</a:t>
            </a:r>
          </a:p>
        </p:txBody>
      </p:sp>
      <p:sp>
        <p:nvSpPr>
          <p:cNvPr id="6" name="TextBox 5">
            <a:extLst>
              <a:ext uri="{FF2B5EF4-FFF2-40B4-BE49-F238E27FC236}">
                <a16:creationId xmlns:a16="http://schemas.microsoft.com/office/drawing/2014/main" id="{7FFAC52C-434B-CDCD-23DB-533B87102061}"/>
              </a:ext>
            </a:extLst>
          </p:cNvPr>
          <p:cNvSpPr txBox="1"/>
          <p:nvPr/>
        </p:nvSpPr>
        <p:spPr>
          <a:xfrm>
            <a:off x="1534159" y="2138827"/>
            <a:ext cx="9263149" cy="471924"/>
          </a:xfrm>
          <a:prstGeom prst="rect">
            <a:avLst/>
          </a:prstGeom>
          <a:noFill/>
        </p:spPr>
        <p:txBody>
          <a:bodyPr wrap="square">
            <a:spAutoFit/>
          </a:bodyPr>
          <a:lstStyle/>
          <a:p>
            <a:pPr marL="457189" marR="0" lvl="0" indent="-457189" algn="ctr" defTabSz="914400" rtl="0" eaLnBrk="1" fontAlgn="auto" latinLnBrk="0" hangingPunct="1">
              <a:lnSpc>
                <a:spcPct val="113000"/>
              </a:lnSpc>
              <a:spcBef>
                <a:spcPts val="0"/>
              </a:spcBef>
              <a:spcAft>
                <a:spcPts val="0"/>
              </a:spcAft>
              <a:buClr>
                <a:srgbClr val="000000"/>
              </a:buClr>
              <a:buSzTx/>
              <a:buFont typeface="Arial" panose="020B0604020202020204" pitchFamily="34" charset="0"/>
              <a:buChar char="•"/>
              <a:tabLst/>
              <a:defRPr/>
            </a:pPr>
            <a:r>
              <a:rPr kumimoji="0" lang="vi-VN" sz="2400" b="1" i="1" u="none" strike="noStrike" kern="0" cap="none" spc="0" normalizeH="0" baseline="0" noProof="0" dirty="0">
                <a:ln>
                  <a:noFill/>
                </a:ln>
                <a:solidFill>
                  <a:srgbClr val="C00000"/>
                </a:solidFill>
                <a:effectLst/>
                <a:uLnTx/>
                <a:uFillTx/>
                <a:latin typeface="+mn-lt"/>
                <a:ea typeface="+mn-ea"/>
                <a:cs typeface="+mn-ea"/>
                <a:sym typeface="+mn-lt"/>
              </a:rPr>
              <a:t>Trình bày các bước trang trí mũ bảo hiểm.</a:t>
            </a:r>
          </a:p>
        </p:txBody>
      </p:sp>
      <p:sp>
        <p:nvSpPr>
          <p:cNvPr id="14" name="Freeform 30">
            <a:extLst>
              <a:ext uri="{FF2B5EF4-FFF2-40B4-BE49-F238E27FC236}">
                <a16:creationId xmlns:a16="http://schemas.microsoft.com/office/drawing/2014/main" id="{8ACA8738-72B5-ADB9-A9F9-819BA4A04CE0}"/>
              </a:ext>
            </a:extLst>
          </p:cNvPr>
          <p:cNvSpPr/>
          <p:nvPr/>
        </p:nvSpPr>
        <p:spPr>
          <a:xfrm>
            <a:off x="1173548" y="5171195"/>
            <a:ext cx="6365300" cy="1686805"/>
          </a:xfrm>
          <a:custGeom>
            <a:avLst/>
            <a:gdLst/>
            <a:ahLst/>
            <a:cxnLst/>
            <a:rect l="l" t="t" r="r" b="b"/>
            <a:pathLst>
              <a:path w="3710105" h="983178">
                <a:moveTo>
                  <a:pt x="0" y="0"/>
                </a:moveTo>
                <a:lnTo>
                  <a:pt x="3710105" y="0"/>
                </a:lnTo>
                <a:lnTo>
                  <a:pt x="3710105" y="983178"/>
                </a:lnTo>
                <a:lnTo>
                  <a:pt x="0" y="98317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600" b="0" i="0" u="none" strike="noStrike" kern="0" cap="none" spc="0" normalizeH="0" baseline="0" noProof="0" dirty="0">
              <a:ln>
                <a:noFill/>
              </a:ln>
              <a:solidFill>
                <a:srgbClr val="000000"/>
              </a:solidFill>
              <a:effectLst/>
              <a:uLnTx/>
              <a:uFillTx/>
              <a:latin typeface="+mn-lt"/>
              <a:ea typeface="+mn-ea"/>
              <a:cs typeface="+mn-ea"/>
              <a:sym typeface="+mn-lt"/>
            </a:endParaRPr>
          </a:p>
        </p:txBody>
      </p:sp>
      <p:pic>
        <p:nvPicPr>
          <p:cNvPr id="8" name="Picture 7">
            <a:extLst>
              <a:ext uri="{FF2B5EF4-FFF2-40B4-BE49-F238E27FC236}">
                <a16:creationId xmlns:a16="http://schemas.microsoft.com/office/drawing/2014/main" id="{1BF4DDAF-FCA1-A869-0A9D-EA4FD48C70A0}"/>
              </a:ext>
            </a:extLst>
          </p:cNvPr>
          <p:cNvPicPr>
            <a:picLocks noChangeAspect="1"/>
          </p:cNvPicPr>
          <p:nvPr/>
        </p:nvPicPr>
        <p:blipFill>
          <a:blip r:embed="rId6"/>
          <a:stretch>
            <a:fillRect/>
          </a:stretch>
        </p:blipFill>
        <p:spPr>
          <a:xfrm>
            <a:off x="239769" y="2665788"/>
            <a:ext cx="2930357" cy="2472278"/>
          </a:xfrm>
          <a:prstGeom prst="rect">
            <a:avLst/>
          </a:prstGeom>
        </p:spPr>
      </p:pic>
      <p:pic>
        <p:nvPicPr>
          <p:cNvPr id="9" name="Picture 8">
            <a:extLst>
              <a:ext uri="{FF2B5EF4-FFF2-40B4-BE49-F238E27FC236}">
                <a16:creationId xmlns:a16="http://schemas.microsoft.com/office/drawing/2014/main" id="{214E867B-DB66-1C32-FEF7-18EBE352FF72}"/>
              </a:ext>
            </a:extLst>
          </p:cNvPr>
          <p:cNvPicPr>
            <a:picLocks noChangeAspect="1"/>
          </p:cNvPicPr>
          <p:nvPr/>
        </p:nvPicPr>
        <p:blipFill>
          <a:blip r:embed="rId7"/>
          <a:stretch>
            <a:fillRect/>
          </a:stretch>
        </p:blipFill>
        <p:spPr>
          <a:xfrm>
            <a:off x="3170126" y="2690043"/>
            <a:ext cx="3011193" cy="2512696"/>
          </a:xfrm>
          <a:prstGeom prst="rect">
            <a:avLst/>
          </a:prstGeom>
        </p:spPr>
      </p:pic>
      <p:pic>
        <p:nvPicPr>
          <p:cNvPr id="15" name="Picture 14">
            <a:extLst>
              <a:ext uri="{FF2B5EF4-FFF2-40B4-BE49-F238E27FC236}">
                <a16:creationId xmlns:a16="http://schemas.microsoft.com/office/drawing/2014/main" id="{A2D5ADB5-C4CF-2248-46DD-9617C0747892}"/>
              </a:ext>
            </a:extLst>
          </p:cNvPr>
          <p:cNvPicPr>
            <a:picLocks noChangeAspect="1"/>
          </p:cNvPicPr>
          <p:nvPr/>
        </p:nvPicPr>
        <p:blipFill>
          <a:blip r:embed="rId8"/>
          <a:stretch>
            <a:fillRect/>
          </a:stretch>
        </p:blipFill>
        <p:spPr>
          <a:xfrm>
            <a:off x="6181319" y="2663097"/>
            <a:ext cx="2970775" cy="2566588"/>
          </a:xfrm>
          <a:prstGeom prst="rect">
            <a:avLst/>
          </a:prstGeom>
        </p:spPr>
      </p:pic>
      <p:pic>
        <p:nvPicPr>
          <p:cNvPr id="16" name="Picture 15">
            <a:extLst>
              <a:ext uri="{FF2B5EF4-FFF2-40B4-BE49-F238E27FC236}">
                <a16:creationId xmlns:a16="http://schemas.microsoft.com/office/drawing/2014/main" id="{03A1A200-E2C9-518E-38BE-BEEBDFC766D5}"/>
              </a:ext>
            </a:extLst>
          </p:cNvPr>
          <p:cNvPicPr>
            <a:picLocks noChangeAspect="1"/>
          </p:cNvPicPr>
          <p:nvPr/>
        </p:nvPicPr>
        <p:blipFill>
          <a:blip r:embed="rId9"/>
          <a:stretch>
            <a:fillRect/>
          </a:stretch>
        </p:blipFill>
        <p:spPr>
          <a:xfrm>
            <a:off x="9152094" y="2601332"/>
            <a:ext cx="3024666" cy="2593534"/>
          </a:xfrm>
          <a:prstGeom prst="rect">
            <a:avLst/>
          </a:prstGeom>
        </p:spPr>
      </p:pic>
      <p:pic>
        <p:nvPicPr>
          <p:cNvPr id="3" name="Picture 2">
            <a:hlinkClick r:id="rId10"/>
            <a:extLst>
              <a:ext uri="{FF2B5EF4-FFF2-40B4-BE49-F238E27FC236}">
                <a16:creationId xmlns:a16="http://schemas.microsoft.com/office/drawing/2014/main" id="{6746A5F7-1F9D-6E6C-4300-CC6CEE219C0C}"/>
              </a:ext>
            </a:extLst>
          </p:cNvPr>
          <p:cNvPicPr>
            <a:picLocks noChangeAspect="1"/>
          </p:cNvPicPr>
          <p:nvPr/>
        </p:nvPicPr>
        <p:blipFill>
          <a:blip r:embed="rId11"/>
          <a:stretch>
            <a:fillRect/>
          </a:stretch>
        </p:blipFill>
        <p:spPr>
          <a:xfrm>
            <a:off x="8382000" y="5006031"/>
            <a:ext cx="2562992" cy="1851969"/>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492"/>
        <p:cNvGrpSpPr/>
        <p:nvPr/>
      </p:nvGrpSpPr>
      <p:grpSpPr>
        <a:xfrm>
          <a:off x="0" y="0"/>
          <a:ext cx="0" cy="0"/>
          <a:chOff x="0" y="0"/>
          <a:chExt cx="0" cy="0"/>
        </a:xfrm>
      </p:grpSpPr>
      <p:grpSp>
        <p:nvGrpSpPr>
          <p:cNvPr id="5" name="Google Shape;8286;p63">
            <a:extLst>
              <a:ext uri="{FF2B5EF4-FFF2-40B4-BE49-F238E27FC236}">
                <a16:creationId xmlns:a16="http://schemas.microsoft.com/office/drawing/2014/main" id="{2DF6C13E-4996-D594-AE4A-E4E85AFAA286}"/>
              </a:ext>
            </a:extLst>
          </p:cNvPr>
          <p:cNvGrpSpPr/>
          <p:nvPr/>
        </p:nvGrpSpPr>
        <p:grpSpPr>
          <a:xfrm>
            <a:off x="9982200" y="1994503"/>
            <a:ext cx="1318110" cy="1603992"/>
            <a:chOff x="5666781" y="1617275"/>
            <a:chExt cx="1090650" cy="1327200"/>
          </a:xfrm>
        </p:grpSpPr>
        <p:sp>
          <p:nvSpPr>
            <p:cNvPr id="27" name="Google Shape;8287;p63">
              <a:extLst>
                <a:ext uri="{FF2B5EF4-FFF2-40B4-BE49-F238E27FC236}">
                  <a16:creationId xmlns:a16="http://schemas.microsoft.com/office/drawing/2014/main" id="{55BCEE14-38BC-09D5-60A7-EA652EF12F56}"/>
                </a:ext>
              </a:extLst>
            </p:cNvPr>
            <p:cNvSpPr/>
            <p:nvPr/>
          </p:nvSpPr>
          <p:spPr>
            <a:xfrm>
              <a:off x="5841832"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E8762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0000"/>
                  </a:solidFill>
                  <a:effectLst/>
                  <a:uLnTx/>
                  <a:uFillTx/>
                  <a:latin typeface="+mn-lt"/>
                  <a:ea typeface="+mn-ea"/>
                  <a:cs typeface="+mn-ea"/>
                  <a:sym typeface="+mn-lt"/>
                </a:rPr>
                <a:t>04</a:t>
              </a:r>
              <a:endParaRPr kumimoji="0" sz="3200" b="1" i="0" u="none" strike="noStrike" kern="0" cap="none" spc="0" normalizeH="0" baseline="0" noProof="0" dirty="0">
                <a:ln>
                  <a:noFill/>
                </a:ln>
                <a:solidFill>
                  <a:srgbClr val="000000"/>
                </a:solidFill>
                <a:effectLst/>
                <a:uLnTx/>
                <a:uFillTx/>
                <a:latin typeface="UTM Avo"/>
                <a:ea typeface="+mn-ea"/>
                <a:cs typeface="+mn-ea"/>
                <a:sym typeface="+mn-lt"/>
              </a:endParaRPr>
            </a:p>
          </p:txBody>
        </p:sp>
        <p:sp>
          <p:nvSpPr>
            <p:cNvPr id="28" name="Google Shape;8288;p63">
              <a:extLst>
                <a:ext uri="{FF2B5EF4-FFF2-40B4-BE49-F238E27FC236}">
                  <a16:creationId xmlns:a16="http://schemas.microsoft.com/office/drawing/2014/main" id="{995EF5D4-BCB1-537A-F22F-A26571C6FC9D}"/>
                </a:ext>
              </a:extLst>
            </p:cNvPr>
            <p:cNvSpPr/>
            <p:nvPr/>
          </p:nvSpPr>
          <p:spPr>
            <a:xfrm>
              <a:off x="5666781"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E8762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UTM Avo"/>
                <a:ea typeface="+mn-ea"/>
                <a:cs typeface="+mn-ea"/>
                <a:sym typeface="+mn-lt"/>
              </a:endParaRPr>
            </a:p>
          </p:txBody>
        </p:sp>
        <p:sp>
          <p:nvSpPr>
            <p:cNvPr id="29" name="Google Shape;8289;p63">
              <a:extLst>
                <a:ext uri="{FF2B5EF4-FFF2-40B4-BE49-F238E27FC236}">
                  <a16:creationId xmlns:a16="http://schemas.microsoft.com/office/drawing/2014/main" id="{170D0A48-B27D-E880-0EDF-E16783E34B8F}"/>
                </a:ext>
              </a:extLst>
            </p:cNvPr>
            <p:cNvSpPr/>
            <p:nvPr/>
          </p:nvSpPr>
          <p:spPr>
            <a:xfrm>
              <a:off x="6062409"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E8762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UTM Avo"/>
                <a:ea typeface="+mn-ea"/>
                <a:cs typeface="+mn-ea"/>
                <a:sym typeface="+mn-lt"/>
              </a:endParaRPr>
            </a:p>
          </p:txBody>
        </p:sp>
      </p:grpSp>
      <p:grpSp>
        <p:nvGrpSpPr>
          <p:cNvPr id="14" name="Google Shape;8290;p63">
            <a:extLst>
              <a:ext uri="{FF2B5EF4-FFF2-40B4-BE49-F238E27FC236}">
                <a16:creationId xmlns:a16="http://schemas.microsoft.com/office/drawing/2014/main" id="{675648A3-5AF5-291A-BCD2-BEE83A295942}"/>
              </a:ext>
            </a:extLst>
          </p:cNvPr>
          <p:cNvGrpSpPr/>
          <p:nvPr/>
        </p:nvGrpSpPr>
        <p:grpSpPr>
          <a:xfrm>
            <a:off x="6960891" y="1994504"/>
            <a:ext cx="1318261" cy="1603991"/>
            <a:chOff x="3636479" y="1617275"/>
            <a:chExt cx="1090775" cy="1327200"/>
          </a:xfrm>
        </p:grpSpPr>
        <p:sp>
          <p:nvSpPr>
            <p:cNvPr id="24" name="Google Shape;8291;p63">
              <a:extLst>
                <a:ext uri="{FF2B5EF4-FFF2-40B4-BE49-F238E27FC236}">
                  <a16:creationId xmlns:a16="http://schemas.microsoft.com/office/drawing/2014/main" id="{6E675965-A846-93F8-78DE-6C06BA212AF1}"/>
                </a:ext>
              </a:extLst>
            </p:cNvPr>
            <p:cNvSpPr/>
            <p:nvPr/>
          </p:nvSpPr>
          <p:spPr>
            <a:xfrm>
              <a:off x="3811626"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chemeClr val="accent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mn-lt"/>
                  <a:ea typeface="+mn-ea"/>
                  <a:cs typeface="+mn-ea"/>
                  <a:sym typeface="+mn-lt"/>
                </a:rPr>
                <a:t>03</a:t>
              </a:r>
              <a:endParaRPr kumimoji="0" sz="3200" b="1" i="0" u="none" strike="noStrike" kern="0" cap="none" spc="0" normalizeH="0" baseline="0" noProof="0" dirty="0">
                <a:ln>
                  <a:noFill/>
                </a:ln>
                <a:solidFill>
                  <a:srgbClr val="000000"/>
                </a:solidFill>
                <a:effectLst/>
                <a:uLnTx/>
                <a:uFillTx/>
                <a:latin typeface="UTM Avo"/>
                <a:ea typeface="+mn-ea"/>
                <a:cs typeface="+mn-ea"/>
                <a:sym typeface="+mn-lt"/>
              </a:endParaRPr>
            </a:p>
          </p:txBody>
        </p:sp>
        <p:sp>
          <p:nvSpPr>
            <p:cNvPr id="25" name="Google Shape;8292;p63">
              <a:extLst>
                <a:ext uri="{FF2B5EF4-FFF2-40B4-BE49-F238E27FC236}">
                  <a16:creationId xmlns:a16="http://schemas.microsoft.com/office/drawing/2014/main" id="{0107D900-4D87-5024-C4E6-3E95D8753983}"/>
                </a:ext>
              </a:extLst>
            </p:cNvPr>
            <p:cNvSpPr/>
            <p:nvPr/>
          </p:nvSpPr>
          <p:spPr>
            <a:xfrm>
              <a:off x="3636479"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a:ea typeface="+mn-ea"/>
                <a:cs typeface="+mn-ea"/>
                <a:sym typeface="+mn-lt"/>
              </a:endParaRPr>
            </a:p>
          </p:txBody>
        </p:sp>
        <p:sp>
          <p:nvSpPr>
            <p:cNvPr id="26" name="Google Shape;8293;p63">
              <a:extLst>
                <a:ext uri="{FF2B5EF4-FFF2-40B4-BE49-F238E27FC236}">
                  <a16:creationId xmlns:a16="http://schemas.microsoft.com/office/drawing/2014/main" id="{9D01F6CF-65CE-25DD-E8ED-80C6805D69F9}"/>
                </a:ext>
              </a:extLst>
            </p:cNvPr>
            <p:cNvSpPr/>
            <p:nvPr/>
          </p:nvSpPr>
          <p:spPr>
            <a:xfrm>
              <a:off x="4032132"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1">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UTM Avo"/>
                <a:ea typeface="+mn-ea"/>
                <a:cs typeface="+mn-ea"/>
                <a:sym typeface="+mn-lt"/>
              </a:endParaRPr>
            </a:p>
          </p:txBody>
        </p:sp>
      </p:grpSp>
      <p:grpSp>
        <p:nvGrpSpPr>
          <p:cNvPr id="16" name="Google Shape;8294;p63">
            <a:extLst>
              <a:ext uri="{FF2B5EF4-FFF2-40B4-BE49-F238E27FC236}">
                <a16:creationId xmlns:a16="http://schemas.microsoft.com/office/drawing/2014/main" id="{67855048-9746-88A8-0340-8979CDC8BB78}"/>
              </a:ext>
            </a:extLst>
          </p:cNvPr>
          <p:cNvGrpSpPr/>
          <p:nvPr/>
        </p:nvGrpSpPr>
        <p:grpSpPr>
          <a:xfrm>
            <a:off x="3879919" y="1994497"/>
            <a:ext cx="1318110" cy="1603995"/>
            <a:chOff x="1606341" y="1617271"/>
            <a:chExt cx="1090650" cy="1327203"/>
          </a:xfrm>
        </p:grpSpPr>
        <p:sp>
          <p:nvSpPr>
            <p:cNvPr id="21" name="Google Shape;8295;p63">
              <a:extLst>
                <a:ext uri="{FF2B5EF4-FFF2-40B4-BE49-F238E27FC236}">
                  <a16:creationId xmlns:a16="http://schemas.microsoft.com/office/drawing/2014/main" id="{0BE65ED1-679E-EE67-10AF-1D690256A6CC}"/>
                </a:ext>
              </a:extLst>
            </p:cNvPr>
            <p:cNvSpPr/>
            <p:nvPr/>
          </p:nvSpPr>
          <p:spPr>
            <a:xfrm>
              <a:off x="1781390" y="1792398"/>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chemeClr val="accent1">
                  <a:lumMod val="9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mn-lt"/>
                  <a:ea typeface="+mn-ea"/>
                  <a:cs typeface="+mn-ea"/>
                  <a:sym typeface="+mn-lt"/>
                </a:rPr>
                <a:t>02</a:t>
              </a:r>
              <a:endParaRPr kumimoji="0" sz="3200" b="1" i="0" u="none" strike="noStrike" kern="0" cap="none" spc="0" normalizeH="0" baseline="0" noProof="0" dirty="0">
                <a:ln>
                  <a:noFill/>
                </a:ln>
                <a:solidFill>
                  <a:srgbClr val="000000"/>
                </a:solidFill>
                <a:effectLst/>
                <a:uLnTx/>
                <a:uFillTx/>
                <a:latin typeface="UTM Avo"/>
                <a:ea typeface="+mn-ea"/>
                <a:cs typeface="+mn-ea"/>
                <a:sym typeface="+mn-lt"/>
              </a:endParaRPr>
            </a:p>
          </p:txBody>
        </p:sp>
        <p:sp>
          <p:nvSpPr>
            <p:cNvPr id="22" name="Google Shape;8296;p63">
              <a:extLst>
                <a:ext uri="{FF2B5EF4-FFF2-40B4-BE49-F238E27FC236}">
                  <a16:creationId xmlns:a16="http://schemas.microsoft.com/office/drawing/2014/main" id="{C7044B43-A4EE-FFE2-0A22-34834DF02C97}"/>
                </a:ext>
              </a:extLst>
            </p:cNvPr>
            <p:cNvSpPr/>
            <p:nvPr/>
          </p:nvSpPr>
          <p:spPr>
            <a:xfrm>
              <a:off x="1606341" y="1617271"/>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1">
                <a:lumMod val="9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a:ea typeface="+mn-ea"/>
                <a:cs typeface="+mn-ea"/>
                <a:sym typeface="+mn-lt"/>
              </a:endParaRPr>
            </a:p>
          </p:txBody>
        </p:sp>
        <p:sp>
          <p:nvSpPr>
            <p:cNvPr id="23" name="Google Shape;8297;p63">
              <a:extLst>
                <a:ext uri="{FF2B5EF4-FFF2-40B4-BE49-F238E27FC236}">
                  <a16:creationId xmlns:a16="http://schemas.microsoft.com/office/drawing/2014/main" id="{C27D0342-34D0-CE9F-D20C-558A353918F4}"/>
                </a:ext>
              </a:extLst>
            </p:cNvPr>
            <p:cNvSpPr/>
            <p:nvPr/>
          </p:nvSpPr>
          <p:spPr>
            <a:xfrm>
              <a:off x="2001989" y="2771174"/>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chemeClr val="accent1">
                <a:lumMod val="9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UTM Avo"/>
                <a:ea typeface="+mn-ea"/>
                <a:cs typeface="+mn-ea"/>
                <a:sym typeface="+mn-lt"/>
              </a:endParaRPr>
            </a:p>
          </p:txBody>
        </p:sp>
      </p:grpSp>
      <p:grpSp>
        <p:nvGrpSpPr>
          <p:cNvPr id="17" name="Google Shape;8298;p63">
            <a:extLst>
              <a:ext uri="{FF2B5EF4-FFF2-40B4-BE49-F238E27FC236}">
                <a16:creationId xmlns:a16="http://schemas.microsoft.com/office/drawing/2014/main" id="{C2A4D75F-EF76-46D0-D6B4-3750CC13DDB0}"/>
              </a:ext>
            </a:extLst>
          </p:cNvPr>
          <p:cNvGrpSpPr/>
          <p:nvPr/>
        </p:nvGrpSpPr>
        <p:grpSpPr>
          <a:xfrm>
            <a:off x="896110" y="1994503"/>
            <a:ext cx="1318230" cy="1603992"/>
            <a:chOff x="-425441" y="1617275"/>
            <a:chExt cx="1090750" cy="1327200"/>
          </a:xfrm>
        </p:grpSpPr>
        <p:sp>
          <p:nvSpPr>
            <p:cNvPr id="18" name="Google Shape;8299;p63">
              <a:extLst>
                <a:ext uri="{FF2B5EF4-FFF2-40B4-BE49-F238E27FC236}">
                  <a16:creationId xmlns:a16="http://schemas.microsoft.com/office/drawing/2014/main" id="{1ED64B00-035E-394F-70D5-6CF3C6D98C6D}"/>
                </a:ext>
              </a:extLst>
            </p:cNvPr>
            <p:cNvSpPr/>
            <p:nvPr/>
          </p:nvSpPr>
          <p:spPr>
            <a:xfrm>
              <a:off x="-25031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0000"/>
                  </a:solidFill>
                  <a:effectLst/>
                  <a:uLnTx/>
                  <a:uFillTx/>
                  <a:latin typeface="+mn-lt"/>
                  <a:ea typeface="+mn-ea"/>
                  <a:cs typeface="+mn-ea"/>
                  <a:sym typeface="+mn-lt"/>
                </a:rPr>
                <a:t>01</a:t>
              </a:r>
              <a:endParaRPr kumimoji="0" sz="3200" b="1" i="0" u="none" strike="noStrike" kern="0" cap="none" spc="0" normalizeH="0" baseline="0" noProof="0" dirty="0">
                <a:ln>
                  <a:noFill/>
                </a:ln>
                <a:solidFill>
                  <a:srgbClr val="000000"/>
                </a:solidFill>
                <a:effectLst/>
                <a:uLnTx/>
                <a:uFillTx/>
                <a:latin typeface="UTM Avo"/>
                <a:ea typeface="+mn-ea"/>
                <a:cs typeface="+mn-ea"/>
                <a:sym typeface="+mn-lt"/>
              </a:endParaRPr>
            </a:p>
          </p:txBody>
        </p:sp>
        <p:sp>
          <p:nvSpPr>
            <p:cNvPr id="19" name="Google Shape;8300;p63">
              <a:extLst>
                <a:ext uri="{FF2B5EF4-FFF2-40B4-BE49-F238E27FC236}">
                  <a16:creationId xmlns:a16="http://schemas.microsoft.com/office/drawing/2014/main" id="{18FF8214-9043-80CD-44A6-BA6E02B36E59}"/>
                </a:ext>
              </a:extLst>
            </p:cNvPr>
            <p:cNvSpPr/>
            <p:nvPr/>
          </p:nvSpPr>
          <p:spPr>
            <a:xfrm>
              <a:off x="-425441"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a:ea typeface="+mn-ea"/>
                <a:cs typeface="+mn-ea"/>
                <a:sym typeface="+mn-lt"/>
              </a:endParaRPr>
            </a:p>
          </p:txBody>
        </p:sp>
        <p:sp>
          <p:nvSpPr>
            <p:cNvPr id="20" name="Google Shape;8301;p63">
              <a:extLst>
                <a:ext uri="{FF2B5EF4-FFF2-40B4-BE49-F238E27FC236}">
                  <a16:creationId xmlns:a16="http://schemas.microsoft.com/office/drawing/2014/main" id="{AB2FCADE-3531-76F8-C615-0123E816B20D}"/>
                </a:ext>
              </a:extLst>
            </p:cNvPr>
            <p:cNvSpPr/>
            <p:nvPr/>
          </p:nvSpPr>
          <p:spPr>
            <a:xfrm>
              <a:off x="-2981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UTM Avo"/>
                <a:ea typeface="+mn-ea"/>
                <a:cs typeface="+mn-ea"/>
                <a:sym typeface="+mn-lt"/>
              </a:endParaRPr>
            </a:p>
          </p:txBody>
        </p:sp>
      </p:grpSp>
      <p:sp>
        <p:nvSpPr>
          <p:cNvPr id="30" name="Title 2">
            <a:extLst>
              <a:ext uri="{FF2B5EF4-FFF2-40B4-BE49-F238E27FC236}">
                <a16:creationId xmlns:a16="http://schemas.microsoft.com/office/drawing/2014/main" id="{23BD4000-2022-DD8D-3518-5BE94F3241CE}"/>
              </a:ext>
            </a:extLst>
          </p:cNvPr>
          <p:cNvSpPr>
            <a:spLocks noGrp="1"/>
          </p:cNvSpPr>
          <p:nvPr>
            <p:ph type="title"/>
          </p:nvPr>
        </p:nvSpPr>
        <p:spPr>
          <a:xfrm>
            <a:off x="2468880" y="1124283"/>
            <a:ext cx="7254240" cy="763600"/>
          </a:xfrm>
        </p:spPr>
        <p:txBody>
          <a:bodyPr/>
          <a:lstStyle/>
          <a:p>
            <a:pPr algn="ctr">
              <a:lnSpc>
                <a:spcPct val="113000"/>
              </a:lnSpc>
            </a:pPr>
            <a:r>
              <a:rPr lang="vi-VN" sz="2400" b="1" dirty="0">
                <a:solidFill>
                  <a:schemeClr val="dk1">
                    <a:lumMod val="100000"/>
                  </a:schemeClr>
                </a:solidFill>
                <a:latin typeface="+mn-lt"/>
                <a:ea typeface="+mn-ea"/>
                <a:cs typeface="+mn-ea"/>
                <a:sym typeface="+mn-lt"/>
              </a:rPr>
              <a:t>Các bước trang trí mũ bảo hiểm</a:t>
            </a:r>
          </a:p>
        </p:txBody>
      </p:sp>
      <p:sp>
        <p:nvSpPr>
          <p:cNvPr id="36" name="TextBox 35">
            <a:extLst>
              <a:ext uri="{FF2B5EF4-FFF2-40B4-BE49-F238E27FC236}">
                <a16:creationId xmlns:a16="http://schemas.microsoft.com/office/drawing/2014/main" id="{B738732E-86CB-41DD-B959-8947AD82EDC0}"/>
              </a:ext>
            </a:extLst>
          </p:cNvPr>
          <p:cNvSpPr txBox="1"/>
          <p:nvPr/>
        </p:nvSpPr>
        <p:spPr>
          <a:xfrm>
            <a:off x="372140" y="3875516"/>
            <a:ext cx="2519680" cy="465384"/>
          </a:xfrm>
          <a:prstGeom prst="rect">
            <a:avLst/>
          </a:prstGeom>
          <a:noFill/>
        </p:spPr>
        <p:txBody>
          <a:bodyPr wrap="square">
            <a:spAutoFit/>
          </a:bodyPr>
          <a:lstStyle/>
          <a:p>
            <a:pPr marL="0" marR="0" lvl="0" indent="0" algn="ctr" defTabSz="914400" rtl="0" eaLnBrk="1" fontAlgn="auto" latinLnBrk="0" hangingPunct="1">
              <a:lnSpc>
                <a:spcPct val="113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Vẽ phác hình</a:t>
            </a:r>
          </a:p>
        </p:txBody>
      </p:sp>
      <p:sp>
        <p:nvSpPr>
          <p:cNvPr id="37" name="TextBox 36">
            <a:extLst>
              <a:ext uri="{FF2B5EF4-FFF2-40B4-BE49-F238E27FC236}">
                <a16:creationId xmlns:a16="http://schemas.microsoft.com/office/drawing/2014/main" id="{2655C5A6-31AE-1013-C563-731593FBC862}"/>
              </a:ext>
            </a:extLst>
          </p:cNvPr>
          <p:cNvSpPr txBox="1"/>
          <p:nvPr/>
        </p:nvSpPr>
        <p:spPr>
          <a:xfrm>
            <a:off x="3328464" y="3880901"/>
            <a:ext cx="2519680" cy="465384"/>
          </a:xfrm>
          <a:prstGeom prst="rect">
            <a:avLst/>
          </a:prstGeom>
          <a:noFill/>
        </p:spPr>
        <p:txBody>
          <a:bodyPr wrap="square">
            <a:spAutoFit/>
          </a:bodyPr>
          <a:lstStyle/>
          <a:p>
            <a:pPr marL="0" marR="0" lvl="0" indent="0" algn="ctr" defTabSz="914400" rtl="0" eaLnBrk="1" fontAlgn="auto" latinLnBrk="0" hangingPunct="1">
              <a:lnSpc>
                <a:spcPct val="113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Vẽ chi tiết</a:t>
            </a:r>
          </a:p>
        </p:txBody>
      </p:sp>
      <p:sp>
        <p:nvSpPr>
          <p:cNvPr id="38" name="TextBox 37">
            <a:extLst>
              <a:ext uri="{FF2B5EF4-FFF2-40B4-BE49-F238E27FC236}">
                <a16:creationId xmlns:a16="http://schemas.microsoft.com/office/drawing/2014/main" id="{FDEBDE41-5DED-BD19-9AF6-0F649B64E23D}"/>
              </a:ext>
            </a:extLst>
          </p:cNvPr>
          <p:cNvSpPr txBox="1"/>
          <p:nvPr/>
        </p:nvSpPr>
        <p:spPr>
          <a:xfrm>
            <a:off x="6371402" y="3880901"/>
            <a:ext cx="2519680" cy="465384"/>
          </a:xfrm>
          <a:prstGeom prst="rect">
            <a:avLst/>
          </a:prstGeom>
          <a:noFill/>
        </p:spPr>
        <p:txBody>
          <a:bodyPr wrap="square">
            <a:spAutoFit/>
          </a:bodyPr>
          <a:lstStyle/>
          <a:p>
            <a:pPr marL="0" marR="0" lvl="0" indent="0" algn="ctr" defTabSz="914400" rtl="0" eaLnBrk="1" fontAlgn="auto" latinLnBrk="0" hangingPunct="1">
              <a:lnSpc>
                <a:spcPct val="113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Vẽ màu</a:t>
            </a:r>
          </a:p>
        </p:txBody>
      </p:sp>
      <p:pic>
        <p:nvPicPr>
          <p:cNvPr id="2" name="Picture 1">
            <a:extLst>
              <a:ext uri="{FF2B5EF4-FFF2-40B4-BE49-F238E27FC236}">
                <a16:creationId xmlns:a16="http://schemas.microsoft.com/office/drawing/2014/main" id="{DCCC9141-0291-4CDE-A0C4-DFCC067B251F}"/>
              </a:ext>
            </a:extLst>
          </p:cNvPr>
          <p:cNvPicPr>
            <a:picLocks noChangeAspect="1"/>
          </p:cNvPicPr>
          <p:nvPr/>
        </p:nvPicPr>
        <p:blipFill rotWithShape="1">
          <a:blip r:embed="rId5"/>
          <a:srcRect b="8759"/>
          <a:stretch/>
        </p:blipFill>
        <p:spPr>
          <a:xfrm>
            <a:off x="426801" y="4802607"/>
            <a:ext cx="2465019" cy="1897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871A71A-2BC5-13C4-15A8-47FAA4CD0652}"/>
              </a:ext>
            </a:extLst>
          </p:cNvPr>
          <p:cNvPicPr>
            <a:picLocks noChangeAspect="1"/>
          </p:cNvPicPr>
          <p:nvPr/>
        </p:nvPicPr>
        <p:blipFill rotWithShape="1">
          <a:blip r:embed="rId6"/>
          <a:srcRect b="9943"/>
          <a:stretch/>
        </p:blipFill>
        <p:spPr>
          <a:xfrm>
            <a:off x="3343115" y="4774269"/>
            <a:ext cx="2533018" cy="1903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0A00A76-6313-F35A-BF1E-AF59306306C9}"/>
              </a:ext>
            </a:extLst>
          </p:cNvPr>
          <p:cNvPicPr>
            <a:picLocks noChangeAspect="1"/>
          </p:cNvPicPr>
          <p:nvPr/>
        </p:nvPicPr>
        <p:blipFill rotWithShape="1">
          <a:blip r:embed="rId7"/>
          <a:srcRect b="8993"/>
          <a:stretch/>
        </p:blipFill>
        <p:spPr>
          <a:xfrm>
            <a:off x="6347889" y="4735281"/>
            <a:ext cx="2499019" cy="1964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2A26E42-B98D-E3FF-77CB-0DB2649B8C0F}"/>
              </a:ext>
            </a:extLst>
          </p:cNvPr>
          <p:cNvPicPr>
            <a:picLocks noChangeAspect="1"/>
          </p:cNvPicPr>
          <p:nvPr/>
        </p:nvPicPr>
        <p:blipFill rotWithShape="1">
          <a:blip r:embed="rId8"/>
          <a:srcRect b="12065"/>
          <a:stretch/>
        </p:blipFill>
        <p:spPr>
          <a:xfrm>
            <a:off x="9327222" y="4710726"/>
            <a:ext cx="2544352" cy="1918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TextBox 38">
            <a:extLst>
              <a:ext uri="{FF2B5EF4-FFF2-40B4-BE49-F238E27FC236}">
                <a16:creationId xmlns:a16="http://schemas.microsoft.com/office/drawing/2014/main" id="{76425829-0CBA-9700-C8A5-08853F5C293A}"/>
              </a:ext>
            </a:extLst>
          </p:cNvPr>
          <p:cNvSpPr txBox="1"/>
          <p:nvPr/>
        </p:nvSpPr>
        <p:spPr>
          <a:xfrm>
            <a:off x="9590313" y="3505254"/>
            <a:ext cx="2179405" cy="112184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mn-lt"/>
                <a:ea typeface="+mn-ea"/>
                <a:cs typeface="+mn-ea"/>
                <a:sym typeface="+mn-lt"/>
              </a:rPr>
              <a:t>Hoàn thiện sản phẩm</a:t>
            </a:r>
          </a:p>
        </p:txBody>
      </p:sp>
    </p:spTree>
    <p:custDataLst>
      <p:tags r:id="rId1"/>
    </p:custDataLst>
    <p:extLst>
      <p:ext uri="{BB962C8B-B14F-4D97-AF65-F5344CB8AC3E}">
        <p14:creationId xmlns:p14="http://schemas.microsoft.com/office/powerpoint/2010/main" val="2153574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par>
                                <p:cTn id="38" presetID="14" presetClass="entr" presetSubtype="1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500"/>
                                        <p:tgtEl>
                                          <p:spTgt spid="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left)">
                                      <p:cBhvr>
                                        <p:cTn id="48" dur="500"/>
                                        <p:tgtEl>
                                          <p:spTgt spid="39"/>
                                        </p:tgtEl>
                                      </p:cBhvr>
                                    </p:animEffect>
                                  </p:childTnLst>
                                </p:cTn>
                              </p:par>
                              <p:par>
                                <p:cTn id="49" presetID="14" presetClass="entr" presetSubtype="1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randombar(horizont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FC58-1F37-DE9A-9CFD-7AA8C8A26BEE}"/>
              </a:ext>
            </a:extLst>
          </p:cNvPr>
          <p:cNvSpPr>
            <a:spLocks noGrp="1"/>
          </p:cNvSpPr>
          <p:nvPr>
            <p:ph type="title"/>
          </p:nvPr>
        </p:nvSpPr>
        <p:spPr/>
        <p:txBody>
          <a:bodyPr/>
          <a:lstStyle/>
          <a:p>
            <a:endParaRPr lang="vi-VN" dirty="0"/>
          </a:p>
        </p:txBody>
      </p:sp>
      <p:sp>
        <p:nvSpPr>
          <p:cNvPr id="3" name="Subtitle 2">
            <a:extLst>
              <a:ext uri="{FF2B5EF4-FFF2-40B4-BE49-F238E27FC236}">
                <a16:creationId xmlns:a16="http://schemas.microsoft.com/office/drawing/2014/main" id="{86B63737-9A29-D53C-696F-70608D0E7ABD}"/>
              </a:ext>
            </a:extLst>
          </p:cNvPr>
          <p:cNvSpPr>
            <a:spLocks noGrp="1"/>
          </p:cNvSpPr>
          <p:nvPr>
            <p:ph type="subTitle" idx="1"/>
          </p:nvPr>
        </p:nvSpPr>
        <p:spPr/>
        <p:txBody>
          <a:bodyPr/>
          <a:lstStyle/>
          <a:p>
            <a:endParaRPr lang="vi-VN" dirty="0"/>
          </a:p>
        </p:txBody>
      </p:sp>
      <p:pic>
        <p:nvPicPr>
          <p:cNvPr id="5" name="Picture 4">
            <a:extLst>
              <a:ext uri="{FF2B5EF4-FFF2-40B4-BE49-F238E27FC236}">
                <a16:creationId xmlns:a16="http://schemas.microsoft.com/office/drawing/2014/main" id="{5F69590A-3D59-813F-57E3-13EA4D4251F8}"/>
              </a:ext>
            </a:extLst>
          </p:cNvPr>
          <p:cNvPicPr>
            <a:picLocks noChangeAspect="1"/>
          </p:cNvPicPr>
          <p:nvPr/>
        </p:nvPicPr>
        <p:blipFill>
          <a:blip r:embed="rId2"/>
          <a:stretch>
            <a:fillRect/>
          </a:stretch>
        </p:blipFill>
        <p:spPr>
          <a:xfrm>
            <a:off x="222474" y="131750"/>
            <a:ext cx="3810000" cy="2619200"/>
          </a:xfrm>
          <a:prstGeom prst="rect">
            <a:avLst/>
          </a:prstGeom>
        </p:spPr>
      </p:pic>
      <p:pic>
        <p:nvPicPr>
          <p:cNvPr id="7" name="Picture 6">
            <a:extLst>
              <a:ext uri="{FF2B5EF4-FFF2-40B4-BE49-F238E27FC236}">
                <a16:creationId xmlns:a16="http://schemas.microsoft.com/office/drawing/2014/main" id="{D7E1D13B-69C3-5B56-43D1-6B727D31C6B1}"/>
              </a:ext>
            </a:extLst>
          </p:cNvPr>
          <p:cNvPicPr>
            <a:picLocks noChangeAspect="1"/>
          </p:cNvPicPr>
          <p:nvPr/>
        </p:nvPicPr>
        <p:blipFill>
          <a:blip r:embed="rId3"/>
          <a:stretch>
            <a:fillRect/>
          </a:stretch>
        </p:blipFill>
        <p:spPr>
          <a:xfrm>
            <a:off x="4161960" y="133867"/>
            <a:ext cx="4137716" cy="2617084"/>
          </a:xfrm>
          <a:prstGeom prst="rect">
            <a:avLst/>
          </a:prstGeom>
        </p:spPr>
      </p:pic>
      <p:pic>
        <p:nvPicPr>
          <p:cNvPr id="9" name="Picture 8">
            <a:extLst>
              <a:ext uri="{FF2B5EF4-FFF2-40B4-BE49-F238E27FC236}">
                <a16:creationId xmlns:a16="http://schemas.microsoft.com/office/drawing/2014/main" id="{AE998F68-97CA-F621-8514-A4DEA10C3FB4}"/>
              </a:ext>
            </a:extLst>
          </p:cNvPr>
          <p:cNvPicPr>
            <a:picLocks noChangeAspect="1"/>
          </p:cNvPicPr>
          <p:nvPr/>
        </p:nvPicPr>
        <p:blipFill>
          <a:blip r:embed="rId4"/>
          <a:stretch>
            <a:fillRect/>
          </a:stretch>
        </p:blipFill>
        <p:spPr>
          <a:xfrm>
            <a:off x="8418611" y="152100"/>
            <a:ext cx="3581398" cy="2619200"/>
          </a:xfrm>
          <a:prstGeom prst="rect">
            <a:avLst/>
          </a:prstGeom>
        </p:spPr>
      </p:pic>
      <p:pic>
        <p:nvPicPr>
          <p:cNvPr id="11" name="Picture 10">
            <a:extLst>
              <a:ext uri="{FF2B5EF4-FFF2-40B4-BE49-F238E27FC236}">
                <a16:creationId xmlns:a16="http://schemas.microsoft.com/office/drawing/2014/main" id="{0CF76AF4-F6B3-96B2-2CCC-121E15DF228C}"/>
              </a:ext>
            </a:extLst>
          </p:cNvPr>
          <p:cNvPicPr>
            <a:picLocks noChangeAspect="1"/>
          </p:cNvPicPr>
          <p:nvPr/>
        </p:nvPicPr>
        <p:blipFill>
          <a:blip r:embed="rId5"/>
          <a:stretch>
            <a:fillRect/>
          </a:stretch>
        </p:blipFill>
        <p:spPr>
          <a:xfrm>
            <a:off x="462531" y="3001688"/>
            <a:ext cx="3329886" cy="3093496"/>
          </a:xfrm>
          <a:prstGeom prst="rect">
            <a:avLst/>
          </a:prstGeom>
        </p:spPr>
      </p:pic>
      <p:pic>
        <p:nvPicPr>
          <p:cNvPr id="13" name="Picture 12">
            <a:extLst>
              <a:ext uri="{FF2B5EF4-FFF2-40B4-BE49-F238E27FC236}">
                <a16:creationId xmlns:a16="http://schemas.microsoft.com/office/drawing/2014/main" id="{DD596E3C-AC0D-E3F0-97FA-EABA290B5EE0}"/>
              </a:ext>
            </a:extLst>
          </p:cNvPr>
          <p:cNvPicPr>
            <a:picLocks noChangeAspect="1"/>
          </p:cNvPicPr>
          <p:nvPr/>
        </p:nvPicPr>
        <p:blipFill>
          <a:blip r:embed="rId6"/>
          <a:stretch>
            <a:fillRect/>
          </a:stretch>
        </p:blipFill>
        <p:spPr>
          <a:xfrm>
            <a:off x="4161960" y="3024542"/>
            <a:ext cx="3913798" cy="3040754"/>
          </a:xfrm>
          <a:prstGeom prst="rect">
            <a:avLst/>
          </a:prstGeom>
        </p:spPr>
      </p:pic>
      <p:pic>
        <p:nvPicPr>
          <p:cNvPr id="15" name="Picture 14">
            <a:extLst>
              <a:ext uri="{FF2B5EF4-FFF2-40B4-BE49-F238E27FC236}">
                <a16:creationId xmlns:a16="http://schemas.microsoft.com/office/drawing/2014/main" id="{23A40766-C706-DEC1-3FA1-323E8A8B5F9F}"/>
              </a:ext>
            </a:extLst>
          </p:cNvPr>
          <p:cNvPicPr>
            <a:picLocks noChangeAspect="1"/>
          </p:cNvPicPr>
          <p:nvPr/>
        </p:nvPicPr>
        <p:blipFill>
          <a:blip r:embed="rId7"/>
          <a:stretch>
            <a:fillRect/>
          </a:stretch>
        </p:blipFill>
        <p:spPr>
          <a:xfrm>
            <a:off x="8252410" y="3009314"/>
            <a:ext cx="3913799" cy="3276600"/>
          </a:xfrm>
          <a:prstGeom prst="rect">
            <a:avLst/>
          </a:prstGeom>
        </p:spPr>
      </p:pic>
    </p:spTree>
    <p:extLst>
      <p:ext uri="{BB962C8B-B14F-4D97-AF65-F5344CB8AC3E}">
        <p14:creationId xmlns:p14="http://schemas.microsoft.com/office/powerpoint/2010/main" val="973502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E03A-E7D0-52EF-91C3-228C64EFB56F}"/>
              </a:ext>
            </a:extLst>
          </p:cNvPr>
          <p:cNvSpPr>
            <a:spLocks noGrp="1"/>
          </p:cNvSpPr>
          <p:nvPr>
            <p:ph type="title"/>
          </p:nvPr>
        </p:nvSpPr>
        <p:spPr/>
        <p:txBody>
          <a:bodyPr/>
          <a:lstStyle/>
          <a:p>
            <a:endParaRPr lang="vi-VN" dirty="0"/>
          </a:p>
        </p:txBody>
      </p:sp>
      <p:sp>
        <p:nvSpPr>
          <p:cNvPr id="3" name="Subtitle 2">
            <a:extLst>
              <a:ext uri="{FF2B5EF4-FFF2-40B4-BE49-F238E27FC236}">
                <a16:creationId xmlns:a16="http://schemas.microsoft.com/office/drawing/2014/main" id="{EAA2BBD8-5BF6-4852-D40E-712B5349826C}"/>
              </a:ext>
            </a:extLst>
          </p:cNvPr>
          <p:cNvSpPr>
            <a:spLocks noGrp="1"/>
          </p:cNvSpPr>
          <p:nvPr>
            <p:ph type="subTitle" idx="1"/>
          </p:nvPr>
        </p:nvSpPr>
        <p:spPr/>
        <p:txBody>
          <a:bodyPr/>
          <a:lstStyle/>
          <a:p>
            <a:endParaRPr lang="vi-VN" dirty="0"/>
          </a:p>
        </p:txBody>
      </p:sp>
      <p:pic>
        <p:nvPicPr>
          <p:cNvPr id="5" name="Picture 4">
            <a:extLst>
              <a:ext uri="{FF2B5EF4-FFF2-40B4-BE49-F238E27FC236}">
                <a16:creationId xmlns:a16="http://schemas.microsoft.com/office/drawing/2014/main" id="{3431B7D9-DCAE-A026-A881-4E414840D90E}"/>
              </a:ext>
            </a:extLst>
          </p:cNvPr>
          <p:cNvPicPr>
            <a:picLocks noChangeAspect="1"/>
          </p:cNvPicPr>
          <p:nvPr/>
        </p:nvPicPr>
        <p:blipFill>
          <a:blip r:embed="rId2"/>
          <a:stretch>
            <a:fillRect/>
          </a:stretch>
        </p:blipFill>
        <p:spPr>
          <a:xfrm>
            <a:off x="381000" y="485343"/>
            <a:ext cx="3657600" cy="2912748"/>
          </a:xfrm>
          <a:prstGeom prst="rect">
            <a:avLst/>
          </a:prstGeom>
        </p:spPr>
      </p:pic>
      <p:pic>
        <p:nvPicPr>
          <p:cNvPr id="7" name="Picture 6">
            <a:extLst>
              <a:ext uri="{FF2B5EF4-FFF2-40B4-BE49-F238E27FC236}">
                <a16:creationId xmlns:a16="http://schemas.microsoft.com/office/drawing/2014/main" id="{338DFBE5-99D6-2D14-A8D5-2D7100021FAD}"/>
              </a:ext>
            </a:extLst>
          </p:cNvPr>
          <p:cNvPicPr>
            <a:picLocks noChangeAspect="1"/>
          </p:cNvPicPr>
          <p:nvPr/>
        </p:nvPicPr>
        <p:blipFill>
          <a:blip r:embed="rId3"/>
          <a:stretch>
            <a:fillRect/>
          </a:stretch>
        </p:blipFill>
        <p:spPr>
          <a:xfrm>
            <a:off x="4311451" y="485342"/>
            <a:ext cx="3657600" cy="2961987"/>
          </a:xfrm>
          <a:prstGeom prst="rect">
            <a:avLst/>
          </a:prstGeom>
        </p:spPr>
      </p:pic>
      <p:pic>
        <p:nvPicPr>
          <p:cNvPr id="9" name="Picture 8">
            <a:extLst>
              <a:ext uri="{FF2B5EF4-FFF2-40B4-BE49-F238E27FC236}">
                <a16:creationId xmlns:a16="http://schemas.microsoft.com/office/drawing/2014/main" id="{B7BA7F1A-B6FF-E6C9-5188-199EF8D26EA9}"/>
              </a:ext>
            </a:extLst>
          </p:cNvPr>
          <p:cNvPicPr>
            <a:picLocks noChangeAspect="1"/>
          </p:cNvPicPr>
          <p:nvPr/>
        </p:nvPicPr>
        <p:blipFill>
          <a:blip r:embed="rId4"/>
          <a:stretch>
            <a:fillRect/>
          </a:stretch>
        </p:blipFill>
        <p:spPr>
          <a:xfrm>
            <a:off x="8552482" y="485342"/>
            <a:ext cx="2688551" cy="2984041"/>
          </a:xfrm>
          <a:prstGeom prst="rect">
            <a:avLst/>
          </a:prstGeom>
        </p:spPr>
      </p:pic>
      <p:pic>
        <p:nvPicPr>
          <p:cNvPr id="11" name="Picture 10">
            <a:extLst>
              <a:ext uri="{FF2B5EF4-FFF2-40B4-BE49-F238E27FC236}">
                <a16:creationId xmlns:a16="http://schemas.microsoft.com/office/drawing/2014/main" id="{6C1786B0-49DA-67EC-0227-9247645FBCD4}"/>
              </a:ext>
            </a:extLst>
          </p:cNvPr>
          <p:cNvPicPr>
            <a:picLocks noChangeAspect="1"/>
          </p:cNvPicPr>
          <p:nvPr/>
        </p:nvPicPr>
        <p:blipFill>
          <a:blip r:embed="rId5"/>
          <a:stretch>
            <a:fillRect/>
          </a:stretch>
        </p:blipFill>
        <p:spPr>
          <a:xfrm>
            <a:off x="771525" y="3510467"/>
            <a:ext cx="2724150" cy="3124200"/>
          </a:xfrm>
          <a:prstGeom prst="rect">
            <a:avLst/>
          </a:prstGeom>
        </p:spPr>
      </p:pic>
      <p:pic>
        <p:nvPicPr>
          <p:cNvPr id="13" name="Picture 12">
            <a:extLst>
              <a:ext uri="{FF2B5EF4-FFF2-40B4-BE49-F238E27FC236}">
                <a16:creationId xmlns:a16="http://schemas.microsoft.com/office/drawing/2014/main" id="{3228C9AD-9C21-BDBA-C718-69EA6F991FA9}"/>
              </a:ext>
            </a:extLst>
          </p:cNvPr>
          <p:cNvPicPr>
            <a:picLocks noChangeAspect="1"/>
          </p:cNvPicPr>
          <p:nvPr/>
        </p:nvPicPr>
        <p:blipFill>
          <a:blip r:embed="rId6"/>
          <a:stretch>
            <a:fillRect/>
          </a:stretch>
        </p:blipFill>
        <p:spPr>
          <a:xfrm>
            <a:off x="4495800" y="3508681"/>
            <a:ext cx="2912309" cy="3291448"/>
          </a:xfrm>
          <a:prstGeom prst="rect">
            <a:avLst/>
          </a:prstGeom>
        </p:spPr>
      </p:pic>
      <p:pic>
        <p:nvPicPr>
          <p:cNvPr id="15" name="Picture 14">
            <a:extLst>
              <a:ext uri="{FF2B5EF4-FFF2-40B4-BE49-F238E27FC236}">
                <a16:creationId xmlns:a16="http://schemas.microsoft.com/office/drawing/2014/main" id="{E4CE09A6-A5D5-F5FB-7EC0-644744E6A240}"/>
              </a:ext>
            </a:extLst>
          </p:cNvPr>
          <p:cNvPicPr>
            <a:picLocks noChangeAspect="1"/>
          </p:cNvPicPr>
          <p:nvPr/>
        </p:nvPicPr>
        <p:blipFill>
          <a:blip r:embed="rId7"/>
          <a:stretch>
            <a:fillRect/>
          </a:stretch>
        </p:blipFill>
        <p:spPr>
          <a:xfrm>
            <a:off x="8628682" y="3469383"/>
            <a:ext cx="2467688" cy="3409719"/>
          </a:xfrm>
          <a:prstGeom prst="rect">
            <a:avLst/>
          </a:prstGeom>
        </p:spPr>
      </p:pic>
    </p:spTree>
    <p:extLst>
      <p:ext uri="{BB962C8B-B14F-4D97-AF65-F5344CB8AC3E}">
        <p14:creationId xmlns:p14="http://schemas.microsoft.com/office/powerpoint/2010/main" val="2838142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B31132BE-9B1E-4740-8A6C-BEDFD421B589}" vid="{30DA43B8-8E28-426A-8218-D5FF1104A920}"/>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Công nghệ 6.potx" id="{9FEEEFF5-8124-493B-B0C3-F6F2642525B0}" vid="{205F2644-E347-4C32-B2D6-8EA4ABB308E5}"/>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B31132BE-9B1E-4740-8A6C-BEDFD421B589}" vid="{080FC9BA-86F2-46ED-A952-732DCCABEF8F}"/>
    </a:ext>
  </a:extLst>
</a:theme>
</file>

<file path=ppt/theme/theme4.xml><?xml version="1.0" encoding="utf-8"?>
<a:theme xmlns:a="http://schemas.openxmlformats.org/drawingml/2006/main" name="Lead Designer CV by Slidesgo">
  <a:themeElements>
    <a:clrScheme name="Simple Light">
      <a:dk1>
        <a:srgbClr val="1C1C1C"/>
      </a:dk1>
      <a:lt1>
        <a:srgbClr val="FFFFFF"/>
      </a:lt1>
      <a:dk2>
        <a:srgbClr val="F3F3F3"/>
      </a:dk2>
      <a:lt2>
        <a:srgbClr val="F7B845"/>
      </a:lt2>
      <a:accent1>
        <a:srgbClr val="F7CFB5"/>
      </a:accent1>
      <a:accent2>
        <a:srgbClr val="EC663D"/>
      </a:accent2>
      <a:accent3>
        <a:srgbClr val="EFA1BD"/>
      </a:accent3>
      <a:accent4>
        <a:srgbClr val="67589D"/>
      </a:accent4>
      <a:accent5>
        <a:srgbClr val="78DDF4"/>
      </a:accent5>
      <a:accent6>
        <a:srgbClr val="69D971"/>
      </a:accent6>
      <a:hlink>
        <a:srgbClr val="1C1C1C"/>
      </a:hlink>
      <a:folHlink>
        <a:srgbClr val="0097A7"/>
      </a:folHlink>
    </a:clrScheme>
    <a:fontScheme name="igxni25l">
      <a:majorFont>
        <a:latin typeface="UTM Avo"/>
        <a:ea typeface="UTM Avo"/>
        <a:cs typeface=""/>
      </a:majorFont>
      <a:minorFont>
        <a:latin typeface="UTM Avo"/>
        <a:ea typeface="UTM Av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53</TotalTime>
  <Words>589</Words>
  <Application>Microsoft Office PowerPoint</Application>
  <PresentationFormat>Widescreen</PresentationFormat>
  <Paragraphs>57</Paragraphs>
  <Slides>26</Slides>
  <Notes>18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26</vt:i4>
      </vt:variant>
    </vt:vector>
  </HeadingPairs>
  <TitlesOfParts>
    <vt:vector size="35" baseType="lpstr">
      <vt:lpstr>Arial</vt:lpstr>
      <vt:lpstr>Calibri</vt:lpstr>
      <vt:lpstr>Lexend Deca</vt:lpstr>
      <vt:lpstr>Questrial</vt:lpstr>
      <vt:lpstr>UTM Avo</vt:lpstr>
      <vt:lpstr>Office Theme</vt:lpstr>
      <vt:lpstr>2_Office Theme</vt:lpstr>
      <vt:lpstr>1_Office Theme</vt:lpstr>
      <vt:lpstr>Lead Designer CV by Slidesgo</vt:lpstr>
      <vt:lpstr>PowerPoint Presentation</vt:lpstr>
      <vt:lpstr>PowerPoint Presentation</vt:lpstr>
      <vt:lpstr>Quan sát các bước tìm hiểu ý tưởng SGK tr.56</vt:lpstr>
      <vt:lpstr>Gợi ý ý tưởng thực hành</vt:lpstr>
      <vt:lpstr>Gợi ý ý tưởng thực hành</vt:lpstr>
      <vt:lpstr>Quan sát hình ảnh SGK tr.56 và trả lời câu hỏi</vt:lpstr>
      <vt:lpstr>Các bước trang trí mũ bảo hiểm</vt:lpstr>
      <vt:lpstr>PowerPoint Presentation</vt:lpstr>
      <vt:lpstr>PowerPoint Presentation</vt:lpstr>
      <vt:lpstr>Tham khảo các sản phẩm khác</vt:lpstr>
      <vt:lpstr>PowerPoint Presentation</vt:lpstr>
      <vt:lpstr>Trang trí chiếc mũ bảo hiểm hoặc đồ vật bất kì</vt:lpstr>
      <vt:lpstr>PowerPoint Presentation</vt:lpstr>
      <vt:lpstr>PowerPoint Presentation</vt:lpstr>
      <vt:lpstr>PowerPoint Presentation</vt:lpstr>
      <vt:lpstr>Trưng bày, giới thiệu, nhận xét sản phẩm</vt:lpstr>
      <vt:lpstr>PowerPoint Presentation</vt:lpstr>
      <vt:lpstr>TRƯNG BÀY,  GIỚI THIỆU SẢN PHẨM</vt:lpstr>
      <vt:lpstr>PowerPoint Presentation</vt:lpstr>
      <vt:lpstr>THẢO LUẬN NHÓM</vt:lpstr>
      <vt:lpstr>PowerPoint Presentation</vt:lpstr>
      <vt:lpstr>KẾT LUẬN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Thuynt</dc:creator>
  <cp:lastModifiedBy>Lam hoang</cp:lastModifiedBy>
  <cp:revision>9</cp:revision>
  <dcterms:created xsi:type="dcterms:W3CDTF">2023-12-08T10:28:03Z</dcterms:created>
  <dcterms:modified xsi:type="dcterms:W3CDTF">2024-04-03T23:53:51Z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1D3360D0-629B-4407-AD94-2BD281A5E7D9</vt:lpwstr>
  </property>
  <property fmtid="{D5CDD505-2E9C-101B-9397-08002B2CF9AE}" pid="3" name="ArticulatePath">
    <vt:lpwstr>Presentation22</vt:lpwstr>
  </property>
</Properties>
</file>