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ppt/tags/tag33.xml" ContentType="application/vnd.openxmlformats-officedocument.presentationml.tags+xml"/>
  <Override PartName="/ppt/notesSlides/notesSlide32.xml" ContentType="application/vnd.openxmlformats-officedocument.presentationml.notesSlide+xml"/>
  <Override PartName="/ppt/tags/tag34.xml" ContentType="application/vnd.openxmlformats-officedocument.presentationml.tags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36"/>
  </p:notesMasterIdLst>
  <p:sldIdLst>
    <p:sldId id="322" r:id="rId2"/>
    <p:sldId id="256" r:id="rId3"/>
    <p:sldId id="324" r:id="rId4"/>
    <p:sldId id="316" r:id="rId5"/>
    <p:sldId id="318" r:id="rId6"/>
    <p:sldId id="327" r:id="rId7"/>
    <p:sldId id="267" r:id="rId8"/>
    <p:sldId id="320" r:id="rId9"/>
    <p:sldId id="260" r:id="rId10"/>
    <p:sldId id="325" r:id="rId11"/>
    <p:sldId id="303" r:id="rId12"/>
    <p:sldId id="262" r:id="rId13"/>
    <p:sldId id="304" r:id="rId14"/>
    <p:sldId id="265" r:id="rId15"/>
    <p:sldId id="305" r:id="rId16"/>
    <p:sldId id="306" r:id="rId17"/>
    <p:sldId id="307" r:id="rId18"/>
    <p:sldId id="308" r:id="rId19"/>
    <p:sldId id="309" r:id="rId20"/>
    <p:sldId id="310" r:id="rId21"/>
    <p:sldId id="311" r:id="rId22"/>
    <p:sldId id="312" r:id="rId23"/>
    <p:sldId id="313" r:id="rId24"/>
    <p:sldId id="314" r:id="rId25"/>
    <p:sldId id="315" r:id="rId26"/>
    <p:sldId id="263" r:id="rId27"/>
    <p:sldId id="264" r:id="rId28"/>
    <p:sldId id="266" r:id="rId29"/>
    <p:sldId id="268" r:id="rId30"/>
    <p:sldId id="269" r:id="rId31"/>
    <p:sldId id="270" r:id="rId32"/>
    <p:sldId id="271" r:id="rId33"/>
    <p:sldId id="283" r:id="rId34"/>
    <p:sldId id="286" r:id="rId35"/>
  </p:sldIdLst>
  <p:sldSz cx="9144000" cy="5143500" type="screen16x9"/>
  <p:notesSz cx="6858000" cy="9144000"/>
  <p:embeddedFontLst>
    <p:embeddedFont>
      <p:font typeface="Arvo" panose="020B0604020202020204" charset="0"/>
      <p:regular r:id="rId37"/>
      <p:bold r:id="rId38"/>
      <p:italic r:id="rId39"/>
      <p:boldItalic r:id="rId40"/>
    </p:embeddedFont>
    <p:embeddedFont>
      <p:font typeface="Bodoni" panose="020B0604020202020204" charset="0"/>
      <p:regular r:id="rId41"/>
      <p:bold r:id="rId42"/>
      <p:italic r:id="rId43"/>
      <p:boldItalic r:id="rId44"/>
    </p:embeddedFont>
    <p:embeddedFont>
      <p:font typeface="Cambria Math" panose="02040503050406030204" pitchFamily="18" charset="0"/>
      <p:regular r:id="rId45"/>
    </p:embeddedFont>
    <p:embeddedFont>
      <p:font typeface="Montserrat" panose="00000500000000000000" pitchFamily="2" charset="0"/>
      <p:regular r:id="rId46"/>
      <p:bold r:id="rId47"/>
      <p:italic r:id="rId48"/>
      <p:boldItalic r:id="rId49"/>
    </p:embeddedFont>
    <p:embeddedFont>
      <p:font typeface="Montserrat Black" panose="00000A00000000000000" pitchFamily="2" charset="0"/>
      <p:bold r:id="rId50"/>
      <p:boldItalic r:id="rId51"/>
    </p:embeddedFont>
    <p:embeddedFont>
      <p:font typeface="Montserrat Light" panose="00000400000000000000" pitchFamily="2" charset="0"/>
      <p:regular r:id="rId52"/>
      <p:bold r:id="rId53"/>
      <p:italic r:id="rId54"/>
      <p:boldItalic r:id="rId55"/>
    </p:embeddedFont>
    <p:embeddedFont>
      <p:font typeface="Open Sans" panose="020B0606030504020204" pitchFamily="34" charset="0"/>
      <p:regular r:id="rId56"/>
      <p:bold r:id="rId57"/>
      <p:italic r:id="rId58"/>
      <p:boldItalic r:id="rId59"/>
    </p:embeddedFont>
    <p:embeddedFont>
      <p:font typeface="Open Sans Light" panose="020B0306030504020204" pitchFamily="34" charset="0"/>
      <p:regular r:id="rId60"/>
      <p:bold r:id="rId61"/>
      <p:italic r:id="rId62"/>
      <p:boldItalic r:id="rId63"/>
    </p:embeddedFont>
    <p:embeddedFont>
      <p:font typeface="Oswald" pitchFamily="2" charset="0"/>
      <p:regular r:id="rId64"/>
      <p:bold r:id="rId65"/>
    </p:embeddedFont>
    <p:embeddedFont>
      <p:font typeface="Oswald Regular" pitchFamily="2" charset="0"/>
      <p:regular r:id="rId66"/>
      <p:bold r:id="rId67"/>
    </p:embeddedFont>
    <p:embeddedFont>
      <p:font typeface="Quicksand Light" panose="020B0604020202020204" charset="0"/>
      <p:regular r:id="rId68"/>
      <p:bold r:id="rId69"/>
    </p:embeddedFont>
    <p:embeddedFont>
      <p:font typeface="Segoe UI" panose="020B0502040204020203" pitchFamily="34" charset="0"/>
      <p:regular r:id="rId70"/>
      <p:bold r:id="rId71"/>
      <p:italic r:id="rId72"/>
      <p:boldItalic r:id="rId73"/>
    </p:embeddedFont>
    <p:embeddedFont>
      <p:font typeface="Segoe UI Semibold" panose="020B0702040204020203" pitchFamily="34" charset="0"/>
      <p:bold r:id="rId74"/>
      <p:boldItalic r:id="rId75"/>
    </p:embeddedFont>
  </p:embeddedFontLst>
  <p:custDataLst>
    <p:tags r:id="rId76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897">
          <p15:clr>
            <a:srgbClr val="A4A3A4"/>
          </p15:clr>
        </p15:guide>
        <p15:guide id="2" pos="2880">
          <p15:clr>
            <a:srgbClr val="A4A3A4"/>
          </p15:clr>
        </p15:guide>
        <p15:guide id="3" pos="326">
          <p15:clr>
            <a:srgbClr val="A4A3A4"/>
          </p15:clr>
        </p15:guide>
        <p15:guide id="4" pos="3437">
          <p15:clr>
            <a:srgbClr val="A4A3A4"/>
          </p15:clr>
        </p15:guide>
        <p15:guide id="5" orient="horz" pos="2241">
          <p15:clr>
            <a:srgbClr val="A4A3A4"/>
          </p15:clr>
        </p15:guide>
        <p15:guide id="6" orient="horz" pos="907">
          <p15:clr>
            <a:srgbClr val="A4A3A4"/>
          </p15:clr>
        </p15:guide>
        <p15:guide id="7" pos="3144">
          <p15:clr>
            <a:srgbClr val="A4A3A4"/>
          </p15:clr>
        </p15:guide>
        <p15:guide id="8" orient="horz" pos="999">
          <p15:clr>
            <a:srgbClr val="A4A3A4"/>
          </p15:clr>
        </p15:guide>
        <p15:guide id="9" orient="horz" pos="209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6675CF-B73B-42E9-A5D2-5B25FE99CC23}">
  <a:tblStyle styleId="{076675CF-B73B-42E9-A5D2-5B25FE99CC2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75DCB02-9BB8-47FD-8907-85C794F793BA}" styleName="Kiểu Có chủ đề 1 - Màu chủ đề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598" autoAdjust="0"/>
  </p:normalViewPr>
  <p:slideViewPr>
    <p:cSldViewPr snapToGrid="0">
      <p:cViewPr varScale="1">
        <p:scale>
          <a:sx n="102" d="100"/>
          <a:sy n="102" d="100"/>
        </p:scale>
        <p:origin x="260" y="68"/>
      </p:cViewPr>
      <p:guideLst>
        <p:guide orient="horz" pos="1897"/>
        <p:guide pos="2880"/>
        <p:guide pos="326"/>
        <p:guide pos="3437"/>
        <p:guide orient="horz" pos="2241"/>
        <p:guide orient="horz" pos="907"/>
        <p:guide pos="3144"/>
        <p:guide orient="horz" pos="999"/>
        <p:guide orient="horz" pos="209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63" Type="http://schemas.openxmlformats.org/officeDocument/2006/relationships/font" Target="fonts/font27.fntdata"/><Relationship Id="rId68" Type="http://schemas.openxmlformats.org/officeDocument/2006/relationships/font" Target="fonts/font32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font" Target="fonts/font22.fntdata"/><Relationship Id="rId66" Type="http://schemas.openxmlformats.org/officeDocument/2006/relationships/font" Target="fonts/font30.fntdata"/><Relationship Id="rId74" Type="http://schemas.openxmlformats.org/officeDocument/2006/relationships/font" Target="fonts/font38.fntdata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font" Target="fonts/font25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font" Target="fonts/font20.fntdata"/><Relationship Id="rId64" Type="http://schemas.openxmlformats.org/officeDocument/2006/relationships/font" Target="fonts/font28.fntdata"/><Relationship Id="rId69" Type="http://schemas.openxmlformats.org/officeDocument/2006/relationships/font" Target="fonts/font33.fntdata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15.fntdata"/><Relationship Id="rId72" Type="http://schemas.openxmlformats.org/officeDocument/2006/relationships/font" Target="fonts/font36.fntdata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59" Type="http://schemas.openxmlformats.org/officeDocument/2006/relationships/font" Target="fonts/font23.fntdata"/><Relationship Id="rId67" Type="http://schemas.openxmlformats.org/officeDocument/2006/relationships/font" Target="fonts/font31.fntdata"/><Relationship Id="rId20" Type="http://schemas.openxmlformats.org/officeDocument/2006/relationships/slide" Target="slides/slide19.xml"/><Relationship Id="rId41" Type="http://schemas.openxmlformats.org/officeDocument/2006/relationships/font" Target="fonts/font5.fntdata"/><Relationship Id="rId54" Type="http://schemas.openxmlformats.org/officeDocument/2006/relationships/font" Target="fonts/font18.fntdata"/><Relationship Id="rId62" Type="http://schemas.openxmlformats.org/officeDocument/2006/relationships/font" Target="fonts/font26.fntdata"/><Relationship Id="rId70" Type="http://schemas.openxmlformats.org/officeDocument/2006/relationships/font" Target="fonts/font34.fntdata"/><Relationship Id="rId75" Type="http://schemas.openxmlformats.org/officeDocument/2006/relationships/font" Target="fonts/font3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openxmlformats.org/officeDocument/2006/relationships/font" Target="fonts/font21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60" Type="http://schemas.openxmlformats.org/officeDocument/2006/relationships/font" Target="fonts/font24.fntdata"/><Relationship Id="rId65" Type="http://schemas.openxmlformats.org/officeDocument/2006/relationships/font" Target="fonts/font29.fntdata"/><Relationship Id="rId73" Type="http://schemas.openxmlformats.org/officeDocument/2006/relationships/font" Target="fonts/font37.fntdata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font" Target="fonts/font3.fntdata"/><Relationship Id="rId34" Type="http://schemas.openxmlformats.org/officeDocument/2006/relationships/slide" Target="slides/slide33.xml"/><Relationship Id="rId50" Type="http://schemas.openxmlformats.org/officeDocument/2006/relationships/font" Target="fonts/font14.fntdata"/><Relationship Id="rId55" Type="http://schemas.openxmlformats.org/officeDocument/2006/relationships/font" Target="fonts/font19.fntdata"/><Relationship Id="rId76" Type="http://schemas.openxmlformats.org/officeDocument/2006/relationships/tags" Target="tags/tag1.xml"/><Relationship Id="rId7" Type="http://schemas.openxmlformats.org/officeDocument/2006/relationships/slide" Target="slides/slide6.xml"/><Relationship Id="rId71" Type="http://schemas.openxmlformats.org/officeDocument/2006/relationships/font" Target="fonts/font35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6BC3E3-162E-41FF-9B47-2F27A36BCBB4}" type="doc">
      <dgm:prSet loTypeId="urn:microsoft.com/office/officeart/2005/8/layout/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3D805FCA-00C9-4D28-AAA6-6836EABC9F63}">
      <dgm:prSet phldrT="[Text]"/>
      <dgm:spPr/>
      <dgm:t>
        <a:bodyPr/>
        <a:lstStyle/>
        <a:p>
          <a:r>
            <a:rPr lang="en-US" dirty="0" err="1"/>
            <a:t>Hình</a:t>
          </a:r>
          <a:r>
            <a:rPr lang="en-US" dirty="0"/>
            <a:t> </a:t>
          </a:r>
          <a:r>
            <a:rPr lang="en-US" dirty="0" err="1"/>
            <a:t>hộp</a:t>
          </a:r>
          <a:r>
            <a:rPr lang="en-US" dirty="0"/>
            <a:t> </a:t>
          </a:r>
          <a:r>
            <a:rPr lang="en-US" dirty="0" err="1"/>
            <a:t>chữ</a:t>
          </a:r>
          <a:r>
            <a:rPr lang="en-US" dirty="0"/>
            <a:t> </a:t>
          </a:r>
          <a:r>
            <a:rPr lang="en-US" dirty="0" err="1"/>
            <a:t>nhật</a:t>
          </a:r>
          <a:endParaRPr lang="en-US" dirty="0"/>
        </a:p>
      </dgm:t>
    </dgm:pt>
    <dgm:pt modelId="{316B15F9-0F7B-451C-B970-554A27651A7A}" type="parTrans" cxnId="{01E641F5-F464-45DE-8EF7-17FDD5AFF30D}">
      <dgm:prSet/>
      <dgm:spPr/>
      <dgm:t>
        <a:bodyPr/>
        <a:lstStyle/>
        <a:p>
          <a:endParaRPr lang="en-US"/>
        </a:p>
      </dgm:t>
    </dgm:pt>
    <dgm:pt modelId="{9191EEF3-6F48-41CC-82F5-93351734205E}" type="sibTrans" cxnId="{01E641F5-F464-45DE-8EF7-17FDD5AFF30D}">
      <dgm:prSet/>
      <dgm:spPr/>
      <dgm:t>
        <a:bodyPr/>
        <a:lstStyle/>
        <a:p>
          <a:endParaRPr lang="en-US"/>
        </a:p>
      </dgm:t>
    </dgm:pt>
    <dgm:pt modelId="{65A25FB5-1AC5-4151-B19F-9D91B885612F}">
      <dgm:prSet phldrT="[Text]"/>
      <dgm:spPr/>
      <dgm:t>
        <a:bodyPr/>
        <a:lstStyle/>
        <a:p>
          <a:r>
            <a:rPr lang="en-US" dirty="0" err="1"/>
            <a:t>Tính</a:t>
          </a:r>
          <a:r>
            <a:rPr lang="en-US" dirty="0"/>
            <a:t> </a:t>
          </a:r>
          <a:r>
            <a:rPr lang="en-US" dirty="0" err="1"/>
            <a:t>diện</a:t>
          </a:r>
          <a:r>
            <a:rPr lang="en-US" dirty="0"/>
            <a:t> </a:t>
          </a:r>
          <a:r>
            <a:rPr lang="en-US" dirty="0" err="1"/>
            <a:t>tích</a:t>
          </a:r>
          <a:r>
            <a:rPr lang="en-US" dirty="0"/>
            <a:t> </a:t>
          </a:r>
          <a:r>
            <a:rPr lang="en-US" dirty="0" err="1"/>
            <a:t>xung</a:t>
          </a:r>
          <a:r>
            <a:rPr lang="en-US" dirty="0"/>
            <a:t> </a:t>
          </a:r>
          <a:r>
            <a:rPr lang="en-US" dirty="0" err="1"/>
            <a:t>quanh</a:t>
          </a:r>
          <a:r>
            <a:rPr lang="en-US" dirty="0"/>
            <a:t> </a:t>
          </a:r>
          <a:r>
            <a:rPr lang="en-US" dirty="0" err="1"/>
            <a:t>của</a:t>
          </a:r>
          <a:r>
            <a:rPr lang="en-US" dirty="0"/>
            <a:t> </a:t>
          </a:r>
          <a:r>
            <a:rPr lang="en-US" dirty="0" err="1"/>
            <a:t>hình</a:t>
          </a:r>
          <a:r>
            <a:rPr lang="en-US" dirty="0"/>
            <a:t> </a:t>
          </a:r>
          <a:r>
            <a:rPr lang="en-US" dirty="0" err="1"/>
            <a:t>hộp</a:t>
          </a:r>
          <a:r>
            <a:rPr lang="en-US" dirty="0"/>
            <a:t> </a:t>
          </a:r>
          <a:r>
            <a:rPr lang="en-US" dirty="0" err="1"/>
            <a:t>chữ</a:t>
          </a:r>
          <a:r>
            <a:rPr lang="en-US" dirty="0"/>
            <a:t> </a:t>
          </a:r>
          <a:r>
            <a:rPr lang="en-US" dirty="0" err="1"/>
            <a:t>nhật</a:t>
          </a:r>
          <a:endParaRPr lang="en-US" dirty="0"/>
        </a:p>
      </dgm:t>
    </dgm:pt>
    <dgm:pt modelId="{D3723DE6-E759-4BAC-A4A9-234200F8E495}" type="parTrans" cxnId="{D61151C2-1136-4A78-8AAF-884AC67F025D}">
      <dgm:prSet/>
      <dgm:spPr/>
      <dgm:t>
        <a:bodyPr/>
        <a:lstStyle/>
        <a:p>
          <a:endParaRPr lang="en-US"/>
        </a:p>
      </dgm:t>
    </dgm:pt>
    <dgm:pt modelId="{74FDA1F6-F3E5-4947-BCB1-C7ABE38571DF}" type="sibTrans" cxnId="{D61151C2-1136-4A78-8AAF-884AC67F025D}">
      <dgm:prSet/>
      <dgm:spPr/>
      <dgm:t>
        <a:bodyPr/>
        <a:lstStyle/>
        <a:p>
          <a:endParaRPr lang="en-US"/>
        </a:p>
      </dgm:t>
    </dgm:pt>
    <dgm:pt modelId="{60BF7E7B-DC63-4296-8720-A541586DCACD}">
      <dgm:prSet phldrT="[Text]"/>
      <dgm:spPr/>
      <dgm:t>
        <a:bodyPr/>
        <a:lstStyle/>
        <a:p>
          <a:r>
            <a:rPr lang="en-US" dirty="0" err="1"/>
            <a:t>Tính</a:t>
          </a:r>
          <a:r>
            <a:rPr lang="en-US" dirty="0"/>
            <a:t> </a:t>
          </a:r>
          <a:r>
            <a:rPr lang="en-US" dirty="0" err="1"/>
            <a:t>thể</a:t>
          </a:r>
          <a:r>
            <a:rPr lang="en-US" dirty="0"/>
            <a:t> </a:t>
          </a:r>
          <a:r>
            <a:rPr lang="en-US" dirty="0" err="1"/>
            <a:t>tích</a:t>
          </a:r>
          <a:r>
            <a:rPr lang="en-US" dirty="0"/>
            <a:t> </a:t>
          </a:r>
          <a:r>
            <a:rPr lang="en-US" dirty="0" err="1"/>
            <a:t>của</a:t>
          </a:r>
          <a:r>
            <a:rPr lang="en-US" dirty="0"/>
            <a:t> </a:t>
          </a:r>
          <a:r>
            <a:rPr lang="en-US" dirty="0" err="1"/>
            <a:t>hình</a:t>
          </a:r>
          <a:r>
            <a:rPr lang="en-US" dirty="0"/>
            <a:t> </a:t>
          </a:r>
          <a:r>
            <a:rPr lang="en-US" dirty="0" err="1"/>
            <a:t>hộp</a:t>
          </a:r>
          <a:r>
            <a:rPr lang="en-US" dirty="0"/>
            <a:t> </a:t>
          </a:r>
          <a:r>
            <a:rPr lang="en-US" dirty="0" err="1"/>
            <a:t>chữ</a:t>
          </a:r>
          <a:r>
            <a:rPr lang="en-US" dirty="0"/>
            <a:t> </a:t>
          </a:r>
          <a:r>
            <a:rPr lang="en-US" dirty="0" err="1"/>
            <a:t>nhật</a:t>
          </a:r>
          <a:endParaRPr lang="en-US" dirty="0"/>
        </a:p>
      </dgm:t>
    </dgm:pt>
    <dgm:pt modelId="{B7574FC2-2FCB-49F6-B80F-BBE62B7A6A3A}" type="parTrans" cxnId="{00E547EB-1E50-42CE-8AF3-42F7B5A645F2}">
      <dgm:prSet/>
      <dgm:spPr/>
      <dgm:t>
        <a:bodyPr/>
        <a:lstStyle/>
        <a:p>
          <a:endParaRPr lang="en-US"/>
        </a:p>
      </dgm:t>
    </dgm:pt>
    <dgm:pt modelId="{12C0C654-66B9-4ECD-98D5-720C003B84B2}" type="sibTrans" cxnId="{00E547EB-1E50-42CE-8AF3-42F7B5A645F2}">
      <dgm:prSet/>
      <dgm:spPr/>
      <dgm:t>
        <a:bodyPr/>
        <a:lstStyle/>
        <a:p>
          <a:endParaRPr lang="en-US"/>
        </a:p>
      </dgm:t>
    </dgm:pt>
    <dgm:pt modelId="{63FDB3C3-AF56-412C-BE32-B031BDE8420E}" type="pres">
      <dgm:prSet presAssocID="{106BC3E3-162E-41FF-9B47-2F27A36BCBB4}" presName="linear" presStyleCnt="0">
        <dgm:presLayoutVars>
          <dgm:dir/>
          <dgm:animLvl val="lvl"/>
          <dgm:resizeHandles val="exact"/>
        </dgm:presLayoutVars>
      </dgm:prSet>
      <dgm:spPr/>
    </dgm:pt>
    <dgm:pt modelId="{20F18A8E-443E-43E4-84D8-D8564053AB37}" type="pres">
      <dgm:prSet presAssocID="{3D805FCA-00C9-4D28-AAA6-6836EABC9F63}" presName="parentLin" presStyleCnt="0"/>
      <dgm:spPr/>
    </dgm:pt>
    <dgm:pt modelId="{3A26D968-F0D3-457D-9D87-12A37433DF7C}" type="pres">
      <dgm:prSet presAssocID="{3D805FCA-00C9-4D28-AAA6-6836EABC9F63}" presName="parentLeftMargin" presStyleLbl="node1" presStyleIdx="0" presStyleCnt="3"/>
      <dgm:spPr/>
    </dgm:pt>
    <dgm:pt modelId="{8C981105-A507-4571-ABB3-F389F25C96BB}" type="pres">
      <dgm:prSet presAssocID="{3D805FCA-00C9-4D28-AAA6-6836EABC9F63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50162169-B849-4B5F-B473-780BA2FCE827}" type="pres">
      <dgm:prSet presAssocID="{3D805FCA-00C9-4D28-AAA6-6836EABC9F63}" presName="negativeSpace" presStyleCnt="0"/>
      <dgm:spPr/>
    </dgm:pt>
    <dgm:pt modelId="{032660D3-FA86-4318-A8E3-364ED35BDBF3}" type="pres">
      <dgm:prSet presAssocID="{3D805FCA-00C9-4D28-AAA6-6836EABC9F63}" presName="childText" presStyleLbl="conFgAcc1" presStyleIdx="0" presStyleCnt="3">
        <dgm:presLayoutVars>
          <dgm:bulletEnabled val="1"/>
        </dgm:presLayoutVars>
      </dgm:prSet>
      <dgm:spPr/>
    </dgm:pt>
    <dgm:pt modelId="{0A7F7297-2B23-4257-8765-EF30BE036850}" type="pres">
      <dgm:prSet presAssocID="{9191EEF3-6F48-41CC-82F5-93351734205E}" presName="spaceBetweenRectangles" presStyleCnt="0"/>
      <dgm:spPr/>
    </dgm:pt>
    <dgm:pt modelId="{DD8934D5-D110-41ED-AC1E-AC6FAEDD42BE}" type="pres">
      <dgm:prSet presAssocID="{65A25FB5-1AC5-4151-B19F-9D91B885612F}" presName="parentLin" presStyleCnt="0"/>
      <dgm:spPr/>
    </dgm:pt>
    <dgm:pt modelId="{F7F4AE95-7958-4AF3-97A5-D59394DEDD36}" type="pres">
      <dgm:prSet presAssocID="{65A25FB5-1AC5-4151-B19F-9D91B885612F}" presName="parentLeftMargin" presStyleLbl="node1" presStyleIdx="0" presStyleCnt="3"/>
      <dgm:spPr/>
    </dgm:pt>
    <dgm:pt modelId="{7555CEB9-DAE6-4970-B003-893245393B25}" type="pres">
      <dgm:prSet presAssocID="{65A25FB5-1AC5-4151-B19F-9D91B885612F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A1BA37BF-2CF1-428A-9613-CFA2E0DBBB50}" type="pres">
      <dgm:prSet presAssocID="{65A25FB5-1AC5-4151-B19F-9D91B885612F}" presName="negativeSpace" presStyleCnt="0"/>
      <dgm:spPr/>
    </dgm:pt>
    <dgm:pt modelId="{57EA1975-8159-46B2-9458-4E2E142F4E47}" type="pres">
      <dgm:prSet presAssocID="{65A25FB5-1AC5-4151-B19F-9D91B885612F}" presName="childText" presStyleLbl="conFgAcc1" presStyleIdx="1" presStyleCnt="3">
        <dgm:presLayoutVars>
          <dgm:bulletEnabled val="1"/>
        </dgm:presLayoutVars>
      </dgm:prSet>
      <dgm:spPr/>
    </dgm:pt>
    <dgm:pt modelId="{24A8FF7C-7273-4260-87BB-43FF8E740CB2}" type="pres">
      <dgm:prSet presAssocID="{74FDA1F6-F3E5-4947-BCB1-C7ABE38571DF}" presName="spaceBetweenRectangles" presStyleCnt="0"/>
      <dgm:spPr/>
    </dgm:pt>
    <dgm:pt modelId="{AE249E2E-7221-479B-A936-48AFC2E2B50A}" type="pres">
      <dgm:prSet presAssocID="{60BF7E7B-DC63-4296-8720-A541586DCACD}" presName="parentLin" presStyleCnt="0"/>
      <dgm:spPr/>
    </dgm:pt>
    <dgm:pt modelId="{AFF6F5AB-A9DC-4D9E-98BF-D07DB5C15A96}" type="pres">
      <dgm:prSet presAssocID="{60BF7E7B-DC63-4296-8720-A541586DCACD}" presName="parentLeftMargin" presStyleLbl="node1" presStyleIdx="1" presStyleCnt="3"/>
      <dgm:spPr/>
    </dgm:pt>
    <dgm:pt modelId="{207232FD-1B65-4785-9D99-3851AB3CF0B7}" type="pres">
      <dgm:prSet presAssocID="{60BF7E7B-DC63-4296-8720-A541586DCACD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BD99E9EB-DB0D-4670-A959-7E9E4842CDBC}" type="pres">
      <dgm:prSet presAssocID="{60BF7E7B-DC63-4296-8720-A541586DCACD}" presName="negativeSpace" presStyleCnt="0"/>
      <dgm:spPr/>
    </dgm:pt>
    <dgm:pt modelId="{0DCCFFA6-E7A8-478D-B1BC-278BBFB4F70D}" type="pres">
      <dgm:prSet presAssocID="{60BF7E7B-DC63-4296-8720-A541586DCACD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E746375B-FA70-42CE-9CBF-7C91C8862CAA}" type="presOf" srcId="{106BC3E3-162E-41FF-9B47-2F27A36BCBB4}" destId="{63FDB3C3-AF56-412C-BE32-B031BDE8420E}" srcOrd="0" destOrd="0" presId="urn:microsoft.com/office/officeart/2005/8/layout/list1"/>
    <dgm:cxn modelId="{6754DC66-C7DD-436A-9CEC-842AB466E592}" type="presOf" srcId="{65A25FB5-1AC5-4151-B19F-9D91B885612F}" destId="{F7F4AE95-7958-4AF3-97A5-D59394DEDD36}" srcOrd="0" destOrd="0" presId="urn:microsoft.com/office/officeart/2005/8/layout/list1"/>
    <dgm:cxn modelId="{829B524F-C5C8-4DA8-B442-10AF60CBE7F8}" type="presOf" srcId="{3D805FCA-00C9-4D28-AAA6-6836EABC9F63}" destId="{8C981105-A507-4571-ABB3-F389F25C96BB}" srcOrd="1" destOrd="0" presId="urn:microsoft.com/office/officeart/2005/8/layout/list1"/>
    <dgm:cxn modelId="{599F34BB-BA3B-44A9-91AD-0B73062D7508}" type="presOf" srcId="{60BF7E7B-DC63-4296-8720-A541586DCACD}" destId="{AFF6F5AB-A9DC-4D9E-98BF-D07DB5C15A96}" srcOrd="0" destOrd="0" presId="urn:microsoft.com/office/officeart/2005/8/layout/list1"/>
    <dgm:cxn modelId="{D61151C2-1136-4A78-8AAF-884AC67F025D}" srcId="{106BC3E3-162E-41FF-9B47-2F27A36BCBB4}" destId="{65A25FB5-1AC5-4151-B19F-9D91B885612F}" srcOrd="1" destOrd="0" parTransId="{D3723DE6-E759-4BAC-A4A9-234200F8E495}" sibTransId="{74FDA1F6-F3E5-4947-BCB1-C7ABE38571DF}"/>
    <dgm:cxn modelId="{2E82EFC5-D115-4751-9556-0AC15626EFC1}" type="presOf" srcId="{3D805FCA-00C9-4D28-AAA6-6836EABC9F63}" destId="{3A26D968-F0D3-457D-9D87-12A37433DF7C}" srcOrd="0" destOrd="0" presId="urn:microsoft.com/office/officeart/2005/8/layout/list1"/>
    <dgm:cxn modelId="{EA6762D8-5926-4822-B59E-5D0D944F9941}" type="presOf" srcId="{60BF7E7B-DC63-4296-8720-A541586DCACD}" destId="{207232FD-1B65-4785-9D99-3851AB3CF0B7}" srcOrd="1" destOrd="0" presId="urn:microsoft.com/office/officeart/2005/8/layout/list1"/>
    <dgm:cxn modelId="{00E547EB-1E50-42CE-8AF3-42F7B5A645F2}" srcId="{106BC3E3-162E-41FF-9B47-2F27A36BCBB4}" destId="{60BF7E7B-DC63-4296-8720-A541586DCACD}" srcOrd="2" destOrd="0" parTransId="{B7574FC2-2FCB-49F6-B80F-BBE62B7A6A3A}" sibTransId="{12C0C654-66B9-4ECD-98D5-720C003B84B2}"/>
    <dgm:cxn modelId="{01E641F5-F464-45DE-8EF7-17FDD5AFF30D}" srcId="{106BC3E3-162E-41FF-9B47-2F27A36BCBB4}" destId="{3D805FCA-00C9-4D28-AAA6-6836EABC9F63}" srcOrd="0" destOrd="0" parTransId="{316B15F9-0F7B-451C-B970-554A27651A7A}" sibTransId="{9191EEF3-6F48-41CC-82F5-93351734205E}"/>
    <dgm:cxn modelId="{FA56DEFA-23B5-4BFF-A0AB-C7825CFA0F87}" type="presOf" srcId="{65A25FB5-1AC5-4151-B19F-9D91B885612F}" destId="{7555CEB9-DAE6-4970-B003-893245393B25}" srcOrd="1" destOrd="0" presId="urn:microsoft.com/office/officeart/2005/8/layout/list1"/>
    <dgm:cxn modelId="{18890B7D-FB66-4DCE-A2F5-9B6DF0A479D1}" type="presParOf" srcId="{63FDB3C3-AF56-412C-BE32-B031BDE8420E}" destId="{20F18A8E-443E-43E4-84D8-D8564053AB37}" srcOrd="0" destOrd="0" presId="urn:microsoft.com/office/officeart/2005/8/layout/list1"/>
    <dgm:cxn modelId="{5BE90547-C93B-41D7-9B4B-12BCF9A5FEEA}" type="presParOf" srcId="{20F18A8E-443E-43E4-84D8-D8564053AB37}" destId="{3A26D968-F0D3-457D-9D87-12A37433DF7C}" srcOrd="0" destOrd="0" presId="urn:microsoft.com/office/officeart/2005/8/layout/list1"/>
    <dgm:cxn modelId="{65BE5AFD-916E-4D46-881A-508431EF9054}" type="presParOf" srcId="{20F18A8E-443E-43E4-84D8-D8564053AB37}" destId="{8C981105-A507-4571-ABB3-F389F25C96BB}" srcOrd="1" destOrd="0" presId="urn:microsoft.com/office/officeart/2005/8/layout/list1"/>
    <dgm:cxn modelId="{72FF4F35-0F12-4D17-B126-CD4959ADEDAD}" type="presParOf" srcId="{63FDB3C3-AF56-412C-BE32-B031BDE8420E}" destId="{50162169-B849-4B5F-B473-780BA2FCE827}" srcOrd="1" destOrd="0" presId="urn:microsoft.com/office/officeart/2005/8/layout/list1"/>
    <dgm:cxn modelId="{1F207560-8F3E-4671-BC51-D06D471538AA}" type="presParOf" srcId="{63FDB3C3-AF56-412C-BE32-B031BDE8420E}" destId="{032660D3-FA86-4318-A8E3-364ED35BDBF3}" srcOrd="2" destOrd="0" presId="urn:microsoft.com/office/officeart/2005/8/layout/list1"/>
    <dgm:cxn modelId="{14121DF3-B0EB-4836-8F6B-6E0982A8A5E3}" type="presParOf" srcId="{63FDB3C3-AF56-412C-BE32-B031BDE8420E}" destId="{0A7F7297-2B23-4257-8765-EF30BE036850}" srcOrd="3" destOrd="0" presId="urn:microsoft.com/office/officeart/2005/8/layout/list1"/>
    <dgm:cxn modelId="{8EEAE709-3B8E-443A-8B1B-3DFB7F7C776C}" type="presParOf" srcId="{63FDB3C3-AF56-412C-BE32-B031BDE8420E}" destId="{DD8934D5-D110-41ED-AC1E-AC6FAEDD42BE}" srcOrd="4" destOrd="0" presId="urn:microsoft.com/office/officeart/2005/8/layout/list1"/>
    <dgm:cxn modelId="{5FCC8406-6833-4C54-B197-43718005E1F3}" type="presParOf" srcId="{DD8934D5-D110-41ED-AC1E-AC6FAEDD42BE}" destId="{F7F4AE95-7958-4AF3-97A5-D59394DEDD36}" srcOrd="0" destOrd="0" presId="urn:microsoft.com/office/officeart/2005/8/layout/list1"/>
    <dgm:cxn modelId="{4EA95E9D-BEFD-4979-9C89-5C234B2DEDFE}" type="presParOf" srcId="{DD8934D5-D110-41ED-AC1E-AC6FAEDD42BE}" destId="{7555CEB9-DAE6-4970-B003-893245393B25}" srcOrd="1" destOrd="0" presId="urn:microsoft.com/office/officeart/2005/8/layout/list1"/>
    <dgm:cxn modelId="{D7EF2F70-9D97-4D49-AE9B-9BC779040EC2}" type="presParOf" srcId="{63FDB3C3-AF56-412C-BE32-B031BDE8420E}" destId="{A1BA37BF-2CF1-428A-9613-CFA2E0DBBB50}" srcOrd="5" destOrd="0" presId="urn:microsoft.com/office/officeart/2005/8/layout/list1"/>
    <dgm:cxn modelId="{677E8C53-3EF2-4D1C-B1E7-386561538336}" type="presParOf" srcId="{63FDB3C3-AF56-412C-BE32-B031BDE8420E}" destId="{57EA1975-8159-46B2-9458-4E2E142F4E47}" srcOrd="6" destOrd="0" presId="urn:microsoft.com/office/officeart/2005/8/layout/list1"/>
    <dgm:cxn modelId="{65D87EA0-C325-43DF-810B-00A07C85C8CB}" type="presParOf" srcId="{63FDB3C3-AF56-412C-BE32-B031BDE8420E}" destId="{24A8FF7C-7273-4260-87BB-43FF8E740CB2}" srcOrd="7" destOrd="0" presId="urn:microsoft.com/office/officeart/2005/8/layout/list1"/>
    <dgm:cxn modelId="{CE4213C1-2584-48C0-AF11-D8132F73DB66}" type="presParOf" srcId="{63FDB3C3-AF56-412C-BE32-B031BDE8420E}" destId="{AE249E2E-7221-479B-A936-48AFC2E2B50A}" srcOrd="8" destOrd="0" presId="urn:microsoft.com/office/officeart/2005/8/layout/list1"/>
    <dgm:cxn modelId="{9DAF17C0-1C39-4680-8B25-B058FFCCCE61}" type="presParOf" srcId="{AE249E2E-7221-479B-A936-48AFC2E2B50A}" destId="{AFF6F5AB-A9DC-4D9E-98BF-D07DB5C15A96}" srcOrd="0" destOrd="0" presId="urn:microsoft.com/office/officeart/2005/8/layout/list1"/>
    <dgm:cxn modelId="{16DEF483-A7F9-49F4-A8EF-619D42C66E63}" type="presParOf" srcId="{AE249E2E-7221-479B-A936-48AFC2E2B50A}" destId="{207232FD-1B65-4785-9D99-3851AB3CF0B7}" srcOrd="1" destOrd="0" presId="urn:microsoft.com/office/officeart/2005/8/layout/list1"/>
    <dgm:cxn modelId="{7525679E-28A3-4CA8-91EE-4650C1CA1031}" type="presParOf" srcId="{63FDB3C3-AF56-412C-BE32-B031BDE8420E}" destId="{BD99E9EB-DB0D-4670-A959-7E9E4842CDBC}" srcOrd="9" destOrd="0" presId="urn:microsoft.com/office/officeart/2005/8/layout/list1"/>
    <dgm:cxn modelId="{CB14A84C-4773-43BC-8D8A-0565D4760879}" type="presParOf" srcId="{63FDB3C3-AF56-412C-BE32-B031BDE8420E}" destId="{0DCCFFA6-E7A8-478D-B1BC-278BBFB4F70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2660D3-FA86-4318-A8E3-364ED35BDBF3}">
      <dsp:nvSpPr>
        <dsp:cNvPr id="0" name=""/>
        <dsp:cNvSpPr/>
      </dsp:nvSpPr>
      <dsp:spPr>
        <a:xfrm>
          <a:off x="0" y="699883"/>
          <a:ext cx="6808967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981105-A507-4571-ABB3-F389F25C96BB}">
      <dsp:nvSpPr>
        <dsp:cNvPr id="0" name=""/>
        <dsp:cNvSpPr/>
      </dsp:nvSpPr>
      <dsp:spPr>
        <a:xfrm>
          <a:off x="340448" y="271843"/>
          <a:ext cx="4766276" cy="85608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0154" tIns="0" rIns="180154" bIns="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 err="1"/>
            <a:t>Hình</a:t>
          </a:r>
          <a:r>
            <a:rPr lang="en-US" sz="2900" kern="1200" dirty="0"/>
            <a:t> </a:t>
          </a:r>
          <a:r>
            <a:rPr lang="en-US" sz="2900" kern="1200" dirty="0" err="1"/>
            <a:t>hộp</a:t>
          </a:r>
          <a:r>
            <a:rPr lang="en-US" sz="2900" kern="1200" dirty="0"/>
            <a:t> </a:t>
          </a:r>
          <a:r>
            <a:rPr lang="en-US" sz="2900" kern="1200" dirty="0" err="1"/>
            <a:t>chữ</a:t>
          </a:r>
          <a:r>
            <a:rPr lang="en-US" sz="2900" kern="1200" dirty="0"/>
            <a:t> </a:t>
          </a:r>
          <a:r>
            <a:rPr lang="en-US" sz="2900" kern="1200" dirty="0" err="1"/>
            <a:t>nhật</a:t>
          </a:r>
          <a:endParaRPr lang="en-US" sz="2900" kern="1200" dirty="0"/>
        </a:p>
      </dsp:txBody>
      <dsp:txXfrm>
        <a:off x="382238" y="313633"/>
        <a:ext cx="4682696" cy="772500"/>
      </dsp:txXfrm>
    </dsp:sp>
    <dsp:sp modelId="{57EA1975-8159-46B2-9458-4E2E142F4E47}">
      <dsp:nvSpPr>
        <dsp:cNvPr id="0" name=""/>
        <dsp:cNvSpPr/>
      </dsp:nvSpPr>
      <dsp:spPr>
        <a:xfrm>
          <a:off x="0" y="2015323"/>
          <a:ext cx="6808967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4564078"/>
              <a:satOff val="0"/>
              <a:lumOff val="-1490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55CEB9-DAE6-4970-B003-893245393B25}">
      <dsp:nvSpPr>
        <dsp:cNvPr id="0" name=""/>
        <dsp:cNvSpPr/>
      </dsp:nvSpPr>
      <dsp:spPr>
        <a:xfrm>
          <a:off x="340448" y="1587283"/>
          <a:ext cx="4766276" cy="856080"/>
        </a:xfrm>
        <a:prstGeom prst="roundRect">
          <a:avLst/>
        </a:prstGeom>
        <a:solidFill>
          <a:schemeClr val="accent4">
            <a:hueOff val="4564078"/>
            <a:satOff val="0"/>
            <a:lumOff val="-1490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0154" tIns="0" rIns="180154" bIns="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 err="1"/>
            <a:t>Tính</a:t>
          </a:r>
          <a:r>
            <a:rPr lang="en-US" sz="2900" kern="1200" dirty="0"/>
            <a:t> </a:t>
          </a:r>
          <a:r>
            <a:rPr lang="en-US" sz="2900" kern="1200" dirty="0" err="1"/>
            <a:t>diện</a:t>
          </a:r>
          <a:r>
            <a:rPr lang="en-US" sz="2900" kern="1200" dirty="0"/>
            <a:t> </a:t>
          </a:r>
          <a:r>
            <a:rPr lang="en-US" sz="2900" kern="1200" dirty="0" err="1"/>
            <a:t>tích</a:t>
          </a:r>
          <a:r>
            <a:rPr lang="en-US" sz="2900" kern="1200" dirty="0"/>
            <a:t> </a:t>
          </a:r>
          <a:r>
            <a:rPr lang="en-US" sz="2900" kern="1200" dirty="0" err="1"/>
            <a:t>xung</a:t>
          </a:r>
          <a:r>
            <a:rPr lang="en-US" sz="2900" kern="1200" dirty="0"/>
            <a:t> </a:t>
          </a:r>
          <a:r>
            <a:rPr lang="en-US" sz="2900" kern="1200" dirty="0" err="1"/>
            <a:t>quanh</a:t>
          </a:r>
          <a:r>
            <a:rPr lang="en-US" sz="2900" kern="1200" dirty="0"/>
            <a:t> </a:t>
          </a:r>
          <a:r>
            <a:rPr lang="en-US" sz="2900" kern="1200" dirty="0" err="1"/>
            <a:t>của</a:t>
          </a:r>
          <a:r>
            <a:rPr lang="en-US" sz="2900" kern="1200" dirty="0"/>
            <a:t> </a:t>
          </a:r>
          <a:r>
            <a:rPr lang="en-US" sz="2900" kern="1200" dirty="0" err="1"/>
            <a:t>hình</a:t>
          </a:r>
          <a:r>
            <a:rPr lang="en-US" sz="2900" kern="1200" dirty="0"/>
            <a:t> </a:t>
          </a:r>
          <a:r>
            <a:rPr lang="en-US" sz="2900" kern="1200" dirty="0" err="1"/>
            <a:t>hộp</a:t>
          </a:r>
          <a:r>
            <a:rPr lang="en-US" sz="2900" kern="1200" dirty="0"/>
            <a:t> </a:t>
          </a:r>
          <a:r>
            <a:rPr lang="en-US" sz="2900" kern="1200" dirty="0" err="1"/>
            <a:t>chữ</a:t>
          </a:r>
          <a:r>
            <a:rPr lang="en-US" sz="2900" kern="1200" dirty="0"/>
            <a:t> </a:t>
          </a:r>
          <a:r>
            <a:rPr lang="en-US" sz="2900" kern="1200" dirty="0" err="1"/>
            <a:t>nhật</a:t>
          </a:r>
          <a:endParaRPr lang="en-US" sz="2900" kern="1200" dirty="0"/>
        </a:p>
      </dsp:txBody>
      <dsp:txXfrm>
        <a:off x="382238" y="1629073"/>
        <a:ext cx="4682696" cy="772500"/>
      </dsp:txXfrm>
    </dsp:sp>
    <dsp:sp modelId="{0DCCFFA6-E7A8-478D-B1BC-278BBFB4F70D}">
      <dsp:nvSpPr>
        <dsp:cNvPr id="0" name=""/>
        <dsp:cNvSpPr/>
      </dsp:nvSpPr>
      <dsp:spPr>
        <a:xfrm>
          <a:off x="0" y="3330763"/>
          <a:ext cx="6808967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9128156"/>
              <a:satOff val="0"/>
              <a:lumOff val="-2980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7232FD-1B65-4785-9D99-3851AB3CF0B7}">
      <dsp:nvSpPr>
        <dsp:cNvPr id="0" name=""/>
        <dsp:cNvSpPr/>
      </dsp:nvSpPr>
      <dsp:spPr>
        <a:xfrm>
          <a:off x="340448" y="2902723"/>
          <a:ext cx="4766276" cy="856080"/>
        </a:xfrm>
        <a:prstGeom prst="roundRect">
          <a:avLst/>
        </a:prstGeom>
        <a:solidFill>
          <a:schemeClr val="accent4">
            <a:hueOff val="9128156"/>
            <a:satOff val="0"/>
            <a:lumOff val="-2980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0154" tIns="0" rIns="180154" bIns="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 err="1"/>
            <a:t>Tính</a:t>
          </a:r>
          <a:r>
            <a:rPr lang="en-US" sz="2900" kern="1200" dirty="0"/>
            <a:t> </a:t>
          </a:r>
          <a:r>
            <a:rPr lang="en-US" sz="2900" kern="1200" dirty="0" err="1"/>
            <a:t>thể</a:t>
          </a:r>
          <a:r>
            <a:rPr lang="en-US" sz="2900" kern="1200" dirty="0"/>
            <a:t> </a:t>
          </a:r>
          <a:r>
            <a:rPr lang="en-US" sz="2900" kern="1200" dirty="0" err="1"/>
            <a:t>tích</a:t>
          </a:r>
          <a:r>
            <a:rPr lang="en-US" sz="2900" kern="1200" dirty="0"/>
            <a:t> </a:t>
          </a:r>
          <a:r>
            <a:rPr lang="en-US" sz="2900" kern="1200" dirty="0" err="1"/>
            <a:t>của</a:t>
          </a:r>
          <a:r>
            <a:rPr lang="en-US" sz="2900" kern="1200" dirty="0"/>
            <a:t> </a:t>
          </a:r>
          <a:r>
            <a:rPr lang="en-US" sz="2900" kern="1200" dirty="0" err="1"/>
            <a:t>hình</a:t>
          </a:r>
          <a:r>
            <a:rPr lang="en-US" sz="2900" kern="1200" dirty="0"/>
            <a:t> </a:t>
          </a:r>
          <a:r>
            <a:rPr lang="en-US" sz="2900" kern="1200" dirty="0" err="1"/>
            <a:t>hộp</a:t>
          </a:r>
          <a:r>
            <a:rPr lang="en-US" sz="2900" kern="1200" dirty="0"/>
            <a:t> </a:t>
          </a:r>
          <a:r>
            <a:rPr lang="en-US" sz="2900" kern="1200" dirty="0" err="1"/>
            <a:t>chữ</a:t>
          </a:r>
          <a:r>
            <a:rPr lang="en-US" sz="2900" kern="1200" dirty="0"/>
            <a:t> </a:t>
          </a:r>
          <a:r>
            <a:rPr lang="en-US" sz="2900" kern="1200" dirty="0" err="1"/>
            <a:t>nhật</a:t>
          </a:r>
          <a:endParaRPr lang="en-US" sz="2900" kern="1200" dirty="0"/>
        </a:p>
      </dsp:txBody>
      <dsp:txXfrm>
        <a:off x="382238" y="2944513"/>
        <a:ext cx="4682696" cy="7725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2299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7271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de7457949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de7457949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4236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46b8bbf41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46b8bbf41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6738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382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0321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3de7457949_0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3de7457949_0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73477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256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de7457949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de7457949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1245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4563f39e0d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4563f39e0d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8540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4962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1663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9669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1468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3de7457949_0_2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3de7457949_0_2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441564223f_0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441564223f_0_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3de7457949_0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3de7457949_0_3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4569d18dca_2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4569d18dca_2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4569d18dca_2_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4569d18dca_2_2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02303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4569d18dca_2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6" name="Google Shape;496;g4569d18dca_2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3de7457949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Google Shape;561;g3de7457949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5" name="Google Shape;1815;g43fb36d695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6" name="Google Shape;1816;g43fb36d695_0_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0" name="Google Shape;1870;g3de7457949_0_7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1" name="Google Shape;1871;g3de7457949_0_7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8852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4935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3de7457949_0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3de7457949_0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4645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3de7457949_0_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3de7457949_0_2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462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5455800" y="0"/>
            <a:ext cx="2866800" cy="4271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" name="Google Shape;11;p2"/>
          <p:cNvCxnSpPr/>
          <p:nvPr/>
        </p:nvCxnSpPr>
        <p:spPr>
          <a:xfrm>
            <a:off x="5824350" y="2970225"/>
            <a:ext cx="2121600" cy="0"/>
          </a:xfrm>
          <a:prstGeom prst="straightConnector1">
            <a:avLst/>
          </a:prstGeom>
          <a:noFill/>
          <a:ln w="19050" cap="rnd" cmpd="sng">
            <a:solidFill>
              <a:srgbClr val="E1628E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2" name="Google Shape;12;p2"/>
          <p:cNvSpPr/>
          <p:nvPr/>
        </p:nvSpPr>
        <p:spPr>
          <a:xfrm>
            <a:off x="5455800" y="0"/>
            <a:ext cx="2866800" cy="4271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841888" y="647372"/>
            <a:ext cx="21143" cy="44586"/>
          </a:xfrm>
          <a:custGeom>
            <a:avLst/>
            <a:gdLst/>
            <a:ahLst/>
            <a:cxnLst/>
            <a:rect l="l" t="t" r="r" b="b"/>
            <a:pathLst>
              <a:path w="348" h="589" extrusionOk="0">
                <a:moveTo>
                  <a:pt x="348" y="588"/>
                </a:moveTo>
                <a:lnTo>
                  <a:pt x="1" y="0"/>
                </a:lnTo>
                <a:close/>
              </a:path>
            </a:pathLst>
          </a:custGeom>
          <a:solidFill>
            <a:srgbClr val="E9AA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5377650" y="1257125"/>
            <a:ext cx="3766500" cy="143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000"/>
              <a:buNone/>
              <a:defRPr sz="4000"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4800"/>
              <a:buNone/>
              <a:defRPr sz="4800">
                <a:solidFill>
                  <a:srgbClr val="314256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5418650" y="2774675"/>
            <a:ext cx="2941200" cy="6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E1628E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ody slide 1">
  <p:cSld name="TITLE_AND_BODY_4">
    <p:bg>
      <p:bgPr>
        <a:solidFill>
          <a:srgbClr val="FFFFFF">
            <a:alpha val="0"/>
          </a:srgbClr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4"/>
          <p:cNvSpPr/>
          <p:nvPr/>
        </p:nvSpPr>
        <p:spPr>
          <a:xfrm>
            <a:off x="539725" y="539700"/>
            <a:ext cx="8064600" cy="40641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4"/>
          <p:cNvSpPr txBox="1">
            <a:spLocks noGrp="1"/>
          </p:cNvSpPr>
          <p:nvPr>
            <p:ph type="body" idx="1"/>
          </p:nvPr>
        </p:nvSpPr>
        <p:spPr>
          <a:xfrm>
            <a:off x="1520225" y="1939975"/>
            <a:ext cx="6012900" cy="199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84" name="Google Shape;84;p14"/>
          <p:cNvSpPr txBox="1">
            <a:spLocks noGrp="1"/>
          </p:cNvSpPr>
          <p:nvPr>
            <p:ph type="title"/>
          </p:nvPr>
        </p:nvSpPr>
        <p:spPr>
          <a:xfrm>
            <a:off x="1504950" y="1053500"/>
            <a:ext cx="65907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9pPr>
          </a:lstStyle>
          <a:p>
            <a:endParaRPr/>
          </a:p>
        </p:txBody>
      </p:sp>
      <p:sp>
        <p:nvSpPr>
          <p:cNvPr id="85" name="Google Shape;85;p14"/>
          <p:cNvSpPr txBox="1">
            <a:spLocks noGrp="1"/>
          </p:cNvSpPr>
          <p:nvPr>
            <p:ph type="sldNum" idx="12"/>
          </p:nvPr>
        </p:nvSpPr>
        <p:spPr>
          <a:xfrm>
            <a:off x="8607853" y="4764514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000"/>
            </a:lvl1pPr>
            <a:lvl2pPr lvl="1" rtl="0">
              <a:buNone/>
              <a:defRPr sz="1000"/>
            </a:lvl2pPr>
            <a:lvl3pPr lvl="2" rtl="0">
              <a:buNone/>
              <a:defRPr sz="1000"/>
            </a:lvl3pPr>
            <a:lvl4pPr lvl="3" rtl="0">
              <a:buNone/>
              <a:defRPr sz="1000"/>
            </a:lvl4pPr>
            <a:lvl5pPr lvl="4" rtl="0">
              <a:buNone/>
              <a:defRPr sz="1000"/>
            </a:lvl5pPr>
            <a:lvl6pPr lvl="5" rtl="0">
              <a:buNone/>
              <a:defRPr sz="1000"/>
            </a:lvl6pPr>
            <a:lvl7pPr lvl="6" rtl="0">
              <a:buNone/>
              <a:defRPr sz="1000"/>
            </a:lvl7pPr>
            <a:lvl8pPr lvl="7" rtl="0">
              <a:buNone/>
              <a:defRPr sz="1000"/>
            </a:lvl8pPr>
            <a:lvl9pPr lvl="8" rtl="0">
              <a:buNone/>
              <a:defRPr sz="10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86" name="Google Shape;86;p14"/>
          <p:cNvSpPr/>
          <p:nvPr/>
        </p:nvSpPr>
        <p:spPr>
          <a:xfrm>
            <a:off x="8445775" y="2934400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4"/>
          <p:cNvSpPr/>
          <p:nvPr/>
        </p:nvSpPr>
        <p:spPr>
          <a:xfrm rot="5400000">
            <a:off x="1904025" y="73075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sign 1">
  <p:cSld name="TITLE_AND_BODY_4_3">
    <p:bg>
      <p:bgPr>
        <a:solidFill>
          <a:srgbClr val="FFFFFF">
            <a:alpha val="0"/>
          </a:srgbClr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5"/>
          <p:cNvSpPr/>
          <p:nvPr/>
        </p:nvSpPr>
        <p:spPr>
          <a:xfrm>
            <a:off x="539725" y="539700"/>
            <a:ext cx="8064600" cy="40641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ldNum" idx="12"/>
          </p:nvPr>
        </p:nvSpPr>
        <p:spPr>
          <a:xfrm>
            <a:off x="8607853" y="4764514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000"/>
            </a:lvl1pPr>
            <a:lvl2pPr lvl="1" rtl="0">
              <a:buNone/>
              <a:defRPr sz="1000"/>
            </a:lvl2pPr>
            <a:lvl3pPr lvl="2" rtl="0">
              <a:buNone/>
              <a:defRPr sz="1000"/>
            </a:lvl3pPr>
            <a:lvl4pPr lvl="3" rtl="0">
              <a:buNone/>
              <a:defRPr sz="1000"/>
            </a:lvl4pPr>
            <a:lvl5pPr lvl="4" rtl="0">
              <a:buNone/>
              <a:defRPr sz="1000"/>
            </a:lvl5pPr>
            <a:lvl6pPr lvl="5" rtl="0">
              <a:buNone/>
              <a:defRPr sz="1000"/>
            </a:lvl6pPr>
            <a:lvl7pPr lvl="6" rtl="0">
              <a:buNone/>
              <a:defRPr sz="1000"/>
            </a:lvl7pPr>
            <a:lvl8pPr lvl="7" rtl="0">
              <a:buNone/>
              <a:defRPr sz="1000"/>
            </a:lvl8pPr>
            <a:lvl9pPr lvl="8" rtl="0">
              <a:buNone/>
              <a:defRPr sz="10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91" name="Google Shape;91;p15"/>
          <p:cNvSpPr/>
          <p:nvPr/>
        </p:nvSpPr>
        <p:spPr>
          <a:xfrm>
            <a:off x="8445775" y="2934400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5"/>
          <p:cNvSpPr/>
          <p:nvPr/>
        </p:nvSpPr>
        <p:spPr>
          <a:xfrm rot="5400000">
            <a:off x="1904025" y="73075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ft title &amp; sumary text">
  <p:cSld name="TITLE_AND_BODY_4_1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8"/>
          <p:cNvSpPr txBox="1">
            <a:spLocks noGrp="1"/>
          </p:cNvSpPr>
          <p:nvPr>
            <p:ph type="title"/>
          </p:nvPr>
        </p:nvSpPr>
        <p:spPr>
          <a:xfrm>
            <a:off x="498250" y="799575"/>
            <a:ext cx="1646700" cy="179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2 columns slide">
  <p:cSld name="TITLE_AND_TWO_COLUMNS_3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/>
          <p:nvPr/>
        </p:nvSpPr>
        <p:spPr>
          <a:xfrm>
            <a:off x="698250" y="800678"/>
            <a:ext cx="7747500" cy="3718200"/>
          </a:xfrm>
          <a:prstGeom prst="rect">
            <a:avLst/>
          </a:prstGeom>
          <a:noFill/>
          <a:ln w="76200" cap="flat" cmpd="sng">
            <a:solidFill>
              <a:srgbClr val="E1628E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9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EFEFEF"/>
                </a:solidFill>
              </a:defRPr>
            </a:lvl1pPr>
            <a:lvl2pPr lvl="1" rtl="0">
              <a:buNone/>
              <a:defRPr>
                <a:solidFill>
                  <a:srgbClr val="EFEFEF"/>
                </a:solidFill>
              </a:defRPr>
            </a:lvl2pPr>
            <a:lvl3pPr lvl="2" rtl="0">
              <a:buNone/>
              <a:defRPr>
                <a:solidFill>
                  <a:srgbClr val="EFEFEF"/>
                </a:solidFill>
              </a:defRPr>
            </a:lvl3pPr>
            <a:lvl4pPr lvl="3" rtl="0">
              <a:buNone/>
              <a:defRPr>
                <a:solidFill>
                  <a:srgbClr val="EFEFEF"/>
                </a:solidFill>
              </a:defRPr>
            </a:lvl4pPr>
            <a:lvl5pPr lvl="4" rtl="0">
              <a:buNone/>
              <a:defRPr>
                <a:solidFill>
                  <a:srgbClr val="EFEFEF"/>
                </a:solidFill>
              </a:defRPr>
            </a:lvl5pPr>
            <a:lvl6pPr lvl="5" rtl="0">
              <a:buNone/>
              <a:defRPr>
                <a:solidFill>
                  <a:srgbClr val="EFEFEF"/>
                </a:solidFill>
              </a:defRPr>
            </a:lvl6pPr>
            <a:lvl7pPr lvl="6" rtl="0">
              <a:buNone/>
              <a:defRPr>
                <a:solidFill>
                  <a:srgbClr val="EFEFEF"/>
                </a:solidFill>
              </a:defRPr>
            </a:lvl7pPr>
            <a:lvl8pPr lvl="7" rtl="0">
              <a:buNone/>
              <a:defRPr>
                <a:solidFill>
                  <a:srgbClr val="EFEFEF"/>
                </a:solidFill>
              </a:defRPr>
            </a:lvl8pPr>
            <a:lvl9pPr lvl="8" rtl="0">
              <a:buNone/>
              <a:defRPr>
                <a:solidFill>
                  <a:srgbClr val="EFEFEF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110" name="Google Shape;110;p19"/>
          <p:cNvSpPr txBox="1">
            <a:spLocks noGrp="1"/>
          </p:cNvSpPr>
          <p:nvPr>
            <p:ph type="subTitle" idx="1"/>
          </p:nvPr>
        </p:nvSpPr>
        <p:spPr>
          <a:xfrm>
            <a:off x="1735775" y="1648700"/>
            <a:ext cx="2592600" cy="2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11" name="Google Shape;111;p19"/>
          <p:cNvSpPr txBox="1">
            <a:spLocks noGrp="1"/>
          </p:cNvSpPr>
          <p:nvPr>
            <p:ph type="subTitle" idx="2"/>
          </p:nvPr>
        </p:nvSpPr>
        <p:spPr>
          <a:xfrm>
            <a:off x="5291750" y="1648700"/>
            <a:ext cx="2547300" cy="2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CCC3B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12" name="Google Shape;112;p19"/>
          <p:cNvSpPr txBox="1">
            <a:spLocks noGrp="1"/>
          </p:cNvSpPr>
          <p:nvPr>
            <p:ph type="title"/>
          </p:nvPr>
        </p:nvSpPr>
        <p:spPr>
          <a:xfrm>
            <a:off x="1205250" y="555175"/>
            <a:ext cx="6733500" cy="4824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9pPr>
          </a:lstStyle>
          <a:p>
            <a:endParaRPr/>
          </a:p>
        </p:txBody>
      </p:sp>
      <p:sp>
        <p:nvSpPr>
          <p:cNvPr id="113" name="Google Shape;113;p19"/>
          <p:cNvSpPr/>
          <p:nvPr/>
        </p:nvSpPr>
        <p:spPr>
          <a:xfrm rot="-5400000">
            <a:off x="6643750" y="4005150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19"/>
          <p:cNvSpPr/>
          <p:nvPr/>
        </p:nvSpPr>
        <p:spPr>
          <a:xfrm rot="10800000">
            <a:off x="469650" y="2682750"/>
            <a:ext cx="350100" cy="99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19"/>
          <p:cNvSpPr txBox="1">
            <a:spLocks noGrp="1"/>
          </p:cNvSpPr>
          <p:nvPr>
            <p:ph type="subTitle" idx="3"/>
          </p:nvPr>
        </p:nvSpPr>
        <p:spPr>
          <a:xfrm>
            <a:off x="4798853" y="2195675"/>
            <a:ext cx="3139800" cy="7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19"/>
          <p:cNvSpPr txBox="1">
            <a:spLocks noGrp="1"/>
          </p:cNvSpPr>
          <p:nvPr>
            <p:ph type="subTitle" idx="4"/>
          </p:nvPr>
        </p:nvSpPr>
        <p:spPr>
          <a:xfrm>
            <a:off x="1242878" y="2195675"/>
            <a:ext cx="3085500" cy="7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cxnSp>
        <p:nvCxnSpPr>
          <p:cNvPr id="117" name="Google Shape;117;p19"/>
          <p:cNvCxnSpPr/>
          <p:nvPr/>
        </p:nvCxnSpPr>
        <p:spPr>
          <a:xfrm>
            <a:off x="1350000" y="2113075"/>
            <a:ext cx="1440900" cy="0"/>
          </a:xfrm>
          <a:prstGeom prst="straightConnector1">
            <a:avLst/>
          </a:prstGeom>
          <a:noFill/>
          <a:ln w="19050" cap="rnd" cmpd="sng">
            <a:solidFill>
              <a:srgbClr val="00C8C4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18" name="Google Shape;118;p19"/>
          <p:cNvCxnSpPr/>
          <p:nvPr/>
        </p:nvCxnSpPr>
        <p:spPr>
          <a:xfrm>
            <a:off x="4895850" y="2113075"/>
            <a:ext cx="1440900" cy="0"/>
          </a:xfrm>
          <a:prstGeom prst="straightConnector1">
            <a:avLst/>
          </a:prstGeom>
          <a:noFill/>
          <a:ln w="19050" cap="rnd" cmpd="sng">
            <a:solidFill>
              <a:srgbClr val="FACA32"/>
            </a:solidFill>
            <a:prstDash val="solid"/>
            <a:round/>
            <a:headEnd type="oval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>
          <p15:clr>
            <a:srgbClr val="F9AD4C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3 columns slide">
  <p:cSld name="TITLE_AND_TWO_COLUMNS_1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/>
          <p:nvPr/>
        </p:nvSpPr>
        <p:spPr>
          <a:xfrm>
            <a:off x="-78950" y="-226875"/>
            <a:ext cx="4587300" cy="898200"/>
          </a:xfrm>
          <a:prstGeom prst="rect">
            <a:avLst/>
          </a:prstGeom>
          <a:noFill/>
          <a:ln w="76200" cap="flat" cmpd="sng">
            <a:solidFill>
              <a:srgbClr val="F3F3F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757525" y="408410"/>
            <a:ext cx="3054300" cy="5505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EFEFEF"/>
                </a:solidFill>
              </a:defRPr>
            </a:lvl1pPr>
            <a:lvl2pPr lvl="1" rtl="0">
              <a:buNone/>
              <a:defRPr>
                <a:solidFill>
                  <a:srgbClr val="EFEFEF"/>
                </a:solidFill>
              </a:defRPr>
            </a:lvl2pPr>
            <a:lvl3pPr lvl="2" rtl="0">
              <a:buNone/>
              <a:defRPr>
                <a:solidFill>
                  <a:srgbClr val="EFEFEF"/>
                </a:solidFill>
              </a:defRPr>
            </a:lvl3pPr>
            <a:lvl4pPr lvl="3" rtl="0">
              <a:buNone/>
              <a:defRPr>
                <a:solidFill>
                  <a:srgbClr val="EFEFEF"/>
                </a:solidFill>
              </a:defRPr>
            </a:lvl4pPr>
            <a:lvl5pPr lvl="4" rtl="0">
              <a:buNone/>
              <a:defRPr>
                <a:solidFill>
                  <a:srgbClr val="EFEFEF"/>
                </a:solidFill>
              </a:defRPr>
            </a:lvl5pPr>
            <a:lvl6pPr lvl="5" rtl="0">
              <a:buNone/>
              <a:defRPr>
                <a:solidFill>
                  <a:srgbClr val="EFEFEF"/>
                </a:solidFill>
              </a:defRPr>
            </a:lvl6pPr>
            <a:lvl7pPr lvl="6" rtl="0">
              <a:buNone/>
              <a:defRPr>
                <a:solidFill>
                  <a:srgbClr val="EFEFEF"/>
                </a:solidFill>
              </a:defRPr>
            </a:lvl7pPr>
            <a:lvl8pPr lvl="7" rtl="0">
              <a:buNone/>
              <a:defRPr>
                <a:solidFill>
                  <a:srgbClr val="EFEFEF"/>
                </a:solidFill>
              </a:defRPr>
            </a:lvl8pPr>
            <a:lvl9pPr lvl="8" rtl="0">
              <a:buNone/>
              <a:defRPr>
                <a:solidFill>
                  <a:srgbClr val="EFEFEF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123" name="Google Shape;123;p20"/>
          <p:cNvSpPr txBox="1">
            <a:spLocks noGrp="1"/>
          </p:cNvSpPr>
          <p:nvPr>
            <p:ph type="subTitle" idx="1"/>
          </p:nvPr>
        </p:nvSpPr>
        <p:spPr>
          <a:xfrm>
            <a:off x="757525" y="1796100"/>
            <a:ext cx="22212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124" name="Google Shape;124;p20"/>
          <p:cNvSpPr txBox="1">
            <a:spLocks noGrp="1"/>
          </p:cNvSpPr>
          <p:nvPr>
            <p:ph type="subTitle" idx="2"/>
          </p:nvPr>
        </p:nvSpPr>
        <p:spPr>
          <a:xfrm>
            <a:off x="3519400" y="1796100"/>
            <a:ext cx="21666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125" name="Google Shape;125;p20"/>
          <p:cNvSpPr txBox="1">
            <a:spLocks noGrp="1"/>
          </p:cNvSpPr>
          <p:nvPr>
            <p:ph type="subTitle" idx="3"/>
          </p:nvPr>
        </p:nvSpPr>
        <p:spPr>
          <a:xfrm>
            <a:off x="6226675" y="1796100"/>
            <a:ext cx="21666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126" name="Google Shape;126;p20"/>
          <p:cNvSpPr/>
          <p:nvPr/>
        </p:nvSpPr>
        <p:spPr>
          <a:xfrm rot="5400000">
            <a:off x="4268850" y="3754350"/>
            <a:ext cx="606300" cy="21717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20"/>
          <p:cNvSpPr/>
          <p:nvPr/>
        </p:nvSpPr>
        <p:spPr>
          <a:xfrm rot="5400000">
            <a:off x="1544700" y="3754350"/>
            <a:ext cx="606300" cy="2171700"/>
          </a:xfrm>
          <a:prstGeom prst="rect">
            <a:avLst/>
          </a:prstGeom>
          <a:solidFill>
            <a:srgbClr val="00C8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20"/>
          <p:cNvSpPr/>
          <p:nvPr/>
        </p:nvSpPr>
        <p:spPr>
          <a:xfrm rot="5400000">
            <a:off x="6993000" y="3754350"/>
            <a:ext cx="606300" cy="21717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20"/>
          <p:cNvSpPr txBox="1">
            <a:spLocks noGrp="1"/>
          </p:cNvSpPr>
          <p:nvPr>
            <p:ph type="subTitle" idx="4"/>
          </p:nvPr>
        </p:nvSpPr>
        <p:spPr>
          <a:xfrm>
            <a:off x="762000" y="2413025"/>
            <a:ext cx="21357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30" name="Google Shape;130;p20"/>
          <p:cNvSpPr txBox="1">
            <a:spLocks noGrp="1"/>
          </p:cNvSpPr>
          <p:nvPr>
            <p:ph type="subTitle" idx="5"/>
          </p:nvPr>
        </p:nvSpPr>
        <p:spPr>
          <a:xfrm>
            <a:off x="3486150" y="2413025"/>
            <a:ext cx="21357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31" name="Google Shape;131;p20"/>
          <p:cNvSpPr txBox="1">
            <a:spLocks noGrp="1"/>
          </p:cNvSpPr>
          <p:nvPr>
            <p:ph type="subTitle" idx="6"/>
          </p:nvPr>
        </p:nvSpPr>
        <p:spPr>
          <a:xfrm>
            <a:off x="6210300" y="2413025"/>
            <a:ext cx="21357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cxnSp>
        <p:nvCxnSpPr>
          <p:cNvPr id="132" name="Google Shape;132;p20"/>
          <p:cNvCxnSpPr/>
          <p:nvPr/>
        </p:nvCxnSpPr>
        <p:spPr>
          <a:xfrm>
            <a:off x="757525" y="2294400"/>
            <a:ext cx="2181300" cy="0"/>
          </a:xfrm>
          <a:prstGeom prst="straightConnector1">
            <a:avLst/>
          </a:prstGeom>
          <a:noFill/>
          <a:ln w="19050" cap="flat" cmpd="sng">
            <a:solidFill>
              <a:srgbClr val="00C8C4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33" name="Google Shape;133;p20"/>
          <p:cNvCxnSpPr/>
          <p:nvPr/>
        </p:nvCxnSpPr>
        <p:spPr>
          <a:xfrm>
            <a:off x="3483775" y="2294400"/>
            <a:ext cx="2181300" cy="0"/>
          </a:xfrm>
          <a:prstGeom prst="straightConnector1">
            <a:avLst/>
          </a:prstGeom>
          <a:noFill/>
          <a:ln w="19050" cap="flat" cmpd="sng">
            <a:solidFill>
              <a:srgbClr val="FACA32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134" name="Google Shape;134;p20"/>
          <p:cNvCxnSpPr/>
          <p:nvPr/>
        </p:nvCxnSpPr>
        <p:spPr>
          <a:xfrm>
            <a:off x="6176875" y="2294400"/>
            <a:ext cx="2181300" cy="0"/>
          </a:xfrm>
          <a:prstGeom prst="straightConnector1">
            <a:avLst/>
          </a:prstGeom>
          <a:noFill/>
          <a:ln w="19050" cap="flat" cmpd="sng">
            <a:solidFill>
              <a:srgbClr val="E1628E"/>
            </a:solidFill>
            <a:prstDash val="solid"/>
            <a:round/>
            <a:headEnd type="oval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&amp; 3 columns slide">
  <p:cSld name="TITLE_AND_TWO_COLUMNS_1_2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2"/>
          <p:cNvSpPr txBox="1">
            <a:spLocks noGrp="1"/>
          </p:cNvSpPr>
          <p:nvPr>
            <p:ph type="subTitle" idx="1"/>
          </p:nvPr>
        </p:nvSpPr>
        <p:spPr>
          <a:xfrm>
            <a:off x="767100" y="3073850"/>
            <a:ext cx="2171700" cy="362400"/>
          </a:xfrm>
          <a:prstGeom prst="rect">
            <a:avLst/>
          </a:prstGeom>
          <a:solidFill>
            <a:srgbClr val="00C8C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150" name="Google Shape;150;p22"/>
          <p:cNvSpPr txBox="1">
            <a:spLocks noGrp="1"/>
          </p:cNvSpPr>
          <p:nvPr>
            <p:ph type="subTitle" idx="2"/>
          </p:nvPr>
        </p:nvSpPr>
        <p:spPr>
          <a:xfrm>
            <a:off x="3486150" y="3073825"/>
            <a:ext cx="2166600" cy="362400"/>
          </a:xfrm>
          <a:prstGeom prst="rect">
            <a:avLst/>
          </a:prstGeom>
          <a:solidFill>
            <a:srgbClr val="E1628E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151" name="Google Shape;151;p22"/>
          <p:cNvSpPr txBox="1">
            <a:spLocks noGrp="1"/>
          </p:cNvSpPr>
          <p:nvPr>
            <p:ph type="subTitle" idx="3"/>
          </p:nvPr>
        </p:nvSpPr>
        <p:spPr>
          <a:xfrm>
            <a:off x="6205200" y="3073825"/>
            <a:ext cx="2166600" cy="362400"/>
          </a:xfrm>
          <a:prstGeom prst="rect">
            <a:avLst/>
          </a:prstGeom>
          <a:solidFill>
            <a:srgbClr val="FACA3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52" name="Google Shape;152;p22"/>
          <p:cNvSpPr txBox="1">
            <a:spLocks noGrp="1"/>
          </p:cNvSpPr>
          <p:nvPr>
            <p:ph type="subTitle" idx="4"/>
          </p:nvPr>
        </p:nvSpPr>
        <p:spPr>
          <a:xfrm>
            <a:off x="762000" y="3539200"/>
            <a:ext cx="21357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53" name="Google Shape;153;p22"/>
          <p:cNvSpPr txBox="1">
            <a:spLocks noGrp="1"/>
          </p:cNvSpPr>
          <p:nvPr>
            <p:ph type="subTitle" idx="5"/>
          </p:nvPr>
        </p:nvSpPr>
        <p:spPr>
          <a:xfrm>
            <a:off x="3486150" y="3539200"/>
            <a:ext cx="21357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54" name="Google Shape;154;p22"/>
          <p:cNvSpPr txBox="1">
            <a:spLocks noGrp="1"/>
          </p:cNvSpPr>
          <p:nvPr>
            <p:ph type="subTitle" idx="6"/>
          </p:nvPr>
        </p:nvSpPr>
        <p:spPr>
          <a:xfrm>
            <a:off x="6210300" y="3539200"/>
            <a:ext cx="21357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>
          <p15:clr>
            <a:srgbClr val="F9AD4C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 &amp; some text slide 1">
  <p:cSld name="BIG_NUMBER_1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3"/>
          <p:cNvSpPr/>
          <p:nvPr/>
        </p:nvSpPr>
        <p:spPr>
          <a:xfrm>
            <a:off x="211900" y="225875"/>
            <a:ext cx="699600" cy="1287000"/>
          </a:xfrm>
          <a:prstGeom prst="rect">
            <a:avLst/>
          </a:prstGeom>
          <a:noFill/>
          <a:ln w="76200" cap="flat" cmpd="sng">
            <a:solidFill>
              <a:srgbClr val="E1628E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23"/>
          <p:cNvSpPr txBox="1">
            <a:spLocks noGrp="1"/>
          </p:cNvSpPr>
          <p:nvPr>
            <p:ph type="subTitle" idx="1"/>
          </p:nvPr>
        </p:nvSpPr>
        <p:spPr>
          <a:xfrm>
            <a:off x="2122200" y="571707"/>
            <a:ext cx="4899600" cy="210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endParaRPr/>
          </a:p>
        </p:txBody>
      </p:sp>
      <p:sp>
        <p:nvSpPr>
          <p:cNvPr id="158" name="Google Shape;158;p23"/>
          <p:cNvSpPr/>
          <p:nvPr/>
        </p:nvSpPr>
        <p:spPr>
          <a:xfrm>
            <a:off x="558154" y="440612"/>
            <a:ext cx="699600" cy="7107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23"/>
          <p:cNvSpPr/>
          <p:nvPr/>
        </p:nvSpPr>
        <p:spPr>
          <a:xfrm>
            <a:off x="781874" y="1008984"/>
            <a:ext cx="252000" cy="308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23"/>
          <p:cNvSpPr/>
          <p:nvPr/>
        </p:nvSpPr>
        <p:spPr>
          <a:xfrm>
            <a:off x="8686725" y="4708985"/>
            <a:ext cx="185400" cy="1884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23"/>
          <p:cNvSpPr/>
          <p:nvPr/>
        </p:nvSpPr>
        <p:spPr>
          <a:xfrm>
            <a:off x="8686725" y="4433751"/>
            <a:ext cx="185400" cy="1884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23"/>
          <p:cNvSpPr txBox="1">
            <a:spLocks noGrp="1"/>
          </p:cNvSpPr>
          <p:nvPr>
            <p:ph type="subTitle" idx="2"/>
          </p:nvPr>
        </p:nvSpPr>
        <p:spPr>
          <a:xfrm>
            <a:off x="1241050" y="3183550"/>
            <a:ext cx="66618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cxnSp>
        <p:nvCxnSpPr>
          <p:cNvPr id="163" name="Google Shape;163;p23"/>
          <p:cNvCxnSpPr/>
          <p:nvPr/>
        </p:nvCxnSpPr>
        <p:spPr>
          <a:xfrm>
            <a:off x="3920100" y="2860900"/>
            <a:ext cx="1303800" cy="0"/>
          </a:xfrm>
          <a:prstGeom prst="straightConnector1">
            <a:avLst/>
          </a:prstGeom>
          <a:noFill/>
          <a:ln w="19050" cap="flat" cmpd="sng">
            <a:solidFill>
              <a:srgbClr val="00C8C4"/>
            </a:solidFill>
            <a:prstDash val="solid"/>
            <a:round/>
            <a:headEnd type="diamond" w="med" len="med"/>
            <a:tailEnd type="diamond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02">
          <p15:clr>
            <a:srgbClr val="FA7B17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some text slide ">
  <p:cSld name="BIG_NUMBER_1_1_1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5"/>
          <p:cNvSpPr/>
          <p:nvPr/>
        </p:nvSpPr>
        <p:spPr>
          <a:xfrm>
            <a:off x="211900" y="225875"/>
            <a:ext cx="699600" cy="1287000"/>
          </a:xfrm>
          <a:prstGeom prst="rect">
            <a:avLst/>
          </a:prstGeom>
          <a:noFill/>
          <a:ln w="76200" cap="flat" cmpd="sng">
            <a:solidFill>
              <a:srgbClr val="E1628E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25"/>
          <p:cNvSpPr/>
          <p:nvPr/>
        </p:nvSpPr>
        <p:spPr>
          <a:xfrm>
            <a:off x="558154" y="440612"/>
            <a:ext cx="699600" cy="7107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25"/>
          <p:cNvSpPr/>
          <p:nvPr/>
        </p:nvSpPr>
        <p:spPr>
          <a:xfrm>
            <a:off x="781874" y="1008984"/>
            <a:ext cx="252000" cy="308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25"/>
          <p:cNvSpPr/>
          <p:nvPr/>
        </p:nvSpPr>
        <p:spPr>
          <a:xfrm>
            <a:off x="8686725" y="4708985"/>
            <a:ext cx="185400" cy="1884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25"/>
          <p:cNvSpPr/>
          <p:nvPr/>
        </p:nvSpPr>
        <p:spPr>
          <a:xfrm>
            <a:off x="8686725" y="4433751"/>
            <a:ext cx="185400" cy="1884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25"/>
          <p:cNvSpPr txBox="1">
            <a:spLocks noGrp="1"/>
          </p:cNvSpPr>
          <p:nvPr>
            <p:ph type="subTitle" idx="1"/>
          </p:nvPr>
        </p:nvSpPr>
        <p:spPr>
          <a:xfrm>
            <a:off x="1609850" y="1675400"/>
            <a:ext cx="5924400" cy="15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80" name="Google Shape;180;p25"/>
          <p:cNvSpPr txBox="1">
            <a:spLocks noGrp="1"/>
          </p:cNvSpPr>
          <p:nvPr>
            <p:ph type="title"/>
          </p:nvPr>
        </p:nvSpPr>
        <p:spPr>
          <a:xfrm>
            <a:off x="1435875" y="812685"/>
            <a:ext cx="3054300" cy="5505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02">
          <p15:clr>
            <a:srgbClr val="FA7B17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chnology 1">
  <p:cSld name="BLANK_1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8"/>
          <p:cNvSpPr/>
          <p:nvPr/>
        </p:nvSpPr>
        <p:spPr>
          <a:xfrm>
            <a:off x="6037500" y="0"/>
            <a:ext cx="3106500" cy="51435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92" name="Google Shape;192;p28"/>
          <p:cNvCxnSpPr/>
          <p:nvPr/>
        </p:nvCxnSpPr>
        <p:spPr>
          <a:xfrm>
            <a:off x="4978425" y="2393525"/>
            <a:ext cx="1382400" cy="1020600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193" name="Google Shape;193;p28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194" name="Google Shape;194;p28"/>
          <p:cNvSpPr txBox="1">
            <a:spLocks noGrp="1"/>
          </p:cNvSpPr>
          <p:nvPr>
            <p:ph type="title"/>
          </p:nvPr>
        </p:nvSpPr>
        <p:spPr>
          <a:xfrm>
            <a:off x="6346500" y="3115425"/>
            <a:ext cx="2478300" cy="49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percentage slide">
  <p:cSld name="TITLE_2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/>
          <p:nvPr/>
        </p:nvSpPr>
        <p:spPr>
          <a:xfrm>
            <a:off x="7371713" y="647372"/>
            <a:ext cx="21143" cy="44586"/>
          </a:xfrm>
          <a:custGeom>
            <a:avLst/>
            <a:gdLst/>
            <a:ahLst/>
            <a:cxnLst/>
            <a:rect l="l" t="t" r="r" b="b"/>
            <a:pathLst>
              <a:path w="348" h="589" extrusionOk="0">
                <a:moveTo>
                  <a:pt x="348" y="588"/>
                </a:moveTo>
                <a:lnTo>
                  <a:pt x="1" y="0"/>
                </a:lnTo>
                <a:close/>
              </a:path>
            </a:pathLst>
          </a:custGeom>
          <a:solidFill>
            <a:srgbClr val="E9AA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3"/>
          <p:cNvSpPr/>
          <p:nvPr/>
        </p:nvSpPr>
        <p:spPr>
          <a:xfrm>
            <a:off x="744600" y="-169725"/>
            <a:ext cx="7654800" cy="1050300"/>
          </a:xfrm>
          <a:prstGeom prst="rect">
            <a:avLst/>
          </a:prstGeom>
          <a:noFill/>
          <a:ln w="76200" cap="flat" cmpd="sng">
            <a:solidFill>
              <a:srgbClr val="F3F3F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1820875" y="625700"/>
            <a:ext cx="3055500" cy="16809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1628E"/>
              </a:buClr>
              <a:buSzPts val="2400"/>
              <a:buNone/>
              <a:defRPr>
                <a:solidFill>
                  <a:srgbClr val="E1628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1871">
          <p15:clr>
            <a:srgbClr val="F9AD4C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sign 2">
  <p:cSld name="CUSTOM_2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9"/>
          <p:cNvSpPr/>
          <p:nvPr/>
        </p:nvSpPr>
        <p:spPr>
          <a:xfrm>
            <a:off x="6037500" y="0"/>
            <a:ext cx="3106500" cy="51435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29"/>
          <p:cNvSpPr/>
          <p:nvPr/>
        </p:nvSpPr>
        <p:spPr>
          <a:xfrm>
            <a:off x="4271800" y="-57150"/>
            <a:ext cx="5030100" cy="898200"/>
          </a:xfrm>
          <a:prstGeom prst="rect">
            <a:avLst/>
          </a:prstGeom>
          <a:noFill/>
          <a:ln w="76200" cap="flat" cmpd="sng">
            <a:solidFill>
              <a:srgbClr val="F3F3F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ft Title &amp; infographic">
  <p:cSld name="TITLE_2_1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>
            <a:off x="341" y="0"/>
            <a:ext cx="2970000" cy="5143500"/>
          </a:xfrm>
          <a:prstGeom prst="rect">
            <a:avLst/>
          </a:prstGeom>
          <a:solidFill>
            <a:srgbClr val="00C8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4"/>
          <p:cNvSpPr/>
          <p:nvPr/>
        </p:nvSpPr>
        <p:spPr>
          <a:xfrm>
            <a:off x="0" y="0"/>
            <a:ext cx="2812200" cy="51435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" name="Google Shape;23;p4"/>
          <p:cNvGrpSpPr/>
          <p:nvPr/>
        </p:nvGrpSpPr>
        <p:grpSpPr>
          <a:xfrm>
            <a:off x="443502" y="373152"/>
            <a:ext cx="593012" cy="593012"/>
            <a:chOff x="431250" y="521075"/>
            <a:chExt cx="2084400" cy="2084400"/>
          </a:xfrm>
        </p:grpSpPr>
        <p:sp>
          <p:nvSpPr>
            <p:cNvPr id="24" name="Google Shape;24;p4"/>
            <p:cNvSpPr/>
            <p:nvPr/>
          </p:nvSpPr>
          <p:spPr>
            <a:xfrm>
              <a:off x="431250" y="521075"/>
              <a:ext cx="2084400" cy="2084400"/>
            </a:xfrm>
            <a:prstGeom prst="ellipse">
              <a:avLst/>
            </a:pr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4"/>
            <p:cNvSpPr/>
            <p:nvPr/>
          </p:nvSpPr>
          <p:spPr>
            <a:xfrm>
              <a:off x="804150" y="893975"/>
              <a:ext cx="1338600" cy="1338600"/>
            </a:xfrm>
            <a:prstGeom prst="ellipse">
              <a:avLst/>
            </a:prstGeom>
            <a:solidFill>
              <a:srgbClr val="E16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4"/>
            <p:cNvSpPr/>
            <p:nvPr/>
          </p:nvSpPr>
          <p:spPr>
            <a:xfrm>
              <a:off x="1001850" y="1091675"/>
              <a:ext cx="943200" cy="943200"/>
            </a:xfrm>
            <a:prstGeom prst="ellipse">
              <a:avLst/>
            </a:prstGeom>
            <a:solidFill>
              <a:srgbClr val="00C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Google Shape;27;p4"/>
          <p:cNvSpPr/>
          <p:nvPr/>
        </p:nvSpPr>
        <p:spPr>
          <a:xfrm>
            <a:off x="7371713" y="647372"/>
            <a:ext cx="21143" cy="44586"/>
          </a:xfrm>
          <a:custGeom>
            <a:avLst/>
            <a:gdLst/>
            <a:ahLst/>
            <a:cxnLst/>
            <a:rect l="l" t="t" r="r" b="b"/>
            <a:pathLst>
              <a:path w="348" h="589" extrusionOk="0">
                <a:moveTo>
                  <a:pt x="348" y="588"/>
                </a:moveTo>
                <a:lnTo>
                  <a:pt x="1" y="0"/>
                </a:lnTo>
                <a:close/>
              </a:path>
            </a:pathLst>
          </a:custGeom>
          <a:solidFill>
            <a:srgbClr val="E9AA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358300" y="1107875"/>
            <a:ext cx="2145000" cy="1435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1628E"/>
              </a:buClr>
              <a:buSzPts val="2400"/>
              <a:buNone/>
              <a:defRPr>
                <a:solidFill>
                  <a:srgbClr val="E1628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ubTitle" idx="1"/>
          </p:nvPr>
        </p:nvSpPr>
        <p:spPr>
          <a:xfrm>
            <a:off x="358300" y="2684650"/>
            <a:ext cx="2145000" cy="109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ACA3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1871">
          <p15:clr>
            <a:srgbClr val="F9AD4C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&amp; presentation photo">
  <p:cSld name="TITLE_1">
    <p:bg>
      <p:bgPr>
        <a:solidFill>
          <a:srgbClr val="00C8C4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/>
          <p:nvPr/>
        </p:nvSpPr>
        <p:spPr>
          <a:xfrm flipH="1">
            <a:off x="-26" y="0"/>
            <a:ext cx="9144001" cy="5158126"/>
          </a:xfrm>
          <a:custGeom>
            <a:avLst/>
            <a:gdLst/>
            <a:ahLst/>
            <a:cxnLst/>
            <a:rect l="l" t="t" r="r" b="b"/>
            <a:pathLst>
              <a:path w="99597" h="68476" extrusionOk="0">
                <a:moveTo>
                  <a:pt x="99596" y="0"/>
                </a:moveTo>
                <a:lnTo>
                  <a:pt x="0" y="21"/>
                </a:lnTo>
                <a:lnTo>
                  <a:pt x="99596" y="68476"/>
                </a:lnTo>
                <a:lnTo>
                  <a:pt x="9959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5"/>
          <p:cNvSpPr/>
          <p:nvPr/>
        </p:nvSpPr>
        <p:spPr>
          <a:xfrm>
            <a:off x="2504435" y="705489"/>
            <a:ext cx="28708" cy="48590"/>
          </a:xfrm>
          <a:custGeom>
            <a:avLst/>
            <a:gdLst/>
            <a:ahLst/>
            <a:cxnLst/>
            <a:rect l="l" t="t" r="r" b="b"/>
            <a:pathLst>
              <a:path w="348" h="589" extrusionOk="0">
                <a:moveTo>
                  <a:pt x="348" y="588"/>
                </a:moveTo>
                <a:lnTo>
                  <a:pt x="1" y="0"/>
                </a:lnTo>
                <a:close/>
              </a:path>
            </a:pathLst>
          </a:custGeom>
          <a:solidFill>
            <a:srgbClr val="E9AA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ctrTitle"/>
          </p:nvPr>
        </p:nvSpPr>
        <p:spPr>
          <a:xfrm>
            <a:off x="981025" y="841350"/>
            <a:ext cx="2602800" cy="80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4800"/>
              <a:buNone/>
              <a:defRPr sz="4800">
                <a:solidFill>
                  <a:srgbClr val="EFD67E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6000">
                <a:solidFill>
                  <a:srgbClr val="EFD67E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1"/>
          </p:nvPr>
        </p:nvSpPr>
        <p:spPr>
          <a:xfrm>
            <a:off x="981050" y="1430250"/>
            <a:ext cx="2602800" cy="6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200"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>
          <p15:clr>
            <a:srgbClr val="F9AD4C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&amp; subtitle slide 1">
  <p:cSld name="SECTION_HEADER_1">
    <p:bg>
      <p:bgPr>
        <a:solidFill>
          <a:srgbClr val="E1628E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/>
          <p:nvPr/>
        </p:nvSpPr>
        <p:spPr>
          <a:xfrm>
            <a:off x="1131450" y="539700"/>
            <a:ext cx="2951400" cy="40641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487200" y="949800"/>
            <a:ext cx="3055500" cy="1680900"/>
          </a:xfrm>
          <a:prstGeom prst="rect">
            <a:avLst/>
          </a:prstGeom>
          <a:solidFill>
            <a:srgbClr val="E1628E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2400"/>
              <a:buNone/>
              <a:defRPr>
                <a:solidFill>
                  <a:srgbClr val="FCCC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subTitle" idx="1"/>
          </p:nvPr>
        </p:nvSpPr>
        <p:spPr>
          <a:xfrm>
            <a:off x="487200" y="2624114"/>
            <a:ext cx="2770200" cy="763800"/>
          </a:xfrm>
          <a:prstGeom prst="rect">
            <a:avLst/>
          </a:prstGeom>
          <a:solidFill>
            <a:srgbClr val="E1628E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>
          <p15:clr>
            <a:srgbClr val="F9AD4C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&amp; subtitle slide 1 1">
  <p:cSld name="SECTION_HEADER_1_2">
    <p:bg>
      <p:bgPr>
        <a:solidFill>
          <a:srgbClr val="00B1AE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/>
          <p:nvPr/>
        </p:nvSpPr>
        <p:spPr>
          <a:xfrm>
            <a:off x="5703450" y="539700"/>
            <a:ext cx="2951400" cy="40641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5059200" y="949800"/>
            <a:ext cx="3055500" cy="1680900"/>
          </a:xfrm>
          <a:prstGeom prst="rect">
            <a:avLst/>
          </a:prstGeom>
          <a:solidFill>
            <a:srgbClr val="00B1AE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2400"/>
              <a:buNone/>
              <a:defRPr>
                <a:solidFill>
                  <a:srgbClr val="FCCC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subTitle" idx="1"/>
          </p:nvPr>
        </p:nvSpPr>
        <p:spPr>
          <a:xfrm>
            <a:off x="5059200" y="2630700"/>
            <a:ext cx="2770200" cy="763800"/>
          </a:xfrm>
          <a:prstGeom prst="rect">
            <a:avLst/>
          </a:prstGeom>
          <a:solidFill>
            <a:srgbClr val="00B1AE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>
          <p15:clr>
            <a:srgbClr val="F9AD4C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&amp; illustration">
  <p:cSld name="SECTION_HEADER_1_1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/>
          <p:nvPr/>
        </p:nvSpPr>
        <p:spPr>
          <a:xfrm>
            <a:off x="419449" y="0"/>
            <a:ext cx="2394300" cy="51435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9"/>
          <p:cNvSpPr/>
          <p:nvPr/>
        </p:nvSpPr>
        <p:spPr>
          <a:xfrm>
            <a:off x="171224" y="0"/>
            <a:ext cx="2394300" cy="51435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9"/>
          <p:cNvSpPr/>
          <p:nvPr/>
        </p:nvSpPr>
        <p:spPr>
          <a:xfrm>
            <a:off x="0" y="0"/>
            <a:ext cx="2394300" cy="5143500"/>
          </a:xfrm>
          <a:prstGeom prst="rect">
            <a:avLst/>
          </a:prstGeom>
          <a:solidFill>
            <a:srgbClr val="00C8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318950" y="721450"/>
            <a:ext cx="1783500" cy="1182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ubTitle" idx="1"/>
          </p:nvPr>
        </p:nvSpPr>
        <p:spPr>
          <a:xfrm>
            <a:off x="305400" y="1652950"/>
            <a:ext cx="1783500" cy="763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>
          <p15:clr>
            <a:srgbClr val="F9AD4C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slide 1">
  <p:cSld name="CUSTOM_1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2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65" name="Google Shape;65;p12"/>
          <p:cNvSpPr txBox="1">
            <a:spLocks noGrp="1"/>
          </p:cNvSpPr>
          <p:nvPr>
            <p:ph type="subTitle" idx="1"/>
          </p:nvPr>
        </p:nvSpPr>
        <p:spPr>
          <a:xfrm>
            <a:off x="2122250" y="1373707"/>
            <a:ext cx="4899600" cy="210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600">
                <a:solidFill>
                  <a:srgbClr val="EFEFE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66" name="Google Shape;66;p12"/>
          <p:cNvSpPr txBox="1">
            <a:spLocks noGrp="1"/>
          </p:cNvSpPr>
          <p:nvPr>
            <p:ph type="subTitle" idx="2"/>
          </p:nvPr>
        </p:nvSpPr>
        <p:spPr>
          <a:xfrm>
            <a:off x="2448077" y="3631625"/>
            <a:ext cx="39657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Title &amp; Summary 1">
  <p:cSld name="TITLE_AND_BODY_5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3"/>
          <p:cNvSpPr txBox="1">
            <a:spLocks noGrp="1"/>
          </p:cNvSpPr>
          <p:nvPr>
            <p:ph type="title"/>
          </p:nvPr>
        </p:nvSpPr>
        <p:spPr>
          <a:xfrm>
            <a:off x="723300" y="620403"/>
            <a:ext cx="4393200" cy="136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rgbClr val="999999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9pPr>
          </a:lstStyle>
          <a:p>
            <a:endParaRPr/>
          </a:p>
        </p:txBody>
      </p:sp>
      <p:sp>
        <p:nvSpPr>
          <p:cNvPr id="69" name="Google Shape;69;p13"/>
          <p:cNvSpPr/>
          <p:nvPr/>
        </p:nvSpPr>
        <p:spPr>
          <a:xfrm>
            <a:off x="8458701" y="800"/>
            <a:ext cx="685200" cy="1445100"/>
          </a:xfrm>
          <a:prstGeom prst="rect">
            <a:avLst/>
          </a:prstGeom>
          <a:solidFill>
            <a:srgbClr val="00C8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13"/>
          <p:cNvSpPr/>
          <p:nvPr/>
        </p:nvSpPr>
        <p:spPr>
          <a:xfrm>
            <a:off x="8458676" y="1846675"/>
            <a:ext cx="685200" cy="14451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13"/>
          <p:cNvSpPr/>
          <p:nvPr/>
        </p:nvSpPr>
        <p:spPr>
          <a:xfrm>
            <a:off x="8458676" y="3706350"/>
            <a:ext cx="685200" cy="14451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"/>
          </p:nvPr>
        </p:nvSpPr>
        <p:spPr>
          <a:xfrm>
            <a:off x="5709750" y="359313"/>
            <a:ext cx="1733400" cy="3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subTitle" idx="2"/>
          </p:nvPr>
        </p:nvSpPr>
        <p:spPr>
          <a:xfrm>
            <a:off x="5709599" y="2007800"/>
            <a:ext cx="1733400" cy="3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4" name="Google Shape;74;p13"/>
          <p:cNvSpPr txBox="1"/>
          <p:nvPr/>
        </p:nvSpPr>
        <p:spPr>
          <a:xfrm>
            <a:off x="7532575" y="44996"/>
            <a:ext cx="1178400" cy="14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rPr>
              <a:t>1</a:t>
            </a:r>
            <a:endParaRPr sz="14000" b="1">
              <a:solidFill>
                <a:srgbClr val="00C8C4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5" name="Google Shape;75;p13"/>
          <p:cNvSpPr txBox="1"/>
          <p:nvPr/>
        </p:nvSpPr>
        <p:spPr>
          <a:xfrm>
            <a:off x="7517351" y="1925784"/>
            <a:ext cx="10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0" b="1">
                <a:solidFill>
                  <a:srgbClr val="FACA32"/>
                </a:solidFill>
                <a:latin typeface="Oswald"/>
                <a:ea typeface="Oswald"/>
                <a:cs typeface="Oswald"/>
                <a:sym typeface="Oswald"/>
              </a:rPr>
              <a:t>2</a:t>
            </a:r>
            <a:endParaRPr sz="14000" b="1">
              <a:solidFill>
                <a:srgbClr val="FACA3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6" name="Google Shape;76;p13"/>
          <p:cNvSpPr txBox="1"/>
          <p:nvPr/>
        </p:nvSpPr>
        <p:spPr>
          <a:xfrm>
            <a:off x="7508997" y="3794645"/>
            <a:ext cx="10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0" b="1">
                <a:solidFill>
                  <a:srgbClr val="E1628E"/>
                </a:solidFill>
                <a:latin typeface="Oswald"/>
                <a:ea typeface="Oswald"/>
                <a:cs typeface="Oswald"/>
                <a:sym typeface="Oswald"/>
              </a:rPr>
              <a:t>3</a:t>
            </a:r>
            <a:endParaRPr sz="14000" b="1">
              <a:solidFill>
                <a:srgbClr val="E1628E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7" name="Google Shape;77;p13"/>
          <p:cNvSpPr txBox="1">
            <a:spLocks noGrp="1"/>
          </p:cNvSpPr>
          <p:nvPr>
            <p:ph type="subTitle" idx="3"/>
          </p:nvPr>
        </p:nvSpPr>
        <p:spPr>
          <a:xfrm>
            <a:off x="5709750" y="558640"/>
            <a:ext cx="1733400" cy="7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subTitle" idx="4"/>
          </p:nvPr>
        </p:nvSpPr>
        <p:spPr>
          <a:xfrm>
            <a:off x="5709750" y="2196477"/>
            <a:ext cx="1733400" cy="7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ubTitle" idx="5"/>
          </p:nvPr>
        </p:nvSpPr>
        <p:spPr>
          <a:xfrm>
            <a:off x="5709599" y="3820913"/>
            <a:ext cx="1733400" cy="3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subTitle" idx="6"/>
          </p:nvPr>
        </p:nvSpPr>
        <p:spPr>
          <a:xfrm>
            <a:off x="5709750" y="4009590"/>
            <a:ext cx="1733400" cy="7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48350" y="37560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2400"/>
              <a:buFont typeface="Oswald"/>
              <a:buNone/>
              <a:defRPr sz="2400" b="1">
                <a:solidFill>
                  <a:srgbClr val="314256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swald"/>
              <a:buNone/>
              <a:defRPr sz="24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68100" y="2486100"/>
            <a:ext cx="7047300" cy="21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Open Sans"/>
              <a:buChar char="●"/>
              <a:defRPr sz="16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Open Sans"/>
              <a:buChar char="○"/>
              <a:defRPr sz="16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238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500"/>
              <a:buFont typeface="Open Sans"/>
              <a:buChar char="■"/>
              <a:defRPr sz="15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238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500"/>
              <a:buFont typeface="Open Sans"/>
              <a:buChar char="●"/>
              <a:defRPr sz="15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Open Sans"/>
              <a:buChar char="○"/>
              <a:defRPr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Open Sans"/>
              <a:buChar char="■"/>
              <a:defRPr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Open Sans"/>
              <a:buChar char="●"/>
              <a:defRPr sz="13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Open Sans"/>
              <a:buChar char="○"/>
              <a:defRPr sz="13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■"/>
              <a:defRPr sz="1200">
                <a:solidFill>
                  <a:srgbClr val="999999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buNone/>
              <a:defRPr sz="10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8" r:id="rId8"/>
    <p:sldLayoutId id="2147483659" r:id="rId9"/>
    <p:sldLayoutId id="2147483660" r:id="rId10"/>
    <p:sldLayoutId id="2147483661" r:id="rId11"/>
    <p:sldLayoutId id="2147483664" r:id="rId12"/>
    <p:sldLayoutId id="2147483665" r:id="rId13"/>
    <p:sldLayoutId id="2147483666" r:id="rId14"/>
    <p:sldLayoutId id="2147483668" r:id="rId15"/>
    <p:sldLayoutId id="2147483669" r:id="rId16"/>
    <p:sldLayoutId id="2147483671" r:id="rId17"/>
    <p:sldLayoutId id="2147483673" r:id="rId18"/>
    <p:sldLayoutId id="2147483674" r:id="rId19"/>
    <p:sldLayoutId id="2147483675" r:id="rId2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video" Target="../media/media1.mp4"/><Relationship Id="rId7" Type="http://schemas.openxmlformats.org/officeDocument/2006/relationships/image" Target="../media/image2.png"/><Relationship Id="rId2" Type="http://schemas.microsoft.com/office/2007/relationships/media" Target="../media/media1.mp4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4.emf"/><Relationship Id="rId4" Type="http://schemas.openxmlformats.org/officeDocument/2006/relationships/slideLayout" Target="../slideLayouts/slideLayout8.xml"/><Relationship Id="rId9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1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70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2.xml"/><Relationship Id="rId6" Type="http://schemas.openxmlformats.org/officeDocument/2006/relationships/image" Target="../media/image160.png"/><Relationship Id="rId5" Type="http://schemas.openxmlformats.org/officeDocument/2006/relationships/image" Target="../media/image15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3.sv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3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10" Type="http://schemas.openxmlformats.org/officeDocument/2006/relationships/image" Target="../media/image26.sv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4.xml"/><Relationship Id="rId6" Type="http://schemas.openxmlformats.org/officeDocument/2006/relationships/image" Target="../media/image28.png"/><Relationship Id="rId5" Type="http://schemas.openxmlformats.org/officeDocument/2006/relationships/image" Target="../media/image120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3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5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6.sv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6.xml"/><Relationship Id="rId6" Type="http://schemas.openxmlformats.org/officeDocument/2006/relationships/image" Target="../media/image35.png"/><Relationship Id="rId5" Type="http://schemas.openxmlformats.org/officeDocument/2006/relationships/image" Target="../media/image340.png"/><Relationship Id="rId4" Type="http://schemas.openxmlformats.org/officeDocument/2006/relationships/image" Target="../media/image30.png"/><Relationship Id="rId9" Type="http://schemas.openxmlformats.org/officeDocument/2006/relationships/image" Target="../media/image38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26.sv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7.xml"/><Relationship Id="rId6" Type="http://schemas.openxmlformats.org/officeDocument/2006/relationships/image" Target="../media/image25.png"/><Relationship Id="rId5" Type="http://schemas.openxmlformats.org/officeDocument/2006/relationships/image" Target="../media/image14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9.xml"/><Relationship Id="rId5" Type="http://schemas.openxmlformats.org/officeDocument/2006/relationships/image" Target="../media/image42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3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0.xml"/><Relationship Id="rId6" Type="http://schemas.openxmlformats.org/officeDocument/2006/relationships/image" Target="../media/image44.png"/><Relationship Id="rId5" Type="http://schemas.openxmlformats.org/officeDocument/2006/relationships/image" Target="../media/image150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33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2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50.sv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3.xml"/><Relationship Id="rId6" Type="http://schemas.openxmlformats.org/officeDocument/2006/relationships/image" Target="../media/image49.png"/><Relationship Id="rId5" Type="http://schemas.openxmlformats.org/officeDocument/2006/relationships/image" Target="../media/image50.png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1.png"/><Relationship Id="rId9" Type="http://schemas.openxmlformats.org/officeDocument/2006/relationships/image" Target="../media/image53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62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5.xml"/><Relationship Id="rId6" Type="http://schemas.openxmlformats.org/officeDocument/2006/relationships/image" Target="../media/image61.png"/><Relationship Id="rId11" Type="http://schemas.openxmlformats.org/officeDocument/2006/relationships/image" Target="../media/image64.svg"/><Relationship Id="rId5" Type="http://schemas.openxmlformats.org/officeDocument/2006/relationships/image" Target="../media/image60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59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33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6.xml"/><Relationship Id="rId6" Type="http://schemas.openxmlformats.org/officeDocument/2006/relationships/image" Target="../media/image320.png"/><Relationship Id="rId11" Type="http://schemas.openxmlformats.org/officeDocument/2006/relationships/image" Target="../media/image66.svg"/><Relationship Id="rId5" Type="http://schemas.openxmlformats.org/officeDocument/2006/relationships/image" Target="../media/image310.png"/><Relationship Id="rId10" Type="http://schemas.openxmlformats.org/officeDocument/2006/relationships/image" Target="../media/image65.png"/><Relationship Id="rId4" Type="http://schemas.openxmlformats.org/officeDocument/2006/relationships/image" Target="../media/image300.png"/><Relationship Id="rId9" Type="http://schemas.openxmlformats.org/officeDocument/2006/relationships/image" Target="../media/image64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68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7.xml"/><Relationship Id="rId6" Type="http://schemas.openxmlformats.org/officeDocument/2006/relationships/image" Target="../media/image36.png"/><Relationship Id="rId5" Type="http://schemas.openxmlformats.org/officeDocument/2006/relationships/image" Target="../media/image350.png"/><Relationship Id="rId4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7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8.xml"/><Relationship Id="rId6" Type="http://schemas.openxmlformats.org/officeDocument/2006/relationships/image" Target="../media/image71.svg"/><Relationship Id="rId5" Type="http://schemas.openxmlformats.org/officeDocument/2006/relationships/image" Target="../media/image70.png"/><Relationship Id="rId4" Type="http://schemas.openxmlformats.org/officeDocument/2006/relationships/image" Target="../media/image7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50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Relationship Id="rId6" Type="http://schemas.openxmlformats.org/officeDocument/2006/relationships/image" Target="../media/image49.png"/><Relationship Id="rId5" Type="http://schemas.openxmlformats.org/officeDocument/2006/relationships/image" Target="../media/image75.png"/><Relationship Id="rId4" Type="http://schemas.openxmlformats.org/officeDocument/2006/relationships/image" Target="../media/image380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notesSlide" Target="../notesSlides/notesSlide3.xml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0.xml"/><Relationship Id="rId6" Type="http://schemas.openxmlformats.org/officeDocument/2006/relationships/image" Target="../media/image78.sv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8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6" Type="http://schemas.openxmlformats.org/officeDocument/2006/relationships/image" Target="../media/image81.sv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86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32.xml"/><Relationship Id="rId6" Type="http://schemas.openxmlformats.org/officeDocument/2006/relationships/image" Target="../media/image85.png"/><Relationship Id="rId11" Type="http://schemas.openxmlformats.org/officeDocument/2006/relationships/image" Target="../media/image26.svg"/><Relationship Id="rId5" Type="http://schemas.openxmlformats.org/officeDocument/2006/relationships/image" Target="../media/image83.svg"/><Relationship Id="rId10" Type="http://schemas.openxmlformats.org/officeDocument/2006/relationships/image" Target="../media/image25.png"/><Relationship Id="rId4" Type="http://schemas.openxmlformats.org/officeDocument/2006/relationships/image" Target="../media/image82.png"/><Relationship Id="rId9" Type="http://schemas.openxmlformats.org/officeDocument/2006/relationships/image" Target="../media/image88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33.xml"/><Relationship Id="rId5" Type="http://schemas.openxmlformats.org/officeDocument/2006/relationships/image" Target="../media/image90.svg"/><Relationship Id="rId4" Type="http://schemas.openxmlformats.org/officeDocument/2006/relationships/image" Target="../media/image8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94.svg"/><Relationship Id="rId12" Type="http://schemas.openxmlformats.org/officeDocument/2006/relationships/image" Target="../media/image99.sv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34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92.svg"/><Relationship Id="rId10" Type="http://schemas.openxmlformats.org/officeDocument/2006/relationships/image" Target="../media/image97.png"/><Relationship Id="rId4" Type="http://schemas.openxmlformats.org/officeDocument/2006/relationships/image" Target="../media/image91.png"/><Relationship Id="rId9" Type="http://schemas.openxmlformats.org/officeDocument/2006/relationships/image" Target="../media/image9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video" Target="../media/media2.mp4"/><Relationship Id="rId7" Type="http://schemas.openxmlformats.org/officeDocument/2006/relationships/video" Target="../media/media4.mp4"/><Relationship Id="rId12" Type="http://schemas.openxmlformats.org/officeDocument/2006/relationships/image" Target="../media/image11.png"/><Relationship Id="rId2" Type="http://schemas.microsoft.com/office/2007/relationships/media" Target="../media/media2.mp4"/><Relationship Id="rId1" Type="http://schemas.openxmlformats.org/officeDocument/2006/relationships/tags" Target="../tags/tag6.xml"/><Relationship Id="rId6" Type="http://schemas.microsoft.com/office/2007/relationships/media" Target="../media/media4.mp4"/><Relationship Id="rId11" Type="http://schemas.openxmlformats.org/officeDocument/2006/relationships/image" Target="../media/image10.png"/><Relationship Id="rId5" Type="http://schemas.openxmlformats.org/officeDocument/2006/relationships/video" Target="../media/media3.mp4"/><Relationship Id="rId10" Type="http://schemas.openxmlformats.org/officeDocument/2006/relationships/image" Target="../media/image9.png"/><Relationship Id="rId4" Type="http://schemas.microsoft.com/office/2007/relationships/media" Target="../media/media3.mp4"/><Relationship Id="rId9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6" Type="http://schemas.openxmlformats.org/officeDocument/2006/relationships/image" Target="../media/image5.png"/><Relationship Id="rId5" Type="http://schemas.openxmlformats.org/officeDocument/2006/relationships/image" Target="../media/image121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6A0472DC-93FF-C00F-C92E-543F6829B9C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F1B055-1CF3-C993-5DE0-10AC5EC73519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ix_38s-audio-joiner-com-">
            <a:hlinkClick r:id="" action="ppaction://media"/>
            <a:extLst>
              <a:ext uri="{FF2B5EF4-FFF2-40B4-BE49-F238E27FC236}">
                <a16:creationId xmlns:a16="http://schemas.microsoft.com/office/drawing/2014/main" id="{093AEE61-F4F6-2702-BAA3-B633A01F79D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" y="0"/>
            <a:ext cx="9144000" cy="51435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48F84A9-856B-8599-6890-5B439787B0C1}"/>
              </a:ext>
            </a:extLst>
          </p:cNvPr>
          <p:cNvGrpSpPr/>
          <p:nvPr/>
        </p:nvGrpSpPr>
        <p:grpSpPr>
          <a:xfrm>
            <a:off x="2865549" y="6765"/>
            <a:ext cx="3637190" cy="2567843"/>
            <a:chOff x="2865549" y="6765"/>
            <a:chExt cx="3637190" cy="256784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AFDF396-4A1D-0956-3361-94348487356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65549" y="558837"/>
              <a:ext cx="3451538" cy="201577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C76DCEF-B727-BE04-2F3D-224E96579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04432" y="6765"/>
              <a:ext cx="2798307" cy="384081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126A68C-C401-06FF-F24A-C534FE93DCEE}"/>
              </a:ext>
            </a:extLst>
          </p:cNvPr>
          <p:cNvGrpSpPr/>
          <p:nvPr/>
        </p:nvGrpSpPr>
        <p:grpSpPr>
          <a:xfrm>
            <a:off x="6688253" y="825656"/>
            <a:ext cx="2275323" cy="2204429"/>
            <a:chOff x="6688253" y="825656"/>
            <a:chExt cx="2275323" cy="2204429"/>
          </a:xfrm>
        </p:grpSpPr>
        <p:graphicFrame>
          <p:nvGraphicFramePr>
            <p:cNvPr id="7" name="Object 6">
              <a:extLst>
                <a:ext uri="{FF2B5EF4-FFF2-40B4-BE49-F238E27FC236}">
                  <a16:creationId xmlns:a16="http://schemas.microsoft.com/office/drawing/2014/main" id="{CA11501E-675D-8702-DBE9-D8AD779D0EA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13833340"/>
                </p:ext>
              </p:extLst>
            </p:nvPr>
          </p:nvGraphicFramePr>
          <p:xfrm>
            <a:off x="6688253" y="1270178"/>
            <a:ext cx="2275323" cy="175990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Bitmap Image" r:id="rId9" imgW="1639099" imgH="1269007" progId="Paint.Picture.1">
                    <p:embed/>
                  </p:oleObj>
                </mc:Choice>
                <mc:Fallback>
                  <p:oleObj name="Bitmap Image" r:id="rId9" imgW="1639099" imgH="1269007" progId="Paint.Picture.1">
                    <p:embed/>
                    <p:pic>
                      <p:nvPicPr>
                        <p:cNvPr id="11" name="Object 10">
                          <a:extLst>
                            <a:ext uri="{FF2B5EF4-FFF2-40B4-BE49-F238E27FC236}">
                              <a16:creationId xmlns:a16="http://schemas.microsoft.com/office/drawing/2014/main" id="{07B7D730-7E11-00B5-D130-6A8DEC175B59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6688253" y="1270178"/>
                          <a:ext cx="2275323" cy="175990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FD5B7D9-A69D-E7EF-3C66-BC76416605A4}"/>
                </a:ext>
              </a:extLst>
            </p:cNvPr>
            <p:cNvSpPr txBox="1"/>
            <p:nvPr/>
          </p:nvSpPr>
          <p:spPr>
            <a:xfrm>
              <a:off x="6841428" y="825656"/>
              <a:ext cx="21221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HÌNH</a:t>
              </a:r>
              <a:r>
                <a:rPr lang="en-US" dirty="0"/>
                <a:t> </a:t>
              </a:r>
              <a:r>
                <a:rPr lang="en-US" dirty="0" err="1"/>
                <a:t>HỘP</a:t>
              </a:r>
              <a:r>
                <a:rPr lang="en-US" dirty="0"/>
                <a:t> </a:t>
              </a:r>
              <a:r>
                <a:rPr lang="en-US" dirty="0" err="1"/>
                <a:t>CHỮ</a:t>
              </a:r>
              <a:r>
                <a:rPr lang="en-US" dirty="0"/>
                <a:t> </a:t>
              </a:r>
              <a:r>
                <a:rPr lang="en-US" dirty="0" err="1"/>
                <a:t>NHẬT</a:t>
              </a:r>
              <a:endParaRPr lang="en-US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149931371"/>
      </p:ext>
    </p:extLst>
  </p:cSld>
  <p:clrMapOvr>
    <a:masterClrMapping/>
  </p:clrMapOvr>
  <p:transition spd="slow" advTm="39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167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3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37E19-64CA-B4E9-55A1-CDBF34EF5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951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D8ACD4F-7614-74FD-BC16-F4564BA30D9C}"/>
              </a:ext>
            </a:extLst>
          </p:cNvPr>
          <p:cNvSpPr txBox="1"/>
          <p:nvPr/>
        </p:nvSpPr>
        <p:spPr>
          <a:xfrm>
            <a:off x="4738688" y="568318"/>
            <a:ext cx="4186237" cy="37286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Khi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ngồi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trước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nhât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ở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4a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ta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chỉ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nhìn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ba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tô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màu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còn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nhìn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Tuy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nhiên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nhận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tốt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hơn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cả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ta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vẫn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vẽ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nhìn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nhưng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nét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đứt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(</a:t>
            </a:r>
            <a:r>
              <a:rPr lang="en-US" sz="2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i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4b</a:t>
            </a:r>
            <a:r>
              <a:rPr lang="en-US" sz="2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).</a:t>
            </a:r>
            <a:endParaRPr lang="en-US" sz="20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439C7D0A-75AB-4FE9-0932-A723A22ED2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637" y="1670505"/>
            <a:ext cx="4098130" cy="3018978"/>
          </a:xfrm>
          <a:prstGeom prst="rect">
            <a:avLst/>
          </a:prstGeom>
        </p:spPr>
      </p:pic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8AA0D08C-1EB8-F27C-7C12-41B576336412}"/>
              </a:ext>
            </a:extLst>
          </p:cNvPr>
          <p:cNvSpPr/>
          <p:nvPr/>
        </p:nvSpPr>
        <p:spPr>
          <a:xfrm>
            <a:off x="2038348" y="300038"/>
            <a:ext cx="2207419" cy="10787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Chú</a:t>
            </a:r>
            <a:r>
              <a:rPr lang="en-US" sz="2800" b="1" dirty="0">
                <a:solidFill>
                  <a:schemeClr val="tx1"/>
                </a:solidFill>
              </a:rPr>
              <a:t> ý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060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D0D5EF87-C1D1-17AE-918F-A17AE4A0F774}"/>
              </a:ext>
            </a:extLst>
          </p:cNvPr>
          <p:cNvSpPr/>
          <p:nvPr/>
        </p:nvSpPr>
        <p:spPr>
          <a:xfrm>
            <a:off x="284163" y="466893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622A68C9-2ED9-1DBB-0CF2-3BC0D93142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2087" y="1012537"/>
            <a:ext cx="3807619" cy="3118426"/>
          </a:xfrm>
          <a:prstGeom prst="rect">
            <a:avLst/>
          </a:prstGeom>
        </p:spPr>
      </p:pic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91478765-BD4D-0E68-21B9-B2D884406DB6}"/>
              </a:ext>
            </a:extLst>
          </p:cNvPr>
          <p:cNvSpPr txBox="1"/>
          <p:nvPr/>
        </p:nvSpPr>
        <p:spPr>
          <a:xfrm>
            <a:off x="1400176" y="581650"/>
            <a:ext cx="36504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Quan </a:t>
            </a:r>
            <a:r>
              <a:rPr lang="en-US" sz="2200" dirty="0" err="1"/>
              <a:t>sát</a:t>
            </a:r>
            <a:r>
              <a:rPr lang="en-US" sz="2200" dirty="0"/>
              <a:t> </a:t>
            </a:r>
            <a:r>
              <a:rPr lang="en-US" sz="2200" i="1" dirty="0" err="1"/>
              <a:t>Hình</a:t>
            </a:r>
            <a:r>
              <a:rPr lang="en-US" sz="2200" i="1" dirty="0"/>
              <a:t> 5</a:t>
            </a:r>
            <a:r>
              <a:rPr lang="en-US" sz="2200" dirty="0"/>
              <a:t>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cho</a:t>
            </a:r>
            <a:r>
              <a:rPr lang="en-US" sz="2200" dirty="0"/>
              <a:t> </a:t>
            </a:r>
            <a:r>
              <a:rPr lang="en-US" sz="2200" dirty="0" err="1"/>
              <a:t>biết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EFBDA1B8-1C8F-BD94-E713-8A527B49B348}"/>
                  </a:ext>
                </a:extLst>
              </p:cNvPr>
              <p:cNvSpPr txBox="1"/>
              <p:nvPr/>
            </p:nvSpPr>
            <p:spPr>
              <a:xfrm>
                <a:off x="664369" y="1488161"/>
                <a:ext cx="337185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/>
                  <a:t>a) </a:t>
                </a:r>
                <a:r>
                  <a:rPr lang="en-US" sz="2200" dirty="0" err="1"/>
                  <a:t>Mặt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𝐴𝐴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hình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gì</a:t>
                </a:r>
                <a:r>
                  <a:rPr lang="en-US" sz="2200" dirty="0"/>
                  <a:t>?</a:t>
                </a: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EFBDA1B8-1C8F-BD94-E713-8A527B49B3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369" y="1488161"/>
                <a:ext cx="3371850" cy="430887"/>
              </a:xfrm>
              <a:prstGeom prst="rect">
                <a:avLst/>
              </a:prstGeom>
              <a:blipFill>
                <a:blip r:embed="rId5"/>
                <a:stretch>
                  <a:fillRect l="-2351" t="-8451" r="-542" b="-295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9EE3938F-B9E2-A163-B41F-5773B40B4956}"/>
                  </a:ext>
                </a:extLst>
              </p:cNvPr>
              <p:cNvSpPr txBox="1"/>
              <p:nvPr/>
            </p:nvSpPr>
            <p:spPr>
              <a:xfrm>
                <a:off x="571501" y="2064472"/>
                <a:ext cx="3807619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𝐴𝐴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</m:oMath>
                </a14:m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chữ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nhật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solidFill>
                    <a:srgbClr val="FF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9EE3938F-B9E2-A163-B41F-5773B40B49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1" y="2064472"/>
                <a:ext cx="3807619" cy="430887"/>
              </a:xfrm>
              <a:prstGeom prst="rect">
                <a:avLst/>
              </a:prstGeom>
              <a:blipFill>
                <a:blip r:embed="rId6"/>
                <a:stretch>
                  <a:fillRect l="-2083" t="-8571" r="-1763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01C48F53-ECDD-1113-9987-DAFA98C1A181}"/>
                  </a:ext>
                </a:extLst>
              </p:cNvPr>
              <p:cNvSpPr txBox="1"/>
              <p:nvPr/>
            </p:nvSpPr>
            <p:spPr>
              <a:xfrm>
                <a:off x="664369" y="3693364"/>
                <a:ext cx="6065042" cy="5373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cạnh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𝐴𝐴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</m:oMath>
                </a14:m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𝐷𝐷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</m:oMath>
                </a14:m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độ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bằng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nhau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solidFill>
                    <a:srgbClr val="FF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01C48F53-ECDD-1113-9987-DAFA98C1A1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369" y="3693364"/>
                <a:ext cx="6065042" cy="537391"/>
              </a:xfrm>
              <a:prstGeom prst="rect">
                <a:avLst/>
              </a:prstGeom>
              <a:blipFill>
                <a:blip r:embed="rId7"/>
                <a:stretch>
                  <a:fillRect l="-1307"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8F70639F-09FB-98A0-EC04-223765FD8897}"/>
                  </a:ext>
                </a:extLst>
              </p:cNvPr>
              <p:cNvSpPr txBox="1"/>
              <p:nvPr/>
            </p:nvSpPr>
            <p:spPr>
              <a:xfrm>
                <a:off x="617936" y="2655551"/>
                <a:ext cx="4654151" cy="10452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/>
                  <a:t>b) So </a:t>
                </a:r>
                <a:r>
                  <a:rPr lang="en-US" sz="2200" dirty="0" err="1"/>
                  <a:t>sánh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độ</a:t>
                </a:r>
                <a:r>
                  <a:rPr lang="en-US" sz="2200" dirty="0"/>
                  <a:t> </a:t>
                </a:r>
                <a:r>
                  <a:rPr lang="en-US" sz="2200" dirty="0" err="1"/>
                  <a:t>dài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hai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cạnh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bên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𝐴𝐴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và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8F70639F-09FB-98A0-EC04-223765FD88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936" y="2655551"/>
                <a:ext cx="4654151" cy="1045223"/>
              </a:xfrm>
              <a:prstGeom prst="rect">
                <a:avLst/>
              </a:prstGeom>
              <a:blipFill>
                <a:blip r:embed="rId8"/>
                <a:stretch>
                  <a:fillRect l="-1702" r="-1047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17" grpId="0"/>
      <p:bldP spid="20" grpId="0"/>
      <p:bldP spid="23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28EAD5C1-A5AF-EFB0-59AD-3F7562F10DF9}"/>
              </a:ext>
            </a:extLst>
          </p:cNvPr>
          <p:cNvSpPr/>
          <p:nvPr/>
        </p:nvSpPr>
        <p:spPr>
          <a:xfrm>
            <a:off x="0" y="1910963"/>
            <a:ext cx="2809258" cy="11097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Nhận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xét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67BAC4B8-670D-4FAD-99E6-5178811B92F3}"/>
              </a:ext>
            </a:extLst>
          </p:cNvPr>
          <p:cNvSpPr txBox="1"/>
          <p:nvPr/>
        </p:nvSpPr>
        <p:spPr>
          <a:xfrm>
            <a:off x="3554016" y="1535398"/>
            <a:ext cx="4593430" cy="1860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: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342900" marR="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đều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;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342900" marR="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bên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nhau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2" name="Picture 11">
            <a:extLst>
              <a:ext uri="{FF2B5EF4-FFF2-40B4-BE49-F238E27FC236}">
                <a16:creationId xmlns:a16="http://schemas.microsoft.com/office/drawing/2014/main" id="{0B17C107-1863-E6AA-2E47-DB0F45EF1F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8067157" y="1799996"/>
            <a:ext cx="934521" cy="3192464"/>
          </a:xfrm>
          <a:prstGeom prst="rect">
            <a:avLst/>
          </a:prstGeom>
        </p:spPr>
      </p:pic>
      <p:pic>
        <p:nvPicPr>
          <p:cNvPr id="4" name="Picture 21">
            <a:extLst>
              <a:ext uri="{FF2B5EF4-FFF2-40B4-BE49-F238E27FC236}">
                <a16:creationId xmlns:a16="http://schemas.microsoft.com/office/drawing/2014/main" id="{9BC65816-D9D3-7B56-83A9-806622987F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554016" y="3764170"/>
            <a:ext cx="2278173" cy="1379330"/>
          </a:xfrm>
          <a:prstGeom prst="rect">
            <a:avLst/>
          </a:prstGeom>
        </p:spPr>
      </p:pic>
      <p:pic>
        <p:nvPicPr>
          <p:cNvPr id="5" name="Picture 29">
            <a:extLst>
              <a:ext uri="{FF2B5EF4-FFF2-40B4-BE49-F238E27FC236}">
                <a16:creationId xmlns:a16="http://schemas.microsoft.com/office/drawing/2014/main" id="{9BD7935E-CB2A-FCCA-F439-D83CE2741A3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032" y="0"/>
            <a:ext cx="1117646" cy="1117646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2250F209-0ADF-66C3-47CA-80851079FA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790823">
            <a:off x="2817054" y="-5098"/>
            <a:ext cx="1201294" cy="9435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9810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4731D52B-D527-7F8E-A78C-A9FCDA53440A}"/>
              </a:ext>
            </a:extLst>
          </p:cNvPr>
          <p:cNvSpPr/>
          <p:nvPr/>
        </p:nvSpPr>
        <p:spPr>
          <a:xfrm>
            <a:off x="291306" y="352593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HĐ4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FE13A993-055C-1359-E272-9A88F46191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0189" y="509756"/>
            <a:ext cx="3857624" cy="31385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90F49D4C-0696-38FD-861F-D890BD31F3D7}"/>
                  </a:ext>
                </a:extLst>
              </p:cNvPr>
              <p:cNvSpPr txBox="1"/>
              <p:nvPr/>
            </p:nvSpPr>
            <p:spPr>
              <a:xfrm>
                <a:off x="57148" y="3648289"/>
                <a:ext cx="5579270" cy="1553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 err="1"/>
                  <a:t>Mỗi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đoạn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thẳng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một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đường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chéo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hình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hộp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chữ</a:t>
                </a:r>
                <a:r>
                  <a:rPr lang="en-US" sz="2200" dirty="0"/>
                  <a:t> </a:t>
                </a:r>
                <a:r>
                  <a:rPr lang="en-US" sz="2200" dirty="0" err="1"/>
                  <a:t>nhật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𝐴𝐵𝐶𝐷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’.</m:t>
                    </m:r>
                  </m:oMath>
                </a14:m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90F49D4C-0696-38FD-861F-D890BD31F3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48" y="3648289"/>
                <a:ext cx="5579270" cy="1553054"/>
              </a:xfrm>
              <a:prstGeom prst="rect">
                <a:avLst/>
              </a:prstGeom>
              <a:blipFill>
                <a:blip r:embed="rId5"/>
                <a:stretch>
                  <a:fillRect l="-14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9EAA702F-0066-C0EA-1B51-AE79B2B4A213}"/>
              </a:ext>
            </a:extLst>
          </p:cNvPr>
          <p:cNvSpPr/>
          <p:nvPr/>
        </p:nvSpPr>
        <p:spPr>
          <a:xfrm>
            <a:off x="5929311" y="696526"/>
            <a:ext cx="2509221" cy="86081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Nhận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xét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ED178E91-A931-9C98-ABB6-3C9B1315D7DB}"/>
              </a:ext>
            </a:extLst>
          </p:cNvPr>
          <p:cNvSpPr txBox="1"/>
          <p:nvPr/>
        </p:nvSpPr>
        <p:spPr>
          <a:xfrm>
            <a:off x="5929311" y="2079022"/>
            <a:ext cx="2509221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hộp</a:t>
            </a:r>
            <a:r>
              <a:rPr lang="en-US" sz="2200" dirty="0"/>
              <a:t> </a:t>
            </a:r>
            <a:r>
              <a:rPr lang="en-US" sz="2200" dirty="0" err="1"/>
              <a:t>chữ</a:t>
            </a:r>
            <a:r>
              <a:rPr lang="en-US" sz="2200" dirty="0"/>
              <a:t> </a:t>
            </a:r>
            <a:r>
              <a:rPr lang="en-US" sz="2200" dirty="0" err="1"/>
              <a:t>nhật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4 </a:t>
            </a:r>
            <a:r>
              <a:rPr lang="en-US" sz="2200" dirty="0" err="1"/>
              <a:t>đường</a:t>
            </a:r>
            <a:r>
              <a:rPr lang="en-US" sz="2200" dirty="0"/>
              <a:t> </a:t>
            </a:r>
            <a:r>
              <a:rPr lang="en-US" sz="2200" dirty="0" err="1"/>
              <a:t>chéo</a:t>
            </a:r>
            <a:r>
              <a:rPr lang="en-US" sz="2200" dirty="0"/>
              <a:t>.</a:t>
            </a:r>
          </a:p>
        </p:txBody>
      </p:sp>
      <p:pic>
        <p:nvPicPr>
          <p:cNvPr id="2" name="Picture 16">
            <a:extLst>
              <a:ext uri="{FF2B5EF4-FFF2-40B4-BE49-F238E27FC236}">
                <a16:creationId xmlns:a16="http://schemas.microsoft.com/office/drawing/2014/main" id="{CCF98896-A28D-DF6A-A4E6-97DE2E5EED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490" y="3763925"/>
            <a:ext cx="1094509" cy="1414024"/>
          </a:xfrm>
          <a:prstGeom prst="rect">
            <a:avLst/>
          </a:prstGeom>
        </p:spPr>
      </p:pic>
      <p:pic>
        <p:nvPicPr>
          <p:cNvPr id="3" name="Picture 17">
            <a:extLst>
              <a:ext uri="{FF2B5EF4-FFF2-40B4-BE49-F238E27FC236}">
                <a16:creationId xmlns:a16="http://schemas.microsoft.com/office/drawing/2014/main" id="{5014A151-5217-4039-B939-48F6A4745F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937" y="4617950"/>
            <a:ext cx="930650" cy="58339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 animBg="1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LỜI GIẢI] Kể tên các mặt bên, mặt đáy, các cạnh, các đỉnh của hình hộp chữ  nhật sau và trả lời câu hỏi: - Tự Học 365">
            <a:extLst>
              <a:ext uri="{FF2B5EF4-FFF2-40B4-BE49-F238E27FC236}">
                <a16:creationId xmlns:a16="http://schemas.microsoft.com/office/drawing/2014/main" id="{191E4A46-ACA2-F45C-C57F-F1198BCB6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931" y="3129643"/>
            <a:ext cx="24003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ông thức tính diện tích toàn phần hình lập phương">
            <a:extLst>
              <a:ext uri="{FF2B5EF4-FFF2-40B4-BE49-F238E27FC236}">
                <a16:creationId xmlns:a16="http://schemas.microsoft.com/office/drawing/2014/main" id="{5A5CA79B-C13A-D4FE-92B0-7F5577885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296" y="2962691"/>
            <a:ext cx="3474310" cy="243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1DE8D3D4-6BA4-482D-2823-FB8589C688C5}"/>
              </a:ext>
            </a:extLst>
          </p:cNvPr>
          <p:cNvSpPr/>
          <p:nvPr/>
        </p:nvSpPr>
        <p:spPr>
          <a:xfrm>
            <a:off x="101599" y="108857"/>
            <a:ext cx="2518229" cy="936171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Bài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endParaRPr lang="en-US" sz="2400" b="1" dirty="0"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56A84E92-0D59-24EC-96E7-2BC7695B5EF1}"/>
              </a:ext>
            </a:extLst>
          </p:cNvPr>
          <p:cNvSpPr txBox="1"/>
          <p:nvPr/>
        </p:nvSpPr>
        <p:spPr>
          <a:xfrm>
            <a:off x="2881085" y="328444"/>
            <a:ext cx="5428343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a)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sau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đây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?</a:t>
            </a:r>
          </a:p>
        </p:txBody>
      </p:sp>
      <p:pic>
        <p:nvPicPr>
          <p:cNvPr id="2050" name="Picture 2" descr="Công thức Hình lăng trụ đứng đầy đủ - Lib24.Vn">
            <a:extLst>
              <a:ext uri="{FF2B5EF4-FFF2-40B4-BE49-F238E27FC236}">
                <a16:creationId xmlns:a16="http://schemas.microsoft.com/office/drawing/2014/main" id="{76C7BD4D-8D76-9A96-1E84-3A12BC6F5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" y="1244347"/>
            <a:ext cx="1793058" cy="214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ăng trụ tam giác - uMatrix">
            <a:extLst>
              <a:ext uri="{FF2B5EF4-FFF2-40B4-BE49-F238E27FC236}">
                <a16:creationId xmlns:a16="http://schemas.microsoft.com/office/drawing/2014/main" id="{BFAB4C31-1D3D-2877-1F95-4C399D924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799" y="1169417"/>
            <a:ext cx="1793059" cy="210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óm tắt lý thuyết và bài tập về khối đa diện - Ôn Thi HSG">
            <a:extLst>
              <a:ext uri="{FF2B5EF4-FFF2-40B4-BE49-F238E27FC236}">
                <a16:creationId xmlns:a16="http://schemas.microsoft.com/office/drawing/2014/main" id="{324D0E11-1993-4E95-7C37-4D60F499E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172" y="916698"/>
            <a:ext cx="200025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102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205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D129FCC1-3D37-E75D-20AC-D754722902FF}"/>
              </a:ext>
            </a:extLst>
          </p:cNvPr>
          <p:cNvSpPr txBox="1"/>
          <p:nvPr/>
        </p:nvSpPr>
        <p:spPr>
          <a:xfrm>
            <a:off x="0" y="59583"/>
            <a:ext cx="9074151" cy="915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</a:pP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b)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Em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hãy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chỉ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rõ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đỉnh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đường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chéo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;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chỉ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rõ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những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;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những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bên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nhau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3074" name="Picture 2" descr="LỜI GIẢI] Kể tên các mặt bên, mặt đáy, các cạnh, các đỉnh của hình hộp chữ  nhật sau và trả lời câu hỏi: - Tự Học 365">
            <a:extLst>
              <a:ext uri="{FF2B5EF4-FFF2-40B4-BE49-F238E27FC236}">
                <a16:creationId xmlns:a16="http://schemas.microsoft.com/office/drawing/2014/main" id="{9F639E3D-6E2E-EB55-B5A8-DAFC18745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200" y="2778579"/>
            <a:ext cx="2979800" cy="2364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D16E7BF-D353-BE42-AE11-A85D0F005CC2}"/>
                  </a:ext>
                </a:extLst>
              </p:cNvPr>
              <p:cNvSpPr txBox="1"/>
              <p:nvPr/>
            </p:nvSpPr>
            <p:spPr>
              <a:xfrm>
                <a:off x="171449" y="1152484"/>
                <a:ext cx="8972551" cy="26696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Hình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hộp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chữ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nhật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.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𝑀𝑁𝑃𝑄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dưới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𝑀𝑁𝑃𝑄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,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trên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đều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là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hình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chữ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nhật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22860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𝐴𝑀𝑄𝐷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𝐵𝑁𝑃𝐶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𝐶𝑃𝑄𝐷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𝐴𝑀𝑁𝐵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đều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chữ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nhật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</a:t>
                </a:r>
                <a:endParaRPr lang="en-US" sz="19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lvl="0" indent="-342900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cạnh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𝑃𝑄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𝑀𝑁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,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𝑀𝑄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𝑁𝑃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22860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cạnh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𝐴𝑀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𝐵𝑁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𝐶𝑃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𝐷𝑄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</a:t>
                </a:r>
                <a:endParaRPr lang="en-US" sz="19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đỉnh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𝑀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𝑁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𝑃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𝑄</m:t>
                    </m:r>
                  </m:oMath>
                </a14:m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D16E7BF-D353-BE42-AE11-A85D0F005C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449" y="1152484"/>
                <a:ext cx="8972551" cy="2669642"/>
              </a:xfrm>
              <a:prstGeom prst="rect">
                <a:avLst/>
              </a:prstGeom>
              <a:blipFill>
                <a:blip r:embed="rId5"/>
                <a:stretch>
                  <a:fillRect l="-476" b="-29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4">
            <a:extLst>
              <a:ext uri="{FF2B5EF4-FFF2-40B4-BE49-F238E27FC236}">
                <a16:creationId xmlns:a16="http://schemas.microsoft.com/office/drawing/2014/main" id="{9CF71EBB-B379-2D46-F4D8-E6B8343EDA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952915" y="4647489"/>
            <a:ext cx="3335562" cy="2152953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3D785706-5757-0B85-BCB3-0196185C64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808651" y="4429203"/>
            <a:ext cx="1429864" cy="29019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385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B317A479-7534-5CB3-C7F6-F63567ED3BDA}"/>
              </a:ext>
            </a:extLst>
          </p:cNvPr>
          <p:cNvSpPr txBox="1"/>
          <p:nvPr/>
        </p:nvSpPr>
        <p:spPr>
          <a:xfrm>
            <a:off x="142875" y="77846"/>
            <a:ext cx="3470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II. HÌNH LẬP PHƯƠNG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5210056C-914A-2413-74AC-08D3CA6C61FA}"/>
              </a:ext>
            </a:extLst>
          </p:cNvPr>
          <p:cNvSpPr txBox="1"/>
          <p:nvPr/>
        </p:nvSpPr>
        <p:spPr>
          <a:xfrm>
            <a:off x="721988" y="1209172"/>
            <a:ext cx="1843088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a)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Vẽ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7.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F42803A2-4E9C-BDB9-1BB0-8DE920EFFAD9}"/>
              </a:ext>
            </a:extLst>
          </p:cNvPr>
          <p:cNvSpPr txBox="1"/>
          <p:nvPr/>
        </p:nvSpPr>
        <p:spPr>
          <a:xfrm>
            <a:off x="4675116" y="1209171"/>
            <a:ext cx="3807619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b)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Cắt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gấp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tạo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8.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2A106A6C-553C-7FBD-488C-0BBD2C2CBDD2}"/>
              </a:ext>
            </a:extLst>
          </p:cNvPr>
          <p:cNvSpPr/>
          <p:nvPr/>
        </p:nvSpPr>
        <p:spPr>
          <a:xfrm>
            <a:off x="213988" y="548772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HĐ5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CFF52FE7-2818-FAAD-49E0-4A03CF1C33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315" y="1971604"/>
            <a:ext cx="3811728" cy="3080884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98EB8925-EA2C-23FA-BD21-A4CE8607C3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3829" y="1808916"/>
            <a:ext cx="2621228" cy="3243572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040DC93B-B06C-F7E2-D2CA-A50C71F962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913573" y="77846"/>
            <a:ext cx="1016439" cy="9986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65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BB1012D-5EEF-86DC-2448-E2B6D36770D1}"/>
              </a:ext>
            </a:extLst>
          </p:cNvPr>
          <p:cNvSpPr txBox="1"/>
          <p:nvPr/>
        </p:nvSpPr>
        <p:spPr>
          <a:xfrm>
            <a:off x="1207293" y="1583233"/>
            <a:ext cx="7579519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ở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8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6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12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8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đỉnh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4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đường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chéo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8430DC2-8E57-8BE7-6348-8EE8C767AE34}"/>
              </a:ext>
            </a:extLst>
          </p:cNvPr>
          <p:cNvSpPr txBox="1"/>
          <p:nvPr/>
        </p:nvSpPr>
        <p:spPr>
          <a:xfrm>
            <a:off x="1371599" y="385465"/>
            <a:ext cx="7579519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c)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Nêu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đỉnh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2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22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ở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8.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7" name="Mũi tên: Phải 6">
            <a:extLst>
              <a:ext uri="{FF2B5EF4-FFF2-40B4-BE49-F238E27FC236}">
                <a16:creationId xmlns:a16="http://schemas.microsoft.com/office/drawing/2014/main" id="{4A9007AD-78EA-2FBD-0543-FF6711835E30}"/>
              </a:ext>
            </a:extLst>
          </p:cNvPr>
          <p:cNvSpPr/>
          <p:nvPr/>
        </p:nvSpPr>
        <p:spPr>
          <a:xfrm>
            <a:off x="492918" y="1750219"/>
            <a:ext cx="592931" cy="3357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975BE406-3EB9-93D3-FF5C-261715E69F90}"/>
              </a:ext>
            </a:extLst>
          </p:cNvPr>
          <p:cNvSpPr/>
          <p:nvPr/>
        </p:nvSpPr>
        <p:spPr>
          <a:xfrm>
            <a:off x="492918" y="3164681"/>
            <a:ext cx="7929563" cy="12215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200" dirty="0" err="1">
                <a:solidFill>
                  <a:schemeClr val="tx1"/>
                </a:solidFill>
              </a:rPr>
              <a:t>Nhận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xét</a:t>
            </a:r>
            <a:r>
              <a:rPr lang="en-US" sz="2200" dirty="0">
                <a:solidFill>
                  <a:schemeClr val="tx1"/>
                </a:solidFill>
              </a:rPr>
              <a:t>: </a:t>
            </a:r>
            <a:r>
              <a:rPr lang="en-US" sz="2200" dirty="0" err="1">
                <a:solidFill>
                  <a:schemeClr val="tx1"/>
                </a:solidFill>
              </a:rPr>
              <a:t>Hình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lập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phương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có</a:t>
            </a:r>
            <a:r>
              <a:rPr lang="en-US" sz="2200" dirty="0">
                <a:solidFill>
                  <a:schemeClr val="tx1"/>
                </a:solidFill>
              </a:rPr>
              <a:t> 6 </a:t>
            </a:r>
            <a:r>
              <a:rPr lang="en-US" sz="2200" dirty="0" err="1">
                <a:solidFill>
                  <a:schemeClr val="tx1"/>
                </a:solidFill>
              </a:rPr>
              <a:t>mặt</a:t>
            </a:r>
            <a:r>
              <a:rPr lang="en-US" sz="2200" dirty="0">
                <a:solidFill>
                  <a:schemeClr val="tx1"/>
                </a:solidFill>
              </a:rPr>
              <a:t>, 12 </a:t>
            </a:r>
            <a:r>
              <a:rPr lang="en-US" sz="2200" dirty="0" err="1">
                <a:solidFill>
                  <a:schemeClr val="tx1"/>
                </a:solidFill>
              </a:rPr>
              <a:t>cạnh</a:t>
            </a:r>
            <a:r>
              <a:rPr lang="en-US" sz="2200" dirty="0">
                <a:solidFill>
                  <a:schemeClr val="tx1"/>
                </a:solidFill>
              </a:rPr>
              <a:t>, 8 </a:t>
            </a:r>
            <a:r>
              <a:rPr lang="en-US" sz="2200" dirty="0" err="1">
                <a:solidFill>
                  <a:schemeClr val="tx1"/>
                </a:solidFill>
              </a:rPr>
              <a:t>đỉnh</a:t>
            </a:r>
            <a:r>
              <a:rPr lang="en-US" sz="2200" dirty="0">
                <a:solidFill>
                  <a:schemeClr val="tx1"/>
                </a:solidFill>
              </a:rPr>
              <a:t>, 4 </a:t>
            </a:r>
            <a:r>
              <a:rPr lang="en-US" sz="2200" dirty="0" err="1">
                <a:solidFill>
                  <a:schemeClr val="tx1"/>
                </a:solidFill>
              </a:rPr>
              <a:t>đường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chéo</a:t>
            </a:r>
            <a:r>
              <a:rPr lang="en-US" sz="2200" dirty="0">
                <a:solidFill>
                  <a:schemeClr val="tx1"/>
                </a:solidFill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926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CD2DBAED-F533-87FD-E548-ECFB2970853B}"/>
              </a:ext>
            </a:extLst>
          </p:cNvPr>
          <p:cNvSpPr/>
          <p:nvPr/>
        </p:nvSpPr>
        <p:spPr>
          <a:xfrm>
            <a:off x="199474" y="316544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HĐ6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22C12EE8-43C6-96AD-1AE6-DD68DE14712B}"/>
              </a:ext>
            </a:extLst>
          </p:cNvPr>
          <p:cNvSpPr txBox="1"/>
          <p:nvPr/>
        </p:nvSpPr>
        <p:spPr>
          <a:xfrm>
            <a:off x="1485334" y="191556"/>
            <a:ext cx="7150894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/>
              <a:t>Đọc</a:t>
            </a:r>
            <a:r>
              <a:rPr lang="en-US" sz="2200" dirty="0"/>
              <a:t> </a:t>
            </a:r>
            <a:r>
              <a:rPr lang="en-US" sz="2200" dirty="0" err="1"/>
              <a:t>tên</a:t>
            </a:r>
            <a:r>
              <a:rPr lang="en-US" sz="2200" dirty="0"/>
              <a:t>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mặt</a:t>
            </a:r>
            <a:r>
              <a:rPr lang="en-US" sz="2200" dirty="0"/>
              <a:t>,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cạnh</a:t>
            </a:r>
            <a:r>
              <a:rPr lang="en-US" sz="2200" dirty="0"/>
              <a:t>,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đỉnh</a:t>
            </a:r>
            <a:r>
              <a:rPr lang="en-US" sz="2200" dirty="0"/>
              <a:t>,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đường</a:t>
            </a:r>
            <a:r>
              <a:rPr lang="en-US" sz="2200" dirty="0"/>
              <a:t> </a:t>
            </a:r>
            <a:r>
              <a:rPr lang="en-US" sz="2200" dirty="0" err="1"/>
              <a:t>chéo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r>
              <a:rPr lang="en-US" sz="2200" dirty="0"/>
              <a:t> ở </a:t>
            </a:r>
            <a:r>
              <a:rPr lang="en-US" sz="2200" i="1" dirty="0" err="1"/>
              <a:t>Hình</a:t>
            </a:r>
            <a:r>
              <a:rPr lang="en-US" sz="2200" i="1" dirty="0"/>
              <a:t> 9</a:t>
            </a:r>
            <a:r>
              <a:rPr lang="en-US" sz="2200" dirty="0"/>
              <a:t>.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F9020972-CA2F-CF54-9892-EF66D2D954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3085" y="1380387"/>
            <a:ext cx="3110915" cy="35715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AC1A7A75-1AB3-8EDE-BEBC-EF54E79C5910}"/>
                  </a:ext>
                </a:extLst>
              </p:cNvPr>
              <p:cNvSpPr txBox="1"/>
              <p:nvPr/>
            </p:nvSpPr>
            <p:spPr>
              <a:xfrm>
                <a:off x="199474" y="1385396"/>
                <a:ext cx="5867496" cy="35747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Hình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lập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phương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𝐴𝐵𝐶𝐷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 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 </m:t>
                    </m:r>
                  </m:oMath>
                </a14:m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●"/>
                </a:pP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6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mặt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𝐴𝐷𝐷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𝐵𝐶𝐶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𝐶𝐷𝐷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●"/>
                </a:pP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12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cạnh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 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●"/>
                </a:pP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8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đỉnh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’.</m:t>
                    </m:r>
                  </m:oMath>
                </a14:m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●"/>
                </a:pP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4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đường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chéo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.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AC1A7A75-1AB3-8EDE-BEBC-EF54E79C59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474" y="1385396"/>
                <a:ext cx="5867496" cy="3574761"/>
              </a:xfrm>
              <a:prstGeom prst="rect">
                <a:avLst/>
              </a:prstGeom>
              <a:blipFill>
                <a:blip r:embed="rId5"/>
                <a:stretch>
                  <a:fillRect l="-1143" r="-2183" b="-20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75032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9C999A7-ADA0-7330-487F-CE49E451AF61}"/>
              </a:ext>
            </a:extLst>
          </p:cNvPr>
          <p:cNvSpPr txBox="1"/>
          <p:nvPr/>
        </p:nvSpPr>
        <p:spPr>
          <a:xfrm>
            <a:off x="739378" y="1473205"/>
            <a:ext cx="7665244" cy="1998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 1: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HÌNH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HỘP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CHỮ NHẬT. HÌNH LẬP PHƯƠNG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79D0AAA6-0A80-9FB8-7BB9-4C63A3D1C3B6}"/>
              </a:ext>
            </a:extLst>
          </p:cNvPr>
          <p:cNvSpPr txBox="1"/>
          <p:nvPr/>
        </p:nvSpPr>
        <p:spPr>
          <a:xfrm>
            <a:off x="4043650" y="3757612"/>
            <a:ext cx="1056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(2 </a:t>
            </a:r>
            <a:r>
              <a:rPr lang="en-US" sz="2400" dirty="0" err="1"/>
              <a:t>tiết</a:t>
            </a:r>
            <a:r>
              <a:rPr lang="en-US" sz="2400" dirty="0"/>
              <a:t>)</a:t>
            </a:r>
          </a:p>
        </p:txBody>
      </p:sp>
      <p:pic>
        <p:nvPicPr>
          <p:cNvPr id="3" name="Picture 16">
            <a:extLst>
              <a:ext uri="{FF2B5EF4-FFF2-40B4-BE49-F238E27FC236}">
                <a16:creationId xmlns:a16="http://schemas.microsoft.com/office/drawing/2014/main" id="{EA56F9D4-B392-D7F8-399A-0CB6171549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988737" y="3713219"/>
            <a:ext cx="1239243" cy="1259102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DF44213E-090F-C495-4E13-5D8F8554C4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760691" y="121443"/>
            <a:ext cx="1287861" cy="13517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3650CC34-15D9-38C8-44A5-61421DAAB9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4884" y="797093"/>
            <a:ext cx="2931067" cy="3331029"/>
          </a:xfrm>
          <a:prstGeom prst="rect">
            <a:avLst/>
          </a:prstGeom>
        </p:spPr>
      </p:pic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D0D5EF87-C1D1-17AE-918F-A17AE4A0F774}"/>
              </a:ext>
            </a:extLst>
          </p:cNvPr>
          <p:cNvSpPr/>
          <p:nvPr/>
        </p:nvSpPr>
        <p:spPr>
          <a:xfrm>
            <a:off x="284163" y="466893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HĐ7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91478765-BD4D-0E68-21B9-B2D884406DB6}"/>
              </a:ext>
            </a:extLst>
          </p:cNvPr>
          <p:cNvSpPr txBox="1"/>
          <p:nvPr/>
        </p:nvSpPr>
        <p:spPr>
          <a:xfrm>
            <a:off x="1400175" y="581650"/>
            <a:ext cx="38719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Quan </a:t>
            </a:r>
            <a:r>
              <a:rPr lang="en-US" sz="2200" dirty="0" err="1"/>
              <a:t>sát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10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cho</a:t>
            </a:r>
            <a:r>
              <a:rPr lang="en-US" sz="2200" dirty="0"/>
              <a:t> </a:t>
            </a:r>
            <a:r>
              <a:rPr lang="en-US" sz="2200" dirty="0" err="1"/>
              <a:t>biết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EFBDA1B8-1C8F-BD94-E713-8A527B49B348}"/>
                  </a:ext>
                </a:extLst>
              </p:cNvPr>
              <p:cNvSpPr txBox="1"/>
              <p:nvPr/>
            </p:nvSpPr>
            <p:spPr>
              <a:xfrm>
                <a:off x="664369" y="1488161"/>
                <a:ext cx="337185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/>
                  <a:t>a) </a:t>
                </a:r>
                <a:r>
                  <a:rPr lang="en-US" sz="2200" dirty="0" err="1"/>
                  <a:t>Mặt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𝐴𝐴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hình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gì</a:t>
                </a:r>
                <a:r>
                  <a:rPr lang="en-US" sz="2200" dirty="0"/>
                  <a:t>?</a:t>
                </a: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EFBDA1B8-1C8F-BD94-E713-8A527B49B3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369" y="1488161"/>
                <a:ext cx="3371850" cy="430887"/>
              </a:xfrm>
              <a:prstGeom prst="rect">
                <a:avLst/>
              </a:prstGeom>
              <a:blipFill>
                <a:blip r:embed="rId5"/>
                <a:stretch>
                  <a:fillRect l="-2351" t="-8451" r="-542" b="-295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9EE3938F-B9E2-A163-B41F-5773B40B4956}"/>
                  </a:ext>
                </a:extLst>
              </p:cNvPr>
              <p:cNvSpPr txBox="1"/>
              <p:nvPr/>
            </p:nvSpPr>
            <p:spPr>
              <a:xfrm>
                <a:off x="571501" y="2064472"/>
                <a:ext cx="3807619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𝐴𝐴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200" i="1" dirty="0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</m:oMath>
                </a14:m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vuông</a:t>
                </a:r>
                <a:r>
                  <a:rPr lang="en-US" sz="2200" dirty="0">
                    <a:solidFill>
                      <a:srgbClr val="FF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solidFill>
                    <a:srgbClr val="FF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9EE3938F-B9E2-A163-B41F-5773B40B49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1" y="2064472"/>
                <a:ext cx="3807619" cy="430887"/>
              </a:xfrm>
              <a:prstGeom prst="rect">
                <a:avLst/>
              </a:prstGeom>
              <a:blipFill>
                <a:blip r:embed="rId6"/>
                <a:stretch>
                  <a:fillRect l="-2083" t="-8571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01C48F53-ECDD-1113-9987-DAFA98C1A181}"/>
              </a:ext>
            </a:extLst>
          </p:cNvPr>
          <p:cNvSpPr txBox="1"/>
          <p:nvPr/>
        </p:nvSpPr>
        <p:spPr>
          <a:xfrm>
            <a:off x="617936" y="3568950"/>
            <a:ext cx="5652235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độ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dài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nhau</a:t>
            </a:r>
            <a:r>
              <a:rPr lang="en-US" sz="22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8F70639F-09FB-98A0-EC04-223765FD8897}"/>
              </a:ext>
            </a:extLst>
          </p:cNvPr>
          <p:cNvSpPr txBox="1"/>
          <p:nvPr/>
        </p:nvSpPr>
        <p:spPr>
          <a:xfrm>
            <a:off x="617936" y="2571750"/>
            <a:ext cx="4654151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/>
              <a:t>b) So </a:t>
            </a:r>
            <a:r>
              <a:rPr lang="en-US" sz="2200" dirty="0" err="1"/>
              <a:t>sánh</a:t>
            </a:r>
            <a:r>
              <a:rPr lang="en-US" sz="2200" dirty="0"/>
              <a:t> </a:t>
            </a:r>
            <a:r>
              <a:rPr lang="en-US" sz="2200" dirty="0" err="1"/>
              <a:t>độ</a:t>
            </a:r>
            <a:r>
              <a:rPr lang="en-US" sz="2200" dirty="0"/>
              <a:t> </a:t>
            </a:r>
            <a:r>
              <a:rPr lang="en-US" sz="2200" dirty="0" err="1"/>
              <a:t>dài</a:t>
            </a:r>
            <a:r>
              <a:rPr lang="en-US" sz="2200" dirty="0"/>
              <a:t>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cạnh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r>
              <a:rPr lang="en-US" sz="2200" dirty="0"/>
              <a:t> </a:t>
            </a:r>
            <a:r>
              <a:rPr lang="en-US" sz="2200" dirty="0" err="1"/>
              <a:t>đó</a:t>
            </a:r>
            <a:r>
              <a:rPr lang="en-US" sz="2200" dirty="0"/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015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17" grpId="0"/>
      <p:bldP spid="20" grpId="0"/>
      <p:bldP spid="23" grpId="0"/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28EAD5C1-A5AF-EFB0-59AD-3F7562F10DF9}"/>
              </a:ext>
            </a:extLst>
          </p:cNvPr>
          <p:cNvSpPr/>
          <p:nvPr/>
        </p:nvSpPr>
        <p:spPr>
          <a:xfrm>
            <a:off x="0" y="1910963"/>
            <a:ext cx="2809258" cy="11097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Nhận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xét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67BAC4B8-670D-4FAD-99E6-5178811B92F3}"/>
              </a:ext>
            </a:extLst>
          </p:cNvPr>
          <p:cNvSpPr txBox="1"/>
          <p:nvPr/>
        </p:nvSpPr>
        <p:spPr>
          <a:xfrm>
            <a:off x="3554016" y="1535398"/>
            <a:ext cx="4593430" cy="1860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22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: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342900" marR="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đều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vuông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;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342900" marR="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đều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nhau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D8CAB08F-103E-C93A-3313-ED499F6F497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623800" y="2822583"/>
            <a:ext cx="1520200" cy="2320917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B8DF1C15-0FEB-5922-507F-C76B3F90FA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430883" y="3863352"/>
            <a:ext cx="1541552" cy="1426636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7331B302-8BAA-C987-E27D-223598600B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622129" y="0"/>
            <a:ext cx="1521871" cy="990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418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LỜI GIẢI] Kể tên các mặt bên, mặt đáy, các cạnh, các đỉnh của hình hộp chữ  nhật sau và trả lời câu hỏi: - Tự Học 365">
            <a:extLst>
              <a:ext uri="{FF2B5EF4-FFF2-40B4-BE49-F238E27FC236}">
                <a16:creationId xmlns:a16="http://schemas.microsoft.com/office/drawing/2014/main" id="{191E4A46-ACA2-F45C-C57F-F1198BCB6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728" y="3166661"/>
            <a:ext cx="24003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ông thức tính diện tích toàn phần hình lập phương">
            <a:extLst>
              <a:ext uri="{FF2B5EF4-FFF2-40B4-BE49-F238E27FC236}">
                <a16:creationId xmlns:a16="http://schemas.microsoft.com/office/drawing/2014/main" id="{9881B064-AB59-A3D1-8FB1-95F608D79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312" y="2938060"/>
            <a:ext cx="3374885" cy="2362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1DE8D3D4-6BA4-482D-2823-FB8589C688C5}"/>
              </a:ext>
            </a:extLst>
          </p:cNvPr>
          <p:cNvSpPr/>
          <p:nvPr/>
        </p:nvSpPr>
        <p:spPr>
          <a:xfrm>
            <a:off x="101599" y="108857"/>
            <a:ext cx="2518229" cy="936171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Bài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endParaRPr lang="en-US" sz="2400" b="1" dirty="0"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56A84E92-0D59-24EC-96E7-2BC7695B5EF1}"/>
              </a:ext>
            </a:extLst>
          </p:cNvPr>
          <p:cNvSpPr txBox="1"/>
          <p:nvPr/>
        </p:nvSpPr>
        <p:spPr>
          <a:xfrm>
            <a:off x="2881085" y="328444"/>
            <a:ext cx="5428343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a)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sau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đây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?</a:t>
            </a:r>
          </a:p>
        </p:txBody>
      </p:sp>
      <p:pic>
        <p:nvPicPr>
          <p:cNvPr id="2050" name="Picture 2" descr="Công thức Hình lăng trụ đứng đầy đủ - Lib24.Vn">
            <a:extLst>
              <a:ext uri="{FF2B5EF4-FFF2-40B4-BE49-F238E27FC236}">
                <a16:creationId xmlns:a16="http://schemas.microsoft.com/office/drawing/2014/main" id="{76C7BD4D-8D76-9A96-1E84-3A12BC6F5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" y="1244347"/>
            <a:ext cx="1793058" cy="214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ăng trụ tam giác - uMatrix">
            <a:extLst>
              <a:ext uri="{FF2B5EF4-FFF2-40B4-BE49-F238E27FC236}">
                <a16:creationId xmlns:a16="http://schemas.microsoft.com/office/drawing/2014/main" id="{BFAB4C31-1D3D-2877-1F95-4C399D924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799" y="1169417"/>
            <a:ext cx="1793059" cy="210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óm tắt lý thuyết và bài tập về khối đa diện - Ôn Thi HSG">
            <a:extLst>
              <a:ext uri="{FF2B5EF4-FFF2-40B4-BE49-F238E27FC236}">
                <a16:creationId xmlns:a16="http://schemas.microsoft.com/office/drawing/2014/main" id="{324D0E11-1993-4E95-7C37-4D60F499E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172" y="916698"/>
            <a:ext cx="200025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584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ông thức tính diện tích toàn phần hình lập phương">
            <a:extLst>
              <a:ext uri="{FF2B5EF4-FFF2-40B4-BE49-F238E27FC236}">
                <a16:creationId xmlns:a16="http://schemas.microsoft.com/office/drawing/2014/main" id="{EA292AFE-DB5D-16FB-922C-822510479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817" y="1152484"/>
            <a:ext cx="4166570" cy="2916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D129FCC1-3D37-E75D-20AC-D754722902FF}"/>
              </a:ext>
            </a:extLst>
          </p:cNvPr>
          <p:cNvSpPr txBox="1"/>
          <p:nvPr/>
        </p:nvSpPr>
        <p:spPr>
          <a:xfrm>
            <a:off x="0" y="59583"/>
            <a:ext cx="9074151" cy="915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</a:pP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b)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Em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hãy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chỉ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rõ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đỉnh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đường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chéo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;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chỉ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rõ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những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vuông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;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những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bên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900" dirty="0" err="1">
                <a:effectLst/>
                <a:latin typeface="+mj-lt"/>
                <a:ea typeface="Times New Roman" panose="02020603050405020304" pitchFamily="18" charset="0"/>
              </a:rPr>
              <a:t>nhau</a:t>
            </a:r>
            <a:r>
              <a:rPr lang="en-US" sz="19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D16E7BF-D353-BE42-AE11-A85D0F005CC2}"/>
                  </a:ext>
                </a:extLst>
              </p:cNvPr>
              <p:cNvSpPr txBox="1"/>
              <p:nvPr/>
            </p:nvSpPr>
            <p:spPr>
              <a:xfrm>
                <a:off x="171450" y="1152484"/>
                <a:ext cx="5917624" cy="39853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Hình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lập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phương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.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</m:t>
                    </m:r>
                  </m:oMath>
                </a14:m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dưới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,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trên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đều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là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hình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vuông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22860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𝐴𝐷𝐷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𝐵𝐶𝐶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𝐶𝐷𝐷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;,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𝐴𝐵𝐵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 </m:t>
                    </m:r>
                  </m:oMath>
                </a14:m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đều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vuông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</a:t>
                </a:r>
                <a:endParaRPr lang="en-US" sz="19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lvl="0" indent="-342900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cạnh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𝐷𝐴</m:t>
                    </m:r>
                    <m:r>
                      <a:rPr lang="en-US" sz="1900" b="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sSup>
                      <m:sSupPr>
                        <m:ctrlP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</m:ctrlPr>
                      </m:sSupPr>
                      <m:e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𝐴</m:t>
                        </m:r>
                      </m:e>
                      <m:sup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′</m:t>
                        </m:r>
                      </m:sup>
                    </m:sSup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′=</m:t>
                    </m:r>
                    <m:sSup>
                      <m:sSupPr>
                        <m:ctrlP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</m:ctrlPr>
                      </m:sSupPr>
                      <m:e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𝐵</m:t>
                        </m:r>
                      </m:e>
                      <m:sup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′</m:t>
                        </m:r>
                      </m:sup>
                    </m:sSup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′=</m:t>
                    </m:r>
                    <m:sSup>
                      <m:sSupPr>
                        <m:ctrlP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</m:ctrlPr>
                      </m:sSupPr>
                      <m:e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𝐶</m:t>
                        </m:r>
                      </m:e>
                      <m:sup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′</m:t>
                        </m:r>
                      </m:sup>
                    </m:sSup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′=</m:t>
                    </m:r>
                    <m:sSup>
                      <m:sSupPr>
                        <m:ctrlP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</m:ctrlPr>
                      </m:sSupPr>
                      <m:e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𝐷</m:t>
                        </m:r>
                      </m:e>
                      <m:sup>
                        <m:r>
                          <a:rPr lang="en-US" sz="19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′</m:t>
                        </m:r>
                      </m:sup>
                    </m:sSup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22860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cạnh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𝐵𝐵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𝐶𝐶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𝐷𝐷</m:t>
                    </m:r>
                    <m:r>
                      <a:rPr lang="en-US" sz="19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</a:t>
                </a:r>
                <a:endParaRPr lang="en-US" sz="19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Các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19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đỉnh</a:t>
                </a:r>
                <a:r>
                  <a:rPr lang="en-US" sz="19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19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’, 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’, 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’, 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1900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’.</m:t>
                    </m:r>
                  </m:oMath>
                </a14:m>
                <a:endParaRPr lang="en-US" sz="1900" dirty="0">
                  <a:effectLst/>
                  <a:latin typeface="+mj-lt"/>
                  <a:ea typeface="Noto Sans Symbols"/>
                  <a:cs typeface="Noto Sans Symbols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D16E7BF-D353-BE42-AE11-A85D0F005C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450" y="1152484"/>
                <a:ext cx="5917624" cy="3985386"/>
              </a:xfrm>
              <a:prstGeom prst="rect">
                <a:avLst/>
              </a:prstGeom>
              <a:blipFill>
                <a:blip r:embed="rId5"/>
                <a:stretch>
                  <a:fillRect l="-721" r="-2266" b="-1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7">
            <a:extLst>
              <a:ext uri="{FF2B5EF4-FFF2-40B4-BE49-F238E27FC236}">
                <a16:creationId xmlns:a16="http://schemas.microsoft.com/office/drawing/2014/main" id="{ED82E9EE-F29B-9E0D-49C1-86041532D4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089074" y="3809216"/>
            <a:ext cx="2049878" cy="13342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202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ACEEC1DD-5FB0-0233-C8A3-A5B75332615F}"/>
              </a:ext>
            </a:extLst>
          </p:cNvPr>
          <p:cNvSpPr txBox="1"/>
          <p:nvPr/>
        </p:nvSpPr>
        <p:spPr>
          <a:xfrm>
            <a:off x="99056" y="64363"/>
            <a:ext cx="8720906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/>
              <a:t>III. DIỆN TÍCH XUNG QUANH VÀ THỂ TÍCH CỦA HÌNH HỘP CHỮ NHẬT, HÌNH LẬP PHƯƠNG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6CBD6A7B-5A23-E9D6-5463-BFDF69D5A0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410" y="1457175"/>
            <a:ext cx="3664875" cy="3347053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240DDD97-87DA-30A3-1667-A1B0DF43721F}"/>
              </a:ext>
            </a:extLst>
          </p:cNvPr>
          <p:cNvSpPr txBox="1"/>
          <p:nvPr/>
        </p:nvSpPr>
        <p:spPr>
          <a:xfrm>
            <a:off x="5897633" y="1290875"/>
            <a:ext cx="252505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hộp</a:t>
            </a:r>
            <a:r>
              <a:rPr lang="en-US" sz="2200" dirty="0"/>
              <a:t> </a:t>
            </a:r>
            <a:r>
              <a:rPr lang="en-US" sz="2200" dirty="0" err="1"/>
              <a:t>chữ</a:t>
            </a:r>
            <a:r>
              <a:rPr lang="en-US" sz="2200" dirty="0"/>
              <a:t> </a:t>
            </a:r>
            <a:r>
              <a:rPr lang="en-US" sz="2200" dirty="0" err="1"/>
              <a:t>nhật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C8E66060-C33D-6926-A07B-DE6427055B55}"/>
                  </a:ext>
                </a:extLst>
              </p:cNvPr>
              <p:cNvSpPr txBox="1"/>
              <p:nvPr/>
            </p:nvSpPr>
            <p:spPr>
              <a:xfrm>
                <a:off x="6223159" y="3197872"/>
                <a:ext cx="2031518" cy="3646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𝑥𝑞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=2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C8E66060-C33D-6926-A07B-DE6427055B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3159" y="3197872"/>
                <a:ext cx="2031518" cy="364652"/>
              </a:xfrm>
              <a:prstGeom prst="rect">
                <a:avLst/>
              </a:prstGeom>
              <a:blipFill>
                <a:blip r:embed="rId5"/>
                <a:stretch>
                  <a:fillRect l="-2402" r="-601" b="-203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96D2B9CD-F99F-2823-BD33-0CC3BFF0A407}"/>
                  </a:ext>
                </a:extLst>
              </p:cNvPr>
              <p:cNvSpPr txBox="1"/>
              <p:nvPr/>
            </p:nvSpPr>
            <p:spPr>
              <a:xfrm>
                <a:off x="6699539" y="3931405"/>
                <a:ext cx="1078757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𝑎𝑏𝑐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96D2B9CD-F99F-2823-BD33-0CC3BFF0A4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9539" y="3931405"/>
                <a:ext cx="1078757" cy="338554"/>
              </a:xfrm>
              <a:prstGeom prst="rect">
                <a:avLst/>
              </a:prstGeom>
              <a:blipFill>
                <a:blip r:embed="rId6"/>
                <a:stretch>
                  <a:fillRect l="-5085" r="-5085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6DE3D9B0-DB10-BA64-443D-A7337E6981CF}"/>
                  </a:ext>
                </a:extLst>
              </p:cNvPr>
              <p:cNvSpPr txBox="1"/>
              <p:nvPr/>
            </p:nvSpPr>
            <p:spPr>
              <a:xfrm>
                <a:off x="5727236" y="1816426"/>
                <a:ext cx="3217328" cy="10452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chiều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dài</a:t>
                </a:r>
                <a:r>
                  <a:rPr lang="en-US" sz="2200" dirty="0"/>
                  <a:t>,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chiều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rộng</a:t>
                </a:r>
                <a:r>
                  <a:rPr lang="en-US" sz="2200" dirty="0"/>
                  <a:t>,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chiều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cao</a:t>
                </a:r>
                <a:endParaRPr lang="en-US" sz="2200" dirty="0"/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6DE3D9B0-DB10-BA64-443D-A7337E6981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7236" y="1816426"/>
                <a:ext cx="3217328" cy="1045223"/>
              </a:xfrm>
              <a:prstGeom prst="rect">
                <a:avLst/>
              </a:prstGeom>
              <a:blipFill>
                <a:blip r:embed="rId7"/>
                <a:stretch>
                  <a:fillRect l="-2467" r="-4364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4">
            <a:extLst>
              <a:ext uri="{FF2B5EF4-FFF2-40B4-BE49-F238E27FC236}">
                <a16:creationId xmlns:a16="http://schemas.microsoft.com/office/drawing/2014/main" id="{355B77FD-B020-A95D-5D88-2711FD2212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076236" y="3750115"/>
            <a:ext cx="1755446" cy="13933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213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3F39FA2E-9BAB-426A-5273-F70F11B15E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920" y="305968"/>
            <a:ext cx="3410677" cy="4370964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5BCCA13-68C0-DBF8-C618-85B6661FE58B}"/>
              </a:ext>
            </a:extLst>
          </p:cNvPr>
          <p:cNvSpPr txBox="1"/>
          <p:nvPr/>
        </p:nvSpPr>
        <p:spPr>
          <a:xfrm>
            <a:off x="5901162" y="932002"/>
            <a:ext cx="23166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C4D0DF39-F6FE-5B43-2F03-0085E9DA9423}"/>
                  </a:ext>
                </a:extLst>
              </p:cNvPr>
              <p:cNvSpPr txBox="1"/>
              <p:nvPr/>
            </p:nvSpPr>
            <p:spPr>
              <a:xfrm>
                <a:off x="6407742" y="2990944"/>
                <a:ext cx="1303498" cy="3715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𝑥𝑞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=4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C4D0DF39-F6FE-5B43-2F03-0085E9DA94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7742" y="2990944"/>
                <a:ext cx="1303498" cy="371512"/>
              </a:xfrm>
              <a:prstGeom prst="rect">
                <a:avLst/>
              </a:prstGeom>
              <a:blipFill>
                <a:blip r:embed="rId5"/>
                <a:stretch>
                  <a:fillRect l="-4206" r="-1402" b="-180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383F6AC0-43E0-6727-6F0B-DD181F95F57F}"/>
                  </a:ext>
                </a:extLst>
              </p:cNvPr>
              <p:cNvSpPr txBox="1"/>
              <p:nvPr/>
            </p:nvSpPr>
            <p:spPr>
              <a:xfrm>
                <a:off x="6592793" y="3746188"/>
                <a:ext cx="933397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383F6AC0-43E0-6727-6F0B-DD181F95F5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2793" y="3746188"/>
                <a:ext cx="933397" cy="338554"/>
              </a:xfrm>
              <a:prstGeom prst="rect">
                <a:avLst/>
              </a:prstGeom>
              <a:blipFill>
                <a:blip r:embed="rId6"/>
                <a:stretch>
                  <a:fillRect l="-5844" r="-1948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6B2E3241-93CB-0C09-8011-8DD2988124AB}"/>
                  </a:ext>
                </a:extLst>
              </p:cNvPr>
              <p:cNvSpPr txBox="1"/>
              <p:nvPr/>
            </p:nvSpPr>
            <p:spPr>
              <a:xfrm>
                <a:off x="5782132" y="1561990"/>
                <a:ext cx="2943225" cy="10452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độ</a:t>
                </a:r>
                <a:r>
                  <a:rPr lang="en-US" sz="2200" dirty="0"/>
                  <a:t> </a:t>
                </a:r>
                <a:r>
                  <a:rPr lang="en-US" sz="2200" dirty="0" err="1"/>
                  <a:t>dài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cạnh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hình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vuông</a:t>
                </a:r>
                <a:endParaRPr lang="en-US" sz="2200" dirty="0"/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6B2E3241-93CB-0C09-8011-8DD2988124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2132" y="1561990"/>
                <a:ext cx="2943225" cy="1045223"/>
              </a:xfrm>
              <a:prstGeom prst="rect">
                <a:avLst/>
              </a:prstGeom>
              <a:blipFill>
                <a:blip r:embed="rId7"/>
                <a:stretch>
                  <a:fillRect l="-2697" b="-110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6">
            <a:extLst>
              <a:ext uri="{FF2B5EF4-FFF2-40B4-BE49-F238E27FC236}">
                <a16:creationId xmlns:a16="http://schemas.microsoft.com/office/drawing/2014/main" id="{E4C2DFA6-2656-2016-A986-5DE1395FA3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0" y="3544639"/>
            <a:ext cx="1075597" cy="1598861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2123CC27-A206-5C2F-26F7-3D6917F779C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568874" y="42122"/>
            <a:ext cx="1085980" cy="11053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271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Bảng 8">
            <a:extLst>
              <a:ext uri="{FF2B5EF4-FFF2-40B4-BE49-F238E27FC236}">
                <a16:creationId xmlns:a16="http://schemas.microsoft.com/office/drawing/2014/main" id="{61715C89-DA54-F22C-C93D-64FEA076D4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6340860"/>
              </p:ext>
            </p:extLst>
          </p:nvPr>
        </p:nvGraphicFramePr>
        <p:xfrm>
          <a:off x="710379" y="1422682"/>
          <a:ext cx="7837715" cy="2896554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2613392">
                  <a:extLst>
                    <a:ext uri="{9D8B030D-6E8A-4147-A177-3AD203B41FA5}">
                      <a16:colId xmlns:a16="http://schemas.microsoft.com/office/drawing/2014/main" val="3435844008"/>
                    </a:ext>
                  </a:extLst>
                </a:gridCol>
                <a:gridCol w="2626266">
                  <a:extLst>
                    <a:ext uri="{9D8B030D-6E8A-4147-A177-3AD203B41FA5}">
                      <a16:colId xmlns:a16="http://schemas.microsoft.com/office/drawing/2014/main" val="3059342402"/>
                    </a:ext>
                  </a:extLst>
                </a:gridCol>
                <a:gridCol w="2598057">
                  <a:extLst>
                    <a:ext uri="{9D8B030D-6E8A-4147-A177-3AD203B41FA5}">
                      <a16:colId xmlns:a16="http://schemas.microsoft.com/office/drawing/2014/main" val="1816637750"/>
                    </a:ext>
                  </a:extLst>
                </a:gridCol>
              </a:tblGrid>
              <a:tr h="96551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6452219"/>
                  </a:ext>
                </a:extLst>
              </a:tr>
              <a:tr h="96551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9728234"/>
                  </a:ext>
                </a:extLst>
              </a:tr>
              <a:tr h="96551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0472072"/>
                  </a:ext>
                </a:extLst>
              </a:tr>
            </a:tbl>
          </a:graphicData>
        </a:graphic>
      </p:graphicFrame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5C0A15B7-D84F-8C72-860F-7E7140CEF0B8}"/>
              </a:ext>
            </a:extLst>
          </p:cNvPr>
          <p:cNvSpPr txBox="1"/>
          <p:nvPr/>
        </p:nvSpPr>
        <p:spPr>
          <a:xfrm>
            <a:off x="777298" y="2655515"/>
            <a:ext cx="252505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hộp</a:t>
            </a:r>
            <a:r>
              <a:rPr lang="en-US" sz="2200" dirty="0"/>
              <a:t> </a:t>
            </a:r>
            <a:r>
              <a:rPr lang="en-US" sz="2200" dirty="0" err="1"/>
              <a:t>chữ</a:t>
            </a:r>
            <a:r>
              <a:rPr lang="en-US" sz="2200" dirty="0"/>
              <a:t> </a:t>
            </a:r>
            <a:r>
              <a:rPr lang="en-US" sz="2200" dirty="0" err="1"/>
              <a:t>nhật</a:t>
            </a:r>
            <a:endParaRPr lang="en-US" sz="2200" dirty="0"/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461E2895-768D-208E-C69D-2776136EE5A4}"/>
              </a:ext>
            </a:extLst>
          </p:cNvPr>
          <p:cNvSpPr txBox="1"/>
          <p:nvPr/>
        </p:nvSpPr>
        <p:spPr>
          <a:xfrm>
            <a:off x="881493" y="3664709"/>
            <a:ext cx="23166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endParaRPr lang="en-US" sz="2200" dirty="0"/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0AC72011-16AF-2DE3-8310-096BDC6E65D4}"/>
              </a:ext>
            </a:extLst>
          </p:cNvPr>
          <p:cNvSpPr txBox="1"/>
          <p:nvPr/>
        </p:nvSpPr>
        <p:spPr>
          <a:xfrm>
            <a:off x="3198149" y="1720031"/>
            <a:ext cx="28891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Diện</a:t>
            </a:r>
            <a:r>
              <a:rPr lang="en-US" sz="2200" dirty="0"/>
              <a:t> </a:t>
            </a:r>
            <a:r>
              <a:rPr lang="en-US" sz="2200" dirty="0" err="1"/>
              <a:t>tích</a:t>
            </a:r>
            <a:r>
              <a:rPr lang="en-US" sz="2200" dirty="0"/>
              <a:t> </a:t>
            </a:r>
            <a:r>
              <a:rPr lang="en-US" sz="2200" dirty="0" err="1"/>
              <a:t>xung</a:t>
            </a:r>
            <a:r>
              <a:rPr lang="en-US" sz="2200" dirty="0"/>
              <a:t> </a:t>
            </a:r>
            <a:r>
              <a:rPr lang="en-US" sz="2200" dirty="0" err="1"/>
              <a:t>quanh</a:t>
            </a:r>
            <a:endParaRPr lang="en-US" sz="2200" dirty="0"/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3BB2F6C0-CD13-C36A-8158-9704BD23F799}"/>
              </a:ext>
            </a:extLst>
          </p:cNvPr>
          <p:cNvSpPr txBox="1"/>
          <p:nvPr/>
        </p:nvSpPr>
        <p:spPr>
          <a:xfrm>
            <a:off x="6667066" y="1727441"/>
            <a:ext cx="13012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Thể</a:t>
            </a:r>
            <a:r>
              <a:rPr lang="en-US" sz="2200" dirty="0"/>
              <a:t> </a:t>
            </a:r>
            <a:r>
              <a:rPr lang="en-US" sz="2200" dirty="0" err="1"/>
              <a:t>tích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61224009-37BD-C748-F417-C610F6214686}"/>
                  </a:ext>
                </a:extLst>
              </p:cNvPr>
              <p:cNvSpPr txBox="1"/>
              <p:nvPr/>
            </p:nvSpPr>
            <p:spPr>
              <a:xfrm>
                <a:off x="3613477" y="2655515"/>
                <a:ext cx="2031518" cy="3646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𝑥𝑞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=2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61224009-37BD-C748-F417-C610F62146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3477" y="2655515"/>
                <a:ext cx="2031518" cy="364652"/>
              </a:xfrm>
              <a:prstGeom prst="rect">
                <a:avLst/>
              </a:prstGeom>
              <a:blipFill>
                <a:blip r:embed="rId4"/>
                <a:stretch>
                  <a:fillRect l="-2402" r="-601" b="-203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C300ED20-1CD3-0D27-75E4-587B2A67CE15}"/>
                  </a:ext>
                </a:extLst>
              </p:cNvPr>
              <p:cNvSpPr txBox="1"/>
              <p:nvPr/>
            </p:nvSpPr>
            <p:spPr>
              <a:xfrm>
                <a:off x="3920251" y="3664709"/>
                <a:ext cx="1303498" cy="3715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𝑥𝑞</m:t>
                          </m:r>
                        </m:sub>
                      </m:sSub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=4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C300ED20-1CD3-0D27-75E4-587B2A67CE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0251" y="3664709"/>
                <a:ext cx="1303498" cy="371512"/>
              </a:xfrm>
              <a:prstGeom prst="rect">
                <a:avLst/>
              </a:prstGeom>
              <a:blipFill>
                <a:blip r:embed="rId5"/>
                <a:stretch>
                  <a:fillRect l="-4206" r="-1402" b="-180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B97D4F31-A530-95FA-6179-52734614FB24}"/>
                  </a:ext>
                </a:extLst>
              </p:cNvPr>
              <p:cNvSpPr txBox="1"/>
              <p:nvPr/>
            </p:nvSpPr>
            <p:spPr>
              <a:xfrm>
                <a:off x="6889585" y="2681613"/>
                <a:ext cx="1078757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𝑎𝑏𝑐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B97D4F31-A530-95FA-6179-52734614FB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9585" y="2681613"/>
                <a:ext cx="1078757" cy="338554"/>
              </a:xfrm>
              <a:prstGeom prst="rect">
                <a:avLst/>
              </a:prstGeom>
              <a:blipFill>
                <a:blip r:embed="rId6"/>
                <a:stretch>
                  <a:fillRect l="-5085" r="-5085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FD702149-7F30-6B43-3444-78C7BD7F7964}"/>
                  </a:ext>
                </a:extLst>
              </p:cNvPr>
              <p:cNvSpPr txBox="1"/>
              <p:nvPr/>
            </p:nvSpPr>
            <p:spPr>
              <a:xfrm>
                <a:off x="6962264" y="3710875"/>
                <a:ext cx="933397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FD702149-7F30-6B43-3444-78C7BD7F79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2264" y="3710875"/>
                <a:ext cx="933397" cy="338554"/>
              </a:xfrm>
              <a:prstGeom prst="rect">
                <a:avLst/>
              </a:prstGeom>
              <a:blipFill>
                <a:blip r:embed="rId7"/>
                <a:stretch>
                  <a:fillRect l="-5882" r="-2614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D9A6105A-5FCE-51AC-2AD1-88DD89F7A070}"/>
              </a:ext>
            </a:extLst>
          </p:cNvPr>
          <p:cNvSpPr txBox="1"/>
          <p:nvPr/>
        </p:nvSpPr>
        <p:spPr>
          <a:xfrm>
            <a:off x="3127828" y="418528"/>
            <a:ext cx="37001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BẢNG CÔNG THỨC</a:t>
            </a:r>
          </a:p>
        </p:txBody>
      </p:sp>
      <p:pic>
        <p:nvPicPr>
          <p:cNvPr id="2" name="Picture 10">
            <a:extLst>
              <a:ext uri="{FF2B5EF4-FFF2-40B4-BE49-F238E27FC236}">
                <a16:creationId xmlns:a16="http://schemas.microsoft.com/office/drawing/2014/main" id="{BA9AAE7D-A66C-3E07-7AE5-A080B4B12EE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523606" y="97701"/>
            <a:ext cx="889471" cy="905314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AA17835F-13A5-055A-79CD-FF57421257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7952" y="58100"/>
            <a:ext cx="1278692" cy="12440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ình Bầu dục 13">
            <a:extLst>
              <a:ext uri="{FF2B5EF4-FFF2-40B4-BE49-F238E27FC236}">
                <a16:creationId xmlns:a16="http://schemas.microsoft.com/office/drawing/2014/main" id="{A74E0E7B-84B9-B0C6-7E25-F7AD656D5C7E}"/>
              </a:ext>
            </a:extLst>
          </p:cNvPr>
          <p:cNvSpPr/>
          <p:nvPr/>
        </p:nvSpPr>
        <p:spPr>
          <a:xfrm>
            <a:off x="94343" y="239488"/>
            <a:ext cx="1799303" cy="88884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1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6D5124AD-7518-9E56-7DE8-336562BC937D}"/>
              </a:ext>
            </a:extLst>
          </p:cNvPr>
          <p:cNvSpPr txBox="1"/>
          <p:nvPr/>
        </p:nvSpPr>
        <p:spPr>
          <a:xfrm>
            <a:off x="1952170" y="91156"/>
            <a:ext cx="6836229" cy="142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sữa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dạng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chữ</a:t>
            </a:r>
            <a:r>
              <a:rPr lang="en-US" sz="2000" dirty="0"/>
              <a:t> </a:t>
            </a:r>
            <a:r>
              <a:rPr lang="en-US" sz="2000" dirty="0" err="1"/>
              <a:t>nhật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kích</a:t>
            </a:r>
            <a:r>
              <a:rPr lang="en-US" sz="2000" dirty="0"/>
              <a:t> </a:t>
            </a:r>
            <a:r>
              <a:rPr lang="en-US" sz="2000" dirty="0" err="1"/>
              <a:t>thước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đáy</a:t>
            </a:r>
            <a:r>
              <a:rPr lang="en-US" sz="2000" dirty="0"/>
              <a:t> </a:t>
            </a:r>
            <a:r>
              <a:rPr lang="en-US" sz="2000" dirty="0" err="1"/>
              <a:t>dưới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4 cm, 5 cm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chiều</a:t>
            </a:r>
            <a:r>
              <a:rPr lang="en-US" sz="2000" dirty="0"/>
              <a:t> </a:t>
            </a:r>
            <a:r>
              <a:rPr lang="en-US" sz="2000" dirty="0" err="1"/>
              <a:t>cao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12 cm.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diện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xung</a:t>
            </a:r>
            <a:r>
              <a:rPr lang="en-US" sz="2000" dirty="0"/>
              <a:t> </a:t>
            </a:r>
            <a:r>
              <a:rPr lang="en-US" sz="2000" dirty="0" err="1"/>
              <a:t>quanh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thể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sữa</a:t>
            </a:r>
            <a:r>
              <a:rPr lang="en-US" sz="2000" dirty="0"/>
              <a:t> </a:t>
            </a:r>
            <a:r>
              <a:rPr lang="en-US" sz="2000" dirty="0" err="1"/>
              <a:t>đó</a:t>
            </a:r>
            <a:r>
              <a:rPr lang="en-US" sz="2000" dirty="0"/>
              <a:t>.</a:t>
            </a: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AC257F38-5256-5635-F3EB-3ADFE1B765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43" y="1372921"/>
            <a:ext cx="1923239" cy="3531091"/>
          </a:xfrm>
          <a:prstGeom prst="rect">
            <a:avLst/>
          </a:prstGeom>
        </p:spPr>
      </p:pic>
      <p:sp>
        <p:nvSpPr>
          <p:cNvPr id="17" name="Rounded Rectangular Callout 11">
            <a:extLst>
              <a:ext uri="{FF2B5EF4-FFF2-40B4-BE49-F238E27FC236}">
                <a16:creationId xmlns:a16="http://schemas.microsoft.com/office/drawing/2014/main" id="{C7CE1093-5B97-FE3E-0BF5-13B3E95C9F87}"/>
              </a:ext>
            </a:extLst>
          </p:cNvPr>
          <p:cNvSpPr/>
          <p:nvPr/>
        </p:nvSpPr>
        <p:spPr>
          <a:xfrm>
            <a:off x="4281714" y="1613671"/>
            <a:ext cx="1390904" cy="548958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0F45335C-91B1-EDC8-5543-13AB8A641995}"/>
              </a:ext>
            </a:extLst>
          </p:cNvPr>
          <p:cNvSpPr txBox="1"/>
          <p:nvPr/>
        </p:nvSpPr>
        <p:spPr>
          <a:xfrm>
            <a:off x="2423886" y="2300514"/>
            <a:ext cx="46300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Diện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xung</a:t>
            </a:r>
            <a:r>
              <a:rPr lang="en-US" sz="2000" dirty="0"/>
              <a:t> </a:t>
            </a:r>
            <a:r>
              <a:rPr lang="en-US" sz="2000" dirty="0" err="1"/>
              <a:t>quanh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sữa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AEDC57FE-A1C7-52C2-A3E3-CD1F0EF62971}"/>
                  </a:ext>
                </a:extLst>
              </p:cNvPr>
              <p:cNvSpPr txBox="1"/>
              <p:nvPr/>
            </p:nvSpPr>
            <p:spPr>
              <a:xfrm>
                <a:off x="3260817" y="2838509"/>
                <a:ext cx="3682611" cy="3376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𝑥𝑞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=2.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4+5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.12=216 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𝑐𝑚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AEDC57FE-A1C7-52C2-A3E3-CD1F0EF629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0817" y="2838509"/>
                <a:ext cx="3682611" cy="337657"/>
              </a:xfrm>
              <a:prstGeom prst="rect">
                <a:avLst/>
              </a:prstGeom>
              <a:blipFill>
                <a:blip r:embed="rId5"/>
                <a:stretch>
                  <a:fillRect l="-993" b="-2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5EA40D5E-4264-C835-734D-BD3DD2793780}"/>
              </a:ext>
            </a:extLst>
          </p:cNvPr>
          <p:cNvSpPr txBox="1"/>
          <p:nvPr/>
        </p:nvSpPr>
        <p:spPr>
          <a:xfrm>
            <a:off x="2423886" y="3308797"/>
            <a:ext cx="46300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Thể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sữa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EE546EED-DCFF-6124-6BAC-ECFDE6562132}"/>
                  </a:ext>
                </a:extLst>
              </p:cNvPr>
              <p:cNvSpPr txBox="1"/>
              <p:nvPr/>
            </p:nvSpPr>
            <p:spPr>
              <a:xfrm>
                <a:off x="3260817" y="3847758"/>
                <a:ext cx="273825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=4.5.12=240 (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𝑐𝑚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EE546EED-DCFF-6124-6BAC-ECFDE65621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0817" y="3847758"/>
                <a:ext cx="2738250" cy="307777"/>
              </a:xfrm>
              <a:prstGeom prst="rect">
                <a:avLst/>
              </a:prstGeom>
              <a:blipFill>
                <a:blip r:embed="rId6"/>
                <a:stretch>
                  <a:fillRect l="-1559" r="-2895" b="-37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3">
            <a:extLst>
              <a:ext uri="{FF2B5EF4-FFF2-40B4-BE49-F238E27FC236}">
                <a16:creationId xmlns:a16="http://schemas.microsoft.com/office/drawing/2014/main" id="{9B553A11-F0CD-6A73-D8DC-37C2816EAE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7493849" y="1836754"/>
            <a:ext cx="1385627" cy="321559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7" grpId="0" animBg="1"/>
      <p:bldP spid="18" grpId="0"/>
      <p:bldP spid="19" grpId="0"/>
      <p:bldP spid="20" grpId="0"/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óng 3">
            <a:extLst>
              <a:ext uri="{FF2B5EF4-FFF2-40B4-BE49-F238E27FC236}">
                <a16:creationId xmlns:a16="http://schemas.microsoft.com/office/drawing/2014/main" id="{404EA928-3DA6-B4D6-96F1-E69FF5992C85}"/>
              </a:ext>
            </a:extLst>
          </p:cNvPr>
          <p:cNvSpPr/>
          <p:nvPr/>
        </p:nvSpPr>
        <p:spPr>
          <a:xfrm>
            <a:off x="92869" y="100013"/>
            <a:ext cx="2180151" cy="785812"/>
          </a:xfrm>
          <a:prstGeom prst="wav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Luyện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endParaRPr lang="en-US" sz="2400" b="1" dirty="0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971A371D-673E-7711-2DFF-FCFDC70B0A27}"/>
              </a:ext>
            </a:extLst>
          </p:cNvPr>
          <p:cNvSpPr txBox="1"/>
          <p:nvPr/>
        </p:nvSpPr>
        <p:spPr>
          <a:xfrm>
            <a:off x="2336800" y="0"/>
            <a:ext cx="6807200" cy="188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viên</a:t>
            </a:r>
            <a:r>
              <a:rPr lang="en-US" sz="2000" dirty="0"/>
              <a:t> </a:t>
            </a:r>
            <a:r>
              <a:rPr lang="en-US" sz="2000" dirty="0" err="1"/>
              <a:t>gạch</a:t>
            </a:r>
            <a:r>
              <a:rPr lang="en-US" sz="2000" dirty="0"/>
              <a:t> </a:t>
            </a:r>
            <a:r>
              <a:rPr lang="en-US" sz="2000" dirty="0" err="1"/>
              <a:t>đất</a:t>
            </a:r>
            <a:r>
              <a:rPr lang="en-US" sz="2000" dirty="0"/>
              <a:t> </a:t>
            </a:r>
            <a:r>
              <a:rPr lang="en-US" sz="2000" dirty="0" err="1"/>
              <a:t>sét</a:t>
            </a:r>
            <a:r>
              <a:rPr lang="en-US" sz="2000" dirty="0"/>
              <a:t> </a:t>
            </a:r>
            <a:r>
              <a:rPr lang="en-US" sz="2000" dirty="0" err="1"/>
              <a:t>nung</a:t>
            </a:r>
            <a:r>
              <a:rPr lang="en-US" sz="2000" dirty="0"/>
              <a:t> </a:t>
            </a:r>
            <a:r>
              <a:rPr lang="en-US" sz="2000" dirty="0" err="1"/>
              <a:t>đặc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dạng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chữ</a:t>
            </a:r>
            <a:r>
              <a:rPr lang="en-US" sz="2000" dirty="0"/>
              <a:t> </a:t>
            </a:r>
            <a:r>
              <a:rPr lang="en-US" sz="2000" dirty="0" err="1"/>
              <a:t>nhật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các</a:t>
            </a:r>
            <a:r>
              <a:rPr lang="en-US" sz="2000" dirty="0"/>
              <a:t> </a:t>
            </a:r>
            <a:r>
              <a:rPr lang="en-US" sz="2000" dirty="0" err="1"/>
              <a:t>kích</a:t>
            </a:r>
            <a:r>
              <a:rPr lang="en-US" sz="2000" dirty="0"/>
              <a:t> </a:t>
            </a:r>
            <a:r>
              <a:rPr lang="en-US" sz="2000" dirty="0" err="1"/>
              <a:t>thước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đáy</a:t>
            </a:r>
            <a:r>
              <a:rPr lang="en-US" sz="2000" dirty="0"/>
              <a:t> </a:t>
            </a:r>
            <a:r>
              <a:rPr lang="en-US" sz="2000" dirty="0" err="1"/>
              <a:t>dưới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220 mm, 105 mm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chiều</a:t>
            </a:r>
            <a:r>
              <a:rPr lang="en-US" sz="2000" dirty="0"/>
              <a:t> </a:t>
            </a:r>
            <a:r>
              <a:rPr lang="en-US" sz="2000" dirty="0" err="1"/>
              <a:t>cao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65 mm.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diện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xung</a:t>
            </a:r>
            <a:r>
              <a:rPr lang="en-US" sz="2000" dirty="0"/>
              <a:t> </a:t>
            </a:r>
            <a:r>
              <a:rPr lang="en-US" sz="2000" dirty="0" err="1"/>
              <a:t>quanh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thể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viên</a:t>
            </a:r>
            <a:r>
              <a:rPr lang="en-US" sz="2000" dirty="0"/>
              <a:t> </a:t>
            </a:r>
            <a:r>
              <a:rPr lang="en-US" sz="2000" dirty="0" err="1"/>
              <a:t>gạch</a:t>
            </a:r>
            <a:r>
              <a:rPr lang="en-US" sz="2000" dirty="0"/>
              <a:t> </a:t>
            </a:r>
            <a:r>
              <a:rPr lang="en-US" sz="2000" dirty="0" err="1"/>
              <a:t>đó</a:t>
            </a:r>
            <a:r>
              <a:rPr lang="en-US" sz="2000" dirty="0"/>
              <a:t>. </a:t>
            </a:r>
          </a:p>
        </p:txBody>
      </p:sp>
      <p:sp>
        <p:nvSpPr>
          <p:cNvPr id="7" name="Rounded Rectangular Callout 11">
            <a:extLst>
              <a:ext uri="{FF2B5EF4-FFF2-40B4-BE49-F238E27FC236}">
                <a16:creationId xmlns:a16="http://schemas.microsoft.com/office/drawing/2014/main" id="{A92FD99D-0A45-5EE7-8DC3-F37EB6212A72}"/>
              </a:ext>
            </a:extLst>
          </p:cNvPr>
          <p:cNvSpPr/>
          <p:nvPr/>
        </p:nvSpPr>
        <p:spPr>
          <a:xfrm>
            <a:off x="551542" y="2136185"/>
            <a:ext cx="1390904" cy="548958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E9E5DBB0-B555-FE3B-6099-667BBEFB65F8}"/>
                  </a:ext>
                </a:extLst>
              </p:cNvPr>
              <p:cNvSpPr txBox="1"/>
              <p:nvPr/>
            </p:nvSpPr>
            <p:spPr>
              <a:xfrm>
                <a:off x="2180657" y="2685143"/>
                <a:ext cx="5833208" cy="18819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Diện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xung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quanh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viên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gạch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   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2. </m:t>
                    </m:r>
                    <m:d>
                      <m:dPr>
                        <m:ctrlPr>
                          <a:rPr lang="en-US" sz="2000" i="1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220 + 105</m:t>
                        </m:r>
                      </m:e>
                    </m:d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 65 = 42 250</m:t>
                    </m:r>
                    <m:r>
                      <a:rPr lang="en-US" sz="2000" b="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𝑚𝑚</m:t>
                    </m:r>
                    <m:r>
                      <a:rPr lang="en-US" sz="2000" i="1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  <m:r>
                      <a:rPr lang="en-US" sz="20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 </m:t>
                    </m:r>
                  </m:oMath>
                </a14:m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Thể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viên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gạch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>
                    <a:effectLst/>
                    <a:latin typeface="+mj-lt"/>
                    <a:ea typeface="Times New Roman" panose="02020603050405020304" pitchFamily="18" charset="0"/>
                  </a:rPr>
                  <a:t>   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220. 105. 65 = 1 501 500 (</m:t>
                    </m:r>
                    <m:r>
                      <a:rPr lang="en-US" sz="2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𝑚𝑚</m:t>
                    </m:r>
                    <m:r>
                      <a:rPr lang="en-US" sz="2000" i="1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</m:t>
                    </m:r>
                    <m:r>
                      <a:rPr lang="en-US" sz="20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)= 15 015 </m:t>
                    </m:r>
                    <m:r>
                      <a:rPr lang="en-US" sz="2000" i="1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𝑐𝑚</m:t>
                    </m:r>
                    <m:r>
                      <a:rPr lang="en-US" sz="2000" i="1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</m:t>
                    </m:r>
                  </m:oMath>
                </a14:m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E9E5DBB0-B555-FE3B-6099-667BBEFB65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0657" y="2685143"/>
                <a:ext cx="5833208" cy="1881990"/>
              </a:xfrm>
              <a:prstGeom prst="rect">
                <a:avLst/>
              </a:prstGeom>
              <a:blipFill>
                <a:blip r:embed="rId4"/>
                <a:stretch>
                  <a:fillRect l="-1149" b="-48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4">
            <a:extLst>
              <a:ext uri="{FF2B5EF4-FFF2-40B4-BE49-F238E27FC236}">
                <a16:creationId xmlns:a16="http://schemas.microsoft.com/office/drawing/2014/main" id="{06B9A034-84BF-AE7F-0D8F-29C01991BF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869" y="4108225"/>
            <a:ext cx="1854727" cy="1035275"/>
          </a:xfrm>
          <a:prstGeom prst="rect">
            <a:avLst/>
          </a:prstGeom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52C9593C-D65D-21E9-117C-DE5C611686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756070" y="1664774"/>
            <a:ext cx="1070249" cy="200216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551F4E42-BE87-88F9-0BE9-9CC4B11D3269}"/>
              </a:ext>
            </a:extLst>
          </p:cNvPr>
          <p:cNvSpPr/>
          <p:nvPr/>
        </p:nvSpPr>
        <p:spPr>
          <a:xfrm>
            <a:off x="413658" y="287099"/>
            <a:ext cx="1799303" cy="88884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2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46268B87-6F81-7D47-DDD8-52A782CDD819}"/>
              </a:ext>
            </a:extLst>
          </p:cNvPr>
          <p:cNvSpPr txBox="1"/>
          <p:nvPr/>
        </p:nvSpPr>
        <p:spPr>
          <a:xfrm>
            <a:off x="2801257" y="497556"/>
            <a:ext cx="6291942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/>
              <a:t>Bể</a:t>
            </a:r>
            <a:r>
              <a:rPr lang="en-US" sz="2200" dirty="0"/>
              <a:t>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cảnh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dạng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r>
              <a:rPr lang="en-US" sz="2200" dirty="0"/>
              <a:t> </a:t>
            </a:r>
            <a:r>
              <a:rPr lang="en-US" sz="2200" dirty="0" err="1"/>
              <a:t>với</a:t>
            </a:r>
            <a:r>
              <a:rPr lang="en-US" sz="2200" dirty="0"/>
              <a:t> </a:t>
            </a:r>
            <a:r>
              <a:rPr lang="en-US" sz="2200" dirty="0" err="1"/>
              <a:t>độ</a:t>
            </a:r>
            <a:r>
              <a:rPr lang="en-US" sz="2200" dirty="0"/>
              <a:t> </a:t>
            </a:r>
            <a:r>
              <a:rPr lang="en-US" sz="2200" dirty="0" err="1"/>
              <a:t>dài</a:t>
            </a:r>
            <a:r>
              <a:rPr lang="en-US" sz="2200" dirty="0"/>
              <a:t> </a:t>
            </a:r>
            <a:r>
              <a:rPr lang="en-US" sz="2200" dirty="0" err="1"/>
              <a:t>cạnh</a:t>
            </a:r>
            <a:r>
              <a:rPr lang="en-US" sz="2200" dirty="0"/>
              <a:t> </a:t>
            </a:r>
            <a:r>
              <a:rPr lang="en-US" sz="2200" dirty="0" err="1"/>
              <a:t>là</a:t>
            </a:r>
            <a:r>
              <a:rPr lang="en-US" sz="2200" dirty="0"/>
              <a:t> 30 cm. </a:t>
            </a:r>
            <a:r>
              <a:rPr lang="en-US" sz="2200" dirty="0" err="1"/>
              <a:t>Tính</a:t>
            </a:r>
            <a:r>
              <a:rPr lang="en-US" sz="2200" dirty="0"/>
              <a:t> </a:t>
            </a:r>
            <a:r>
              <a:rPr lang="en-US" sz="2200" dirty="0" err="1"/>
              <a:t>thể</a:t>
            </a:r>
            <a:r>
              <a:rPr lang="en-US" sz="2200" dirty="0"/>
              <a:t> </a:t>
            </a:r>
            <a:r>
              <a:rPr lang="en-US" sz="2200" dirty="0" err="1"/>
              <a:t>tích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bể</a:t>
            </a:r>
            <a:r>
              <a:rPr lang="en-US" sz="2200" dirty="0"/>
              <a:t> </a:t>
            </a:r>
            <a:r>
              <a:rPr lang="en-US" sz="2200" dirty="0" err="1"/>
              <a:t>cá</a:t>
            </a:r>
            <a:r>
              <a:rPr lang="en-US" sz="2200" dirty="0"/>
              <a:t> </a:t>
            </a:r>
            <a:r>
              <a:rPr lang="en-US" sz="2200" dirty="0" err="1"/>
              <a:t>cảnh</a:t>
            </a:r>
            <a:r>
              <a:rPr lang="en-US" sz="2200" dirty="0"/>
              <a:t> </a:t>
            </a:r>
            <a:r>
              <a:rPr lang="en-US" sz="2200" dirty="0" err="1"/>
              <a:t>đó</a:t>
            </a:r>
            <a:r>
              <a:rPr lang="en-US" sz="2200" dirty="0"/>
              <a:t>.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704B6D7A-CAB0-04E9-77E2-3DDC3BBA0144}"/>
              </a:ext>
            </a:extLst>
          </p:cNvPr>
          <p:cNvSpPr txBox="1"/>
          <p:nvPr/>
        </p:nvSpPr>
        <p:spPr>
          <a:xfrm>
            <a:off x="5319484" y="1937658"/>
            <a:ext cx="7257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u="sng" dirty="0" err="1">
                <a:solidFill>
                  <a:srgbClr val="FF0000"/>
                </a:solidFill>
              </a:rPr>
              <a:t>Giải</a:t>
            </a:r>
            <a:endParaRPr lang="en-US" sz="2200" b="1" u="sng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0A89483F-0758-12F9-0C88-AB3FD5423E37}"/>
                  </a:ext>
                </a:extLst>
              </p:cNvPr>
              <p:cNvSpPr txBox="1"/>
              <p:nvPr/>
            </p:nvSpPr>
            <p:spPr>
              <a:xfrm>
                <a:off x="3323771" y="2571750"/>
                <a:ext cx="544285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/>
                  <a:t>Thể </a:t>
                </a:r>
                <a:r>
                  <a:rPr lang="en-US" sz="2400" dirty="0" err="1"/>
                  <a:t>tích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bể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cá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cảnh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: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30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=27 000 (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𝑐𝑚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0A89483F-0758-12F9-0C88-AB3FD5423E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3771" y="2571750"/>
                <a:ext cx="5442857" cy="1200329"/>
              </a:xfrm>
              <a:prstGeom prst="rect">
                <a:avLst/>
              </a:prstGeom>
              <a:blipFill>
                <a:blip r:embed="rId4"/>
                <a:stretch>
                  <a:fillRect l="-16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Hình ảnh 9">
            <a:extLst>
              <a:ext uri="{FF2B5EF4-FFF2-40B4-BE49-F238E27FC236}">
                <a16:creationId xmlns:a16="http://schemas.microsoft.com/office/drawing/2014/main" id="{DE0C69FE-58C2-0C4E-99AF-C4C2008760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71" y="2293257"/>
            <a:ext cx="2240603" cy="2712309"/>
          </a:xfrm>
          <a:prstGeom prst="rect">
            <a:avLst/>
          </a:prstGeom>
        </p:spPr>
      </p:pic>
      <p:sp>
        <p:nvSpPr>
          <p:cNvPr id="2" name="AutoShape 8">
            <a:extLst>
              <a:ext uri="{FF2B5EF4-FFF2-40B4-BE49-F238E27FC236}">
                <a16:creationId xmlns:a16="http://schemas.microsoft.com/office/drawing/2014/main" id="{10A3DFDD-719C-DC1A-B6AE-BE8B04615772}"/>
              </a:ext>
            </a:extLst>
          </p:cNvPr>
          <p:cNvSpPr/>
          <p:nvPr/>
        </p:nvSpPr>
        <p:spPr>
          <a:xfrm>
            <a:off x="0" y="4897917"/>
            <a:ext cx="9144000" cy="245583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53E27741-5B09-3F01-2550-4ABECCB67D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219751" y="3600722"/>
            <a:ext cx="1996820" cy="129974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C8944-3A54-1D4E-6040-17E8B976E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9CD70C32-C7EF-5472-171D-D0D2F751FB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96478050"/>
              </p:ext>
            </p:extLst>
          </p:nvPr>
        </p:nvGraphicFramePr>
        <p:xfrm>
          <a:off x="1261606" y="333954"/>
          <a:ext cx="6808967" cy="43334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4476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88A047DF-C7E6-BC3A-C55A-CCF0FDFDAA4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248" y="907619"/>
            <a:ext cx="8242607" cy="4235881"/>
          </a:xfrm>
          <a:prstGeom prst="rect">
            <a:avLst/>
          </a:prstGeom>
        </p:spPr>
      </p:pic>
      <p:sp>
        <p:nvSpPr>
          <p:cNvPr id="461" name="Google Shape;461;p48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</a:pPr>
            <a:r>
              <a:rPr lang="es" sz="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It’s a gas giant and the biggest planet in our Solar System</a:t>
            </a:r>
            <a:endParaRPr sz="1000">
              <a:solidFill>
                <a:srgbClr val="434343"/>
              </a:solidFill>
            </a:endParaRPr>
          </a:p>
        </p:txBody>
      </p:sp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72724D17-3068-577B-86F2-A41A896BA938}"/>
              </a:ext>
            </a:extLst>
          </p:cNvPr>
          <p:cNvSpPr/>
          <p:nvPr/>
        </p:nvSpPr>
        <p:spPr>
          <a:xfrm>
            <a:off x="0" y="68170"/>
            <a:ext cx="2808514" cy="8394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LUYỆN TẬP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77807CED-F1D5-FDCA-3C66-3ED5821866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941367" y="123969"/>
            <a:ext cx="783650" cy="783650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4B1CB64B-411D-63A0-616E-804E916AF3A0}"/>
              </a:ext>
            </a:extLst>
          </p:cNvPr>
          <p:cNvSpPr txBox="1"/>
          <p:nvPr/>
        </p:nvSpPr>
        <p:spPr>
          <a:xfrm>
            <a:off x="3857870" y="284961"/>
            <a:ext cx="3312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Điền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thích</a:t>
            </a:r>
            <a:r>
              <a:rPr lang="en-US" sz="2400" dirty="0"/>
              <a:t> </a:t>
            </a:r>
            <a:r>
              <a:rPr lang="en-US" sz="2400" dirty="0" err="1"/>
              <a:t>hợp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:</a:t>
            </a: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E0C064A4-5618-E995-3413-117F8535731B}"/>
              </a:ext>
            </a:extLst>
          </p:cNvPr>
          <p:cNvSpPr/>
          <p:nvPr/>
        </p:nvSpPr>
        <p:spPr>
          <a:xfrm>
            <a:off x="7061199" y="322881"/>
            <a:ext cx="515257" cy="461665"/>
          </a:xfrm>
          <a:prstGeom prst="roundRect">
            <a:avLst/>
          </a:prstGeom>
          <a:ln w="63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?</a:t>
            </a: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475ED2E6-B573-22DA-DCB8-FC03CFC31FE9}"/>
              </a:ext>
            </a:extLst>
          </p:cNvPr>
          <p:cNvSpPr/>
          <p:nvPr/>
        </p:nvSpPr>
        <p:spPr>
          <a:xfrm>
            <a:off x="3770065" y="1594107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6</a:t>
            </a:r>
          </a:p>
        </p:txBody>
      </p:sp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79424E0B-025D-CC0D-498F-5413A0446391}"/>
              </a:ext>
            </a:extLst>
          </p:cNvPr>
          <p:cNvSpPr/>
          <p:nvPr/>
        </p:nvSpPr>
        <p:spPr>
          <a:xfrm>
            <a:off x="3770065" y="2239013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8</a:t>
            </a:r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A7779AD5-54CA-2A0F-ED19-E96774F4E6A1}"/>
              </a:ext>
            </a:extLst>
          </p:cNvPr>
          <p:cNvSpPr/>
          <p:nvPr/>
        </p:nvSpPr>
        <p:spPr>
          <a:xfrm>
            <a:off x="3770064" y="2823751"/>
            <a:ext cx="533422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12</a:t>
            </a:r>
          </a:p>
        </p:txBody>
      </p: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490CB43B-1453-95EF-6261-D7D4382C6D00}"/>
              </a:ext>
            </a:extLst>
          </p:cNvPr>
          <p:cNvSpPr/>
          <p:nvPr/>
        </p:nvSpPr>
        <p:spPr>
          <a:xfrm>
            <a:off x="3773671" y="3408489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2</a:t>
            </a:r>
          </a:p>
        </p:txBody>
      </p:sp>
      <p:sp>
        <p:nvSpPr>
          <p:cNvPr id="16" name="Hình chữ nhật: Góc Tròn 15">
            <a:extLst>
              <a:ext uri="{FF2B5EF4-FFF2-40B4-BE49-F238E27FC236}">
                <a16:creationId xmlns:a16="http://schemas.microsoft.com/office/drawing/2014/main" id="{AAD93A01-2785-7B33-56C6-0A5248FE141D}"/>
              </a:ext>
            </a:extLst>
          </p:cNvPr>
          <p:cNvSpPr/>
          <p:nvPr/>
        </p:nvSpPr>
        <p:spPr>
          <a:xfrm>
            <a:off x="3770063" y="4007007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4</a:t>
            </a:r>
          </a:p>
        </p:txBody>
      </p:sp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B7055C4F-CE13-B7BB-3802-408F2C8BBC11}"/>
              </a:ext>
            </a:extLst>
          </p:cNvPr>
          <p:cNvSpPr/>
          <p:nvPr/>
        </p:nvSpPr>
        <p:spPr>
          <a:xfrm>
            <a:off x="3770063" y="4605525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4</a:t>
            </a:r>
          </a:p>
        </p:txBody>
      </p:sp>
      <p:sp>
        <p:nvSpPr>
          <p:cNvPr id="24" name="Hình chữ nhật: Góc Tròn 23">
            <a:extLst>
              <a:ext uri="{FF2B5EF4-FFF2-40B4-BE49-F238E27FC236}">
                <a16:creationId xmlns:a16="http://schemas.microsoft.com/office/drawing/2014/main" id="{C3808C78-6B54-EFE9-5AFF-271B4820A4AC}"/>
              </a:ext>
            </a:extLst>
          </p:cNvPr>
          <p:cNvSpPr/>
          <p:nvPr/>
        </p:nvSpPr>
        <p:spPr>
          <a:xfrm>
            <a:off x="6730979" y="1594107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6</a:t>
            </a:r>
          </a:p>
        </p:txBody>
      </p:sp>
      <p:sp>
        <p:nvSpPr>
          <p:cNvPr id="25" name="Hình chữ nhật: Góc Tròn 24">
            <a:extLst>
              <a:ext uri="{FF2B5EF4-FFF2-40B4-BE49-F238E27FC236}">
                <a16:creationId xmlns:a16="http://schemas.microsoft.com/office/drawing/2014/main" id="{2EE9860A-E867-37BE-E7B3-ADC3FE2F824B}"/>
              </a:ext>
            </a:extLst>
          </p:cNvPr>
          <p:cNvSpPr/>
          <p:nvPr/>
        </p:nvSpPr>
        <p:spPr>
          <a:xfrm>
            <a:off x="6730979" y="2239013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8</a:t>
            </a:r>
          </a:p>
        </p:txBody>
      </p:sp>
      <p:sp>
        <p:nvSpPr>
          <p:cNvPr id="26" name="Hình chữ nhật: Góc Tròn 25">
            <a:extLst>
              <a:ext uri="{FF2B5EF4-FFF2-40B4-BE49-F238E27FC236}">
                <a16:creationId xmlns:a16="http://schemas.microsoft.com/office/drawing/2014/main" id="{75494DA0-02A6-E705-F9BC-2E34435D1FA3}"/>
              </a:ext>
            </a:extLst>
          </p:cNvPr>
          <p:cNvSpPr/>
          <p:nvPr/>
        </p:nvSpPr>
        <p:spPr>
          <a:xfrm>
            <a:off x="6730978" y="2823751"/>
            <a:ext cx="533422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12</a:t>
            </a:r>
          </a:p>
        </p:txBody>
      </p:sp>
      <p:sp>
        <p:nvSpPr>
          <p:cNvPr id="27" name="Hình chữ nhật: Góc Tròn 26">
            <a:extLst>
              <a:ext uri="{FF2B5EF4-FFF2-40B4-BE49-F238E27FC236}">
                <a16:creationId xmlns:a16="http://schemas.microsoft.com/office/drawing/2014/main" id="{378844A9-B13D-8AB1-6D7F-B0807863E4B3}"/>
              </a:ext>
            </a:extLst>
          </p:cNvPr>
          <p:cNvSpPr/>
          <p:nvPr/>
        </p:nvSpPr>
        <p:spPr>
          <a:xfrm>
            <a:off x="6734585" y="3408489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2</a:t>
            </a:r>
          </a:p>
        </p:txBody>
      </p:sp>
      <p:sp>
        <p:nvSpPr>
          <p:cNvPr id="28" name="Hình chữ nhật: Góc Tròn 27">
            <a:extLst>
              <a:ext uri="{FF2B5EF4-FFF2-40B4-BE49-F238E27FC236}">
                <a16:creationId xmlns:a16="http://schemas.microsoft.com/office/drawing/2014/main" id="{8991B795-937C-3F21-9BAE-348EF01568DF}"/>
              </a:ext>
            </a:extLst>
          </p:cNvPr>
          <p:cNvSpPr/>
          <p:nvPr/>
        </p:nvSpPr>
        <p:spPr>
          <a:xfrm>
            <a:off x="6730977" y="4007007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4</a:t>
            </a:r>
          </a:p>
        </p:txBody>
      </p:sp>
      <p:sp>
        <p:nvSpPr>
          <p:cNvPr id="29" name="Hình chữ nhật: Góc Tròn 28">
            <a:extLst>
              <a:ext uri="{FF2B5EF4-FFF2-40B4-BE49-F238E27FC236}">
                <a16:creationId xmlns:a16="http://schemas.microsoft.com/office/drawing/2014/main" id="{37E7F546-1A47-A1E9-E95B-AD8544AA7846}"/>
              </a:ext>
            </a:extLst>
          </p:cNvPr>
          <p:cNvSpPr/>
          <p:nvPr/>
        </p:nvSpPr>
        <p:spPr>
          <a:xfrm>
            <a:off x="6730977" y="4605525"/>
            <a:ext cx="515257" cy="461665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4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43D8E901-5CF2-0B1D-5063-AF389E4CD1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390" y="1537673"/>
            <a:ext cx="6982962" cy="194594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30609B84-3559-FFD8-D6C2-578D7A74BF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29457" y="280241"/>
            <a:ext cx="888159" cy="888159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B5C1408-EB89-94BE-F53F-5CBE28DAEEEC}"/>
              </a:ext>
            </a:extLst>
          </p:cNvPr>
          <p:cNvSpPr txBox="1"/>
          <p:nvPr/>
        </p:nvSpPr>
        <p:spPr>
          <a:xfrm>
            <a:off x="1217616" y="203200"/>
            <a:ext cx="7620000" cy="142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/>
              <a:t>Đố</a:t>
            </a:r>
            <a:r>
              <a:rPr lang="en-US" sz="2000" dirty="0"/>
              <a:t> </a:t>
            </a:r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chỉ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thước</a:t>
            </a:r>
            <a:r>
              <a:rPr lang="en-US" sz="2000" dirty="0"/>
              <a:t> </a:t>
            </a:r>
            <a:r>
              <a:rPr lang="en-US" sz="2000" dirty="0" err="1"/>
              <a:t>thẳng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chia </a:t>
            </a:r>
            <a:r>
              <a:rPr lang="en-US" sz="2000" dirty="0" err="1"/>
              <a:t>đơn</a:t>
            </a:r>
            <a:r>
              <a:rPr lang="en-US" sz="2000" dirty="0"/>
              <a:t> </a:t>
            </a:r>
            <a:r>
              <a:rPr lang="en-US" sz="2000" dirty="0" err="1"/>
              <a:t>vị</a:t>
            </a:r>
            <a:r>
              <a:rPr lang="en-US" sz="2000" dirty="0"/>
              <a:t> mi-li-</a:t>
            </a:r>
            <a:r>
              <a:rPr lang="en-US" sz="2000" dirty="0" err="1"/>
              <a:t>mét</a:t>
            </a:r>
            <a:r>
              <a:rPr lang="en-US" sz="2000" dirty="0"/>
              <a:t> (mm) </a:t>
            </a:r>
            <a:r>
              <a:rPr lang="en-US" sz="2000" dirty="0" err="1"/>
              <a:t>mà</a:t>
            </a:r>
            <a:r>
              <a:rPr lang="en-US" sz="2000" dirty="0"/>
              <a:t> </a:t>
            </a:r>
            <a:r>
              <a:rPr lang="en-US" sz="2000" dirty="0" err="1"/>
              <a:t>đo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độ</a:t>
            </a:r>
            <a:r>
              <a:rPr lang="en-US" sz="2000" dirty="0"/>
              <a:t> </a:t>
            </a:r>
            <a:r>
              <a:rPr lang="en-US" sz="2000" dirty="0" err="1"/>
              <a:t>dài</a:t>
            </a:r>
            <a:r>
              <a:rPr lang="en-US" sz="2000" dirty="0"/>
              <a:t> </a:t>
            </a:r>
            <a:r>
              <a:rPr lang="en-US" sz="2000" dirty="0" err="1"/>
              <a:t>đường</a:t>
            </a:r>
            <a:r>
              <a:rPr lang="en-US" sz="2000" dirty="0"/>
              <a:t> </a:t>
            </a:r>
            <a:r>
              <a:rPr lang="en-US" sz="2000" dirty="0" err="1"/>
              <a:t>chéo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viên</a:t>
            </a:r>
            <a:r>
              <a:rPr lang="en-US" sz="2000" dirty="0"/>
              <a:t> </a:t>
            </a:r>
            <a:r>
              <a:rPr lang="en-US" sz="2000" dirty="0" err="1"/>
              <a:t>gạch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dạng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hộp</a:t>
            </a:r>
            <a:r>
              <a:rPr lang="en-US" sz="2000" dirty="0"/>
              <a:t> </a:t>
            </a:r>
            <a:r>
              <a:rPr lang="en-US" sz="2000" dirty="0" err="1"/>
              <a:t>chữ</a:t>
            </a:r>
            <a:r>
              <a:rPr lang="en-US" sz="2000" dirty="0"/>
              <a:t> </a:t>
            </a:r>
            <a:r>
              <a:rPr lang="en-US" sz="2000" dirty="0" err="1"/>
              <a:t>nhật</a:t>
            </a:r>
            <a:r>
              <a:rPr lang="en-US" sz="2000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E4F4E1D2-CC8B-F7C7-59AC-1BE6B8954019}"/>
                  </a:ext>
                </a:extLst>
              </p:cNvPr>
              <p:cNvSpPr txBox="1"/>
              <p:nvPr/>
            </p:nvSpPr>
            <p:spPr>
              <a:xfrm>
                <a:off x="169606" y="3466118"/>
                <a:ext cx="8900652" cy="1553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</a:pP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Xếp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3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viên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gạch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như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i="1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200" i="1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16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 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Ta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Độ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𝑀𝑁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cũng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chính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bằng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độ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đường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chéo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viên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gạch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Đo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𝑀𝑁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ta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độ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đường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chéo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viên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gạch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E4F4E1D2-CC8B-F7C7-59AC-1BE6B89540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606" y="3466118"/>
                <a:ext cx="8900652" cy="1553054"/>
              </a:xfrm>
              <a:prstGeom prst="rect">
                <a:avLst/>
              </a:prstGeom>
              <a:blipFill>
                <a:blip r:embed="rId7"/>
                <a:stretch>
                  <a:fillRect l="-890" r="-342" b="-74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50"/>
          <p:cNvSpPr txBox="1"/>
          <p:nvPr/>
        </p:nvSpPr>
        <p:spPr>
          <a:xfrm>
            <a:off x="16681609" y="44451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z="1300">
                <a:solidFill>
                  <a:srgbClr val="FFFFFF"/>
                </a:solidFill>
                <a:latin typeface="Quicksand Light"/>
                <a:ea typeface="Quicksand Light"/>
                <a:cs typeface="Quicksand Light"/>
                <a:sym typeface="Quicksand Light"/>
              </a:rPr>
              <a:t>32</a:t>
            </a:fld>
            <a:endParaRPr sz="1300">
              <a:solidFill>
                <a:srgbClr val="FFFFFF"/>
              </a:solidFill>
              <a:latin typeface="Quicksand Light"/>
              <a:ea typeface="Quicksand Light"/>
              <a:cs typeface="Quicksand Light"/>
              <a:sym typeface="Quicksand Light"/>
            </a:endParaRPr>
          </a:p>
        </p:txBody>
      </p:sp>
      <p:sp>
        <p:nvSpPr>
          <p:cNvPr id="2" name="Hình Bầu dục 1">
            <a:extLst>
              <a:ext uri="{FF2B5EF4-FFF2-40B4-BE49-F238E27FC236}">
                <a16:creationId xmlns:a16="http://schemas.microsoft.com/office/drawing/2014/main" id="{632CF594-0901-AE09-7F72-EE6CED324969}"/>
              </a:ext>
            </a:extLst>
          </p:cNvPr>
          <p:cNvSpPr/>
          <p:nvPr/>
        </p:nvSpPr>
        <p:spPr>
          <a:xfrm>
            <a:off x="0" y="0"/>
            <a:ext cx="2632587" cy="10102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VẬN DỤNG</a:t>
            </a: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7C7C7397-80E6-45FA-5837-E953B4D35F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18367" y="1043755"/>
            <a:ext cx="819152" cy="819152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DC8349C2-C429-4C86-5EDE-7103414765CD}"/>
              </a:ext>
            </a:extLst>
          </p:cNvPr>
          <p:cNvSpPr txBox="1"/>
          <p:nvPr/>
        </p:nvSpPr>
        <p:spPr>
          <a:xfrm>
            <a:off x="1692377" y="930720"/>
            <a:ext cx="6799007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/>
              <a:t>Sưu</a:t>
            </a:r>
            <a:r>
              <a:rPr lang="en-US" sz="2200" dirty="0"/>
              <a:t> </a:t>
            </a:r>
            <a:r>
              <a:rPr lang="en-US" sz="2200" dirty="0" err="1"/>
              <a:t>tầm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ảnh</a:t>
            </a:r>
            <a:r>
              <a:rPr lang="en-US" sz="2200" dirty="0"/>
              <a:t> </a:t>
            </a:r>
            <a:r>
              <a:rPr lang="en-US" sz="2200" dirty="0" err="1"/>
              <a:t>những</a:t>
            </a:r>
            <a:r>
              <a:rPr lang="en-US" sz="2200" dirty="0"/>
              <a:t> </a:t>
            </a:r>
            <a:r>
              <a:rPr lang="en-US" sz="2200" dirty="0" err="1"/>
              <a:t>đồ</a:t>
            </a:r>
            <a:r>
              <a:rPr lang="en-US" sz="2200" dirty="0"/>
              <a:t> </a:t>
            </a:r>
            <a:r>
              <a:rPr lang="en-US" sz="2200" dirty="0" err="1"/>
              <a:t>vật</a:t>
            </a:r>
            <a:r>
              <a:rPr lang="en-US" sz="2200" dirty="0"/>
              <a:t> </a:t>
            </a:r>
            <a:r>
              <a:rPr lang="en-US" sz="2200" dirty="0" err="1"/>
              <a:t>trong</a:t>
            </a:r>
            <a:r>
              <a:rPr lang="en-US" sz="2200" dirty="0"/>
              <a:t> </a:t>
            </a:r>
            <a:r>
              <a:rPr lang="en-US" sz="2200" dirty="0" err="1"/>
              <a:t>thực</a:t>
            </a:r>
            <a:r>
              <a:rPr lang="en-US" sz="2200" dirty="0"/>
              <a:t> </a:t>
            </a:r>
            <a:r>
              <a:rPr lang="en-US" sz="2200" dirty="0" err="1"/>
              <a:t>tiễn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dạng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hộp</a:t>
            </a:r>
            <a:r>
              <a:rPr lang="en-US" sz="2200" dirty="0"/>
              <a:t> </a:t>
            </a:r>
            <a:r>
              <a:rPr lang="en-US" sz="2200" dirty="0" err="1"/>
              <a:t>chữ</a:t>
            </a:r>
            <a:r>
              <a:rPr lang="en-US" sz="2200" dirty="0"/>
              <a:t> </a:t>
            </a:r>
            <a:r>
              <a:rPr lang="en-US" sz="2200" dirty="0" err="1"/>
              <a:t>nhật</a:t>
            </a:r>
            <a:r>
              <a:rPr lang="en-US" sz="2200" dirty="0"/>
              <a:t>,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lập</a:t>
            </a:r>
            <a:r>
              <a:rPr lang="en-US" sz="2200" dirty="0"/>
              <a:t> </a:t>
            </a:r>
            <a:r>
              <a:rPr lang="en-US" sz="2200" dirty="0" err="1"/>
              <a:t>phương</a:t>
            </a:r>
            <a:r>
              <a:rPr lang="en-US" sz="2200" dirty="0"/>
              <a:t>.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0D446F2E-E835-12F1-6720-72136C56E8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7586" y="2206455"/>
            <a:ext cx="2779650" cy="2328674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359E557C-1959-C793-0AE3-B1E4736748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2122661"/>
            <a:ext cx="3757152" cy="2322440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68AF76A5-D3A3-79C0-BDF0-81352A4FCE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288953" y="3922489"/>
            <a:ext cx="1101289" cy="1045223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CCDDFA4A-86E0-E695-502E-049877B4DC0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969933" y="111568"/>
            <a:ext cx="1042902" cy="81915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9" name="Google Shape;1819;p62"/>
          <p:cNvSpPr/>
          <p:nvPr/>
        </p:nvSpPr>
        <p:spPr>
          <a:xfrm>
            <a:off x="459269" y="1977408"/>
            <a:ext cx="2012400" cy="29097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E162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821" name="Google Shape;1821;p62"/>
          <p:cNvSpPr/>
          <p:nvPr/>
        </p:nvSpPr>
        <p:spPr>
          <a:xfrm>
            <a:off x="3690836" y="1977408"/>
            <a:ext cx="2012400" cy="29097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FACA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SBT</a:t>
            </a:r>
          </a:p>
        </p:txBody>
      </p:sp>
      <p:sp>
        <p:nvSpPr>
          <p:cNvPr id="1823" name="Google Shape;1823;p62"/>
          <p:cNvSpPr/>
          <p:nvPr/>
        </p:nvSpPr>
        <p:spPr>
          <a:xfrm>
            <a:off x="6583878" y="1973933"/>
            <a:ext cx="2150940" cy="29097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C8C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tứ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834" name="Google Shape;1834;p62"/>
          <p:cNvGrpSpPr/>
          <p:nvPr/>
        </p:nvGrpSpPr>
        <p:grpSpPr>
          <a:xfrm>
            <a:off x="4395089" y="1645183"/>
            <a:ext cx="603900" cy="603900"/>
            <a:chOff x="4976042" y="1397050"/>
            <a:chExt cx="603900" cy="603900"/>
          </a:xfrm>
        </p:grpSpPr>
        <p:sp>
          <p:nvSpPr>
            <p:cNvPr id="1835" name="Google Shape;1835;p62"/>
            <p:cNvSpPr/>
            <p:nvPr/>
          </p:nvSpPr>
          <p:spPr>
            <a:xfrm>
              <a:off x="4976042" y="1397050"/>
              <a:ext cx="603900" cy="603900"/>
            </a:xfrm>
            <a:prstGeom prst="ellipse">
              <a:avLst/>
            </a:prstGeom>
            <a:solidFill>
              <a:srgbClr val="FAC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36" name="Google Shape;1836;p62"/>
            <p:cNvGrpSpPr/>
            <p:nvPr/>
          </p:nvGrpSpPr>
          <p:grpSpPr>
            <a:xfrm>
              <a:off x="5108646" y="1528976"/>
              <a:ext cx="352641" cy="350164"/>
              <a:chOff x="-63250675" y="3744075"/>
              <a:chExt cx="320350" cy="318100"/>
            </a:xfrm>
          </p:grpSpPr>
          <p:sp>
            <p:nvSpPr>
              <p:cNvPr id="1837" name="Google Shape;1837;p62"/>
              <p:cNvSpPr/>
              <p:nvPr/>
            </p:nvSpPr>
            <p:spPr>
              <a:xfrm>
                <a:off x="-63126250" y="3744075"/>
                <a:ext cx="195925" cy="192875"/>
              </a:xfrm>
              <a:custGeom>
                <a:avLst/>
                <a:gdLst/>
                <a:ahLst/>
                <a:cxnLst/>
                <a:rect l="l" t="t" r="r" b="b"/>
                <a:pathLst>
                  <a:path w="7837" h="7715" extrusionOk="0">
                    <a:moveTo>
                      <a:pt x="6020" y="0"/>
                    </a:moveTo>
                    <a:cubicBezTo>
                      <a:pt x="5921" y="0"/>
                      <a:pt x="5820" y="37"/>
                      <a:pt x="5735" y="122"/>
                    </a:cubicBezTo>
                    <a:lnTo>
                      <a:pt x="4097" y="1760"/>
                    </a:lnTo>
                    <a:cubicBezTo>
                      <a:pt x="4034" y="1854"/>
                      <a:pt x="3971" y="1917"/>
                      <a:pt x="3971" y="2012"/>
                    </a:cubicBezTo>
                    <a:lnTo>
                      <a:pt x="3782" y="3304"/>
                    </a:lnTo>
                    <a:lnTo>
                      <a:pt x="1734" y="5351"/>
                    </a:lnTo>
                    <a:cubicBezTo>
                      <a:pt x="1576" y="5288"/>
                      <a:pt x="1387" y="5225"/>
                      <a:pt x="1230" y="5225"/>
                    </a:cubicBezTo>
                    <a:cubicBezTo>
                      <a:pt x="537" y="5225"/>
                      <a:pt x="1" y="5793"/>
                      <a:pt x="1" y="6486"/>
                    </a:cubicBezTo>
                    <a:cubicBezTo>
                      <a:pt x="1" y="7210"/>
                      <a:pt x="537" y="7714"/>
                      <a:pt x="1230" y="7714"/>
                    </a:cubicBezTo>
                    <a:cubicBezTo>
                      <a:pt x="1891" y="7714"/>
                      <a:pt x="2458" y="7179"/>
                      <a:pt x="2458" y="6486"/>
                    </a:cubicBezTo>
                    <a:cubicBezTo>
                      <a:pt x="2458" y="6297"/>
                      <a:pt x="2395" y="6139"/>
                      <a:pt x="2332" y="5982"/>
                    </a:cubicBezTo>
                    <a:lnTo>
                      <a:pt x="4380" y="3934"/>
                    </a:lnTo>
                    <a:lnTo>
                      <a:pt x="5672" y="3745"/>
                    </a:lnTo>
                    <a:cubicBezTo>
                      <a:pt x="5735" y="3745"/>
                      <a:pt x="5829" y="3713"/>
                      <a:pt x="5924" y="3619"/>
                    </a:cubicBezTo>
                    <a:lnTo>
                      <a:pt x="7562" y="1980"/>
                    </a:lnTo>
                    <a:cubicBezTo>
                      <a:pt x="7837" y="1706"/>
                      <a:pt x="7609" y="1254"/>
                      <a:pt x="7251" y="1254"/>
                    </a:cubicBezTo>
                    <a:cubicBezTo>
                      <a:pt x="7240" y="1254"/>
                      <a:pt x="7228" y="1255"/>
                      <a:pt x="7216" y="1256"/>
                    </a:cubicBezTo>
                    <a:lnTo>
                      <a:pt x="6302" y="1382"/>
                    </a:lnTo>
                    <a:lnTo>
                      <a:pt x="6428" y="468"/>
                    </a:lnTo>
                    <a:cubicBezTo>
                      <a:pt x="6472" y="203"/>
                      <a:pt x="6253" y="0"/>
                      <a:pt x="602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8" name="Google Shape;1838;p62"/>
              <p:cNvSpPr/>
              <p:nvPr/>
            </p:nvSpPr>
            <p:spPr>
              <a:xfrm>
                <a:off x="-63190025" y="3814050"/>
                <a:ext cx="186675" cy="185900"/>
              </a:xfrm>
              <a:custGeom>
                <a:avLst/>
                <a:gdLst/>
                <a:ahLst/>
                <a:cxnLst/>
                <a:rect l="l" t="t" r="r" b="b"/>
                <a:pathLst>
                  <a:path w="7467" h="7436" extrusionOk="0">
                    <a:moveTo>
                      <a:pt x="3718" y="1"/>
                    </a:moveTo>
                    <a:cubicBezTo>
                      <a:pt x="1670" y="1"/>
                      <a:pt x="0" y="1670"/>
                      <a:pt x="0" y="3750"/>
                    </a:cubicBezTo>
                    <a:cubicBezTo>
                      <a:pt x="0" y="5797"/>
                      <a:pt x="1638" y="7436"/>
                      <a:pt x="3718" y="7436"/>
                    </a:cubicBezTo>
                    <a:cubicBezTo>
                      <a:pt x="5765" y="7436"/>
                      <a:pt x="7467" y="5797"/>
                      <a:pt x="7467" y="3750"/>
                    </a:cubicBezTo>
                    <a:cubicBezTo>
                      <a:pt x="7467" y="3151"/>
                      <a:pt x="7341" y="2647"/>
                      <a:pt x="7120" y="2143"/>
                    </a:cubicBezTo>
                    <a:lnTo>
                      <a:pt x="5828" y="3435"/>
                    </a:lnTo>
                    <a:cubicBezTo>
                      <a:pt x="5828" y="3498"/>
                      <a:pt x="5860" y="3624"/>
                      <a:pt x="5860" y="3718"/>
                    </a:cubicBezTo>
                    <a:cubicBezTo>
                      <a:pt x="5860" y="4852"/>
                      <a:pt x="4915" y="5797"/>
                      <a:pt x="3781" y="5797"/>
                    </a:cubicBezTo>
                    <a:cubicBezTo>
                      <a:pt x="2615" y="5797"/>
                      <a:pt x="1670" y="4852"/>
                      <a:pt x="1670" y="3718"/>
                    </a:cubicBezTo>
                    <a:cubicBezTo>
                      <a:pt x="1733" y="2552"/>
                      <a:pt x="2615" y="1607"/>
                      <a:pt x="3781" y="1607"/>
                    </a:cubicBezTo>
                    <a:cubicBezTo>
                      <a:pt x="3875" y="1607"/>
                      <a:pt x="3970" y="1607"/>
                      <a:pt x="4033" y="1670"/>
                    </a:cubicBezTo>
                    <a:lnTo>
                      <a:pt x="5356" y="347"/>
                    </a:lnTo>
                    <a:cubicBezTo>
                      <a:pt x="4883" y="127"/>
                      <a:pt x="4316" y="1"/>
                      <a:pt x="37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9" name="Google Shape;1839;p62"/>
              <p:cNvSpPr/>
              <p:nvPr/>
            </p:nvSpPr>
            <p:spPr>
              <a:xfrm>
                <a:off x="-63250675" y="3751050"/>
                <a:ext cx="311125" cy="311125"/>
              </a:xfrm>
              <a:custGeom>
                <a:avLst/>
                <a:gdLst/>
                <a:ahLst/>
                <a:cxnLst/>
                <a:rect l="l" t="t" r="r" b="b"/>
                <a:pathLst>
                  <a:path w="12445" h="12445" extrusionOk="0">
                    <a:moveTo>
                      <a:pt x="6270" y="0"/>
                    </a:moveTo>
                    <a:cubicBezTo>
                      <a:pt x="2773" y="0"/>
                      <a:pt x="0" y="2804"/>
                      <a:pt x="0" y="6238"/>
                    </a:cubicBezTo>
                    <a:cubicBezTo>
                      <a:pt x="0" y="9641"/>
                      <a:pt x="2804" y="12445"/>
                      <a:pt x="6238" y="12445"/>
                    </a:cubicBezTo>
                    <a:cubicBezTo>
                      <a:pt x="9672" y="12445"/>
                      <a:pt x="12445" y="9641"/>
                      <a:pt x="12445" y="6238"/>
                    </a:cubicBezTo>
                    <a:cubicBezTo>
                      <a:pt x="12445" y="5325"/>
                      <a:pt x="12256" y="4411"/>
                      <a:pt x="11878" y="3592"/>
                    </a:cubicBezTo>
                    <a:lnTo>
                      <a:pt x="11563" y="3907"/>
                    </a:lnTo>
                    <a:cubicBezTo>
                      <a:pt x="11342" y="4096"/>
                      <a:pt x="11121" y="4222"/>
                      <a:pt x="10838" y="4253"/>
                    </a:cubicBezTo>
                    <a:lnTo>
                      <a:pt x="10397" y="4348"/>
                    </a:lnTo>
                    <a:cubicBezTo>
                      <a:pt x="10680" y="4915"/>
                      <a:pt x="10806" y="5545"/>
                      <a:pt x="10806" y="6238"/>
                    </a:cubicBezTo>
                    <a:cubicBezTo>
                      <a:pt x="10806" y="8759"/>
                      <a:pt x="8759" y="10743"/>
                      <a:pt x="6270" y="10743"/>
                    </a:cubicBezTo>
                    <a:cubicBezTo>
                      <a:pt x="3781" y="10743"/>
                      <a:pt x="1733" y="8696"/>
                      <a:pt x="1733" y="6238"/>
                    </a:cubicBezTo>
                    <a:cubicBezTo>
                      <a:pt x="1733" y="3718"/>
                      <a:pt x="3781" y="1670"/>
                      <a:pt x="6270" y="1670"/>
                    </a:cubicBezTo>
                    <a:cubicBezTo>
                      <a:pt x="6931" y="1670"/>
                      <a:pt x="7561" y="1796"/>
                      <a:pt x="8160" y="2048"/>
                    </a:cubicBezTo>
                    <a:lnTo>
                      <a:pt x="8254" y="1607"/>
                    </a:lnTo>
                    <a:cubicBezTo>
                      <a:pt x="8286" y="1355"/>
                      <a:pt x="8412" y="1103"/>
                      <a:pt x="8601" y="914"/>
                    </a:cubicBezTo>
                    <a:lnTo>
                      <a:pt x="8916" y="599"/>
                    </a:lnTo>
                    <a:cubicBezTo>
                      <a:pt x="8097" y="189"/>
                      <a:pt x="7215" y="0"/>
                      <a:pt x="62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40" name="Google Shape;1840;p62"/>
          <p:cNvGrpSpPr/>
          <p:nvPr/>
        </p:nvGrpSpPr>
        <p:grpSpPr>
          <a:xfrm>
            <a:off x="7324712" y="1640425"/>
            <a:ext cx="603900" cy="603900"/>
            <a:chOff x="7334759" y="1397050"/>
            <a:chExt cx="603900" cy="603900"/>
          </a:xfrm>
        </p:grpSpPr>
        <p:sp>
          <p:nvSpPr>
            <p:cNvPr id="1841" name="Google Shape;1841;p62"/>
            <p:cNvSpPr/>
            <p:nvPr/>
          </p:nvSpPr>
          <p:spPr>
            <a:xfrm>
              <a:off x="7334759" y="1397050"/>
              <a:ext cx="603900" cy="603900"/>
            </a:xfrm>
            <a:prstGeom prst="ellipse">
              <a:avLst/>
            </a:prstGeom>
            <a:solidFill>
              <a:srgbClr val="00C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42" name="Google Shape;1842;p62"/>
            <p:cNvGrpSpPr/>
            <p:nvPr/>
          </p:nvGrpSpPr>
          <p:grpSpPr>
            <a:xfrm>
              <a:off x="7463903" y="1534703"/>
              <a:ext cx="341633" cy="341413"/>
              <a:chOff x="-61351725" y="3372400"/>
              <a:chExt cx="310350" cy="310150"/>
            </a:xfrm>
          </p:grpSpPr>
          <p:sp>
            <p:nvSpPr>
              <p:cNvPr id="1843" name="Google Shape;1843;p62"/>
              <p:cNvSpPr/>
              <p:nvPr/>
            </p:nvSpPr>
            <p:spPr>
              <a:xfrm>
                <a:off x="-61165050" y="3558875"/>
                <a:ext cx="19700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788" h="788" extrusionOk="0">
                    <a:moveTo>
                      <a:pt x="410" y="0"/>
                    </a:moveTo>
                    <a:cubicBezTo>
                      <a:pt x="189" y="0"/>
                      <a:pt x="0" y="189"/>
                      <a:pt x="0" y="410"/>
                    </a:cubicBezTo>
                    <a:cubicBezTo>
                      <a:pt x="0" y="630"/>
                      <a:pt x="189" y="788"/>
                      <a:pt x="410" y="788"/>
                    </a:cubicBezTo>
                    <a:cubicBezTo>
                      <a:pt x="599" y="788"/>
                      <a:pt x="788" y="630"/>
                      <a:pt x="788" y="410"/>
                    </a:cubicBezTo>
                    <a:cubicBezTo>
                      <a:pt x="788" y="189"/>
                      <a:pt x="599" y="0"/>
                      <a:pt x="4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4" name="Google Shape;1844;p62"/>
              <p:cNvSpPr/>
              <p:nvPr/>
            </p:nvSpPr>
            <p:spPr>
              <a:xfrm>
                <a:off x="-61247750" y="3476175"/>
                <a:ext cx="19700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788" h="788" extrusionOk="0">
                    <a:moveTo>
                      <a:pt x="378" y="0"/>
                    </a:moveTo>
                    <a:cubicBezTo>
                      <a:pt x="189" y="0"/>
                      <a:pt x="0" y="189"/>
                      <a:pt x="0" y="410"/>
                    </a:cubicBezTo>
                    <a:cubicBezTo>
                      <a:pt x="0" y="630"/>
                      <a:pt x="189" y="788"/>
                      <a:pt x="378" y="788"/>
                    </a:cubicBezTo>
                    <a:cubicBezTo>
                      <a:pt x="599" y="788"/>
                      <a:pt x="788" y="630"/>
                      <a:pt x="788" y="410"/>
                    </a:cubicBezTo>
                    <a:cubicBezTo>
                      <a:pt x="788" y="189"/>
                      <a:pt x="599" y="0"/>
                      <a:pt x="3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5" name="Google Shape;1845;p62"/>
              <p:cNvSpPr/>
              <p:nvPr/>
            </p:nvSpPr>
            <p:spPr>
              <a:xfrm>
                <a:off x="-61351725" y="3372400"/>
                <a:ext cx="310350" cy="310150"/>
              </a:xfrm>
              <a:custGeom>
                <a:avLst/>
                <a:gdLst/>
                <a:ahLst/>
                <a:cxnLst/>
                <a:rect l="l" t="t" r="r" b="b"/>
                <a:pathLst>
                  <a:path w="12414" h="12406" extrusionOk="0">
                    <a:moveTo>
                      <a:pt x="4506" y="3332"/>
                    </a:moveTo>
                    <a:cubicBezTo>
                      <a:pt x="5167" y="3332"/>
                      <a:pt x="5735" y="3867"/>
                      <a:pt x="5735" y="4561"/>
                    </a:cubicBezTo>
                    <a:cubicBezTo>
                      <a:pt x="5735" y="5222"/>
                      <a:pt x="5199" y="5821"/>
                      <a:pt x="4506" y="5821"/>
                    </a:cubicBezTo>
                    <a:cubicBezTo>
                      <a:pt x="3844" y="5821"/>
                      <a:pt x="3277" y="5254"/>
                      <a:pt x="3277" y="4561"/>
                    </a:cubicBezTo>
                    <a:cubicBezTo>
                      <a:pt x="3277" y="3899"/>
                      <a:pt x="3844" y="3332"/>
                      <a:pt x="4506" y="3332"/>
                    </a:cubicBezTo>
                    <a:close/>
                    <a:moveTo>
                      <a:pt x="7830" y="4159"/>
                    </a:moveTo>
                    <a:cubicBezTo>
                      <a:pt x="7940" y="4159"/>
                      <a:pt x="8050" y="4198"/>
                      <a:pt x="8129" y="4277"/>
                    </a:cubicBezTo>
                    <a:cubicBezTo>
                      <a:pt x="8286" y="4435"/>
                      <a:pt x="8286" y="4718"/>
                      <a:pt x="8129" y="4876"/>
                    </a:cubicBezTo>
                    <a:lnTo>
                      <a:pt x="4821" y="8184"/>
                    </a:lnTo>
                    <a:cubicBezTo>
                      <a:pt x="4742" y="8262"/>
                      <a:pt x="4632" y="8302"/>
                      <a:pt x="4522" y="8302"/>
                    </a:cubicBezTo>
                    <a:cubicBezTo>
                      <a:pt x="4411" y="8302"/>
                      <a:pt x="4301" y="8262"/>
                      <a:pt x="4222" y="8184"/>
                    </a:cubicBezTo>
                    <a:cubicBezTo>
                      <a:pt x="4065" y="8026"/>
                      <a:pt x="4065" y="7743"/>
                      <a:pt x="4222" y="7585"/>
                    </a:cubicBezTo>
                    <a:lnTo>
                      <a:pt x="7530" y="4277"/>
                    </a:lnTo>
                    <a:cubicBezTo>
                      <a:pt x="7609" y="4198"/>
                      <a:pt x="7719" y="4159"/>
                      <a:pt x="7830" y="4159"/>
                    </a:cubicBezTo>
                    <a:close/>
                    <a:moveTo>
                      <a:pt x="7845" y="6640"/>
                    </a:moveTo>
                    <a:cubicBezTo>
                      <a:pt x="8539" y="6640"/>
                      <a:pt x="9074" y="7175"/>
                      <a:pt x="9074" y="7900"/>
                    </a:cubicBezTo>
                    <a:cubicBezTo>
                      <a:pt x="9074" y="8562"/>
                      <a:pt x="8539" y="9129"/>
                      <a:pt x="7845" y="9129"/>
                    </a:cubicBezTo>
                    <a:cubicBezTo>
                      <a:pt x="7184" y="9129"/>
                      <a:pt x="6648" y="8562"/>
                      <a:pt x="6648" y="7900"/>
                    </a:cubicBezTo>
                    <a:cubicBezTo>
                      <a:pt x="6648" y="7239"/>
                      <a:pt x="7184" y="6640"/>
                      <a:pt x="7845" y="6640"/>
                    </a:cubicBezTo>
                    <a:close/>
                    <a:moveTo>
                      <a:pt x="6223" y="0"/>
                    </a:moveTo>
                    <a:cubicBezTo>
                      <a:pt x="6113" y="0"/>
                      <a:pt x="6002" y="40"/>
                      <a:pt x="5924" y="118"/>
                    </a:cubicBezTo>
                    <a:lnTo>
                      <a:pt x="4348" y="1694"/>
                    </a:lnTo>
                    <a:lnTo>
                      <a:pt x="2111" y="1694"/>
                    </a:lnTo>
                    <a:cubicBezTo>
                      <a:pt x="1859" y="1694"/>
                      <a:pt x="1702" y="1883"/>
                      <a:pt x="1702" y="2072"/>
                    </a:cubicBezTo>
                    <a:lnTo>
                      <a:pt x="1702" y="4309"/>
                    </a:lnTo>
                    <a:lnTo>
                      <a:pt x="127" y="5884"/>
                    </a:lnTo>
                    <a:cubicBezTo>
                      <a:pt x="1" y="6041"/>
                      <a:pt x="1" y="6325"/>
                      <a:pt x="127" y="6482"/>
                    </a:cubicBezTo>
                    <a:lnTo>
                      <a:pt x="1702" y="8058"/>
                    </a:lnTo>
                    <a:lnTo>
                      <a:pt x="1702" y="10294"/>
                    </a:lnTo>
                    <a:cubicBezTo>
                      <a:pt x="1702" y="10547"/>
                      <a:pt x="1922" y="10704"/>
                      <a:pt x="2111" y="10704"/>
                    </a:cubicBezTo>
                    <a:lnTo>
                      <a:pt x="4348" y="10704"/>
                    </a:lnTo>
                    <a:lnTo>
                      <a:pt x="5924" y="12279"/>
                    </a:lnTo>
                    <a:cubicBezTo>
                      <a:pt x="6018" y="12342"/>
                      <a:pt x="6113" y="12405"/>
                      <a:pt x="6207" y="12405"/>
                    </a:cubicBezTo>
                    <a:cubicBezTo>
                      <a:pt x="6333" y="12405"/>
                      <a:pt x="6396" y="12342"/>
                      <a:pt x="6491" y="12279"/>
                    </a:cubicBezTo>
                    <a:lnTo>
                      <a:pt x="8066" y="10704"/>
                    </a:lnTo>
                    <a:lnTo>
                      <a:pt x="10303" y="10704"/>
                    </a:lnTo>
                    <a:cubicBezTo>
                      <a:pt x="10523" y="10704"/>
                      <a:pt x="10744" y="10515"/>
                      <a:pt x="10744" y="10294"/>
                    </a:cubicBezTo>
                    <a:lnTo>
                      <a:pt x="10744" y="8058"/>
                    </a:lnTo>
                    <a:lnTo>
                      <a:pt x="12319" y="6482"/>
                    </a:lnTo>
                    <a:cubicBezTo>
                      <a:pt x="12382" y="6419"/>
                      <a:pt x="12414" y="6293"/>
                      <a:pt x="12414" y="6199"/>
                    </a:cubicBezTo>
                    <a:cubicBezTo>
                      <a:pt x="12414" y="6104"/>
                      <a:pt x="12382" y="6010"/>
                      <a:pt x="12319" y="5947"/>
                    </a:cubicBezTo>
                    <a:lnTo>
                      <a:pt x="10744" y="4372"/>
                    </a:lnTo>
                    <a:lnTo>
                      <a:pt x="10744" y="2103"/>
                    </a:lnTo>
                    <a:cubicBezTo>
                      <a:pt x="10744" y="1851"/>
                      <a:pt x="10523" y="1694"/>
                      <a:pt x="10334" y="1694"/>
                    </a:cubicBezTo>
                    <a:lnTo>
                      <a:pt x="8097" y="1694"/>
                    </a:lnTo>
                    <a:lnTo>
                      <a:pt x="6522" y="118"/>
                    </a:lnTo>
                    <a:cubicBezTo>
                      <a:pt x="6443" y="40"/>
                      <a:pt x="6333" y="0"/>
                      <a:pt x="62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46" name="Google Shape;1846;p62"/>
          <p:cNvGrpSpPr/>
          <p:nvPr/>
        </p:nvGrpSpPr>
        <p:grpSpPr>
          <a:xfrm>
            <a:off x="1163519" y="1645183"/>
            <a:ext cx="603900" cy="603900"/>
            <a:chOff x="2617325" y="1397050"/>
            <a:chExt cx="603900" cy="603900"/>
          </a:xfrm>
        </p:grpSpPr>
        <p:sp>
          <p:nvSpPr>
            <p:cNvPr id="1847" name="Google Shape;1847;p62"/>
            <p:cNvSpPr/>
            <p:nvPr/>
          </p:nvSpPr>
          <p:spPr>
            <a:xfrm>
              <a:off x="2617325" y="1397050"/>
              <a:ext cx="603900" cy="603900"/>
            </a:xfrm>
            <a:prstGeom prst="ellipse">
              <a:avLst/>
            </a:prstGeom>
            <a:solidFill>
              <a:srgbClr val="E16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62"/>
            <p:cNvSpPr/>
            <p:nvPr/>
          </p:nvSpPr>
          <p:spPr>
            <a:xfrm>
              <a:off x="2803683" y="1524290"/>
              <a:ext cx="229792" cy="349421"/>
            </a:xfrm>
            <a:custGeom>
              <a:avLst/>
              <a:gdLst/>
              <a:ahLst/>
              <a:cxnLst/>
              <a:rect l="l" t="t" r="r" b="b"/>
              <a:pathLst>
                <a:path w="8350" h="12697" extrusionOk="0">
                  <a:moveTo>
                    <a:pt x="4222" y="1166"/>
                  </a:moveTo>
                  <a:cubicBezTo>
                    <a:pt x="4443" y="1166"/>
                    <a:pt x="4600" y="1386"/>
                    <a:pt x="4600" y="1607"/>
                  </a:cubicBezTo>
                  <a:lnTo>
                    <a:pt x="4600" y="1890"/>
                  </a:lnTo>
                  <a:cubicBezTo>
                    <a:pt x="5073" y="2048"/>
                    <a:pt x="5451" y="2520"/>
                    <a:pt x="5451" y="3088"/>
                  </a:cubicBezTo>
                  <a:cubicBezTo>
                    <a:pt x="5451" y="3308"/>
                    <a:pt x="5231" y="3497"/>
                    <a:pt x="5010" y="3497"/>
                  </a:cubicBezTo>
                  <a:cubicBezTo>
                    <a:pt x="4758" y="3497"/>
                    <a:pt x="4600" y="3308"/>
                    <a:pt x="4600" y="3088"/>
                  </a:cubicBezTo>
                  <a:cubicBezTo>
                    <a:pt x="4600" y="2835"/>
                    <a:pt x="4411" y="2678"/>
                    <a:pt x="4222" y="2678"/>
                  </a:cubicBezTo>
                  <a:cubicBezTo>
                    <a:pt x="3970" y="2678"/>
                    <a:pt x="3781" y="2867"/>
                    <a:pt x="3781" y="3088"/>
                  </a:cubicBezTo>
                  <a:cubicBezTo>
                    <a:pt x="3781" y="3308"/>
                    <a:pt x="4096" y="3529"/>
                    <a:pt x="4443" y="3781"/>
                  </a:cubicBezTo>
                  <a:cubicBezTo>
                    <a:pt x="4884" y="4096"/>
                    <a:pt x="5451" y="4505"/>
                    <a:pt x="5451" y="5167"/>
                  </a:cubicBezTo>
                  <a:cubicBezTo>
                    <a:pt x="5451" y="5702"/>
                    <a:pt x="5073" y="6143"/>
                    <a:pt x="4600" y="6333"/>
                  </a:cubicBezTo>
                  <a:lnTo>
                    <a:pt x="4600" y="6616"/>
                  </a:lnTo>
                  <a:cubicBezTo>
                    <a:pt x="4600" y="6868"/>
                    <a:pt x="4411" y="7026"/>
                    <a:pt x="4222" y="7026"/>
                  </a:cubicBezTo>
                  <a:cubicBezTo>
                    <a:pt x="3970" y="7026"/>
                    <a:pt x="3781" y="6805"/>
                    <a:pt x="3781" y="6616"/>
                  </a:cubicBezTo>
                  <a:lnTo>
                    <a:pt x="3781" y="6333"/>
                  </a:lnTo>
                  <a:cubicBezTo>
                    <a:pt x="3309" y="6143"/>
                    <a:pt x="2962" y="5702"/>
                    <a:pt x="2962" y="5167"/>
                  </a:cubicBezTo>
                  <a:cubicBezTo>
                    <a:pt x="2962" y="4915"/>
                    <a:pt x="3151" y="4757"/>
                    <a:pt x="3372" y="4757"/>
                  </a:cubicBezTo>
                  <a:cubicBezTo>
                    <a:pt x="3624" y="4757"/>
                    <a:pt x="3781" y="4978"/>
                    <a:pt x="3781" y="5167"/>
                  </a:cubicBezTo>
                  <a:cubicBezTo>
                    <a:pt x="3781" y="5387"/>
                    <a:pt x="3970" y="5608"/>
                    <a:pt x="4222" y="5608"/>
                  </a:cubicBezTo>
                  <a:cubicBezTo>
                    <a:pt x="4443" y="5608"/>
                    <a:pt x="4600" y="5387"/>
                    <a:pt x="4600" y="5167"/>
                  </a:cubicBezTo>
                  <a:cubicBezTo>
                    <a:pt x="4600" y="4915"/>
                    <a:pt x="4285" y="4694"/>
                    <a:pt x="3939" y="4442"/>
                  </a:cubicBezTo>
                  <a:cubicBezTo>
                    <a:pt x="3498" y="4127"/>
                    <a:pt x="2962" y="3749"/>
                    <a:pt x="2962" y="3088"/>
                  </a:cubicBezTo>
                  <a:cubicBezTo>
                    <a:pt x="2962" y="2520"/>
                    <a:pt x="3309" y="2079"/>
                    <a:pt x="3781" y="1890"/>
                  </a:cubicBezTo>
                  <a:lnTo>
                    <a:pt x="3781" y="1607"/>
                  </a:lnTo>
                  <a:cubicBezTo>
                    <a:pt x="3781" y="1386"/>
                    <a:pt x="3970" y="1166"/>
                    <a:pt x="4222" y="1166"/>
                  </a:cubicBezTo>
                  <a:close/>
                  <a:moveTo>
                    <a:pt x="4222" y="0"/>
                  </a:moveTo>
                  <a:cubicBezTo>
                    <a:pt x="1923" y="0"/>
                    <a:pt x="64" y="1859"/>
                    <a:pt x="64" y="4127"/>
                  </a:cubicBezTo>
                  <a:cubicBezTo>
                    <a:pt x="64" y="6270"/>
                    <a:pt x="1733" y="8034"/>
                    <a:pt x="3781" y="8223"/>
                  </a:cubicBezTo>
                  <a:lnTo>
                    <a:pt x="3781" y="9767"/>
                  </a:lnTo>
                  <a:cubicBezTo>
                    <a:pt x="3655" y="9609"/>
                    <a:pt x="3529" y="9483"/>
                    <a:pt x="3372" y="9325"/>
                  </a:cubicBezTo>
                  <a:cubicBezTo>
                    <a:pt x="2647" y="8601"/>
                    <a:pt x="1576" y="8128"/>
                    <a:pt x="442" y="8128"/>
                  </a:cubicBezTo>
                  <a:cubicBezTo>
                    <a:pt x="190" y="8128"/>
                    <a:pt x="32" y="8317"/>
                    <a:pt x="32" y="8506"/>
                  </a:cubicBezTo>
                  <a:cubicBezTo>
                    <a:pt x="1" y="9609"/>
                    <a:pt x="442" y="10617"/>
                    <a:pt x="1261" y="11468"/>
                  </a:cubicBezTo>
                  <a:cubicBezTo>
                    <a:pt x="2049" y="12255"/>
                    <a:pt x="3057" y="12696"/>
                    <a:pt x="4096" y="12696"/>
                  </a:cubicBezTo>
                  <a:lnTo>
                    <a:pt x="4159" y="12696"/>
                  </a:lnTo>
                  <a:cubicBezTo>
                    <a:pt x="5231" y="12696"/>
                    <a:pt x="6302" y="12287"/>
                    <a:pt x="7089" y="11468"/>
                  </a:cubicBezTo>
                  <a:cubicBezTo>
                    <a:pt x="7877" y="10680"/>
                    <a:pt x="8318" y="9641"/>
                    <a:pt x="8318" y="8506"/>
                  </a:cubicBezTo>
                  <a:cubicBezTo>
                    <a:pt x="8350" y="8317"/>
                    <a:pt x="8160" y="8128"/>
                    <a:pt x="7940" y="8128"/>
                  </a:cubicBezTo>
                  <a:cubicBezTo>
                    <a:pt x="7871" y="8124"/>
                    <a:pt x="7801" y="8122"/>
                    <a:pt x="7733" y="8122"/>
                  </a:cubicBezTo>
                  <a:cubicBezTo>
                    <a:pt x="6711" y="8122"/>
                    <a:pt x="5778" y="8558"/>
                    <a:pt x="5010" y="9325"/>
                  </a:cubicBezTo>
                  <a:cubicBezTo>
                    <a:pt x="4852" y="9483"/>
                    <a:pt x="4726" y="9609"/>
                    <a:pt x="4600" y="9767"/>
                  </a:cubicBezTo>
                  <a:lnTo>
                    <a:pt x="4600" y="8223"/>
                  </a:lnTo>
                  <a:cubicBezTo>
                    <a:pt x="6680" y="8034"/>
                    <a:pt x="8350" y="6270"/>
                    <a:pt x="8350" y="4127"/>
                  </a:cubicBezTo>
                  <a:cubicBezTo>
                    <a:pt x="8350" y="1859"/>
                    <a:pt x="6491" y="0"/>
                    <a:pt x="42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26">
            <a:extLst>
              <a:ext uri="{FF2B5EF4-FFF2-40B4-BE49-F238E27FC236}">
                <a16:creationId xmlns:a16="http://schemas.microsoft.com/office/drawing/2014/main" id="{C9E249CB-C0A7-C7F7-E7EF-958E45BE5B9E}"/>
              </a:ext>
            </a:extLst>
          </p:cNvPr>
          <p:cNvSpPr txBox="1"/>
          <p:nvPr/>
        </p:nvSpPr>
        <p:spPr>
          <a:xfrm>
            <a:off x="804074" y="331142"/>
            <a:ext cx="7447237" cy="809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AF8E91F9-3CFF-E73D-515C-09D20D30F7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4165" y="163499"/>
            <a:ext cx="1399817" cy="122929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9" grpId="0" animBg="1"/>
      <p:bldP spid="1821" grpId="0" animBg="1"/>
      <p:bldP spid="1823" grpId="0" animBg="1"/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14465503-977E-7DFE-35AF-54CD59DF2867}"/>
              </a:ext>
            </a:extLst>
          </p:cNvPr>
          <p:cNvSpPr txBox="1"/>
          <p:nvPr/>
        </p:nvSpPr>
        <p:spPr>
          <a:xfrm>
            <a:off x="1033433" y="1618008"/>
            <a:ext cx="7201468" cy="19058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GIẢNG!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58FBCD03-584A-2A15-1887-9FF4743D75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587521" y="329564"/>
            <a:ext cx="1122277" cy="995766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36976461-C6FF-5967-F236-EEC8E6A002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121345" y="3991937"/>
            <a:ext cx="1474882" cy="1080686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5B67C649-B9B0-93B0-0558-8067735A2B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093458" y="205755"/>
            <a:ext cx="908484" cy="1198240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0312F6B1-768C-5897-39BC-7DE05B13AC2E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11556" y="3664833"/>
            <a:ext cx="1029447" cy="1407790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BBD810B9-633F-F312-DCA0-6DCD293A800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460728" y="4131147"/>
            <a:ext cx="1029447" cy="94147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SPRING_QUIZ_SHAPE0">
            <a:extLst>
              <a:ext uri="{FF2B5EF4-FFF2-40B4-BE49-F238E27FC236}">
                <a16:creationId xmlns:a16="http://schemas.microsoft.com/office/drawing/2014/main" id="{FAB5DE62-8C05-59C8-21A4-EB117080E703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ISPRING_QUIZ_SHAPE1">
            <a:extLst>
              <a:ext uri="{FF2B5EF4-FFF2-40B4-BE49-F238E27FC236}">
                <a16:creationId xmlns:a16="http://schemas.microsoft.com/office/drawing/2014/main" id="{8213EC7B-E25C-5798-A7F4-F03F1C426C3C}"/>
              </a:ext>
            </a:extLst>
          </p:cNvPr>
          <p:cNvPicPr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822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14D5D00-D0FC-3027-BFB1-2D89AB2E10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0F26F78-FAE3-CE71-7CC2-D863D1D70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ình chữ nhật">
            <a:hlinkClick r:id="" action="ppaction://media"/>
            <a:extLst>
              <a:ext uri="{FF2B5EF4-FFF2-40B4-BE49-F238E27FC236}">
                <a16:creationId xmlns:a16="http://schemas.microsoft.com/office/drawing/2014/main" id="{03424417-AD3A-739A-DD42-B61E0B33638F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mix_11s-audio-joiner-com-">
            <a:hlinkClick r:id="" action="ppaction://media"/>
            <a:extLst>
              <a:ext uri="{FF2B5EF4-FFF2-40B4-BE49-F238E27FC236}">
                <a16:creationId xmlns:a16="http://schemas.microsoft.com/office/drawing/2014/main" id="{0E89D416-63E6-90C4-C602-25D77AC5FB90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902934" y="0"/>
            <a:ext cx="1241066" cy="2205734"/>
          </a:xfrm>
          <a:prstGeom prst="rect">
            <a:avLst/>
          </a:prstGeom>
        </p:spPr>
      </p:pic>
      <p:pic>
        <p:nvPicPr>
          <p:cNvPr id="8" name="Như-vậy-hình-hộp-chữ-nhật-có-6-mặt-là-hình-chữ-nhật-Hai-mặt-đáy-là-mặt-5-và-mặt-6-Các-mặt-còn-lại-1-2-3-4-được-gọi-là-mặt-bên-">
            <a:hlinkClick r:id="" action="ppaction://media"/>
            <a:extLst>
              <a:ext uri="{FF2B5EF4-FFF2-40B4-BE49-F238E27FC236}">
                <a16:creationId xmlns:a16="http://schemas.microsoft.com/office/drawing/2014/main" id="{121B2C10-1C59-6C15-EF70-E0F67A9D3701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902935" y="0"/>
            <a:ext cx="1241066" cy="22057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251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7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02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withEffect">
                                  <p:stCondLst>
                                    <p:cond delay="630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260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98F0B-E434-6A25-FDCF-7AB9E434EA5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30BAE6-C0D5-0F2C-22AA-5887C6CE1A7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57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BB1012D-5EEF-86DC-2448-E2B6D36770D1}"/>
              </a:ext>
            </a:extLst>
          </p:cNvPr>
          <p:cNvSpPr txBox="1"/>
          <p:nvPr/>
        </p:nvSpPr>
        <p:spPr>
          <a:xfrm>
            <a:off x="1207293" y="1583233"/>
            <a:ext cx="7579519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ở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2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6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12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8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đỉnh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8430DC2-8E57-8BE7-6348-8EE8C767AE34}"/>
              </a:ext>
            </a:extLst>
          </p:cNvPr>
          <p:cNvSpPr txBox="1"/>
          <p:nvPr/>
        </p:nvSpPr>
        <p:spPr>
          <a:xfrm>
            <a:off x="1371599" y="385465"/>
            <a:ext cx="7579519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c)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Nêu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đỉnh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ở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2.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7" name="Mũi tên: Phải 6">
            <a:extLst>
              <a:ext uri="{FF2B5EF4-FFF2-40B4-BE49-F238E27FC236}">
                <a16:creationId xmlns:a16="http://schemas.microsoft.com/office/drawing/2014/main" id="{4A9007AD-78EA-2FBD-0543-FF6711835E30}"/>
              </a:ext>
            </a:extLst>
          </p:cNvPr>
          <p:cNvSpPr/>
          <p:nvPr/>
        </p:nvSpPr>
        <p:spPr>
          <a:xfrm>
            <a:off x="492918" y="1750219"/>
            <a:ext cx="592931" cy="3357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975BE406-3EB9-93D3-FF5C-261715E69F90}"/>
              </a:ext>
            </a:extLst>
          </p:cNvPr>
          <p:cNvSpPr/>
          <p:nvPr/>
        </p:nvSpPr>
        <p:spPr>
          <a:xfrm>
            <a:off x="492918" y="3164681"/>
            <a:ext cx="7929563" cy="12215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1"/>
                </a:solidFill>
              </a:rPr>
              <a:t>Nhận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xét</a:t>
            </a:r>
            <a:r>
              <a:rPr lang="en-US" sz="2200" dirty="0">
                <a:solidFill>
                  <a:schemeClr val="tx1"/>
                </a:solidFill>
              </a:rPr>
              <a:t>: </a:t>
            </a:r>
            <a:r>
              <a:rPr lang="en-US" sz="2200" dirty="0" err="1">
                <a:solidFill>
                  <a:schemeClr val="tx1"/>
                </a:solidFill>
              </a:rPr>
              <a:t>Hình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hộp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chữ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nhật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err="1">
                <a:solidFill>
                  <a:schemeClr val="tx1"/>
                </a:solidFill>
              </a:rPr>
              <a:t>có</a:t>
            </a:r>
            <a:r>
              <a:rPr lang="en-US" sz="2200" dirty="0">
                <a:solidFill>
                  <a:schemeClr val="tx1"/>
                </a:solidFill>
              </a:rPr>
              <a:t> 6 </a:t>
            </a:r>
            <a:r>
              <a:rPr lang="en-US" sz="2200" dirty="0" err="1">
                <a:solidFill>
                  <a:schemeClr val="tx1"/>
                </a:solidFill>
              </a:rPr>
              <a:t>mặt</a:t>
            </a:r>
            <a:r>
              <a:rPr lang="en-US" sz="2200" dirty="0">
                <a:solidFill>
                  <a:schemeClr val="tx1"/>
                </a:solidFill>
              </a:rPr>
              <a:t>, 12 </a:t>
            </a:r>
            <a:r>
              <a:rPr lang="en-US" sz="2200" dirty="0" err="1">
                <a:solidFill>
                  <a:schemeClr val="tx1"/>
                </a:solidFill>
              </a:rPr>
              <a:t>cạnh</a:t>
            </a:r>
            <a:r>
              <a:rPr lang="en-US" sz="2200" dirty="0">
                <a:solidFill>
                  <a:schemeClr val="tx1"/>
                </a:solidFill>
              </a:rPr>
              <a:t>, 8 </a:t>
            </a:r>
            <a:r>
              <a:rPr lang="en-US" sz="2200" dirty="0" err="1">
                <a:solidFill>
                  <a:schemeClr val="tx1"/>
                </a:solidFill>
              </a:rPr>
              <a:t>đỉnh</a:t>
            </a:r>
            <a:r>
              <a:rPr lang="en-US" sz="22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3" name="ISPRING_QUIZ_SHAPE0">
            <a:extLst>
              <a:ext uri="{FF2B5EF4-FFF2-40B4-BE49-F238E27FC236}">
                <a16:creationId xmlns:a16="http://schemas.microsoft.com/office/drawing/2014/main" id="{0D0CCD51-30A4-52AA-D7EA-FF3E588C1BF5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ISPRING_QUIZ_SHAPE1">
            <a:extLst>
              <a:ext uri="{FF2B5EF4-FFF2-40B4-BE49-F238E27FC236}">
                <a16:creationId xmlns:a16="http://schemas.microsoft.com/office/drawing/2014/main" id="{952C5A5A-9B2D-0D96-084F-D97D3E06301B}"/>
              </a:ext>
            </a:extLst>
          </p:cNvPr>
          <p:cNvPicPr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15440" y="1388745"/>
            <a:ext cx="5918200" cy="33274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16" name="ISPRING_QUIZ_SHAPE2">
            <a:extLst>
              <a:ext uri="{FF2B5EF4-FFF2-40B4-BE49-F238E27FC236}">
                <a16:creationId xmlns:a16="http://schemas.microsoft.com/office/drawing/2014/main" id="{B9A0EC71-19C9-52CB-CF70-2179F71B6D2B}"/>
              </a:ext>
            </a:extLst>
          </p:cNvPr>
          <p:cNvSpPr txBox="1"/>
          <p:nvPr/>
        </p:nvSpPr>
        <p:spPr>
          <a:xfrm>
            <a:off x="548640" y="30861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Quiz</a:t>
            </a:r>
          </a:p>
        </p:txBody>
      </p:sp>
      <p:pic>
        <p:nvPicPr>
          <p:cNvPr id="18" name="ISPRING_QUIZ_SHAPE3">
            <a:extLst>
              <a:ext uri="{FF2B5EF4-FFF2-40B4-BE49-F238E27FC236}">
                <a16:creationId xmlns:a16="http://schemas.microsoft.com/office/drawing/2014/main" id="{A2176738-A0A1-F125-E621-4506F086F9CC}"/>
              </a:ext>
            </a:extLst>
          </p:cNvPr>
          <p:cNvPicPr>
            <a:picLocks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833855" y="37973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9" name="ISPRING_QUIZ_SHAPE4">
            <a:extLst>
              <a:ext uri="{FF2B5EF4-FFF2-40B4-BE49-F238E27FC236}">
                <a16:creationId xmlns:a16="http://schemas.microsoft.com/office/drawing/2014/main" id="{B03843B0-4F9E-4025-47A2-22676EA2443D}"/>
              </a:ext>
            </a:extLst>
          </p:cNvPr>
          <p:cNvSpPr txBox="1"/>
          <p:nvPr/>
        </p:nvSpPr>
        <p:spPr>
          <a:xfrm>
            <a:off x="548640" y="822960"/>
            <a:ext cx="804672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Click the </a:t>
            </a:r>
            <a:r>
              <a:rPr lang="en-US" sz="2200" b="1">
                <a:solidFill>
                  <a:srgbClr val="343944"/>
                </a:solidFill>
                <a:effectLst/>
                <a:latin typeface="Segoe UI Semibold" panose="020B0702040204020203" pitchFamily="34" charset="0"/>
              </a:rPr>
              <a:t>Quiz</a:t>
            </a:r>
            <a:r>
              <a:rPr lang="en-US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button to edit this object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7">
            <a:extLst>
              <a:ext uri="{FF2B5EF4-FFF2-40B4-BE49-F238E27FC236}">
                <a16:creationId xmlns:a16="http://schemas.microsoft.com/office/drawing/2014/main" id="{30417BB1-74A4-D395-3209-5962E3DCEC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410" y="830906"/>
            <a:ext cx="2621228" cy="3243572"/>
          </a:xfrm>
          <a:prstGeom prst="rect">
            <a:avLst/>
          </a:prstGeom>
        </p:spPr>
      </p:pic>
      <p:sp>
        <p:nvSpPr>
          <p:cNvPr id="4" name="ISPRING_QUIZ_SHAPE0">
            <a:extLst>
              <a:ext uri="{FF2B5EF4-FFF2-40B4-BE49-F238E27FC236}">
                <a16:creationId xmlns:a16="http://schemas.microsoft.com/office/drawing/2014/main" id="{B9DA30D7-5823-EB7C-6976-A6C37ACE9936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SPRING_QUIZ_SHAPE1">
            <a:extLst>
              <a:ext uri="{FF2B5EF4-FFF2-40B4-BE49-F238E27FC236}">
                <a16:creationId xmlns:a16="http://schemas.microsoft.com/office/drawing/2014/main" id="{C972EE28-0CBE-DDD7-D625-AD26C1B61817}"/>
              </a:ext>
            </a:extLst>
          </p:cNvPr>
          <p:cNvPicPr>
            <a:picLocks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15440" y="1388745"/>
            <a:ext cx="5918200" cy="33274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7" name="ISPRING_QUIZ_SHAPE2">
            <a:extLst>
              <a:ext uri="{FF2B5EF4-FFF2-40B4-BE49-F238E27FC236}">
                <a16:creationId xmlns:a16="http://schemas.microsoft.com/office/drawing/2014/main" id="{9DB6B7E4-354B-F34B-FB09-EB11161F9D06}"/>
              </a:ext>
            </a:extLst>
          </p:cNvPr>
          <p:cNvSpPr txBox="1"/>
          <p:nvPr/>
        </p:nvSpPr>
        <p:spPr>
          <a:xfrm>
            <a:off x="548640" y="30861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Quiz</a:t>
            </a:r>
          </a:p>
        </p:txBody>
      </p:sp>
      <p:pic>
        <p:nvPicPr>
          <p:cNvPr id="9" name="ISPRING_QUIZ_SHAPE3">
            <a:extLst>
              <a:ext uri="{FF2B5EF4-FFF2-40B4-BE49-F238E27FC236}">
                <a16:creationId xmlns:a16="http://schemas.microsoft.com/office/drawing/2014/main" id="{547AD9D1-EFAD-8D4A-3A0D-7E8CCFBE7F2A}"/>
              </a:ext>
            </a:extLst>
          </p:cNvPr>
          <p:cNvPicPr>
            <a:picLocks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833855" y="37973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0" name="ISPRING_QUIZ_SHAPE4">
            <a:extLst>
              <a:ext uri="{FF2B5EF4-FFF2-40B4-BE49-F238E27FC236}">
                <a16:creationId xmlns:a16="http://schemas.microsoft.com/office/drawing/2014/main" id="{A5EC1DDE-27E1-A20C-E432-5ECD4DA486EF}"/>
              </a:ext>
            </a:extLst>
          </p:cNvPr>
          <p:cNvSpPr txBox="1"/>
          <p:nvPr/>
        </p:nvSpPr>
        <p:spPr>
          <a:xfrm>
            <a:off x="548640" y="822960"/>
            <a:ext cx="804672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Click the </a:t>
            </a:r>
            <a:r>
              <a:rPr lang="en-US" sz="2200" b="1">
                <a:solidFill>
                  <a:srgbClr val="343944"/>
                </a:solidFill>
                <a:effectLst/>
                <a:latin typeface="Segoe UI Semibold" panose="020B0702040204020203" pitchFamily="34" charset="0"/>
              </a:rPr>
              <a:t>Quiz</a:t>
            </a:r>
            <a:r>
              <a:rPr lang="en-US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button to edit this object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803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1A73D84C-8BC1-C3B2-08C3-8499071F2085}"/>
              </a:ext>
            </a:extLst>
          </p:cNvPr>
          <p:cNvSpPr/>
          <p:nvPr/>
        </p:nvSpPr>
        <p:spPr>
          <a:xfrm>
            <a:off x="328612" y="293071"/>
            <a:ext cx="1016000" cy="6604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9FE550F8-8EDD-9781-38E5-A65C327C10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307" y="1389459"/>
            <a:ext cx="3559386" cy="2678906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25F176C5-280B-7D13-A31B-5E2634A142AB}"/>
              </a:ext>
            </a:extLst>
          </p:cNvPr>
          <p:cNvSpPr txBox="1"/>
          <p:nvPr/>
        </p:nvSpPr>
        <p:spPr>
          <a:xfrm>
            <a:off x="1521619" y="126242"/>
            <a:ext cx="7150894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/>
              <a:t>Đọc</a:t>
            </a:r>
            <a:r>
              <a:rPr lang="en-US" sz="2200" dirty="0"/>
              <a:t> </a:t>
            </a:r>
            <a:r>
              <a:rPr lang="en-US" sz="2200" dirty="0" err="1"/>
              <a:t>tên</a:t>
            </a:r>
            <a:r>
              <a:rPr lang="en-US" sz="2200" dirty="0"/>
              <a:t>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mặt</a:t>
            </a:r>
            <a:r>
              <a:rPr lang="en-US" sz="2200" dirty="0"/>
              <a:t>,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cạnh</a:t>
            </a:r>
            <a:r>
              <a:rPr lang="en-US" sz="2200" dirty="0"/>
              <a:t>,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đỉnh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hộp</a:t>
            </a:r>
            <a:r>
              <a:rPr lang="en-US" sz="2200" dirty="0"/>
              <a:t> </a:t>
            </a:r>
            <a:r>
              <a:rPr lang="en-US" sz="2200" dirty="0" err="1"/>
              <a:t>chữ</a:t>
            </a:r>
            <a:r>
              <a:rPr lang="en-US" sz="2200" dirty="0"/>
              <a:t> </a:t>
            </a:r>
            <a:r>
              <a:rPr lang="en-US" sz="2200" dirty="0" err="1"/>
              <a:t>nhật</a:t>
            </a:r>
            <a:r>
              <a:rPr lang="en-US" sz="2200" dirty="0"/>
              <a:t> ở </a:t>
            </a:r>
            <a:r>
              <a:rPr lang="en-US" sz="2200" i="1" dirty="0" err="1"/>
              <a:t>Hình</a:t>
            </a:r>
            <a:r>
              <a:rPr lang="en-US" sz="2200" i="1" dirty="0"/>
              <a:t> 3</a:t>
            </a:r>
            <a:r>
              <a:rPr lang="en-US" sz="2200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0386DAD2-5907-96A2-2D5A-35EE9D10FD54}"/>
                  </a:ext>
                </a:extLst>
              </p:cNvPr>
              <p:cNvSpPr txBox="1"/>
              <p:nvPr/>
            </p:nvSpPr>
            <p:spPr>
              <a:xfrm>
                <a:off x="3536156" y="1288609"/>
                <a:ext cx="5550694" cy="37286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Ở </a:t>
                </a:r>
                <a:r>
                  <a:rPr lang="en-US" sz="2000" i="1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000" i="1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3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ta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Hình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hộp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chữ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nhật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.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dưới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,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trên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22860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𝐵𝐵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𝐶𝐶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𝐷𝐷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;</a:t>
                </a:r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lvl="0" indent="-342900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Các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cạnh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′;</m:t>
                    </m:r>
                  </m:oMath>
                </a14:m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  <a:p>
                <a:pPr marL="22860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cạnh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′;</m:t>
                    </m:r>
                  </m:oMath>
                </a14:m>
                <a:endParaRPr lang="en-US" sz="20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buFont typeface="Arial" panose="020B0604020202020204" pitchFamily="34" charset="0"/>
                  <a:buChar char="●"/>
                </a:pP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Các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000" dirty="0" err="1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đỉnh</a:t>
                </a:r>
                <a:r>
                  <a:rPr lang="en-US" sz="2000" dirty="0">
                    <a:solidFill>
                      <a:srgbClr val="000000"/>
                    </a:solidFill>
                    <a:effectLst/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′, 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′.</m:t>
                    </m:r>
                  </m:oMath>
                </a14:m>
                <a:endParaRPr lang="en-US" sz="2000" dirty="0">
                  <a:effectLst/>
                  <a:latin typeface="+mj-lt"/>
                  <a:ea typeface="Noto Sans Symbols"/>
                  <a:cs typeface="Noto Sans Symbols"/>
                </a:endParaRP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0386DAD2-5907-96A2-2D5A-35EE9D10FD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6156" y="1288609"/>
                <a:ext cx="5550694" cy="3728649"/>
              </a:xfrm>
              <a:prstGeom prst="rect">
                <a:avLst/>
              </a:prstGeom>
              <a:blipFill>
                <a:blip r:embed="rId5"/>
                <a:stretch>
                  <a:fillRect l="-1098" r="-549" b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6">
            <a:extLst>
              <a:ext uri="{FF2B5EF4-FFF2-40B4-BE49-F238E27FC236}">
                <a16:creationId xmlns:a16="http://schemas.microsoft.com/office/drawing/2014/main" id="{508BDE65-170F-760E-1451-9F2C203E4F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991807" y="3887297"/>
            <a:ext cx="1290354" cy="1311032"/>
          </a:xfrm>
          <a:prstGeom prst="rect">
            <a:avLst/>
          </a:prstGeom>
        </p:spPr>
      </p:pic>
      <p:sp>
        <p:nvSpPr>
          <p:cNvPr id="14" name="ISPRING_QUIZ_SHAPE0">
            <a:extLst>
              <a:ext uri="{FF2B5EF4-FFF2-40B4-BE49-F238E27FC236}">
                <a16:creationId xmlns:a16="http://schemas.microsoft.com/office/drawing/2014/main" id="{03B8B46D-8402-647B-D1AB-635EDE18F292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ISPRING_QUIZ_SHAPE1">
            <a:extLst>
              <a:ext uri="{FF2B5EF4-FFF2-40B4-BE49-F238E27FC236}">
                <a16:creationId xmlns:a16="http://schemas.microsoft.com/office/drawing/2014/main" id="{6EB5925A-A0E1-C524-ED91-321564C81E1D}"/>
              </a:ext>
            </a:extLst>
          </p:cNvPr>
          <p:cNvPicPr>
            <a:picLocks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757361" y="348020"/>
            <a:ext cx="5918200" cy="33274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17" name="ISPRING_QUIZ_SHAPE2">
            <a:extLst>
              <a:ext uri="{FF2B5EF4-FFF2-40B4-BE49-F238E27FC236}">
                <a16:creationId xmlns:a16="http://schemas.microsoft.com/office/drawing/2014/main" id="{EAA31580-9103-30A5-BC02-D8A09E099AA4}"/>
              </a:ext>
            </a:extLst>
          </p:cNvPr>
          <p:cNvSpPr txBox="1"/>
          <p:nvPr/>
        </p:nvSpPr>
        <p:spPr>
          <a:xfrm>
            <a:off x="548640" y="30861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Quiz</a:t>
            </a:r>
          </a:p>
        </p:txBody>
      </p:sp>
      <p:pic>
        <p:nvPicPr>
          <p:cNvPr id="19" name="ISPRING_QUIZ_SHAPE3">
            <a:extLst>
              <a:ext uri="{FF2B5EF4-FFF2-40B4-BE49-F238E27FC236}">
                <a16:creationId xmlns:a16="http://schemas.microsoft.com/office/drawing/2014/main" id="{6F39DCEC-97F8-E627-3074-8E788CF4F403}"/>
              </a:ext>
            </a:extLst>
          </p:cNvPr>
          <p:cNvPicPr>
            <a:picLocks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833855" y="37973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20" name="ISPRING_QUIZ_SHAPE4">
            <a:extLst>
              <a:ext uri="{FF2B5EF4-FFF2-40B4-BE49-F238E27FC236}">
                <a16:creationId xmlns:a16="http://schemas.microsoft.com/office/drawing/2014/main" id="{870D663C-1F6D-4B97-8684-5E6034A26284}"/>
              </a:ext>
            </a:extLst>
          </p:cNvPr>
          <p:cNvSpPr txBox="1"/>
          <p:nvPr/>
        </p:nvSpPr>
        <p:spPr>
          <a:xfrm>
            <a:off x="548640" y="822960"/>
            <a:ext cx="804672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Click the </a:t>
            </a:r>
            <a:r>
              <a:rPr lang="en-US" sz="2200" b="1">
                <a:solidFill>
                  <a:srgbClr val="343944"/>
                </a:solidFill>
                <a:effectLst/>
                <a:latin typeface="Segoe UI Semibold" panose="020B0702040204020203" pitchFamily="34" charset="0"/>
              </a:rPr>
              <a:t>Quiz</a:t>
            </a:r>
            <a:r>
              <a:rPr lang="en-US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button to edit this object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3A6EBF30-A494-4FE3-B5B1-A25FCD0696D8}"/>
  <p:tag name="ISPRING_RESOURCE_FOLDER" val="D:\Giáo dục\NĂM HỌC 2022-2023\2022-2023\Toán 7 CD\PP\Chương III. Bài 1. Hình hộp chữ nhật. Hình lập phương\"/>
  <p:tag name="ISPRING_PRESENTATION_PATH" val="D:\Giáo dục\NĂM HỌC 2022-2023\2022-2023\Toán 7 CD\PP\Chương III. Bài 1. Hình hộp chữ nhật. Hình lập phương.pptx"/>
  <p:tag name="ISPRING_PROJECT_VERSION" val="9.3"/>
  <p:tag name="ISPRING_PROJECT_FOLDER_UPDATED" val="1"/>
  <p:tag name="ISPRING_SCREEN_RECS_UPDATED" val="D:\Giáo dục\NĂM HỌC 2022-2023\2022-2023\Toán 7 CD\PP\Chương III. Bài 1. Hình hộp chữ nhật. Hình lập phương\"/>
  <p:tag name="ISPRING_PRESENTATION_TITLE" val="Chương III. Bài 1. Hình hộp chữ nhật. Hình lập phương"/>
  <p:tag name="ISPRING_FIRST_PUBLISH" val="1"/>
  <p:tag name="ISPRING_PRESENTATION_COURSE_TITLE" val="Chương III. Bài 1. Hình hộp chữ nhật. Hình lập phương"/>
  <p:tag name="ISPRING_PLAYERS_CUSTOMIZATION_2" val="UEsDBBQAAgAIAHldz1I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CIWQhZguxBF38GAAAwGQAAHQAAAHVuaXZlcnNhbC9jb21tb25fbWVzc2FnZXMubG5nrVndbts2FL4f0HcgBATYgC5tB7QYhsQFJTO2EFlSJTpuNgwCY9E2UUn09OMku9qr7GYP0Zs9S/ckO6Rkx+4PJDkBkiCScb5zePid7xzSZ2/v0gRteF4ImZ0br05fGohncxmLbHluTOnFjz8bqChZFrNEZvzcyKSB3g6efXeWsGxZsSWH/599h9BZyosCHouBenp4RiI+N3wzwpZFwtA2HRLhwMaRg03iRCa2LiPqRSYZ2a4xGElUws+Koxu+FFkGQSC50C+KRMT87EWD2s+JR6k3iXzsEscYmLIsZYpMlh+H5uIre4Sp7bmROQVgNzQGLtuIJSshheimAvisOA47JJTa7ggQ8XwOBuJGJKK8RyEvS8jFsaiOPSTGIDw+g9Tzt+mjct03d9Oh7UHagqDOmoaEFVaxkChjea4T1wPQd/A1CaLQIgCqoD0ahVPf9wJKhhChYotIq6TeEFGgTJaoqNZrmZc8RiLThGIHGU5lr9yEl7YbgXu9vua17dj0Opp4Kte0yjMEzp/MiesFE+wcoC8WTwDvByQkLoV0+mOPesbAz3nBs5LnaL2SpeyDp2gWuZF3EVne1KUN49DJuykJ9c6704lJghNV0ifUo7Ce7UfhSQ9HV+DnK4S6AmfHEWqGIQETHFzWObECAi+G0cymY2Ng5Zwp2tyKcoVEuM6VKPENS6qaX412trnbKh32/UY3tnGbbP6hzdryJlB/15HjjUAs7RGEJdM1y+6RI5fy+5/evLl79frND71gQiCUcwiENNLrlx2AXBp4Ti0KkUvew25T8enjv+t+lt6UOrYLlG7+6WcN5L0yBu8qdo+STx//Fq3W0yAAsjdMtUOtHConDtHKcS0rtGIbrprQRvBbrRNQDCJv+o/6YC7hRVa1VtrQm2AgE9QXDWxLERUKQub5/fNafqpyJXNwV6BYFOwmAYopn4pd6vN1XYc1x6SSLBCyWKZMZKftrmeu4+GhJtsEWI5HSjV2iwKkA3hN7Y0qn+fg4jZLJIvRIucA6IWIrdeJmDdi2vDfT9h9axQBnkEzA9J7Tgg6Nty+MQYki9EwZ2qxPVECHJIAAHJW8PwI20hzXpsjnCT9EMb2aOzAL1UhjMVylcBv2TcOnwATfN6qGI0s4zCcecFQJU2pMkNrVhS3Mo8PWLq/n23Atmt5UAgW3QNXTXMHDPwQMAPmOZ+X7WAQJdb8buoKlgoEjKgWBVVSaVWUUDbpOuEl19EKtRQ2rwcmvpBQXwmHGUpzH7zrYmuluYOnrjWOTLqTUodV2XzV0Q6K86v1sV8NFdBkn/OtMTVoMHO+B3WBydDrY+FdghJe9rG4JjAswp82m72pFXRvK0pb0ZszpTHJfTNQKDZthKwKeKNSAtKkd6Q47ecmJNDfXWpj5xvaWqNuJ7Kl2HCII4953uoIpN8iQ1VU76b2r9EFth3dsT+nHrQGNf2xeMOyuTpWzJna03v4LBax/kzRXvv/oxJ/IlY2Un/SdAl3SN6f9I3noLF8oyJYWfJ0Xba5Vglrwj8mClXi3wyhy9KP878bzp9kZ/bG+Ufvz8Gxoc8etQbxyEx1362njqQ5ARAYWFRzhBkj6W41Vm5N21Mdsf388WBnuxcHxw07W8ju1q7XALgSHYsRjiHHOvIQRp0UulB3W30G2Q9fnz6628+IGdoUus6M3xSibPWs67lzf9XlfHxj3ZtZD5oNtalDDm47ADIRKcQfd8CcTsg2A3WLOFjJTFZJrMs/ER90m4DcVin/chpe5DLVbxNWbOlft6m3j4miXlxQO/V7zFO7Cu68P3sFfPwuhQQHMMZY2LXU7GOpak86GkH5qFQ4NNyOTlBHKSvnK2jHC1llcUeg+iA2JBcYwJo1h5zl7VNYA/BZGPVb1Lz9pReImuhARMkO7DdXlrz4vTeIWsYOo77EKPld2Q40NTWLwsi7uIBJbrFos6DYPAxZP3Sxag7MW7uO52dqA/uf5EjK6qaYyhRenbb7periTpMFU4qt8QTqL9TlJqschs4+CFu6Wd40gCNdU7kWAMEAQUWZcETumKq3PqjqAgiUWR/SjMGE5R9A1qmUSa/Y9Aaqcir7renhJqQqE5H1ivxxTVUtmNp+hIdDfTEEmYTz/od6hojhwDlvbogSuewMZo2xC13jMzwei7IvYEDI7tpHXWroCwRHMvUNxX9//dNmX18WNpoMslc/P4je5su+vXsq9HcbZy/2vur4H1BLAwQUAAIACACIWQhZFR5gG6MAAAB/AQAALgAAAHVuaXZlcnNhbC9wbGF5YmFja19hbmRfbmF2aWdhdGlvbl9zZXR0aW5ncy54bWx1kEEKgzAQRfeewhsIXYdA16VFqBcYcZRAkgmZUfD2TURtadNl3vs/w4xiFDF+Yl3VtYJZ6CkQRUucUTXvd7YMC169cSCGfMKCvOdKJjcsUWgjMnrZlB7Bcsr/8GN4a2E9P+IjXjDlQmcc6kupsJlc8rCYaWPdGlCPEdOAL5hz6KG3eMO1J4jD4wzsG//VuZs2mx3eaUAdIrkgqvlAVbrXcfQXUEsDBBQAAgAIAIhZCFksES1PYAUAACIeAAAnAAAAdW5pdmVyc2FsL2ZsYXNoX3B1Ymxpc2hpbmdfc2V0dGluZ3MueG1s5Vndbts2FL7PUxAaetk4bpI2DWwXri0jQv03S1lbDENAS7TFhSI1knLqXu1VdrOH6M2epXuSHUqxbMf5odu66NqLwBF1vo+HPDx/VO3Fu4ShGZGKCl53qvsHDiI8FBHl07pzHnQenzhIacwjzAQndYcLB71o7NXSbMyoin2iNYgqBDRcnaa67sRap6eVytXV1T5VqTRvBcs08Kv9UCSVVBJFuCaykjI8hx89T4lyrhksCOAvEfwa1tjbQ6hWMPVElDGCaASac2oWhVmHYRU7lUJsjMPLqRQZj1qCCYnkdFx3fmq57Wr7cCFTULVpQrjZE9WAQTOsT3EUUaMFZj59T1BM6DQGdasHRw66opGO687hwRPDA/KVTZ6cvVg8NjwtAbvA9fUECdE4whoXj8WMkkyIBHMQ1dAyI0C6NrYiqck7XQ4UQ9Gc44SGAbxBZq/qTju4GLkdd+T2W+7F+ahbqGqNCLyg61ph/K7Xdi/6g8D1L86CXndrUOC+CbYAbauZNf1w5PpuP3BHFy+9wZYIe6WWGLfX9LpbYl67L30v2HamfrO3LWR4NujbYc7eDt1R1+u/uggGg27gDZeo/AyvnNZaZf3g18BBRCZXj7eOs2TMMWUQbG6ccUU0hCuG5ZQEokPBGyeYKeKg31My/TnDjOq58VCIapeEpE2VklCPjPfVHeNRzpKuIATFwCVL3z5+Xrr2s5O1pVeK2ZfLulXLWhnshrHQ4itrXz04LtV/fnS/+ncoWpvRiIg+ljIPWZsLeFCFJ8voWD18+vR+Le6YrYa1xmEMoVQvIuHqyEKKGv1xqOkM4jS5oeskY8zP0lRIvQymq4OlEnfQ1CaCr50/84zGgkWl3UgyJlEfJ2QlAfmXlHdAsuqgCXgKA4sOUsKRjzkkParBymFJoLKx0lTnya5zLd2UFDMEfJCVCer5G1YPYyzVmmuU9jGJJmz82heaqN+K7S6G7hT1GZgAGQe1knd5hNoSX0GSthEfEm4jdgaHh5kDRKSVEhKrLSRRkzEr4QS82UbwNRkrqomVqMhYhOYiQ4xewj4LBH6XJfBfTNBqcYAmUiT5KBQwGqncLDNKrkj0wmaitzBFkgESqqWUEV3M8EdG36MxmQgJvATPwGwwTlXBv78VcYqVWpLihY6PihTr9dvum0dmgTiaYShXtiMH9yZJqnfCj+eIC73AwXaEOINTYYwS0Sh/Z7O2/U83QxlhwM5fyBpr/IomGcNfkr7ckBXqHZp8N7NsY/gHNbCeNsaz3NGN8+bU4OIUTFJwwosQsgPlGbElDDFHgrM5wiGUScqEjRkVmYKRIkAU1OrTNSzwcEzzpylkMphRRkRaUR5UnxweHT99dvL8dL/y759/P74XdF1ADhk20xUVZOvetsMaeaPFeQB3Rythh7rRUDwAurOtsMZtq+Y9LYY18pZGwxp7s92wBm40HQ8g72k9NrAdIRMTdaINe97ehVrAPaN0sxV4v3jB21sIclfYLNhqFVNM3l5b5pX+t1pa+m5z1DpDYK7zbuCf2oSHvoBIrMMYAszEXMVYYvLWwEZ2cB6A/V0rWmNmG0FoxuaIffzwF7WRDujHD/+kVtHXbvr+wGrhr2ykRkW9OVypNa1UgPphWuRDqCAYTaDgjb5aNvic2Gzly184rO8s3P0/QtZnt8NFzNtRyCJYhvHOju6PkVR2aaDveNu/7Xui7/kyZ7S4VrYR7mF5SSQKhGBW8sPF5Sny+MSqSPEJQQk05nYbGJGvGq7WD77v9ryXg277B0gN3+gOFk/lB5O1LyTlzf36J0XzJqGcJrCtppkvv0M2jo8OapXbX+3tAdv6d93G3n9QSwMEFAACAAgAiFkIWZep1g1qAwAAmgwAACEAAAB1bml2ZXJzYWwvZmxhc2hfc2tpbl9zZXR0aW5ncy54bWyVV9tO4zAQfecrqu47XQq7BSlU6g0JbRfQ0u2700xbq44d2U7Z/v2OL2mcNiGFCAnPnGPP5XgsIrWjvLMHqajgj91+d3jV6USrXErgegFpxoiGTkwUPCeP3ae/83m35yCCCfkOWlO+UcZS2DoUgXGuteDXK8E17nPNhUwJ6w6/PdmfqGeRbSyBYV3KWZMVlMf86N+PpxdR/Bl348F08tBEWIk0I/wwFxtxHZPVbiNFzhMT2q35mmjbQwaSUb5rjYhRpZ81pJWYZjez/qx/GSWToBSYkB6mo/7oZyuLkRjYMfvB3f3d6EJOedTnjTmh7ami2tIG/cHt4K6JlpENVIs8mU1vprfNeI67V7vyaVyOoOGfbs0cxX8A+aXNRZZnX9FIJsXGFPSEMzBfK4cJkuD1Q8L0wXytBJOQOahVkIrRBNsgZOKk+N18TeCmWvo/wyERmbstBXszTTiZHkYhMYOhljlEvWLlfGorPl5zjZcJhmvCFAJCUwl6wwzfSK6Kbaq2EvcHPihPApA3lIilYHkKExdvAKzaS/xkMrZzJYzvaAsClLD3xiDC0lgiX7CsZ8jAWCLfTbdeOTucwU89jlPoYUx8Mz+vPnqBE1wW9SpWhdecNDe3XAVHe0OBSUUCQyurBU3BdC3qWZsLqXcWU8TJnm6Ixnfpt8HFB5uMinonDq+0el1FmmoGdXJbiVwqDAbdS5+t71yNx1Hcw6FGeg5rXaCrxrIp5rUItWDX7Ur32x3r5tYdjW/JYzclcgdyIQRT3Y7n4f3DbdyrfM4w0xrfUpDPfC0u5HChIdzfJtEEFu4KXgonWpPVNsWQmjI4VtQ1tr5/kT+2rrE8T2OQM9QDhUKQVZvDbelmy/BXLyl8QFIlNDgdU29xO07oUe+BwQsAiFxti9vgFs6T5kxTBnsoZkpgsAk3ZRYpVH9dvkZcVUkGlov06EdQKZQQV3XUEJYYl6gOs9DRLnlNYmUTqwyUYraXG1emfTEkjVbD+WjXXkiVjdFfV0BsVaWaJNfiXROp/abl2qdO9jDiNLXzBx3B8TUex2FCZL4q1lmU98xehmDerONmqiDUeJooZsoO+3UU6zkdsQu8ncO1BAjHqzVeBQ/ALzjEgsjk5QipvAg1bsfGHPHNtNMa53ya6agXmFxzjm3Av/F/kuF/UEsDBBQAAgAIAIhZCFlf+cRbXQUAAKwdAAAmAAAAdW5pdmVyc2FsL2h0bWxfcHVibGlzaGluZ19zZXR0aW5ncy54bWzdWc1y2zYQvvspMOzkGMuOY8f2SM4oEj3mRH8V6SaZTscDkZCIGgRYAJSjnPoqvfQhcumzpE/SBWlRkiXLUGo5kxwyDqH9vl1gf7BLVl9/TBgaE6mo4DVnf3fPQYSHIqJ8VHMug/Pnxw5SGvMIM8FJzeHCQa/PdqppNmBUxT7RGkQVAhquTlNdc2Kt09NK5ebmZpeqVJpfBcs08KvdUCSVVBJFuCaykjI8gT96khLl3DJYEMC/RPBb2NnODkLVgqktoowRRCOwnFOzKcwudMKcSiE1wOH1SIqMRw3BhERyNKg5PzXc5n7zYCpTMDVpQrg5EnUGi2ZZn+IoosYIzHz6iaCY0FEM1u7vvXTQDY10XHMO9l4YHpCvLPPk7MXeseFpCDgErm8VJETjCGtcPBYaJRkSCd4g6kzLjADpwtqcpCYfdblQLEUTjhMaBvALMkdVc5rBVd89d/tup+FeXfZbhanWiMALWq4Vxm95Tfeq0w1c/+oiaLc2BgXu+2AD0KaWWdP3+q7vdgK3f/XG626IsDdqhnHbda+1Iead+8b3gk01dertTSG9i27HDnPxoef2W17n7VXQ7bYCrzdD5TE8F63VymLgVyFBRCbnw1vHWTLgmDKoNXdiXBEN1YphOSKBOKeQjUPMFHHQ7ykZ/ZxhRvXEZCgUtWtC0rpKSaj7JvtqjskoZ0ZXEIJhkJJlbh+elKn96nhh65VC+2xbK62slrWuFwstntj6/b3D0vyTl+vNv8fQ6phGRHSwlHnJWt7Agya8mFXH/YOjo/VW3KOtirXGYQylVE8r4fzKVIoa+3Go6RjqNLlj6zBjzM/SVEg9K6bzi6UR99BUh4IvxJ95RgPBotJvJBmQqIMTyILeOXfQEFKDgQu7KeHIxxwuOarBrWGJUNlAaarzy+38VrouKWYILjC4hQlq+0tuDmMs1UIulA4xN0t49mtHaKJ+K863WLpX1Gdw5shkpJW8yyPUlPgGLmUb8R7hNmIXEC3MRAyRVkZIrDaQRHXGrIQTSF8bwXdkoKgmVqIiYxGaiAwxeg3nLBAkWpbA/2KC5rsBNJQiyVcZVhqp3C1jSm5I9NpG0QdQkWSAhO4oZUQXGv7I6Cc0IEMhgZfgMbgN1qkq+Hc3Ik6xUjNSPLXxWXGnep2m+/6Z2SCOxhj6k83IIZ9Jkuqt8OMJ4kJPcXAcIc4gKoxTIhrlv9nsbffr3VCWFPDzI3ljgV/RJGP4MenLA5mj3qLLt6NlE8c/aIG12hiP80Q3yZtTQ4pTcEnBCT+EcHFQnhFbwhBzJDibIBxCX6RM2RhTkSlYKQpEQa2+3sICD2GaP41gdAKNMiLSinJv/8XBy8OjV8cnp7uVf//8+/la0G3H2GPYqCtaxsbaOcMaeWemeQB3z+xgh7ozQTwAuneOsMZtauaamcIauWKysMbenS+sgUtTxgPINbPGEvZcyMRUnWjJn6vHTgu4Z4yuNwLvFy/4sIIgT4Xlhq1aMd3j6mYyb+3v9JKDb9dM+m6937hA4KDLVuCf2hSEjoDaq8MYSsrQvG2xxOTdv41s9zIAj7tWtMaxNoIwb00Q+/L5L2ojHdAvn/9JreqtnfpO12rjb22k+kWH2ZvrLq1MgI5hVNyA0DMwmkCLGz1Z/f8/1dgqex+5kG+twH0fRWrlxEvXVqmirm2pSBEsw3hrwfodXxzfzic/8EmvjH616pJGPkmoAT3Rbf0jv5/pT18N2wi3sbwmEgVCMCv53vQFKPL40KoL8QlBCczadgcYkSetTotB77tt70231dxq9FO78P8uSs7jHl/xVH7xWPjEUb56X/wmuAPri19Yz3b+A1BLAwQUAAIACACIWQhZ7ExZUrYBAAB6BgAAHwAAAHVuaXZlcnNhbC9odG1sX3NraW5fc2V0dGluZ3MuanONlFFPgzAQx9/3KRZ8NYsylM23OTBZ4oOJezM+FHZjZKXXtB06jd9dyjYtcOjoC/3z6/96V3qfg2H1eKk3vBt+1u/1/Kk5rzWwmlE7uGzqvEcvrO5pnq9gmRfAcwFeCylPS3/kr1+CMvZEbZrsn62tdvw8tF/WjGsXl4SFIjRNaCWhvRHaOxX4o5HZMatDRk6Zk50xKEYpCgPCjASqgtWMd/FQP26CLRhLUP+ga5ZCw/TGn9xHveSvY3AfRvOpy6VYSCb2j5jhKGHpNlO4E6tj/LEdLr3ZS1DVgW/7wvJcm4WBoh04vo792O8npQKt4Rh3Gs382S0Jc5YAdxMKg0kw+wNtGHcL2qLLXOfmRId+OA4Dl5Ysg06V5nF0HY2bmKi8OtXsBD9wBt5NXzKSsz2oc6xQ7uQZBygVZrYiXTS0g0Q5slUusgMXTe0gObtZa9v3b9QdY5SgWv38FVd2uEynGI1rhq1rtiFubdHXXM7oDIa83LoV9ZHqC5wSqbhIaJJaXJKbMe1OY+cvVdpMbUEtEXnVPO2hgK6aCaiFWKMVmDEs3RSVVqXz6jYKcufp2Tm2tjn4+gZQSwMEFAACAAgAiFkIWZQTsyJpAAAAbgAAABwAAAB1bml2ZXJzYWwvbG9jYWxfc2V0dGluZ3MueG1sDcwxDoMwDEDRnVNY3int1oHAxlaW0gNYxEWRHBuRgOD2ZPvD02/7MwocvKVg6vD1eCKwzuaDLg5/01C/EVIm9SSm7FANoe+qVmwm+XLOBSZYhS7eJo4lMo8Uixx2EajhU17/wB6brroBUEsDBBQAAgAIAIhZCFkG7tuCkTEAAEtOAAAXAAAAdW5pdmVyc2FsL3VuaXZlcnNhbC5wbmftvHlUU1ffP4q1rbRFobV9CiKkUSy2KgioyJhKlKEqVBzQSkhrUBAMkUDAJIS0FUFbTBjUaBlSRVFESFFIhJDEqjVA1MgY4UCikjAkhkggCeFkuAEc6PPr8651172/33rve/sHK4s9fKf9HT777LPPiW/CQ+a/v+h9Kyur+WGhGyOtrN4OsrJ6i2H9rqUlqSkBYvmZkxIZEmRV/XDxsOWft+M2bN1gZVVD/cDw/TuW/987HLonxcrqX8um/uaERbq8sLLa+iRs44YdR2KUfSrqtWGSSG9UHdrzbMMWu4jFPx35nbIhvrVpZfdpp2WtF9b/tLvnxMdvtb0dW6g5++eJtGtZ9vbuNkccrud/Qjyzc3Xpd/1HSO96hS8WUp38+8XG1Ic66a9AVBQOQdJ0avo1BWLfvp3pUVG6Yd+UEWHFiB5TbRHJyi0L+rbl56Z9tp3l58k+e4tKVj/88r31nKnO7JedcHiTbeaLuaty21tBY7vJ0rbLJ956uORWPGIxS6w6l2TR/db72XkLf+7vAgPalXOtrHY/7YKHqu5uUvSv12QyUo9Y5uge2GH3JRcTeFG+/hYm4MBeVPhyyl6VbgvL1srqu3fgTe/9mawwlg5r51iNNxq1QBSGqx/odMQ0Jms4KlJE2zEa7AN1XJDpkP1+a5/zz1Yg9bYiHjbDZOSZv9bptrI+sPpuBTnkiLJO1OAKL3BjG7pXE5y/twy9bYdttIGmW/oFN75yUX5JDs5d3w2Vwgw5jBjjKMScrGtAJQwYbeBNizEcTZemvYJrNqpgXOnIzKzK9GdLw9BLR0jWej/yII1h6pKYjo3g6v1FumpAlGOelNyc7JMYI3UN+VgYtggIViFPA2dxMFSsNV7TGcXgaqowCBIISLiTd2CGO4o5T3bfX7RkAd5OOjZ6EpPRP5mSvyH2TD70IndEvXvirqv5aWdcplLE5iMsy7FX2Uxx0SxKVsFDw9Vic5y5V+O1tEcwRnATapQyFnrg1u/KABUJqVPnU763brYuGC0rfWdUwyAb5RoRkpyhvNNsbLb3gCcNMlmnhfyhuQdoU5wCsXR1ovNCnQZHej7H6hA64ojLQeD4Msui7YFqDuWlWet7B03Dhf1jjH6lzCFczZDh2cVrmHPh1eAw3dTtKvlJzeC9OKZgReCBhpLeJEqzzIfrJulyDOoBttTb4hAxSYzEiFgAPNePJWO3JKkeYc6dYNtAlwltwvLjQhrHHvqJlt5ewWjEkvZwYuqEPU1K6XVVpo6tIqzblH3al2vcdwjDa1HUP+hl+Hst5XUBHesL1IHYQ9LJaJoAK2EJXSpYJxbT+gFwx52IEbJ40Junf6DQOdZX+brV0SvhvfutK0SKxCsxvOFEH+QYDg9q2dxwgP9tS//5d1vEqJUyTW+4s7smU+7RQYT4fE6TKeVMjKPVrV2mcNcw9qKaWOvmE5GmS2yOAU7WM6Lpa+pc43zwLSeiWzT4ANrg3S8Zg2pfh8qFTcWn6oTrmxk+61zT6rniCM5WTl91Ya3SLlK11JWCB3rp2kwWqwg8i0qUxkuQbgwqlDX6DTz03oniFyElLwYmF63zPC49G33mKVQkkjlAsXjuk4ToJmD/7qb99W7uIlAAdAEX07Iqnp6PHY/HuPI7Nfq1IhmpC83qAVo0mmu0xmLkGOGkKyAMAX2uoBJ/8LmbC3VZunG+szdp1WDyNneRwidTIhrWKhpIEg5/t5vAWKHbjmQ4bJKTpCQR2CTDZYykJK2gSdZZ/VDl25p/sWhK+wqk4m133oDLCtctyhPf7q2O0GDDG3sUY2k+rVcX/tnQGH5XrtGmydHyhqKe0tUDse4sIEaLIj91j6FfKW/sjaGhFNI1Ki+dq2tPfR+cT2XaOwUl7Gi6VeP0TsKj44TyYEUiEuzRMOpPNhp3uWFyjqWdeizOpFQCGOovuW5KBYAiqti1rNMsQXxbi7KDdAj58Hhh3PFa9aiUuzgh1bpZdDiziqZIlJYzZBmcwZsNjT0a3K803XwowN8dfFqrOSVEiKs515K8VUSiY87bVr93+g3nX2R+KMjOK27sFOjXuu5Q2hUU1hl+wcZE+PxYOacs3GoMu5NfK+ReEQALBTvgYTFJESsxCcTbR9pBIboOAu90lnCFuav19kBhO/xn9gKozx8YXtVFp3eWuMctb5ah8+PCYnObDj+ifFQfeAdOzCBtGJAplYPX4/m/NAk0VZ47OXRlzV6lRgkux3NGQkCs6jFJpfi8DB76bm7GSanignHyPm5q1dBYBLcUa07prma0NzZirLu5Su3Eqf6xs4mq7S04/OID1s18D8/jVq8jdz88tOW9HeEXseozojEsgq7oiUurdT3AKaxtRGQfixZzqQ2NAUxOdbghrS5gzn1jT+ljmcsaVHB4EMvsS0exhNYHGQzWQZgY+NiLu7a8juPmjqFvbS3ccKk0LB+Ip2ta5X2Zbr8on+TRMIQuPjf5AodLglziQJQCh2NMCGbkTktcVocohOvcw7iEQAp2itdRSzJWjUz6PhAshTdpHbb4ZIIa8Qqk2WEjQdT3sSXOVBdDCnqCVzoFYQvOFFb61gvCdiLoyET/puao8Avyu9fSC7pK78ruXqsWNn83f9UXrj/iPEXcB9VM11yf5IdgEwMfwOoulcoaJs/KuaIaJXhNEDnSr0X1RPXq7D5yWC8fPCbd85kGC24piN4l8Sx0505uqMxXyOMOHcLA3AevNx3Oj7t6qjdTnM5BxzB0eCQ8tEPofKJR1ZujRXGqHGBLL5IW947XRcuuTxIEaGm/xb2+PRrGQcwvxHN09gJWwzg3OKVIqewQaDK3uwGBFO07Vr/XBTzNvzhdKw6aj/m6fg0sZDcEug/eXeH6k8/nrj9+Iapzj8KztbErMVGu+3zy7yt2Ok0ppV4HCNQmhRYLA4BmAQ6RYP6ER6IrPfT2ilgt888mu4K49R1nazrZboy435oGvTpvrFFv2kW7pP3FTfhbPKMS6BVnxlQDgqHfOVU2H1lkkunrSOQZT1Mah/oua0ni8ednSMHZeUpRbPYJrUcb+K04k1MH+zRWJDrIdVN4nEGmADiSyuMMQ+gb2KnBF2nVBBuWih1gYloKRKdk1GW4PLgXtLuAt4hze9FS+HHTGku+EIdRXepOrs4q/sZSamOy89jvvA40CyL40gbKF9hhWVZWTIJrQEHHOkstDjoGlR5xCBr512sfsA96gwQs1bZtqtraQF0/5lfpiOXAvNkEX0OMx/KS8dBIwHo2bDikCSe4VKCzoNKsZzc1mcJU8C98k3sJvLgGkqWmcgqdwxIckx/ZfcRZaN9HLs4Wq0q086wetc/wmWcLtQCWFeMvqVlQ0PqvZ6ZMIyNK5CuxLTimrOOlbBYE9WS55n+dYuGirmOQtha4hBVk+22cmbrYP8vCIXd1VuivfdZwayur37OgG9uez5BcZgMtOOB92+4tK6uV31vnr2FPE//uPfjxi90WS1smbrYPcnmQNM1mt0Wz0gDC+JB8uzBzUl5xOTCjj9poDmGIx8Q6p531ETgzFplCJ0J+CWe8otOkP73h6VHY6PmRicP3ZYGO8Idlb7o0KRBQP/Lo8Psyri7w85JdlpWwwLuPsvPGFPa8+QPMqeZyUoCuN45NU3y/aNoiZyzrj+T8+PSUnLSF3WLtqU5r4L3WZVCUtnt9HQHSvrXTGjsEDGc6vpmjvPLojNlL8Is79zGp6DRJL3BHSGhi0hYOa7iT8llOY8kI741knZS5aA4Kcn2qH8VCh+QB3JKuNa/s5MNjzt3Q6aeFKvr4HX7MKu+fegeUtdWzpju+F6l6nHMtHbJd9Vhe/qGLhiK6M2s6YekGuROYpxlByZ2K0k5+VqFbRzj7RosojEvoa+66qe60/9AN9Cd5/XRRCQw/nW2d/M80FFITQedRx+9NezvM0v294991d2pycj+r4KADDr2xfKX3RxfFNbZ7VIHl0elD1gVMFiMn8fXyZ2qCf+qYUXyN508XxeCjv1WrHyHn2AZs+Tuq4kv/pyaV08HHwnR3SZSKNPT935pH1pDvEUsECTf/1rY443lUKBEgPP7bXqVHTi70P1oWTWUr7a+T/AKi/1YycQ3LAU7AXM45+HeW7fBbp3S0dJf9p25mz9rs8f/sUUBau32b3y7b9lfhLjXIT75dkf4c3sWmWn6YYkt3+OzungVvd14uNabqJnKG6gcDAY5lWAZDaRkWPHtYAv/H7dd0Hn07/LLHq//Cvmfb048VloC86nExvcS5fFaI/0GfeGR78oPLkSNElaVg3ssTy2b7sshLaPg6PXb9MayECCkMr5w1c6i1rNLW8JianpONctP56Dg6j+HaN+sY5/BxoLqVLl+wgL97pPJDacbrrv83Et2Sg2mvVs4u7IbjfwvSrRW63hQ6hzA5jHweM8t3rnM/RWaMyi1bMwkOMlED4RHkFbZIkrQMhtPI3HkdAabdv5LMnt9J+1UI3VTKVTgHEFKNeIJeRmPzL8WV6k8rhN+rfGeFkabTroDm5SbV2EBhahOkD3/b/Ehm0rhBqoIp4lsFOo1hjM7L9KHTlRp0dl5/4htR0qwrEj5uuuGiJmQ+WF6ATLmARH1FATtu0Lnca5zGq/3bs7PSdjfX4BBJS1mdXATlwfJt/FqVl4RQAEaJOgFlAwxf34LT1NTJ9kAATGKzMSmEpjVeauA0PDA0OAX1oJiQxARYBAe8xF77yjB7kOFtLAsqndrEDN4NdB2uX4naEJD4bKruKDCuzTgHux7MqmZgYNL3jwhNmsOnciYWT0mc90Mj7xRwjVUVd+ViI8KCfHFk+fXe8CR2IJOpHMpn9oeC9S1o6UQDxMdNxII3calrMdtFlyajRZoG4htTaSwg/yzr6FfhDxOPXxFgPemY8xWi7TGMQkNvcKnxUQxy/2/xvHeWubPKNomRYm5MxNqrUpmYJE4nq5n4IpuFSg9AndzlgR8IFpdzGErwgZK1NKzFeCgnDwFJDKTXc7QOSzSBgLBupOuVg8SS1n5ZK9vIDcCrAjZDaZ2yncTod4/nvq+vC2hl6ERcRMt+JXrwJoHjVgmMzIeCIxEcMXcrw2b12ttSLmvu1gQJJkYsFmqNz8HdAAroAavY3m+Midnx+MzCMfHqba7P0cpk/IFNwcdy38PtI7ev/0YkQuvESKd2tvAVTS2AIggn4mcINlJ7qY2NKtQDBu7QXrBGPvLa/7tEjp8wZXcziLfpP6L8PurdUfphgYcLqxVMy0NzdCLKXA7YqDLVzr3LlQMopmTBqR5dEY0lSWinOIKBXf79LpKvb3AywJSNqazXoaFwdApSE7J/0u6N72HS4i5egS5hRUky2xRMeKhf5HM2LMcGWs9wWEpYusmykF7BPfTNkUcj5kMPivi/9o8F9oDFtLHk54t+Tt09y++vPGJXy+cv/EKY3WTxl1M0xc3GmLKvWt4jl/QOirST4iO/k8j115w81es0aWtdnjdMM+E0olU5nAE1wYcvC5SiBKCA4RCgxjrdUKGqni6ldWo0o/Hhr5m0r3BVOjhGgiuz/feWuTE8Lqzid+GWupo0WgCDqB829UYp+TUcdw4qaXK3ri/7nuP/9MT2/yvS68cznp30Fg+VToRGttA/fDkgpzRi6kFkXyEk7Gu9174ZCvukGc9K0sX1BKNGxHbdUOB2w3AuD+YY7DAtTHGEFf/WtCxPM95a/+6MKIMLb3nMSLKebkX5cUYQ/duHbWbYPHT9AfXdtBiHA+csnjuj4Nh7T+zt/++R3GdRQsmScAljD7wZ4iP9JxVcHUdVMVwniiGq65sHh0GJ2dQv7L0pEmcMysfcSSr5sMSg7QyhG7s655WaJjtBcxfZv1KdvJNuLFHFcNQh6ebG5EUzUi4dXOhToyoxJKY7hATPy7f5bHB9xvMVkDEvIW9y4sYtH69paRYTAvMX6sVh3CRk6daU4/5eF7w/io4UZj61hZDXrY+aFv4EXOgaQzZqRpo5CxQWU+INDn2rhG8Pz59L2/0u9CFtWplnj8ZOiMM4C9xhfrF0w5a8zYa0swj9Oeig4OVK429qSb9s4Tpd9H43GqvfUFPs+goSPW2xLemTHSXrHPs8nhQIBrPGYl/6j/8hb/wwjNPt9NY4hAHzLoa8mvI9e5h8uQgzZ/iklVrpMdjyisdjAmzNWphLnbfVUIRg8PjYvmlCN1VQqX4QRtb8CAFHK3WNOlLEZL7OPDQF18bZFOJUpUfqnv3inuZOHjiHrM/kcErQlgzK2olmCIHO/TjHnYgo/oDIl4kG03LGj0IMT0bjdBG5JvcU2ORzlrPkti05cSuCZZxzTehvltuefF8PuyGd8D0gYl3oAOuHzzacbJTsEvMRpZoC4YeDf05Lm0yHN9F4hrbC80+mS+y2pbyu/fVcCkdpVyACgOYrkbSpTRuDWgFAHIKwRKoFb2CfV0MvijEgN2SSYdbwAk3PTSeoxskVfYVmUh08tBYVjLFuto70jL04KWlnmhVioelhOj0aKddE01DyhkYSgtajc6rvk5BlVQqaSk3+szvzWnHgtFXvkhZA1+7KsAAeTbUgMbpJg9tzLyvt8OMYLunepvkf1XM5/jK1GN2XSuqj536m1wwGasciKH1rszo80pVTj64N3cZC6Pn0Z+SihMVX4o7Usuqcgjyxp2yW4KKvbisLpjCvcxrF5d5JHTc2JNiH6Xm8jkee355cVzzvJfv5UHeeQV34x2+kgZAWLzd5w2KagGJZUwtSy8Ai+gY/gYdexVCHT9qyqu5RMoDQk1CN0hWAXsx8Ek9JxCyVOXzR6ri/RatGwEM5DP+FLjoU0Riv9Pp2PWnGi8FFQdr57+IQ8234q7OkIn9HF3eRcmRRUE8SAcmq4gYMVJBfPBgJM6Ov1iwt2+iXKj33qYW6buVJpfKutsEifHberr40MZnktyX2SrNXEJOVHF8//2HOyzylHoG6CHdVYPKbNezsvEZVAniNBicq60Qj42iPiqkie3KhQ8Cu+VC9vRrbE8hexqDZrCmDfXCpSux+WTjjEkh4KFjloVG6s6sr/0D5xXTIKi2kSs1lW2OEZuUBkV0ky7tSaChSpUZoMUCadfONzV8HwC9m5xE43tznDdWH3BkbLiSZy9UrKZMwboexcTMO6fNG/UgjJoUFW1mX+a+QaoYAu8UtcR5V2+2gl7zokg0H5uTtgA3VBWZ/Am/CGOj9Zr/uWqegyIAPlpYFd3zTmrk3DLwTOYZeuTZh3OTN3U/UV0NjwaPb0gP6Ld6GX1687rUXObgnrGn6La/1glEyyOwPNulu4PCUzWuDYm0OYrz7Dlg3g1eBrzXKFTijxZud/HtQgAAAuAJzIGvSiDFt0200My1w0MZO+c2jBZ8oWVel6Mj5n+OLxMLR5YAg0fogb+3nsoZGYW9M5lZNoHySvUu4+mntTDofSbEOc1gg3+O0M4bx/fkqI4+5w7JHhJHL3j2RawcomKxtnWAvV+xoMcWTDu1jAg9gYvx6yLoV/bCNtd5ZF7VACFP4eMhIj1If3UpcGvolIBgLJGIRKpJ0QrtnSXoFKfu9yzMZLVliAcusm7FfXVETVDdP0R3anAG/gWKQj5wQ9hUawZVlIfeyrqbfRyRK+AiTcL33TqHn09QZMXfZQBtI6Ubt2c1VumsLw395tUHNMNqaX9g2uIIN9f79We0HXqbBxUgenm8m3r90ho6+Pez5skZSbtgahEhF6XPFQAbx/kGv181UWDoMVjtePKb0uPzg1e7yYSYoIV8mXmf09Y3zRmUTDi9rMR8ggwKkaopKqekBBmb6WtZh/7oPZrpNHpnqC3wxLoKQL2ETXuGvfqWOpw/pKyQpR/5kNJomKk9v3/eq6jckYhpH73UWYbj4KTgGMxU+O/y6yO/haHsSo2ATf9g6mw8m27+GB/fVz/P+m6GMswFZjeqWFVHIyTZaNXfiT/cYzovbHxQ8vOhfPvb4IapR9xgza+TEs19ELL0SQwblVSxxQernMo8SfppzP4efCczId/c51MWM7fU7UZDqLPMQE5+z3ojiVDD9EPKghX3OdPkL/9WiDXR6mQoPWOenhk4/sbzoMHvoMHbyYTo3RXNOmDEgdyWrXenjN2DgjSieZi+vM4BLezkuD+Lmeiyn2P7ry4+8uaMnK2HmQbOhk673IpcDSGMluQ5MA6aVD/Mrh0oL6QYpO/x+5tNPM59OIn8n8sVx+ig1WcMw7dT5Dn8s6F8OD3GOwhfXUSttXPC7QgMGeliK/dMi99TYQJGGZ58yIu56fmUQq4ziwssvdBSOSs0Y4Aguba8KvleUTUlb3oyqSd/yZorPNoGXB0F0yVCJo1QwRXFfNct8TghqNFWrNNjwcSwJXOWOK3KI9uRKrxt+XXh7MR24ClSy8sNreOM0U5vmlihwYezek/lg6Sf7XtN0WI69ntZ+4tvgApuPHdyY5oQSBbaApsA6+ozQyHoagyFoyl/I9tfAOoHOGv1akeirAuSYtt6Nla9QEzjuFj1RB0SPdvcNrJ9ausNtlP3WFZcH4n6ID6GcqrkQ4CMQaNBe+M9DYxhzlsGDwwfkcRmxTU0K5Q1fLOgQThCON020LliFzw6NkTi7lkSyHNa3oSnTMeqq3J2dd8qjLPu4dvBoh5e3Z3js4ybF2n2x/gfJvx+kNAOi1W2Bfhdb0IfcK7EfnVUoNL1idPhnl1Bu1KPa5NYV1LLFKe2oMs8ZWmez866W1uQXMk/RvIIv2ixRNvdqpdXcPwfKFdvD31fE/XRIMKr02qQ2aUvsv+bHcCljdX2UDDQ+t2M39g0V+5y8Uwuv2yxhl+bnK7DqrpiuwLKydFILGuO+2WfOoZBTp+gr1N+YdYsOHlibKvVooxzV4OiKSApAyUHP+KXTHbuChTXaPfYOnuqVeY3FAkU3FEdy2ut6GId495fFe2ETaxi60gf5rObQ6xx/Psb8pz9L5LfLt069vvn3qKP86rST0DeUyOeTIm577qiNEArX5wtSoqsrzy+VZa2iyUTRpaiE5c1AHX9X/bUkdwwN4zjkRAeak9kmXLRvnXyeTZRFslaG89Hhco+7U+FfXIuyD4rMpvqPPSuPQ3bglF4hkeEdWLxfcW9578NqnSviW7xNHSo0ZiSg+mUQnLFE3p0oVNPWpaEz9nlgt2Q4b6bTKyvU12XGJSwpZkHzNIs1lrQC/6+GHrCdiQvMjfS3lg3XClB+1FExiod+uUXR2lnSDCOa9PQD5E1TFCpscKczgM/VOYPol0npRo5d2H+HR3PJEHhTOnespFKif6aKMXbBLHmEQdJ6V2dqIKTgthNn+IedBfgtgzV9xPuzcqM/Ybyl0zVQQ60u1d81Lxm+3/K/GsDAO3KeaDGOf8u/JdYj646niv+SLu87BxFcwwseVr6hYNFo+BGBapw52PnuxE54E9kMy9wRF6PSIQb3qGok62Y0qMFOv+SBK7eA65Q+SXpJ3Jv8bFHayzMretc/Lf+0/H+hpeHUVLWeRDIyjTd43ZwkAJMxQk93p+8cCRmJUDWA1W/iaHVWfHAZvOkybIyHICkVkpuamy/IRgkvXWPOULSyW2R6XOyRJlCFyNyOh2gCARpxk0qNQKsiiI6AIhg24KB5k4yy7R7Ex1o3hxnIeI1fFNlgJvf1arNM5YXm1riQ2KxhCw3lRI2qG9rKzogCwPbMa4BiaqbVXBvor61NdmqhSUfGGxVQ13Fvp6K4nzuW59O8IjNG03mGWP8mHD6gEyDLKt2RRh6GgyMV4Ysaqq7q1unrsvOiJdw+nkFkHmgexfvIGxpgO1XnlnPA7arKJHeGaL++zhhtKJKYSlxZEnDxg2t/VT9d7wAFFk4i+lIPEfEx1SKvXbGfNXlFqAktCh8398Gb2rSrQONWEJtNybV3SMfqLdurzwqTy5IqdZkAUNkDxCPDfdZhCmkpRXgIPkDGzfWHDzD/zSwyu4Ifl/DKtecW4hzx9aXoAs+vpWi55kv+4GOlbHgdpp1bDF0iHIqnnjT8Gkc+JIlAiLrYMGWyUvAFv4tf/LS/XDFSNjurXXBwAixbTX6Hl7/62olJ5qnFhSigv0fLsQhK2vw1B/2zbzVXdqkqgEkBYmJYNSQf2ePGrQiROO0q5pMG6puMaKkEB1Kfw0NPC7y+jnVpEvgw06OBrVMCfRgLpgRfoCgC2LF7VaYO9CFkuJLvoNNXrQb+On1NimXD6a6u+kLp0al9LJYBKE+7jtA8pMIcWciUREYqCUW9mW4Y5EPSQw+NBUrJNdFRwkdNSk1pVatFSfTGAK9ldZA47ipX4XcVCrkavPpvC+QQpN7yc5r90Py3XtJXY4OPXjXuccb70ND0B8ntgFTty7SoOFjQMQrEHZc+JiAPgqarSuPUOxjZFALYWIrCsvE+/V8TQSXQF/Jv4SKwu9Be+Vee2XmCq/+0/NPyP6Flt0/WUAY4JDRE/Buusew7pQvpkyF9C13DBrf9245UqiePBumkYW34U/wjb3CSB9EaPz70ifD9/Ie1/swxe1WAFniJBy1gdhhG6retLgUfCHERF11KDvwb5LtJtcDH/f9P4ejutVmGQrI6InVAkynBnXs579rioBiSZmfJQWGALlqnQ9C6Z5fIK7Myp0NQx7rXx765NtCE2Zazq3stx5ql8OM9r7Hur/nQjbNSepPdhVkpMNZ6G/APu/+SXdlm56Cpo/HpU3NOtQjK5008+6VPQOXMKkRDdgUeT4Yvk0dnXoAKCZzcHuXOM2B1j5k2czXrvmC1+iXtx9EJIk0CVaJjqvAqsIEGIf4FgOjrqUZDYVyIVJYL5aAqbZZNHbJzCCa9EGlrbXGObgWSyK9+7gZv4sbl2AclTR/ZBDtYJGRnJt5H38taPDZ1HjCC+2Jus5fQ0IJzCJOrbZbTCdp2ES3uUMWoC000WuEWgS8PC/5ZO9kYIxIpd3r36XIX47b0ZYI1A5PaPavqJbiMmKScPKWx/oFXvPPVWTqKoC6uRrD0wwLoZ0LrZusajtvR2/PIz+AiVuF5qLvoRV7rZ8L1zYqKd0/mfvgFbf/GZjRLVGfBF9urBQociENgrJuNh6iVYAlNMaGVTU70xDXWwkMDYQ5b5UyCamz3or9WzvvZxR2Db/PSSXvv/WRj62Djebjj8LayTU5Rwl+nqr0bw7P4EB1RAFypWaJzPboRIVrwLwcXz8jx6kSBh0MQk8bis9wHSaLHkZ12kfQyMY7/+I0rLHIKwv5EP3/BySNpu9itbMP8+Q7vqbGZVQnXhua/yxm94BSBRRDpPf3pCFZV6ScFoxe5py8FcEn1JPPOPt1imnA7BZ1IDSh/44WtU29IpsS6xNMRyaF4cNH7nu/XCp/ECzw09/O/LLur7V6kZxZqHaDeJ50AXWdM+va1sdJzy5WjSoHDBqb50+I0626xBJU0CyX5ZnVYFzyFuup3uglDWx1DsPjsLEIAv4PFksq0cbnSm4tg6vv5Sq9VkWLy/EU+61g7hT1N6/PB7fwB2aKVTNUKVp9jELYIB5FrFf3P50PxEiVLIW3Qdq+srw409caA9euZs+Q/Dw+9l2VjBcgdFnLoihpSUe6HSvu8bZc4XKf5ntkdsvqS6FIF0A/E4aXnHJToQZlFJXw9ia308mnTahWD5FpWHaevd5cTj5QdSkHDKGLQ/8ws+ojM3VcfMv63ZoLWXKh0OgQFyMwKYt90CHAUqRmzQjkfKp065lERjPWDgUSNWuAOw+v//BSZgS2BSmtnOWDOAih+gD/1HqNk7eEOu4JSgvyOCB5m8WQA6kLbvzxsbenQkVnjl8KbiGKQ64oKdhNMbLtzbyouoqYjjwEjjA8h4KEx5ltU40TheRd3RzilchYIVVdZ3LVHlGjdzS3ugbrANk8d7ZmlDZb4HF4/i8WKnLxommXhRafisuyDZpOoJVgfZLSPrn1js+CcPEMjlUDyy5LmXO7CKe0KkGPK1bgSyqwVWOOZNX04Jt0brSZYBs67NLA3Brsn8/cEv6xY/2ZgoOGUGcyNO7446i9ZqlX/T1H4H83OgkdSuVPnAhbQhTjwkk+lBcbQ2v95Y+Mf0v+Q/of0P6T/If0P6f9OpOfZQqfu96xpq2RwJyfuP0ubuXX07Lcp4t+dfnVJysI0pOLV/SYLq22vLjFNHeqdenVTyUJ28aW/mbLAOSiGOFZSGcd7kRMFIWn3RkEMbMlNglkySQ1BjsSNYEbSR2BWt65MvY5VeZk8BojIrCNySMYNMN02IANyZFIh4oUM3+CN9fF5RJRax48rJWualRoxPfPmZIYsxXsy/cUM3/Xx1ngZlUs2Qk6LIamXI0fIgQusfoBzJk6L2GTeo1Faa8LGbMZ2M6jyOCX8PpCWM6PI8aPZeQZFiMqWuX0FZJ7VrfPFdvS0pUIb/WMGr42zyinmLyNT9NQZso3jdPFzEyfo8nbu1v5vOEDrkVmjxJADlxdZ3YJm7L0/7K1Weszqttjt997nkAb/ybn5fbZP7Eo/xE7KhPfgmqSQfqerr+x8K1JnhNNSAJb+x6aReYeXw5uG46zxEwteXSqz+67iE1iqfh3MrttotWC/tY/RBmorOf9qNTxby0Ko1ZmTcZlaeSWSpB9dBhqVPOMHIoxo8vanJqoC0CvIRky0LpGnVVAZ3zPdScObIwJF+jojZ+KyeZweoA+Y8OMZ0jEZeUrfESarphNsaAIy1YXmF83KOuSnPusw20Wyfnl3erQ4xLKKOlK9MA62Aw8Bb0JunbeBXqZDpU/9dpiSloSxLfuRcy6upyCTArJM7m44xjvSHza0693Cxge7wg97ZUu917I0pTqu6rfkY4BAFWWRwn9wrDT/M0/7DtX+ltA2x3lpTukA8LhhWLEEUwRcAQQeeEg+WJLvQhvsbwaV3bjopBUsOvDAQ3dJd6SRqh3mPCDVRqjQI0ufjLwSpUObFVLAtPjmloLClscaxuhePU0H+AP9eYBUqyaeWWjuAs3P6ezM1Wgypid5ydEN899hUwBcn5s3CSFFAxtW8qWPeyW9ql2B1ZO/3v+hgEEn8WWixYXUB3aeDNICfBE7w3H+4fTsvHbV4py8jC163tPxar97C07zikLbqi0x+LlfbO2VwhGSmqFVvrc6ZTx8QqFj6MCzcQMbM90TvurG9VYr0uqHFftAptJ4n1GlRQl2F+SjJMmX0ru3cPj9zKmXHEXmopbi1NxSg6qdWATG0wHuAwT5jPXh9Bs5eb0xPqL8Za7Dethup8m43WI3TTV782XPrN7x0cG9ToCiFG/qVIBHRObgHSu4n9t2lj4PjWR8aOubdahP2+DQRxM3YyJMp7nc+SiaodKs3fPB/Va/p5icY0oVCnP3Ma4XjSmrUyj2pVp/wQqonpYJdZrcOmmMEhMypPQm5G9E/kgiXQw8V5SD1xVabf0DIDdzQc8P7CL8vt2uv+ebH2iazL5+5HXSwLoHE2P7DtTDkpsG3VBHmgUcVDBxCCqdinLIZECi4LcaRT/G7HhOiOZSDmRS1LjHJowoBeT0j7S98fE9KinrsvFMVpEUqWa5Vt9vfylt/8/QWJHoz3pbqD6qWkse+5WmcD+mTNZv3lMtkLEzHw0Fclj1FY30XlqReKRc0B7IwhcZLo1XRxDfHXEjLxh3Ruac4ackSjem+S1iYREqtPOFfKiLa79P4EmbjWzCEPSiaS+2MIObNDkBM7fpqsmYMc12ugicOHM27fiJbpUlG7y8d3nuWrqavRO2MYXm7/UZbOG+ce8zRs/1h+jolCL6h2090yZ9DjbYGx2gMiY/oMOuzSRbTf5D4VSoXuVVZfjzdx2tlsTkS3aY2npNit1EBCeGp+2JEwFS1Ip6W3Y2nTQnnQa7TKAy4IkhuYZzXX4HonAfLXbIUexd1hN3rnYp1pR7X6OkQ33+eLifFdD8AOgCu017UttlB2Otw9hJY26ydbad7JJWuW5Jp2iD6RpDkDBxRWSrn1AwiSKnb0FJT/ednvNq3adhPZ3W8KZYlkOQ/G3t52t/kqZd1b59Fu9p0zG47uhXAagltP2nrszbZZTsWnJ0UyZ1nyiZXa3o1uHyFcDTcm7wEppoqAAUmYrze0XR/2JTVth6ZEndny8jQ587be+L9St93u7MRtOUyUoGR1s/jJa7lBt7pe5lZa7v3Op7YB/U8yEq9cm1ZKb3hY4fesSiRb8ChVLxV61iVqTOoxNE8xBLXCXJ7XzsEFiBarm2EPySlX5FrLx/JROp1j+Oieqh8iju+uI64edXFWNK7yr/X65T6tFKVfr4SH98Totku8vBqQcWhbKNaZL4/IXPfD2Uzc0TTIRrU65ABb/3YwZlLBH8qqXpEWgYVGvPfeLt9Cm7GujR4T508JBrE3JP9Kp6MxGizPkDmkWwNKcoLFuJFnYR/bt4/jL3RA4vNAq4rBhwP6gX7FFVtIOHqBjgUrXK2DMVLbXmgiLshXzq2j4tEsOaky4qvU+tDXgP4tOMwZTpVq1VanB7Sj5jqRje31gS1WBy9Wal17+wpJMrlV5vy68XBT/P1xW2NA3GRykHB5kEllfZJKl58DsiooLKK1UWCneSxEvMiCvmpC7lJhLx4EkHwFzdW64cTOhS/XlevjGkICnBAiZ2J4j6Pcw/d7K5V3mHaVr3fsCSRLfWbUZIwDqRJVyGT8+JTX077FZfnevY0s73yOOlD5KLegrbxScOEkmIXa5NylHcEo4C1eO8XWg67quvXqgsCi8IEUd86d03Ej9LMj6PU93Bp3+/tAeluE7IDu+LAfHXBEmLrmp3mr/5kG0qIobOqpMd1XyUyv0ouj7QXLCbfJAiTj5osdgOdoeGgyQqLRkQ6CJ+fn/rlNG+o3SYbKg21jn+2ZXajVzvj2pFov04z15nJJnChGwfQcYw+jcTt5z0wWdvICnE1RiOPQl2SechvqQdS9nLAc5tIxk4Zu3pyYn0CpaqL0Y1RgbUmj3wqI4nWNHssoug8klC64oeFXkEQf+rleq36kUcwzs4cGV+Uenat3r7mpqlTLbpA2LpiW0E10drmbX9G0s+Uy0K6qGHnIKhxggBHzCMNxXaseQOfhsb0jkEfpGdl25JW9GyCaZveToR79MjVKKLRm3KY15bpWmV8Q+I4Y/OG8JAomYzb3yz6kuazPdJGoHKnxQA1eSdhyp5xUrfE48v69Z1ugH9PTOWItWR8zH8PMOvIhbf9clIcPjnrAcT0FNrv5Km9cSdljIVwLIezLErMJSXb8d+zWA8aQvudq/JJ1p12Xgz8XgzWE1Fibz2Ml2fsUiwP+3UrhCykcvk5QByLYGny1ngoAE/1pOqMcd+bX2doK+HBFNsnCHmCT4jE2SRQQsSMcrZhKfHPq02DUgMRSK+/cbveOL+GuOnt8VIa6AHcrZBcbABHBeXR4G0P+IZlSKFKMby78C6OvoNw7K1DFFYmOrIk5GehRp2h8nnX94BhYryhPFcw6/gaXksnvjsW+HNKyiAPMygVpQO56PUgzHgfbaSj2B9CiiYnfTzOVz6Pmt9IZUXSNXgK4UIv+Wdyk1uGKRk7W+HBKKoFUgGpz/Yb8erm/JpR/pPeleHUHKd2NKbizaqPQ/fEPd7dCKflOlot0/xcmXuP+Yj040fdE4XFMOmWjFGNVnkFjElMrMOFVqZvvJwuvLEJCKRn2WzMMf0C7H0WOuCRcto6JzTyhcFMIzi+uRZJsx2ibsovsZ4E/D4XvJeWsktyGTmz1BpBMw0Gc0kwEPfLdCm9AbCY5F630O86gV4AEi78gpoP3+hM5skPFMXDZjsRBo7K3k6nUk89dLxFyX7MRzNHfJw4A7V6Nke8tNcw6aV5OFKeUX7fgnvmymXQMjcc4DCHxNEyqn/4HLjnzfTFx9O9zY6rI40bTk470lxo5YCRIWf2g5eo4q9tnh+1VHjfdKtvpHSrVG61XPFoq2sukqASwevjIBQAmvsmzoeFZAMpu0+SE2kdkeBNiUZJIrBNKJ4WRBHf4M3wZkRXOUy4Yv1HULDfWG0kU3WqRpc89t8UqOm8ATvpsZ07MZp3hHJgHvalB0Deyx+zEL7OZ8W11hKweKgA7SFXZNjY9zw78biwk0GdMRNIr+vvKEkdah5EtEC+u5QpVFqHHjuK3xfr2NSXtxP0rifDsmGi/TU+KuXsUyTBQyzougTd10bXPNe8t5rUpfyd4Hul/JFY+47WUbRHRIBkwKZTjOp7dYfcfp/ZPsNQF1kwmPFb1/uhomgnSfScgMdL7aQVuHr0++TYmcD9DzHDOlSSD1B05lu68RRFR7i8b3V62D6Qlh3wI+nHp5n9wRmj1S+5gBa32SjIEEjbIN/XnHsoMhB0lawbd895eI2H1uoBiyk1qQba1Jfr3vvkzsQ04t+msmibVsXEkwkVxHf+qIEno6DRIjEZ3Q1VHDOYnlbTl7KUHFO3vbh14ik/kfoRnl6FGiynevVAj7m/93mAXtUzLonHfzXIUwcmBKUkZj7kMNuYECeRcmYLBjy4n+YY2CkEGEr64wiQMy7PpBzaRI5JC8ugprjjoITzgO9A1yzYovAMvV7y1T14LPzBFbZ6CxrNY63bY6ayhUQXhoRX9S4yupwzOttxMvvT6zJ6h1sZ0Wdofav80xofHH7AyoScOdTcl2tbo0KWOc0ppjz7QelcZ9XmWBAcYo+2lk++3rcgkVBuwzf8D7p08J+0uMh+j1QOtg76Ixso0VkUoaN0R9aPclY/0WgMtDc9tSMPeJGNgdkB2dfYUky2UT10rAvpr7AFW9dr4LIWRfg5MPfZZ80NOaNdzIyNaOXyFe5xz4XOW6wetL4erup64BNDPRL/rxTfEdCpp6HmxeICYMl6dXTt8jC8i4KVpI/lwqzt82bD01Gwjowm9L1f/yo/6PCktJ5qUZeJ1qwnwO5+r5V8eVcaKkD9lvZOWsGx8f06cB2k2UHm0rjHZ3bm3M0Z+ojaD9s3//Xr5/9l59G+6867aKizBDE052OiOpP90x9bS1sU/jG6qDvfvq/AFBLAwQUAAIACACIWQhZXuLujEwAAABqAAAAGwAAAHVuaXZlcnNhbC91bml2ZXJzYWwucG5nLnhtbLOxr8jNUShLLSrOzM+zVTLUM1Cyt+PlsikoSi3LTC1XqACKAQUhQEmh0lbJxAjBLc9MKcmwVTK3sECIZaRmpmeU2CqZWiL06QONBABQSwECAAAUAAIACAB5Xc9SNmFYAkcDAADhCQAAFAAAAAAAAAABAAAAAAAAAAAAdW5pdmVyc2FsL3BsYXllci54bWxQSwECAAAUAAIACACIWQhZguxBF38GAAAwGQAAHQAAAAAAAAABAAAAAAB5AwAAdW5pdmVyc2FsL2NvbW1vbl9tZXNzYWdlcy5sbmdQSwECAAAUAAIACACIWQhZFR5gG6MAAAB/AQAALgAAAAAAAAABAAAAAAAzCgAAdW5pdmVyc2FsL3BsYXliYWNrX2FuZF9uYXZpZ2F0aW9uX3NldHRpbmdzLnhtbFBLAQIAABQAAgAIAIhZCFksES1PYAUAACIeAAAnAAAAAAAAAAEAAAAAACILAAB1bml2ZXJzYWwvZmxhc2hfcHVibGlzaGluZ19zZXR0aW5ncy54bWxQSwECAAAUAAIACACIWQhZl6nWDWoDAACaDAAAIQAAAAAAAAABAAAAAADHEAAAdW5pdmVyc2FsL2ZsYXNoX3NraW5fc2V0dGluZ3MueG1sUEsBAgAAFAACAAgAiFkIWV/5xFtdBQAArB0AACYAAAAAAAAAAQAAAAAAcBQAAHVuaXZlcnNhbC9odG1sX3B1Ymxpc2hpbmdfc2V0dGluZ3MueG1sUEsBAgAAFAACAAgAiFkIWexMWVK2AQAAegYAAB8AAAAAAAAAAQAAAAAAERoAAHVuaXZlcnNhbC9odG1sX3NraW5fc2V0dGluZ3MuanNQSwECAAAUAAIACACIWQhZlBOzImkAAABuAAAAHAAAAAAAAAABAAAAAAAEHAAAdW5pdmVyc2FsL2xvY2FsX3NldHRpbmdzLnhtbFBLAQIAABQAAgAIAIhZCFkG7tuCkTEAAEtOAAAXAAAAAAAAAAAAAAAAAKccAAB1bml2ZXJzYWwvdW5pdmVyc2FsLnBuZ1BLAQIAABQAAgAIAIhZCFle4u6MTAAAAGoAAAAbAAAAAAAAAAEAAAAAAG1OAAB1bml2ZXJzYWwvdW5pdmVyc2FsLnBuZy54bWxQSwUGAAAAAAoACgAGAwAA8k4AAAAA"/>
  <p:tag name="ISPRING_CURRENT_PLAYER_ID" val="universal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3CB563E-1C8A-468B-8751-7C83BE4A92E0}:32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C3FD930-DBCE-447D-81E1-30941E81BE48}:30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9826DE6-F2D3-4EDF-9B20-F64748CAC055}:26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879E07F-2EED-4982-9E34-37ECDCDBCFC3}:30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8CE52FB-8A78-437C-B02F-C313D282DC92}:26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8D9BE4F-A717-4F16-B82E-04B417868DB4}:30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08B033F-8B5F-42DC-A4F5-A38ECAF20683}:30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75D3C6B-0370-4057-951A-411EEA3D024A}:30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DD3F18D-474C-4D6B-BD1B-B06E3466EC0F}:30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84B4DE8-31AC-4212-9C4B-7C7ED83E261A}:30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56715D0-F908-43B7-97EB-2CAC295CBED6}:32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E23BB64-E4F1-44B2-B39E-1482758B2A06}:31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C14B24C-CA77-4BBE-9172-539A911AC23F}:31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3163F1E-FAAD-4E7F-8D5B-091FEC6887AE}:31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6D4DFE4-5573-42EA-A37A-5D554666CEAF}:31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54B4EE6-D31B-4035-8764-99FB8B0AE1EC}:31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AC1E381-DE2E-465C-9EDA-4419AEEFE287}:31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4529B66-7CED-4A7D-85B0-F3C52A7A9A74}:26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21FA065-6C0B-41DA-A598-FF853744E273}:26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82A7366-8E78-41D6-8D03-43403187625D}:26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8AE4989-F87F-493D-B4F6-5AE507D56568}:26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36DD5D9-965B-4F29-80DF-A8827E53DEB9}:25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6462757-152A-467E-A7B6-87AFD285AD72}:26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58D1233-1F87-430D-91F6-7FD2148E953D}:27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CC6DF0F-BA5D-45D7-A881-450D03CC3C04}:27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DC33F19-F8DF-4026-B68E-E762BA476197}:28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6236CFC-5DE0-4A1C-8126-E5356516139F}:28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2E888D1-75AB-4E14-BEF8-C8EF2E21D1C3}:32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1.quiz"/>
  <p:tag name="ISPRING_QUIZ_FULL_PATH" val="D:\Giáo dục\NĂM HỌC 2022-2023\2022-2023\Toán 7 CD\PP\Chương III. Bài 1. Hình hộp chữ nhật. Hình lập phương\quiz\quiz1.quiz"/>
  <p:tag name="ISPRING_QUIZ_RELATIVE_PATH" val="Chương III. Bài 1. Hình hộp chữ nhật. Hình lập phương\quiz\quiz1.quiz"/>
  <p:tag name="GENSWF_SLIDE_UID" val="{45A5EC28-C17D-4626-809F-ADDD057C9870}:3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F81B740-68CD-47A5-813F-27211F598954}:31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1979EB3-E5EE-4C18-A4B1-7607DE182287}:267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4.quiz"/>
  <p:tag name="ISPRING_QUIZ_FULL_PATH" val="D:\Giáo dục\NĂM HỌC 2022-2023\2022-2023\Toán 7 CD\PP\Chương III. Bài 1. Hình hộp chữ nhật. Hình lập phương\quiz\quiz4.quiz"/>
  <p:tag name="ISPRING_QUIZ_RELATIVE_PATH" val="Chương III. Bài 1. Hình hộp chữ nhật. Hình lập phương\quiz\quiz4.quiz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79F1B1E-E867-439B-B76E-51F720CD81A4}:320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2.quiz"/>
  <p:tag name="ISPRING_QUIZ_FULL_PATH" val="D:\Giáo dục\NĂM HỌC 2022-2023\2022-2023\Toán 7 CD\PP\Chương III. Bài 1. Hình hộp chữ nhật. Hình lập phương\quiz\quiz2.quiz"/>
  <p:tag name="ISPRING_QUIZ_RELATIVE_PATH" val="Chương III. Bài 1. Hình hộp chữ nhật. Hình lập phương\quiz\quiz2.quiz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43648AB-359C-46A6-8EAA-3C7D5B292E8D}:260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3.quiz"/>
  <p:tag name="ISPRING_QUIZ_FULL_PATH" val="D:\Giáo dục\NĂM HỌC 2022-2023\2022-2023\Toán 7 CD\PP\Chương III. Bài 1. Hình hộp chữ nhật. Hình lập phương\quiz\quiz3.quiz"/>
  <p:tag name="ISPRING_QUIZ_RELATIVE_PATH" val="Chương III. Bài 1. Hình hộp chữ nhật. Hình lập phương\quiz\quiz3.quiz"/>
</p:tagLst>
</file>

<file path=ppt/theme/theme1.xml><?xml version="1.0" encoding="utf-8"?>
<a:theme xmlns:a="http://schemas.openxmlformats.org/drawingml/2006/main" name="Colour Creative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</TotalTime>
  <Words>1553</Words>
  <Application>Microsoft Office PowerPoint</Application>
  <PresentationFormat>On-screen Show (16:9)</PresentationFormat>
  <Paragraphs>147</Paragraphs>
  <Slides>34</Slides>
  <Notes>33</Notes>
  <HiddenSlides>0</HiddenSlides>
  <MMClips>4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51" baseType="lpstr">
      <vt:lpstr>Montserrat Black</vt:lpstr>
      <vt:lpstr>Wingdings</vt:lpstr>
      <vt:lpstr>Quicksand Light</vt:lpstr>
      <vt:lpstr>Oswald Regular</vt:lpstr>
      <vt:lpstr>Arvo</vt:lpstr>
      <vt:lpstr>Open Sans</vt:lpstr>
      <vt:lpstr>Segoe UI</vt:lpstr>
      <vt:lpstr>Montserrat Light</vt:lpstr>
      <vt:lpstr>Oswald</vt:lpstr>
      <vt:lpstr>Open Sans Light</vt:lpstr>
      <vt:lpstr>Segoe UI Semibold</vt:lpstr>
      <vt:lpstr>Cambria Math</vt:lpstr>
      <vt:lpstr>Bodoni</vt:lpstr>
      <vt:lpstr>Montserrat</vt:lpstr>
      <vt:lpstr>Arial</vt:lpstr>
      <vt:lpstr>Colour Creative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Chương III. Bài 1. Hình hộp chữ nhật. Hình lập phương</dc:title>
  <dc:creator>Lê Thảo</dc:creator>
  <cp:lastModifiedBy>Vũ Thị Tuyết Nhung</cp:lastModifiedBy>
  <cp:revision>30</cp:revision>
  <dcterms:modified xsi:type="dcterms:W3CDTF">2024-08-12T01:48:00Z</dcterms:modified>
</cp:coreProperties>
</file>