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webp" ContentType="image/pn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sldIdLst>
    <p:sldId id="310" r:id="rId9"/>
    <p:sldId id="272" r:id="rId10"/>
    <p:sldId id="277" r:id="rId11"/>
    <p:sldId id="278" r:id="rId12"/>
    <p:sldId id="279" r:id="rId13"/>
    <p:sldId id="280" r:id="rId14"/>
    <p:sldId id="281" r:id="rId15"/>
    <p:sldId id="282" r:id="rId16"/>
    <p:sldId id="284" r:id="rId17"/>
    <p:sldId id="285" r:id="rId18"/>
    <p:sldId id="286" r:id="rId19"/>
    <p:sldId id="289" r:id="rId20"/>
    <p:sldId id="290" r:id="rId21"/>
    <p:sldId id="291" r:id="rId22"/>
    <p:sldId id="311" r:id="rId23"/>
    <p:sldId id="293" r:id="rId24"/>
    <p:sldId id="295" r:id="rId25"/>
    <p:sldId id="294" r:id="rId26"/>
    <p:sldId id="296" r:id="rId27"/>
    <p:sldId id="312" r:id="rId28"/>
    <p:sldId id="298" r:id="rId29"/>
    <p:sldId id="299" r:id="rId30"/>
    <p:sldId id="300" r:id="rId31"/>
    <p:sldId id="301" r:id="rId32"/>
    <p:sldId id="303" r:id="rId33"/>
    <p:sldId id="304" r:id="rId34"/>
    <p:sldId id="305" r:id="rId35"/>
    <p:sldId id="306" r:id="rId36"/>
    <p:sldId id="307" r:id="rId37"/>
    <p:sldId id="308" r:id="rId38"/>
    <p:sldId id="309" r:id="rId39"/>
  </p:sldIdLst>
  <p:sldSz cx="12192000" cy="6858000"/>
  <p:notesSz cx="6858000" cy="9144000"/>
  <p:embeddedFontLst>
    <p:embeddedFont>
      <p:font typeface="Francois One" panose="020B0604020202020204" charset="0"/>
      <p:regular r:id="rId40"/>
    </p:embeddedFont>
    <p:embeddedFont>
      <p:font typeface="Sensei" panose="020B0604020202020204" charset="0"/>
      <p:regular r:id="rId41"/>
    </p:embeddedFont>
    <p:embeddedFont>
      <p:font typeface="Open Sans" panose="020B0604020202020204" charset="0"/>
      <p:regular r:id="rId42"/>
      <p:bold r:id="rId43"/>
      <p:italic r:id="rId44"/>
      <p:boldItalic r:id="rId45"/>
    </p:embeddedFont>
    <p:embeddedFont>
      <p:font typeface="Maven Pro Bold" panose="020B0604020202020204" charset="0"/>
      <p:regular r:id="rId46"/>
    </p:embeddedFont>
    <p:embeddedFont>
      <p:font typeface="Calibri Light" panose="020F0302020204030204" pitchFamily="34" charset="0"/>
      <p:regular r:id="rId47"/>
      <p:italic r:id="rId48"/>
    </p:embeddedFont>
    <p:embeddedFont>
      <p:font typeface="Calibri" panose="020F0502020204030204" pitchFamily="34" charset="0"/>
      <p:regular r:id="rId49"/>
      <p:bold r:id="rId50"/>
      <p:italic r:id="rId51"/>
      <p:boldItalic r:id="rId52"/>
    </p:embeddedFont>
    <p:embeddedFont>
      <p:font typeface="KG Primary Penmanship"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CC00FF"/>
    <a:srgbClr val="00FF00"/>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4364" autoAdjust="0"/>
  </p:normalViewPr>
  <p:slideViewPr>
    <p:cSldViewPr snapToGrid="0">
      <p:cViewPr varScale="1">
        <p:scale>
          <a:sx n="66" d="100"/>
          <a:sy n="66" d="100"/>
        </p:scale>
        <p:origin x="7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7.fntdata"/><Relationship Id="rId20" Type="http://schemas.openxmlformats.org/officeDocument/2006/relationships/slide" Target="slides/slide12.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5.fntdata"/><Relationship Id="rId52"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6945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5517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3489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0055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587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9560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873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571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1612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3519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5907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36749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25719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60924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76798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73357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45602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21956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6503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33175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03342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80885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7061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6982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87047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79594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66704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455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58683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98415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28555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4844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65183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0897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476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44851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07590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20162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13/03/2024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818170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06738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94240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709302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8164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34039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36451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388973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6530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7754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13/03/2024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648629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706997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42938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87063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32754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236570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249356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04359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28773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885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13/03/2024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32109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9015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16142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89914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65396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034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8376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6711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28F94-0886-4E1E-B347-3A907A77468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52262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BBB9EF-40C1-4E6E-8F0F-8F7D5B2A286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9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9A34E4-2FBD-434F-9862-E7C1DCC5E5C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7029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AE2085-9DDD-4FC1-95CF-2056C84711E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3903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A30F4F3-0DCE-4AF5-9F81-5D5EFD4F863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5365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3EA511-2AEE-4FE7-8B1C-AEC7AAF78B0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94070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883097-979A-4E6A-ABF7-0AA91EAF54A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7976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EC284B-D35C-43A1-963F-F78CD4D5562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4016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EFA2FC-5218-4B8B-B2B2-B847E96D08C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02539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CFBB7-CC4C-4164-9A56-C2B384CF7A3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521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444D34-E05B-4141-8973-B4B934A64A1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17944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E880B0-A854-4900-9DA7-CBF9912F3BC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092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13/03/2024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146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22296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196684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761539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13/03/2024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2187821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CE29013-F0C5-48A5-8682-20AB88460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5DC2C0-1095-4D81-9EAA-7E2AAA5DD8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34228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2560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cs typeface="+mn-cs"/>
              </a:defRPr>
            </a:lvl1pPr>
          </a:lstStyle>
          <a:p>
            <a:pPr fontAlgn="base">
              <a:spcBef>
                <a:spcPct val="0"/>
              </a:spcBef>
              <a:spcAft>
                <a:spcPct val="0"/>
              </a:spcAft>
              <a:defRPr/>
            </a:pPr>
            <a:endParaRPr lang="en-US">
              <a:solidFill>
                <a:srgbClr val="000000"/>
              </a:solidFill>
            </a:endParaRPr>
          </a:p>
        </p:txBody>
      </p:sp>
      <p:sp>
        <p:nvSpPr>
          <p:cNvPr id="2560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cs typeface="+mn-cs"/>
              </a:defRPr>
            </a:lvl1pPr>
          </a:lstStyle>
          <a:p>
            <a:pPr fontAlgn="base">
              <a:spcBef>
                <a:spcPct val="0"/>
              </a:spcBef>
              <a:spcAft>
                <a:spcPct val="0"/>
              </a:spcAft>
              <a:defRPr/>
            </a:pPr>
            <a:fld id="{1F656E69-88E9-41EC-8F8B-2BD48D23903C}"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086296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3" Type="http://schemas.openxmlformats.org/officeDocument/2006/relationships/image" Target="../media/image112.svg"/><Relationship Id="rId18" Type="http://schemas.openxmlformats.org/officeDocument/2006/relationships/image" Target="../media/image117.svg"/><Relationship Id="rId3" Type="http://schemas.openxmlformats.org/officeDocument/2006/relationships/image" Target="../media/image35.svg"/><Relationship Id="rId21" Type="http://schemas.openxmlformats.org/officeDocument/2006/relationships/image" Target="../media/image49.png"/><Relationship Id="rId12" Type="http://schemas.openxmlformats.org/officeDocument/2006/relationships/image" Target="../media/image44.png"/><Relationship Id="rId17" Type="http://schemas.openxmlformats.org/officeDocument/2006/relationships/image" Target="../media/image47.png"/><Relationship Id="rId2" Type="http://schemas.openxmlformats.org/officeDocument/2006/relationships/image" Target="../media/image41.png"/><Relationship Id="rId16" Type="http://schemas.openxmlformats.org/officeDocument/2006/relationships/image" Target="../media/image115.svg"/><Relationship Id="rId20" Type="http://schemas.openxmlformats.org/officeDocument/2006/relationships/image" Target="../media/image119.svg"/><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110.svg"/><Relationship Id="rId5" Type="http://schemas.openxmlformats.org/officeDocument/2006/relationships/image" Target="../media/image37.svg"/><Relationship Id="rId15" Type="http://schemas.openxmlformats.org/officeDocument/2006/relationships/image" Target="../media/image46.png"/><Relationship Id="rId23" Type="http://schemas.openxmlformats.org/officeDocument/2006/relationships/image" Target="../media/image50.png"/><Relationship Id="rId19" Type="http://schemas.openxmlformats.org/officeDocument/2006/relationships/image" Target="../media/image48.png"/><Relationship Id="rId4" Type="http://schemas.openxmlformats.org/officeDocument/2006/relationships/image" Target="../media/image42.png"/><Relationship Id="rId14" Type="http://schemas.openxmlformats.org/officeDocument/2006/relationships/image" Target="../media/image45.gif"/><Relationship Id="rId22" Type="http://schemas.openxmlformats.org/officeDocument/2006/relationships/image" Target="../media/image121.svg"/><Relationship Id="rId9" Type="http://schemas.openxmlformats.org/officeDocument/2006/relationships/image" Target="../media/image108.sv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9.xml"/><Relationship Id="rId5" Type="http://schemas.openxmlformats.org/officeDocument/2006/relationships/image" Target="../media/image54.jpg"/><Relationship Id="rId4" Type="http://schemas.openxmlformats.org/officeDocument/2006/relationships/image" Target="../media/image5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3" Type="http://schemas.openxmlformats.org/officeDocument/2006/relationships/image" Target="../media/image110.svg"/><Relationship Id="rId18" Type="http://schemas.openxmlformats.org/officeDocument/2006/relationships/image" Target="../media/image60.png"/><Relationship Id="rId3" Type="http://schemas.openxmlformats.org/officeDocument/2006/relationships/image" Target="../media/image35.svg"/><Relationship Id="rId12" Type="http://schemas.openxmlformats.org/officeDocument/2006/relationships/image" Target="../media/image43.png"/><Relationship Id="rId17" Type="http://schemas.openxmlformats.org/officeDocument/2006/relationships/image" Target="../media/image129.svg"/><Relationship Id="rId2" Type="http://schemas.openxmlformats.org/officeDocument/2006/relationships/image" Target="../media/image41.png"/><Relationship Id="rId16" Type="http://schemas.openxmlformats.org/officeDocument/2006/relationships/image" Target="../media/image59.png"/><Relationship Id="rId1" Type="http://schemas.openxmlformats.org/officeDocument/2006/relationships/slideLayout" Target="../slideLayouts/slideLayout40.xml"/><Relationship Id="rId6" Type="http://schemas.openxmlformats.org/officeDocument/2006/relationships/image" Target="../media/image55.png"/><Relationship Id="rId11" Type="http://schemas.openxmlformats.org/officeDocument/2006/relationships/image" Target="../media/image125.svg"/><Relationship Id="rId5" Type="http://schemas.openxmlformats.org/officeDocument/2006/relationships/image" Target="../media/image37.svg"/><Relationship Id="rId15" Type="http://schemas.openxmlformats.org/officeDocument/2006/relationships/image" Target="../media/image58.png"/><Relationship Id="rId10" Type="http://schemas.openxmlformats.org/officeDocument/2006/relationships/image" Target="../media/image56.png"/><Relationship Id="rId4" Type="http://schemas.openxmlformats.org/officeDocument/2006/relationships/image" Target="../media/image42.png"/><Relationship Id="rId9" Type="http://schemas.openxmlformats.org/officeDocument/2006/relationships/image" Target="../media/image123.sv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64.webp"/><Relationship Id="rId2" Type="http://schemas.openxmlformats.org/officeDocument/2006/relationships/image" Target="../media/image63.jpeg"/><Relationship Id="rId1" Type="http://schemas.openxmlformats.org/officeDocument/2006/relationships/slideLayout" Target="../slideLayouts/slideLayout40.xml"/><Relationship Id="rId5" Type="http://schemas.openxmlformats.org/officeDocument/2006/relationships/image" Target="../media/image66.jpg"/><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gif"/><Relationship Id="rId26" Type="http://schemas.openxmlformats.org/officeDocument/2006/relationships/image" Target="../media/image20.png"/><Relationship Id="rId3" Type="http://schemas.openxmlformats.org/officeDocument/2006/relationships/slideLayout" Target="../slideLayouts/slideLayout2.xml"/><Relationship Id="rId21" Type="http://schemas.openxmlformats.org/officeDocument/2006/relationships/slide" Target="slide3.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13.gif"/><Relationship Id="rId20" Type="http://schemas.openxmlformats.org/officeDocument/2006/relationships/image" Target="../media/image17.png"/><Relationship Id="rId29" Type="http://schemas.openxmlformats.org/officeDocument/2006/relationships/slide" Target="slide7.xml"/><Relationship Id="rId1" Type="http://schemas.microsoft.com/office/2007/relationships/media" Target="../media/media1.wma"/><Relationship Id="rId6" Type="http://schemas.openxmlformats.org/officeDocument/2006/relationships/slide" Target="slide9.xml"/><Relationship Id="rId11" Type="http://schemas.openxmlformats.org/officeDocument/2006/relationships/image" Target="../media/image8.png"/><Relationship Id="rId24" Type="http://schemas.openxmlformats.org/officeDocument/2006/relationships/image" Target="../media/image19.png"/><Relationship Id="rId32" Type="http://schemas.openxmlformats.org/officeDocument/2006/relationships/image" Target="../media/image23.png"/><Relationship Id="rId5" Type="http://schemas.openxmlformats.org/officeDocument/2006/relationships/image" Target="../media/image3.png"/><Relationship Id="rId15" Type="http://schemas.openxmlformats.org/officeDocument/2006/relationships/image" Target="../media/image12.gif"/><Relationship Id="rId23" Type="http://schemas.openxmlformats.org/officeDocument/2006/relationships/slide" Target="slide4.xml"/><Relationship Id="rId28" Type="http://schemas.openxmlformats.org/officeDocument/2006/relationships/image" Target="../media/image21.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slide" Target="slide8.xml"/><Relationship Id="rId4" Type="http://schemas.openxmlformats.org/officeDocument/2006/relationships/audio" Target="../media/audio1.wav"/><Relationship Id="rId9" Type="http://schemas.openxmlformats.org/officeDocument/2006/relationships/image" Target="../media/image6.png"/><Relationship Id="rId14" Type="http://schemas.openxmlformats.org/officeDocument/2006/relationships/image" Target="../media/image11.gif"/><Relationship Id="rId22" Type="http://schemas.openxmlformats.org/officeDocument/2006/relationships/image" Target="../media/image18.png"/><Relationship Id="rId27" Type="http://schemas.openxmlformats.org/officeDocument/2006/relationships/slide" Target="slide6.xml"/><Relationship Id="rId30"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3" Type="http://schemas.openxmlformats.org/officeDocument/2006/relationships/image" Target="../media/image136.svg"/><Relationship Id="rId3" Type="http://schemas.openxmlformats.org/officeDocument/2006/relationships/image" Target="../media/image35.svg"/><Relationship Id="rId12" Type="http://schemas.openxmlformats.org/officeDocument/2006/relationships/image" Target="../media/image69.png"/><Relationship Id="rId2" Type="http://schemas.openxmlformats.org/officeDocument/2006/relationships/image" Target="../media/image41.png"/><Relationship Id="rId1" Type="http://schemas.openxmlformats.org/officeDocument/2006/relationships/slideLayout" Target="../slideLayouts/slideLayout51.xml"/><Relationship Id="rId6" Type="http://schemas.openxmlformats.org/officeDocument/2006/relationships/image" Target="../media/image67.png"/><Relationship Id="rId11" Type="http://schemas.openxmlformats.org/officeDocument/2006/relationships/image" Target="../media/image134.svg"/><Relationship Id="rId5" Type="http://schemas.openxmlformats.org/officeDocument/2006/relationships/image" Target="../media/image37.svg"/><Relationship Id="rId15" Type="http://schemas.openxmlformats.org/officeDocument/2006/relationships/image" Target="../media/image138.svg"/><Relationship Id="rId10" Type="http://schemas.openxmlformats.org/officeDocument/2006/relationships/image" Target="../media/image68.png"/><Relationship Id="rId4" Type="http://schemas.openxmlformats.org/officeDocument/2006/relationships/image" Target="../media/image42.png"/><Relationship Id="rId9" Type="http://schemas.openxmlformats.org/officeDocument/2006/relationships/image" Target="../media/image132.svg"/><Relationship Id="rId14" Type="http://schemas.openxmlformats.org/officeDocument/2006/relationships/image" Target="../media/image70.png"/></Relationships>
</file>

<file path=ppt/slides/_rels/slide22.xml.rels><?xml version="1.0" encoding="UTF-8" standalone="yes"?>
<Relationships xmlns="http://schemas.openxmlformats.org/package/2006/relationships"><Relationship Id="rId13" Type="http://schemas.openxmlformats.org/officeDocument/2006/relationships/image" Target="../media/image73.png"/><Relationship Id="rId3" Type="http://schemas.openxmlformats.org/officeDocument/2006/relationships/image" Target="../media/image35.svg"/><Relationship Id="rId12" Type="http://schemas.openxmlformats.org/officeDocument/2006/relationships/image" Target="../media/image72.png"/><Relationship Id="rId17" Type="http://schemas.openxmlformats.org/officeDocument/2006/relationships/image" Target="../media/image75.png"/><Relationship Id="rId2" Type="http://schemas.openxmlformats.org/officeDocument/2006/relationships/image" Target="../media/image41.png"/><Relationship Id="rId16" Type="http://schemas.openxmlformats.org/officeDocument/2006/relationships/image" Target="../media/image147.svg"/><Relationship Id="rId1" Type="http://schemas.openxmlformats.org/officeDocument/2006/relationships/slideLayout" Target="../slideLayouts/slideLayout51.xml"/><Relationship Id="rId6" Type="http://schemas.openxmlformats.org/officeDocument/2006/relationships/image" Target="../media/image43.png"/><Relationship Id="rId11" Type="http://schemas.openxmlformats.org/officeDocument/2006/relationships/image" Target="../media/image142.svg"/><Relationship Id="rId5" Type="http://schemas.openxmlformats.org/officeDocument/2006/relationships/image" Target="../media/image37.svg"/><Relationship Id="rId1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image" Target="../media/image42.png"/><Relationship Id="rId9" Type="http://schemas.openxmlformats.org/officeDocument/2006/relationships/image" Target="../media/image110.svg"/><Relationship Id="rId14" Type="http://schemas.openxmlformats.org/officeDocument/2006/relationships/image" Target="../media/image145.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2" Type="http://schemas.openxmlformats.org/officeDocument/2006/relationships/image" Target="../media/image77.webp"/><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169.svg"/><Relationship Id="rId18" Type="http://schemas.openxmlformats.org/officeDocument/2006/relationships/image" Target="../media/image174.svg"/><Relationship Id="rId3" Type="http://schemas.openxmlformats.org/officeDocument/2006/relationships/image" Target="../media/image35.svg"/><Relationship Id="rId21" Type="http://schemas.openxmlformats.org/officeDocument/2006/relationships/image" Target="../media/image87.png"/><Relationship Id="rId7" Type="http://schemas.openxmlformats.org/officeDocument/2006/relationships/image" Target="../media/image163.svg"/><Relationship Id="rId12" Type="http://schemas.openxmlformats.org/officeDocument/2006/relationships/image" Target="../media/image82.png"/><Relationship Id="rId17" Type="http://schemas.openxmlformats.org/officeDocument/2006/relationships/image" Target="../media/image85.png"/><Relationship Id="rId2" Type="http://schemas.openxmlformats.org/officeDocument/2006/relationships/image" Target="../media/image41.png"/><Relationship Id="rId16" Type="http://schemas.openxmlformats.org/officeDocument/2006/relationships/image" Target="../media/image84.png"/><Relationship Id="rId20" Type="http://schemas.openxmlformats.org/officeDocument/2006/relationships/image" Target="../media/image176.svg"/><Relationship Id="rId1" Type="http://schemas.openxmlformats.org/officeDocument/2006/relationships/slideLayout" Target="../slideLayouts/slideLayout62.xml"/><Relationship Id="rId6" Type="http://schemas.openxmlformats.org/officeDocument/2006/relationships/image" Target="../media/image78.png"/><Relationship Id="rId11" Type="http://schemas.openxmlformats.org/officeDocument/2006/relationships/image" Target="../media/image167.svg"/><Relationship Id="rId5" Type="http://schemas.openxmlformats.org/officeDocument/2006/relationships/image" Target="../media/image37.svg"/><Relationship Id="rId15" Type="http://schemas.openxmlformats.org/officeDocument/2006/relationships/image" Target="../media/image171.svg"/><Relationship Id="rId10" Type="http://schemas.openxmlformats.org/officeDocument/2006/relationships/image" Target="../media/image81.png"/><Relationship Id="rId19" Type="http://schemas.openxmlformats.org/officeDocument/2006/relationships/image" Target="../media/image86.png"/><Relationship Id="rId4" Type="http://schemas.openxmlformats.org/officeDocument/2006/relationships/image" Target="../media/image42.png"/><Relationship Id="rId9" Type="http://schemas.openxmlformats.org/officeDocument/2006/relationships/image" Target="../media/image80.png"/><Relationship Id="rId14"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5.svg"/><Relationship Id="rId7" Type="http://schemas.openxmlformats.org/officeDocument/2006/relationships/image" Target="../media/image91.svg"/><Relationship Id="rId2" Type="http://schemas.openxmlformats.org/officeDocument/2006/relationships/image" Target="../media/image41.png"/><Relationship Id="rId1" Type="http://schemas.openxmlformats.org/officeDocument/2006/relationships/slideLayout" Target="../slideLayouts/slideLayout62.xml"/><Relationship Id="rId6" Type="http://schemas.openxmlformats.org/officeDocument/2006/relationships/image" Target="../media/image88.png"/><Relationship Id="rId5" Type="http://schemas.openxmlformats.org/officeDocument/2006/relationships/image" Target="../media/image37.svg"/><Relationship Id="rId4" Type="http://schemas.openxmlformats.org/officeDocument/2006/relationships/image" Target="../media/image42.png"/><Relationship Id="rId9" Type="http://schemas.openxmlformats.org/officeDocument/2006/relationships/image" Target="../media/image93.svg"/></Relationships>
</file>

<file path=ppt/slides/_rels/slide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41.png"/><Relationship Id="rId1" Type="http://schemas.openxmlformats.org/officeDocument/2006/relationships/slideLayout" Target="../slideLayouts/slideLayout62.xml"/><Relationship Id="rId5" Type="http://schemas.openxmlformats.org/officeDocument/2006/relationships/image" Target="../media/image37.sv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41.png"/><Relationship Id="rId1" Type="http://schemas.openxmlformats.org/officeDocument/2006/relationships/slideLayout" Target="../slideLayouts/slideLayout62.xml"/><Relationship Id="rId5" Type="http://schemas.openxmlformats.org/officeDocument/2006/relationships/image" Target="../media/image37.sv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41.png"/><Relationship Id="rId1" Type="http://schemas.openxmlformats.org/officeDocument/2006/relationships/slideLayout" Target="../slideLayouts/slideLayout62.xml"/><Relationship Id="rId6" Type="http://schemas.openxmlformats.org/officeDocument/2006/relationships/hyperlink" Target="https://www.ancungnguu.com/tin-tuc/benh-tim-mach" TargetMode="External"/><Relationship Id="rId5" Type="http://schemas.openxmlformats.org/officeDocument/2006/relationships/image" Target="../media/image37.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8" Type="http://schemas.openxmlformats.org/officeDocument/2006/relationships/image" Target="../media/image183.svg"/><Relationship Id="rId3" Type="http://schemas.openxmlformats.org/officeDocument/2006/relationships/image" Target="../media/image178.svg"/><Relationship Id="rId7" Type="http://schemas.openxmlformats.org/officeDocument/2006/relationships/image" Target="../media/image94.png"/><Relationship Id="rId12" Type="http://schemas.openxmlformats.org/officeDocument/2006/relationships/image" Target="../media/image187.svg"/><Relationship Id="rId2" Type="http://schemas.openxmlformats.org/officeDocument/2006/relationships/image" Target="../media/image91.png"/><Relationship Id="rId1" Type="http://schemas.openxmlformats.org/officeDocument/2006/relationships/slideLayout" Target="../slideLayouts/slideLayout73.xml"/><Relationship Id="rId6" Type="http://schemas.openxmlformats.org/officeDocument/2006/relationships/image" Target="../media/image181.svg"/><Relationship Id="rId11" Type="http://schemas.openxmlformats.org/officeDocument/2006/relationships/image" Target="../media/image96.png"/><Relationship Id="rId5" Type="http://schemas.openxmlformats.org/officeDocument/2006/relationships/image" Target="../media/image93.png"/><Relationship Id="rId10" Type="http://schemas.openxmlformats.org/officeDocument/2006/relationships/image" Target="../media/image185.svg"/><Relationship Id="rId4" Type="http://schemas.openxmlformats.org/officeDocument/2006/relationships/image" Target="../media/image92.jpeg"/><Relationship Id="rId9"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svg"/><Relationship Id="rId3" Type="http://schemas.openxmlformats.org/officeDocument/2006/relationships/image" Target="../media/image2.svg"/><Relationship Id="rId21" Type="http://schemas.openxmlformats.org/officeDocument/2006/relationships/image" Target="../media/image35.png"/><Relationship Id="rId7" Type="http://schemas.openxmlformats.org/officeDocument/2006/relationships/image" Target="../media/image6.svg"/><Relationship Id="rId12" Type="http://schemas.openxmlformats.org/officeDocument/2006/relationships/image" Target="../media/image31.png"/><Relationship Id="rId17" Type="http://schemas.openxmlformats.org/officeDocument/2006/relationships/image" Target="../media/image34.png"/><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0.svg"/><Relationship Id="rId24" Type="http://schemas.openxmlformats.org/officeDocument/2006/relationships/image" Target="../media/image45.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36.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8.svg"/><Relationship Id="rId14" Type="http://schemas.openxmlformats.org/officeDocument/2006/relationships/image" Target="../media/image32.png"/><Relationship Id="rId22"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7044" name="WordArt 4"/>
          <p:cNvSpPr>
            <a:spLocks noChangeArrowheads="1" noChangeShapeType="1" noTextEdit="1"/>
          </p:cNvSpPr>
          <p:nvPr/>
        </p:nvSpPr>
        <p:spPr bwMode="auto">
          <a:xfrm>
            <a:off x="1330036" y="1143000"/>
            <a:ext cx="10044546" cy="3068782"/>
          </a:xfrm>
          <a:prstGeom prst="rect">
            <a:avLst/>
          </a:prstGeom>
        </p:spPr>
        <p:txBody>
          <a:bodyPr wrap="none" fromWordArt="1">
            <a:prstTxWarp prst="textDeflate">
              <a:avLst>
                <a:gd name="adj" fmla="val 26227"/>
              </a:avLst>
            </a:prstTxWarp>
          </a:bodyPr>
          <a:lstStyle/>
          <a:p>
            <a:pPr algn="ctr" fontAlgn="base">
              <a:spcBef>
                <a:spcPct val="0"/>
              </a:spcBef>
              <a:spcAft>
                <a:spcPct val="0"/>
              </a:spcAft>
            </a:pPr>
            <a:r>
              <a:rPr lang="en-US" sz="3600" b="1" kern="10" dirty="0" err="1" smtClean="0">
                <a:ln w="9525">
                  <a:solidFill>
                    <a:srgbClr val="FF0000"/>
                  </a:solidFill>
                  <a:round/>
                  <a:headEnd/>
                  <a:tailEnd/>
                </a:ln>
                <a:solidFill>
                  <a:srgbClr val="FF0000"/>
                </a:solidFill>
                <a:latin typeface="Times New Roman"/>
                <a:cs typeface="Times New Roman"/>
              </a:rPr>
              <a:t>Khoa</a:t>
            </a:r>
            <a:r>
              <a:rPr lang="en-US" sz="3600" b="1" kern="10" dirty="0" smtClean="0">
                <a:ln w="9525">
                  <a:solidFill>
                    <a:srgbClr val="FF0000"/>
                  </a:solidFill>
                  <a:round/>
                  <a:headEnd/>
                  <a:tailEnd/>
                </a:ln>
                <a:solidFill>
                  <a:srgbClr val="FF0000"/>
                </a:solidFill>
                <a:latin typeface="Times New Roman"/>
                <a:cs typeface="Times New Roman"/>
              </a:rPr>
              <a:t> </a:t>
            </a:r>
            <a:r>
              <a:rPr lang="en-US" sz="3600" b="1" kern="10" dirty="0" err="1" smtClean="0">
                <a:ln w="9525">
                  <a:solidFill>
                    <a:srgbClr val="FF0000"/>
                  </a:solidFill>
                  <a:round/>
                  <a:headEnd/>
                  <a:tailEnd/>
                </a:ln>
                <a:solidFill>
                  <a:srgbClr val="FF0000"/>
                </a:solidFill>
                <a:latin typeface="Times New Roman"/>
                <a:cs typeface="Times New Roman"/>
              </a:rPr>
              <a:t>học</a:t>
            </a:r>
            <a:r>
              <a:rPr lang="en-US" sz="3600" b="1" kern="10" dirty="0" smtClean="0">
                <a:ln w="9525">
                  <a:solidFill>
                    <a:srgbClr val="FF0000"/>
                  </a:solidFill>
                  <a:round/>
                  <a:headEnd/>
                  <a:tailEnd/>
                </a:ln>
                <a:solidFill>
                  <a:srgbClr val="FF0000"/>
                </a:solidFill>
                <a:latin typeface="Times New Roman"/>
                <a:cs typeface="Times New Roman"/>
              </a:rPr>
              <a:t> </a:t>
            </a:r>
            <a:r>
              <a:rPr lang="en-US" sz="3600" b="1" kern="10" dirty="0" err="1" smtClean="0">
                <a:ln w="9525">
                  <a:solidFill>
                    <a:srgbClr val="FF0000"/>
                  </a:solidFill>
                  <a:round/>
                  <a:headEnd/>
                  <a:tailEnd/>
                </a:ln>
                <a:solidFill>
                  <a:srgbClr val="FF0000"/>
                </a:solidFill>
                <a:latin typeface="Times New Roman"/>
                <a:cs typeface="Times New Roman"/>
              </a:rPr>
              <a:t>tự</a:t>
            </a:r>
            <a:r>
              <a:rPr lang="en-US" sz="3600" b="1" kern="10" dirty="0" smtClean="0">
                <a:ln w="9525">
                  <a:solidFill>
                    <a:srgbClr val="FF0000"/>
                  </a:solidFill>
                  <a:round/>
                  <a:headEnd/>
                  <a:tailEnd/>
                </a:ln>
                <a:solidFill>
                  <a:srgbClr val="FF0000"/>
                </a:solidFill>
                <a:latin typeface="Times New Roman"/>
                <a:cs typeface="Times New Roman"/>
              </a:rPr>
              <a:t> </a:t>
            </a:r>
            <a:r>
              <a:rPr lang="en-US" sz="3600" b="1" kern="10" dirty="0" err="1" smtClean="0">
                <a:ln w="9525">
                  <a:solidFill>
                    <a:srgbClr val="FF0000"/>
                  </a:solidFill>
                  <a:round/>
                  <a:headEnd/>
                  <a:tailEnd/>
                </a:ln>
                <a:solidFill>
                  <a:srgbClr val="FF0000"/>
                </a:solidFill>
                <a:latin typeface="Times New Roman"/>
                <a:cs typeface="Times New Roman"/>
              </a:rPr>
              <a:t>nhiên</a:t>
            </a:r>
            <a:r>
              <a:rPr lang="en-US" sz="3600" b="1" kern="10" dirty="0" smtClean="0">
                <a:ln w="9525">
                  <a:solidFill>
                    <a:srgbClr val="FF0000"/>
                  </a:solidFill>
                  <a:round/>
                  <a:headEnd/>
                  <a:tailEnd/>
                </a:ln>
                <a:solidFill>
                  <a:srgbClr val="FF0000"/>
                </a:solidFill>
                <a:latin typeface="Times New Roman"/>
                <a:cs typeface="Times New Roman"/>
              </a:rPr>
              <a:t> </a:t>
            </a:r>
            <a:r>
              <a:rPr lang="en-US" sz="3600" b="1" kern="10" dirty="0">
                <a:ln w="9525">
                  <a:solidFill>
                    <a:srgbClr val="FF0000"/>
                  </a:solidFill>
                  <a:round/>
                  <a:headEnd/>
                  <a:tailEnd/>
                </a:ln>
                <a:solidFill>
                  <a:srgbClr val="FF0000"/>
                </a:solidFill>
                <a:latin typeface="Times New Roman"/>
                <a:cs typeface="Times New Roman"/>
              </a:rPr>
              <a:t>8</a:t>
            </a:r>
          </a:p>
        </p:txBody>
      </p:sp>
      <p:sp>
        <p:nvSpPr>
          <p:cNvPr id="2051" name="Text Box 5"/>
          <p:cNvSpPr txBox="1">
            <a:spLocks noChangeArrowheads="1"/>
          </p:cNvSpPr>
          <p:nvPr/>
        </p:nvSpPr>
        <p:spPr bwMode="auto">
          <a:xfrm>
            <a:off x="1752600" y="152401"/>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eaLnBrk="1" fontAlgn="base" hangingPunct="1">
              <a:spcBef>
                <a:spcPct val="50000"/>
              </a:spcBef>
              <a:spcAft>
                <a:spcPct val="0"/>
              </a:spcAft>
            </a:pPr>
            <a:r>
              <a:rPr lang="en-US" sz="2800">
                <a:solidFill>
                  <a:srgbClr val="0000FF"/>
                </a:solidFill>
              </a:rPr>
              <a:t>Trường THCS Thống Nhất</a:t>
            </a:r>
          </a:p>
        </p:txBody>
      </p:sp>
      <p:sp>
        <p:nvSpPr>
          <p:cNvPr id="2052" name="Text Box 6"/>
          <p:cNvSpPr txBox="1">
            <a:spLocks noChangeArrowheads="1"/>
          </p:cNvSpPr>
          <p:nvPr/>
        </p:nvSpPr>
        <p:spPr bwMode="auto">
          <a:xfrm>
            <a:off x="6162675" y="6096001"/>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eaLnBrk="1" fontAlgn="base" hangingPunct="1">
              <a:spcBef>
                <a:spcPct val="50000"/>
              </a:spcBef>
              <a:spcAft>
                <a:spcPct val="0"/>
              </a:spcAft>
            </a:pPr>
            <a:r>
              <a:rPr lang="en-US" sz="2800">
                <a:solidFill>
                  <a:srgbClr val="0000FF"/>
                </a:solidFill>
              </a:rPr>
              <a:t>GV : Vũ Thị Hồng Hằng</a:t>
            </a:r>
          </a:p>
        </p:txBody>
      </p:sp>
    </p:spTree>
    <p:extLst>
      <p:ext uri="{BB962C8B-B14F-4D97-AF65-F5344CB8AC3E}">
        <p14:creationId xmlns:p14="http://schemas.microsoft.com/office/powerpoint/2010/main" val="2557615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slide(fromBottom)">
                                      <p:cBhvr>
                                        <p:cTn id="7" dur="5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36585396"/>
              </p:ext>
            </p:extLst>
          </p:nvPr>
        </p:nvGraphicFramePr>
        <p:xfrm>
          <a:off x="1981200" y="1515165"/>
          <a:ext cx="8506690" cy="5168042"/>
        </p:xfrm>
        <a:graphic>
          <a:graphicData uri="http://schemas.openxmlformats.org/drawingml/2006/table">
            <a:tbl>
              <a:tblPr firstRow="1" bandRow="1">
                <a:tableStyleId>{5940675A-B579-460E-94D1-54222C63F5DA}</a:tableStyleId>
              </a:tblPr>
              <a:tblGrid>
                <a:gridCol w="2244436">
                  <a:extLst>
                    <a:ext uri="{9D8B030D-6E8A-4147-A177-3AD203B41FA5}">
                      <a16:colId xmlns:a16="http://schemas.microsoft.com/office/drawing/2014/main" val="2112004260"/>
                    </a:ext>
                  </a:extLst>
                </a:gridCol>
                <a:gridCol w="1094509">
                  <a:extLst>
                    <a:ext uri="{9D8B030D-6E8A-4147-A177-3AD203B41FA5}">
                      <a16:colId xmlns:a16="http://schemas.microsoft.com/office/drawing/2014/main" val="2112681989"/>
                    </a:ext>
                  </a:extLst>
                </a:gridCol>
                <a:gridCol w="1566482">
                  <a:extLst>
                    <a:ext uri="{9D8B030D-6E8A-4147-A177-3AD203B41FA5}">
                      <a16:colId xmlns:a16="http://schemas.microsoft.com/office/drawing/2014/main" val="547162570"/>
                    </a:ext>
                  </a:extLst>
                </a:gridCol>
                <a:gridCol w="1899925">
                  <a:extLst>
                    <a:ext uri="{9D8B030D-6E8A-4147-A177-3AD203B41FA5}">
                      <a16:colId xmlns:a16="http://schemas.microsoft.com/office/drawing/2014/main" val="1235363556"/>
                    </a:ext>
                  </a:extLst>
                </a:gridCol>
                <a:gridCol w="1701338">
                  <a:extLst>
                    <a:ext uri="{9D8B030D-6E8A-4147-A177-3AD203B41FA5}">
                      <a16:colId xmlns:a16="http://schemas.microsoft.com/office/drawing/2014/main" val="1922357054"/>
                    </a:ext>
                  </a:extLst>
                </a:gridCol>
              </a:tblGrid>
              <a:tr h="1163520">
                <a:tc>
                  <a:txBody>
                    <a:bodyPr/>
                    <a:lstStyle/>
                    <a:p>
                      <a:endParaRPr lang="en-US" sz="2400" dirty="0">
                        <a:latin typeface="Times New Roman" panose="02020603050405020304" pitchFamily="18" charset="0"/>
                        <a:cs typeface="Times New Roman" panose="02020603050405020304" pitchFamily="18" charset="0"/>
                      </a:endParaRPr>
                    </a:p>
                  </a:txBody>
                  <a:tcPr/>
                </a:tc>
                <a:tc gridSpan="3">
                  <a:txBody>
                    <a:bodyPr/>
                    <a:lstStyle/>
                    <a:p>
                      <a:r>
                        <a:rPr lang="en-US" sz="2400" dirty="0" err="1" smtClean="0">
                          <a:latin typeface="Times New Roman" panose="02020603050405020304" pitchFamily="18" charset="0"/>
                          <a:cs typeface="Times New Roman" panose="02020603050405020304" pitchFamily="18" charset="0"/>
                        </a:rPr>
                        <a:t>Các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cơ</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quan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hệ</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tuần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hoàn</a:t>
                      </a: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c hMerge="1">
                  <a:txBody>
                    <a:bodyPr/>
                    <a:lstStyle/>
                    <a:p>
                      <a:endParaRPr lang="en-US" dirty="0"/>
                    </a:p>
                  </a:txBody>
                  <a:tcPr/>
                </a:tc>
                <a:tc>
                  <a:txBody>
                    <a:bodyPr/>
                    <a:lstStyle/>
                    <a:p>
                      <a:r>
                        <a:rPr lang="en-US" sz="2400" dirty="0" err="1" smtClean="0">
                          <a:latin typeface="Times New Roman" panose="02020603050405020304" pitchFamily="18" charset="0"/>
                          <a:cs typeface="Times New Roman" panose="02020603050405020304" pitchFamily="18" charset="0"/>
                        </a:rPr>
                        <a:t>Chức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năng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cơ</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quan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86868541"/>
                  </a:ext>
                </a:extLst>
              </a:tr>
              <a:tr h="1163520">
                <a:tc rowSpan="4">
                  <a:txBody>
                    <a:bodyPr/>
                    <a:lstStyle/>
                    <a:p>
                      <a:endParaRPr lang="en-US" sz="2400" dirty="0">
                        <a:latin typeface="Times New Roman" panose="02020603050405020304" pitchFamily="18" charset="0"/>
                        <a:cs typeface="Times New Roman" panose="02020603050405020304" pitchFamily="18" charset="0"/>
                      </a:endParaRPr>
                    </a:p>
                  </a:txBody>
                  <a:tcPr/>
                </a:tc>
                <a:tc rowSpan="4">
                  <a:txBody>
                    <a:bodyPr/>
                    <a:lstStyle/>
                    <a:p>
                      <a:pPr algn="ctr"/>
                      <a:r>
                        <a:rPr lang="en-US" sz="2400" dirty="0" err="1" smtClean="0">
                          <a:latin typeface="Times New Roman" panose="02020603050405020304" pitchFamily="18" charset="0"/>
                          <a:cs typeface="Times New Roman" panose="02020603050405020304" pitchFamily="18" charset="0"/>
                        </a:rPr>
                        <a:t>Gồm</a:t>
                      </a:r>
                      <a:endParaRPr lang="en-US" sz="2400" dirty="0">
                        <a:latin typeface="Times New Roman" panose="02020603050405020304" pitchFamily="18" charset="0"/>
                        <a:cs typeface="Times New Roman" panose="02020603050405020304" pitchFamily="18" charset="0"/>
                      </a:endParaRPr>
                    </a:p>
                  </a:txBody>
                  <a:tcPr anchor="ct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1…………….: 4 </a:t>
                      </a:r>
                      <a:r>
                        <a:rPr lang="en-US" sz="2400" dirty="0" err="1" smtClean="0">
                          <a:latin typeface="Times New Roman" panose="02020603050405020304" pitchFamily="18" charset="0"/>
                          <a:cs typeface="Times New Roman" panose="02020603050405020304" pitchFamily="18" charset="0"/>
                        </a:rPr>
                        <a:t>ngăn</a:t>
                      </a:r>
                      <a:r>
                        <a:rPr lang="en-US" sz="2400" baseline="0" dirty="0" smtClean="0">
                          <a:latin typeface="Times New Roman" panose="02020603050405020304" pitchFamily="18" charset="0"/>
                          <a:cs typeface="Times New Roman" panose="02020603050405020304" pitchFamily="18" charset="0"/>
                        </a:rPr>
                        <a:t> 2 </a:t>
                      </a:r>
                      <a:r>
                        <a:rPr lang="en-US" sz="2400" baseline="0" dirty="0" err="1" smtClean="0">
                          <a:latin typeface="Times New Roman" panose="02020603050405020304" pitchFamily="18" charset="0"/>
                          <a:cs typeface="Times New Roman" panose="02020603050405020304" pitchFamily="18" charset="0"/>
                        </a:rPr>
                        <a:t>tâm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thất</a:t>
                      </a:r>
                      <a:r>
                        <a:rPr lang="en-US" sz="2400" baseline="0" dirty="0" smtClean="0">
                          <a:latin typeface="Times New Roman" panose="02020603050405020304" pitchFamily="18" charset="0"/>
                          <a:cs typeface="Times New Roman" panose="02020603050405020304" pitchFamily="18" charset="0"/>
                        </a:rPr>
                        <a:t>, 2 </a:t>
                      </a:r>
                      <a:r>
                        <a:rPr lang="en-US" sz="2400" baseline="0" dirty="0" err="1" smtClean="0">
                          <a:latin typeface="Times New Roman" panose="02020603050405020304" pitchFamily="18" charset="0"/>
                          <a:cs typeface="Times New Roman" panose="02020603050405020304" pitchFamily="18" charset="0"/>
                        </a:rPr>
                        <a:t>tâm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nhĩ</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c>
                  <a:txBody>
                    <a:bodyPr/>
                    <a:lstStyle/>
                    <a:p>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75711020"/>
                  </a:ext>
                </a:extLst>
              </a:tr>
              <a:tr h="888495">
                <a:tc vMerge="1">
                  <a:txBody>
                    <a:bodyPr/>
                    <a:lstStyle/>
                    <a:p>
                      <a:endParaRPr lang="en-US" dirty="0"/>
                    </a:p>
                  </a:txBody>
                  <a:tcPr/>
                </a:tc>
                <a:tc vMerge="1">
                  <a:txBody>
                    <a:bodyPr/>
                    <a:lstStyle/>
                    <a:p>
                      <a:endParaRPr lang="en-US" dirty="0"/>
                    </a:p>
                  </a:txBody>
                  <a:tcPr/>
                </a:tc>
                <a:tc rowSpan="3">
                  <a:txBody>
                    <a:bodyPr/>
                    <a:lstStyle/>
                    <a:p>
                      <a:r>
                        <a:rPr lang="en-US" sz="2400" dirty="0" smtClean="0">
                          <a:latin typeface="Times New Roman" panose="02020603050405020304" pitchFamily="18" charset="0"/>
                          <a:cs typeface="Times New Roman" panose="02020603050405020304" pitchFamily="18" charset="0"/>
                        </a:rPr>
                        <a:t>2: ……..</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5569283"/>
                  </a:ext>
                </a:extLst>
              </a:tr>
              <a:tr h="888495">
                <a:tc vMerge="1">
                  <a:txBody>
                    <a:bodyPr/>
                    <a:lstStyle/>
                    <a:p>
                      <a:endParaRPr lang="en-US" dirty="0"/>
                    </a:p>
                  </a:txBody>
                  <a:tcPr/>
                </a:tc>
                <a:tc vMerge="1">
                  <a:txBody>
                    <a:bodyPr/>
                    <a:lstStyle/>
                    <a:p>
                      <a:endParaRPr lang="en-US" dirty="0"/>
                    </a:p>
                  </a:txBody>
                  <a:tcPr/>
                </a:tc>
                <a:tc vMerge="1">
                  <a:txBody>
                    <a:bodyPr/>
                    <a:lstStyle/>
                    <a:p>
                      <a:endParaRPr lang="en-US" dirty="0"/>
                    </a:p>
                  </a:txBody>
                  <a:tcPr/>
                </a:tc>
                <a:tc>
                  <a:txBody>
                    <a:bodyPr/>
                    <a:lstStyle/>
                    <a:p>
                      <a:r>
                        <a:rPr lang="en-US" sz="2400" dirty="0" smtClean="0">
                          <a:latin typeface="Times New Roman" panose="02020603050405020304" pitchFamily="18" charset="0"/>
                          <a:cs typeface="Times New Roman" panose="02020603050405020304" pitchFamily="18" charset="0"/>
                        </a:rPr>
                        <a:t>4:……….</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6212682"/>
                  </a:ext>
                </a:extLst>
              </a:tr>
              <a:tr h="1013612">
                <a:tc vMerge="1">
                  <a:txBody>
                    <a:bodyPr/>
                    <a:lstStyle/>
                    <a:p>
                      <a:endParaRPr lang="en-US" dirty="0"/>
                    </a:p>
                  </a:txBody>
                  <a:tcPr/>
                </a:tc>
                <a:tc vMerge="1">
                  <a:txBody>
                    <a:bodyPr/>
                    <a:lstStyle/>
                    <a:p>
                      <a:endParaRPr lang="en-US" dirty="0"/>
                    </a:p>
                  </a:txBody>
                  <a:tcPr/>
                </a:tc>
                <a:tc vMerge="1">
                  <a:txBody>
                    <a:bodyPr/>
                    <a:lstStyle/>
                    <a:p>
                      <a:endParaRPr lang="en-US" dirty="0"/>
                    </a:p>
                  </a:txBody>
                  <a:tcPr/>
                </a:tc>
                <a:tc>
                  <a:txBody>
                    <a:bodyPr/>
                    <a:lstStyle/>
                    <a:p>
                      <a:r>
                        <a:rPr lang="en-US" sz="2400" dirty="0" smtClean="0">
                          <a:latin typeface="Times New Roman" panose="02020603050405020304" pitchFamily="18" charset="0"/>
                          <a:cs typeface="Times New Roman" panose="02020603050405020304" pitchFamily="18" charset="0"/>
                        </a:rPr>
                        <a:t>5: …………..</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29828798"/>
                  </a:ext>
                </a:extLst>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1515165"/>
            <a:ext cx="2175163" cy="5074918"/>
          </a:xfrm>
          <a:prstGeom prst="rect">
            <a:avLst/>
          </a:prstGeom>
        </p:spPr>
      </p:pic>
      <p:sp>
        <p:nvSpPr>
          <p:cNvPr id="4" name="TextBox 3"/>
          <p:cNvSpPr txBox="1"/>
          <p:nvPr/>
        </p:nvSpPr>
        <p:spPr>
          <a:xfrm>
            <a:off x="83126" y="273668"/>
            <a:ext cx="11561618"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hình</a:t>
            </a:r>
            <a:r>
              <a:rPr lang="en-US" sz="2800" b="1" u="sng" dirty="0">
                <a:latin typeface="Times New Roman" panose="02020603050405020304" pitchFamily="18" charset="0"/>
                <a:cs typeface="Times New Roman" panose="02020603050405020304" pitchFamily="18" charset="0"/>
              </a:rPr>
              <a:t> 33.5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tin </a:t>
            </a:r>
            <a:r>
              <a:rPr lang="en-US" sz="2800" b="1" u="sng" dirty="0" err="1">
                <a:latin typeface="Times New Roman" panose="02020603050405020304" pitchFamily="18" charset="0"/>
                <a:cs typeface="Times New Roman" panose="02020603050405020304" pitchFamily="18" charset="0"/>
              </a:rPr>
              <a:t>m</a:t>
            </a:r>
            <a:r>
              <a:rPr lang="en-US" sz="2800" b="1" u="sng" dirty="0" err="1" smtClean="0">
                <a:latin typeface="Times New Roman" panose="02020603050405020304" pitchFamily="18" charset="0"/>
                <a:cs typeface="Times New Roman" panose="02020603050405020304" pitchFamily="18" charset="0"/>
              </a:rPr>
              <a:t>ục</a:t>
            </a:r>
            <a:r>
              <a:rPr lang="en-US" sz="2800" b="1" u="sng" dirty="0" smtClean="0">
                <a:latin typeface="Times New Roman" panose="02020603050405020304" pitchFamily="18" charset="0"/>
                <a:cs typeface="Times New Roman" panose="02020603050405020304" pitchFamily="18" charset="0"/>
              </a:rPr>
              <a:t> 1- </a:t>
            </a:r>
            <a:r>
              <a:rPr lang="en-US" sz="2800" b="1" u="sng" dirty="0" err="1" smtClean="0">
                <a:latin typeface="Times New Roman" panose="02020603050405020304" pitchFamily="18" charset="0"/>
                <a:cs typeface="Times New Roman" panose="02020603050405020304" pitchFamily="18" charset="0"/>
              </a:rPr>
              <a:t>Cấu</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tạo</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hệ</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tuần</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hoàn</a:t>
            </a:r>
            <a:endParaRPr lang="en-US" sz="2800" b="1" dirty="0">
              <a:latin typeface="Times New Roman" panose="02020603050405020304" pitchFamily="18" charset="0"/>
              <a:cs typeface="Times New Roman" panose="02020603050405020304" pitchFamily="18" charset="0"/>
            </a:endParaRPr>
          </a:p>
          <a:p>
            <a:pPr algn="ctr"/>
            <a:r>
              <a:rPr lang="en-US" sz="2800" b="1" dirty="0" err="1" smtClean="0">
                <a:latin typeface="Times New Roman" panose="02020603050405020304" pitchFamily="18" charset="0"/>
                <a:cs typeface="Times New Roman" panose="02020603050405020304" pitchFamily="18" charset="0"/>
              </a:rPr>
              <a:t>để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hoàn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sau</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5"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33577" y="5080453"/>
            <a:ext cx="2685752" cy="1509630"/>
          </a:xfrm>
          <a:prstGeom prst="rect">
            <a:avLst/>
          </a:prstGeom>
        </p:spPr>
      </p:pic>
    </p:spTree>
    <p:extLst>
      <p:ext uri="{BB962C8B-B14F-4D97-AF65-F5344CB8AC3E}">
        <p14:creationId xmlns:p14="http://schemas.microsoft.com/office/powerpoint/2010/main" val="7593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0145" y="0"/>
            <a:ext cx="6054437"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91" y="671945"/>
            <a:ext cx="4762500" cy="4762500"/>
          </a:xfrm>
          <a:prstGeom prst="rect">
            <a:avLst/>
          </a:prstGeom>
        </p:spPr>
      </p:pic>
    </p:spTree>
    <p:extLst>
      <p:ext uri="{BB962C8B-B14F-4D97-AF65-F5344CB8AC3E}">
        <p14:creationId xmlns:p14="http://schemas.microsoft.com/office/powerpoint/2010/main" val="1577567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rot="407707">
            <a:off x="2797232" y="1196567"/>
            <a:ext cx="6789171"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III. </a:t>
            </a:r>
            <a:r>
              <a:rPr kumimoji="0" lang="en-US" sz="8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Một</a:t>
            </a:r>
            <a:r>
              <a:rPr kumimoji="0" lang="en-US" sz="8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số</a:t>
            </a:r>
            <a:r>
              <a:rPr kumimoji="0" lang="en-US" sz="8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bệnh</a:t>
            </a:r>
            <a:r>
              <a:rPr kumimoji="0" lang="en-US" sz="8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về</a:t>
            </a:r>
            <a:r>
              <a:rPr kumimoji="0" lang="en-US" sz="8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máu</a:t>
            </a:r>
            <a:r>
              <a:rPr kumimoji="0" lang="en-US" sz="8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và</a:t>
            </a:r>
            <a:r>
              <a:rPr kumimoji="0" lang="en-US" sz="8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tim</a:t>
            </a:r>
            <a:r>
              <a:rPr kumimoji="0" lang="en-US" sz="8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mạch</a:t>
            </a:r>
            <a:endParaRPr kumimoji="0" lang="en-US" sz="88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57500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1013153" y="271277"/>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 xmlns:asvg="http://schemas.microsoft.com/office/drawing/2016/SVG/main" r:embed="rId3"/>
                </a:ext>
              </a:extLst>
            </a:blip>
            <a:stretch>
              <a:fillRect b="-45394"/>
            </a:stretch>
          </a:blipFill>
        </p:spPr>
      </p:sp>
      <p:sp>
        <p:nvSpPr>
          <p:cNvPr id="3" name="Freeform 3"/>
          <p:cNvSpPr/>
          <p:nvPr/>
        </p:nvSpPr>
        <p:spPr>
          <a:xfrm rot="-2848860">
            <a:off x="-2418532" y="-1229477"/>
            <a:ext cx="2862922" cy="27432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TextBox 21"/>
          <p:cNvSpPr txBox="1"/>
          <p:nvPr/>
        </p:nvSpPr>
        <p:spPr>
          <a:xfrm>
            <a:off x="463280" y="373743"/>
            <a:ext cx="6287336" cy="397545"/>
          </a:xfrm>
          <a:prstGeom prst="rect">
            <a:avLst/>
          </a:prstGeom>
        </p:spPr>
        <p:txBody>
          <a:bodyPr lIns="0" tIns="0" rIns="0" bIns="0" rtlCol="0" anchor="t">
            <a:spAutoFit/>
          </a:bodyPr>
          <a:lstStyle/>
          <a:p>
            <a:pPr algn="just" defTabSz="609630">
              <a:lnSpc>
                <a:spcPts val="3127"/>
              </a:lnSpc>
            </a:pPr>
            <a:r>
              <a:rPr lang="en-US" sz="2667" dirty="0">
                <a:solidFill>
                  <a:srgbClr val="000000"/>
                </a:solidFill>
                <a:latin typeface="Open Sans"/>
              </a:rPr>
              <a:t>1. </a:t>
            </a:r>
            <a:r>
              <a:rPr lang="en-US" sz="2667" dirty="0" err="1">
                <a:solidFill>
                  <a:srgbClr val="000000"/>
                </a:solidFill>
                <a:latin typeface="Open Sans"/>
              </a:rPr>
              <a:t>Thiếu</a:t>
            </a:r>
            <a:r>
              <a:rPr lang="en-US" sz="2667" dirty="0">
                <a:solidFill>
                  <a:srgbClr val="000000"/>
                </a:solidFill>
                <a:latin typeface="Open Sans"/>
              </a:rPr>
              <a:t> </a:t>
            </a:r>
            <a:r>
              <a:rPr lang="en-US" sz="2667" dirty="0" err="1">
                <a:solidFill>
                  <a:srgbClr val="000000"/>
                </a:solidFill>
                <a:latin typeface="Open Sans"/>
              </a:rPr>
              <a:t>máu</a:t>
            </a:r>
            <a:endParaRPr lang="en-US" sz="2667" dirty="0">
              <a:solidFill>
                <a:srgbClr val="000000"/>
              </a:solidFill>
              <a:latin typeface="Open Sans"/>
            </a:endParaRPr>
          </a:p>
        </p:txBody>
      </p:sp>
      <p:grpSp>
        <p:nvGrpSpPr>
          <p:cNvPr id="28" name="Group 27">
            <a:extLst>
              <a:ext uri="{FF2B5EF4-FFF2-40B4-BE49-F238E27FC236}">
                <a16:creationId xmlns:a16="http://schemas.microsoft.com/office/drawing/2014/main" id="{37142EFC-1592-5FDB-FDF6-8DEA207E03C3}"/>
              </a:ext>
            </a:extLst>
          </p:cNvPr>
          <p:cNvGrpSpPr/>
          <p:nvPr/>
        </p:nvGrpSpPr>
        <p:grpSpPr>
          <a:xfrm>
            <a:off x="3814056" y="1059543"/>
            <a:ext cx="8190274" cy="5203839"/>
            <a:chOff x="2682419" y="3566192"/>
            <a:chExt cx="12923163" cy="6758908"/>
          </a:xfrm>
        </p:grpSpPr>
        <p:sp>
          <p:nvSpPr>
            <p:cNvPr id="6" name="Freeform 6"/>
            <p:cNvSpPr/>
            <p:nvPr/>
          </p:nvSpPr>
          <p:spPr>
            <a:xfrm>
              <a:off x="2682419" y="9707674"/>
              <a:ext cx="4258110" cy="617426"/>
            </a:xfrm>
            <a:custGeom>
              <a:avLst/>
              <a:gdLst/>
              <a:ahLst/>
              <a:cxnLst/>
              <a:rect l="l" t="t" r="r" b="b"/>
              <a:pathLst>
                <a:path w="4258110" h="617426">
                  <a:moveTo>
                    <a:pt x="0" y="0"/>
                  </a:moveTo>
                  <a:lnTo>
                    <a:pt x="4258109" y="0"/>
                  </a:lnTo>
                  <a:lnTo>
                    <a:pt x="4258109" y="617425"/>
                  </a:lnTo>
                  <a:lnTo>
                    <a:pt x="0" y="617425"/>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7025382" y="9707674"/>
              <a:ext cx="4258110" cy="617426"/>
            </a:xfrm>
            <a:custGeom>
              <a:avLst/>
              <a:gdLst/>
              <a:ahLst/>
              <a:cxnLst/>
              <a:rect l="l" t="t" r="r" b="b"/>
              <a:pathLst>
                <a:path w="4258110" h="617426">
                  <a:moveTo>
                    <a:pt x="0" y="0"/>
                  </a:moveTo>
                  <a:lnTo>
                    <a:pt x="4258110" y="0"/>
                  </a:lnTo>
                  <a:lnTo>
                    <a:pt x="4258110" y="617425"/>
                  </a:lnTo>
                  <a:lnTo>
                    <a:pt x="0" y="617425"/>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11347472" y="9707674"/>
              <a:ext cx="4258110" cy="617426"/>
            </a:xfrm>
            <a:custGeom>
              <a:avLst/>
              <a:gdLst/>
              <a:ahLst/>
              <a:cxnLst/>
              <a:rect l="l" t="t" r="r" b="b"/>
              <a:pathLst>
                <a:path w="4258110" h="617426">
                  <a:moveTo>
                    <a:pt x="0" y="0"/>
                  </a:moveTo>
                  <a:lnTo>
                    <a:pt x="4258109" y="0"/>
                  </a:lnTo>
                  <a:lnTo>
                    <a:pt x="4258109" y="617425"/>
                  </a:lnTo>
                  <a:lnTo>
                    <a:pt x="0" y="617425"/>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2682419" y="6340935"/>
              <a:ext cx="4258110" cy="617426"/>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7025382" y="6340935"/>
              <a:ext cx="4258110" cy="617426"/>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11347472" y="6340935"/>
              <a:ext cx="4258110" cy="617426"/>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2" name="Freeform 12"/>
            <p:cNvSpPr/>
            <p:nvPr/>
          </p:nvSpPr>
          <p:spPr>
            <a:xfrm>
              <a:off x="3579960" y="3814564"/>
              <a:ext cx="2208325" cy="2297347"/>
            </a:xfrm>
            <a:custGeom>
              <a:avLst/>
              <a:gdLst/>
              <a:ahLst/>
              <a:cxnLst/>
              <a:rect l="l" t="t" r="r" b="b"/>
              <a:pathLst>
                <a:path w="2208325" h="2297347">
                  <a:moveTo>
                    <a:pt x="0" y="0"/>
                  </a:moveTo>
                  <a:lnTo>
                    <a:pt x="2208325" y="0"/>
                  </a:lnTo>
                  <a:lnTo>
                    <a:pt x="2208325" y="2297346"/>
                  </a:lnTo>
                  <a:lnTo>
                    <a:pt x="0" y="229734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14" name="Picture 14"/>
            <p:cNvPicPr>
              <a:picLocks noChangeAspect="1"/>
            </p:cNvPicPr>
            <p:nvPr/>
          </p:nvPicPr>
          <p:blipFill>
            <a:blip r:embed="rId14"/>
            <a:srcRect/>
            <a:stretch>
              <a:fillRect/>
            </a:stretch>
          </p:blipFill>
          <p:spPr>
            <a:xfrm>
              <a:off x="12565682" y="3904081"/>
              <a:ext cx="1948848" cy="2118313"/>
            </a:xfrm>
            <a:prstGeom prst="rect">
              <a:avLst/>
            </a:prstGeom>
          </p:spPr>
        </p:pic>
        <p:sp>
          <p:nvSpPr>
            <p:cNvPr id="15" name="Freeform 15"/>
            <p:cNvSpPr/>
            <p:nvPr/>
          </p:nvSpPr>
          <p:spPr>
            <a:xfrm>
              <a:off x="8009795" y="3566192"/>
              <a:ext cx="2007935" cy="2545718"/>
            </a:xfrm>
            <a:custGeom>
              <a:avLst/>
              <a:gdLst/>
              <a:ahLst/>
              <a:cxnLst/>
              <a:rect l="l" t="t" r="r" b="b"/>
              <a:pathLst>
                <a:path w="2007935" h="2545718">
                  <a:moveTo>
                    <a:pt x="0" y="0"/>
                  </a:moveTo>
                  <a:lnTo>
                    <a:pt x="2007935" y="0"/>
                  </a:lnTo>
                  <a:lnTo>
                    <a:pt x="2007935" y="2545718"/>
                  </a:lnTo>
                  <a:lnTo>
                    <a:pt x="0" y="254571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a:off x="3648225" y="7186961"/>
              <a:ext cx="2071795" cy="2569668"/>
            </a:xfrm>
            <a:custGeom>
              <a:avLst/>
              <a:gdLst/>
              <a:ahLst/>
              <a:cxnLst/>
              <a:rect l="l" t="t" r="r" b="b"/>
              <a:pathLst>
                <a:path w="2071795" h="2569668">
                  <a:moveTo>
                    <a:pt x="0" y="0"/>
                  </a:moveTo>
                  <a:lnTo>
                    <a:pt x="2071795" y="0"/>
                  </a:lnTo>
                  <a:lnTo>
                    <a:pt x="2071795" y="2569669"/>
                  </a:lnTo>
                  <a:lnTo>
                    <a:pt x="0" y="256966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7" name="Freeform 17"/>
            <p:cNvSpPr/>
            <p:nvPr/>
          </p:nvSpPr>
          <p:spPr>
            <a:xfrm>
              <a:off x="8009795" y="7477656"/>
              <a:ext cx="1407645" cy="2261277"/>
            </a:xfrm>
            <a:custGeom>
              <a:avLst/>
              <a:gdLst/>
              <a:ahLst/>
              <a:cxnLst/>
              <a:rect l="l" t="t" r="r" b="b"/>
              <a:pathLst>
                <a:path w="1407645" h="2261277">
                  <a:moveTo>
                    <a:pt x="0" y="0"/>
                  </a:moveTo>
                  <a:lnTo>
                    <a:pt x="1407644" y="0"/>
                  </a:lnTo>
                  <a:lnTo>
                    <a:pt x="1407644" y="2261276"/>
                  </a:lnTo>
                  <a:lnTo>
                    <a:pt x="0" y="2261276"/>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8" name="Freeform 18"/>
            <p:cNvSpPr/>
            <p:nvPr/>
          </p:nvSpPr>
          <p:spPr>
            <a:xfrm>
              <a:off x="12536519" y="7477656"/>
              <a:ext cx="2230018" cy="2230018"/>
            </a:xfrm>
            <a:custGeom>
              <a:avLst/>
              <a:gdLst/>
              <a:ahLst/>
              <a:cxnLst/>
              <a:rect l="l" t="t" r="r" b="b"/>
              <a:pathLst>
                <a:path w="2230018" h="2230018">
                  <a:moveTo>
                    <a:pt x="0" y="0"/>
                  </a:moveTo>
                  <a:lnTo>
                    <a:pt x="2230018" y="0"/>
                  </a:lnTo>
                  <a:lnTo>
                    <a:pt x="2230018" y="2230018"/>
                  </a:lnTo>
                  <a:lnTo>
                    <a:pt x="0" y="2230018"/>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2" name="TextBox 22"/>
            <p:cNvSpPr txBox="1"/>
            <p:nvPr/>
          </p:nvSpPr>
          <p:spPr>
            <a:xfrm>
              <a:off x="4143275" y="6485049"/>
              <a:ext cx="1834358" cy="407956"/>
            </a:xfrm>
            <a:prstGeom prst="rect">
              <a:avLst/>
            </a:prstGeom>
          </p:spPr>
          <p:txBody>
            <a:bodyPr lIns="0" tIns="0" rIns="0" bIns="0" rtlCol="0" anchor="t">
              <a:spAutoFit/>
            </a:bodyPr>
            <a:lstStyle/>
            <a:p>
              <a:pPr algn="just" defTabSz="609630">
                <a:lnSpc>
                  <a:spcPts val="1858"/>
                </a:lnSpc>
              </a:pPr>
              <a:r>
                <a:rPr lang="en-US" sz="1787">
                  <a:solidFill>
                    <a:srgbClr val="000000"/>
                  </a:solidFill>
                  <a:latin typeface="Open Sans"/>
                </a:rPr>
                <a:t>Mệt mỏi</a:t>
              </a:r>
            </a:p>
          </p:txBody>
        </p:sp>
        <p:sp>
          <p:nvSpPr>
            <p:cNvPr id="23" name="TextBox 23"/>
            <p:cNvSpPr txBox="1"/>
            <p:nvPr/>
          </p:nvSpPr>
          <p:spPr>
            <a:xfrm>
              <a:off x="8261712" y="6484193"/>
              <a:ext cx="2196593" cy="407956"/>
            </a:xfrm>
            <a:prstGeom prst="rect">
              <a:avLst/>
            </a:prstGeom>
          </p:spPr>
          <p:txBody>
            <a:bodyPr wrap="square" lIns="0" tIns="0" rIns="0" bIns="0" rtlCol="0" anchor="t">
              <a:spAutoFit/>
            </a:bodyPr>
            <a:lstStyle/>
            <a:p>
              <a:pPr algn="just" defTabSz="609630">
                <a:lnSpc>
                  <a:spcPts val="1858"/>
                </a:lnSpc>
              </a:pPr>
              <a:r>
                <a:rPr lang="en-US" sz="1787">
                  <a:solidFill>
                    <a:srgbClr val="000000"/>
                  </a:solidFill>
                  <a:latin typeface="Open Sans"/>
                </a:rPr>
                <a:t>Chóng mặt</a:t>
              </a:r>
            </a:p>
          </p:txBody>
        </p:sp>
        <p:sp>
          <p:nvSpPr>
            <p:cNvPr id="24" name="TextBox 24"/>
            <p:cNvSpPr txBox="1"/>
            <p:nvPr/>
          </p:nvSpPr>
          <p:spPr>
            <a:xfrm>
              <a:off x="12565681" y="6484193"/>
              <a:ext cx="2371742" cy="407956"/>
            </a:xfrm>
            <a:prstGeom prst="rect">
              <a:avLst/>
            </a:prstGeom>
          </p:spPr>
          <p:txBody>
            <a:bodyPr lIns="0" tIns="0" rIns="0" bIns="0" rtlCol="0" anchor="t">
              <a:spAutoFit/>
            </a:bodyPr>
            <a:lstStyle/>
            <a:p>
              <a:pPr algn="just" defTabSz="609630">
                <a:lnSpc>
                  <a:spcPts val="1858"/>
                </a:lnSpc>
              </a:pPr>
              <a:r>
                <a:rPr lang="en-US" sz="1787">
                  <a:solidFill>
                    <a:srgbClr val="000000"/>
                  </a:solidFill>
                  <a:latin typeface="Open Sans"/>
                </a:rPr>
                <a:t>Da xanh xao</a:t>
              </a:r>
            </a:p>
          </p:txBody>
        </p:sp>
        <p:sp>
          <p:nvSpPr>
            <p:cNvPr id="25" name="TextBox 25"/>
            <p:cNvSpPr txBox="1"/>
            <p:nvPr/>
          </p:nvSpPr>
          <p:spPr>
            <a:xfrm>
              <a:off x="4143275" y="9870836"/>
              <a:ext cx="1834358" cy="407956"/>
            </a:xfrm>
            <a:prstGeom prst="rect">
              <a:avLst/>
            </a:prstGeom>
          </p:spPr>
          <p:txBody>
            <a:bodyPr lIns="0" tIns="0" rIns="0" bIns="0" rtlCol="0" anchor="t">
              <a:spAutoFit/>
            </a:bodyPr>
            <a:lstStyle/>
            <a:p>
              <a:pPr algn="just" defTabSz="609630">
                <a:lnSpc>
                  <a:spcPts val="1858"/>
                </a:lnSpc>
              </a:pPr>
              <a:r>
                <a:rPr lang="en-US" sz="1787">
                  <a:solidFill>
                    <a:srgbClr val="000000"/>
                  </a:solidFill>
                  <a:latin typeface="Open Sans"/>
                </a:rPr>
                <a:t>Đau đầu</a:t>
              </a:r>
            </a:p>
          </p:txBody>
        </p:sp>
        <p:sp>
          <p:nvSpPr>
            <p:cNvPr id="26" name="TextBox 26"/>
            <p:cNvSpPr txBox="1"/>
            <p:nvPr/>
          </p:nvSpPr>
          <p:spPr>
            <a:xfrm>
              <a:off x="8009795" y="9842356"/>
              <a:ext cx="2448509" cy="407956"/>
            </a:xfrm>
            <a:prstGeom prst="rect">
              <a:avLst/>
            </a:prstGeom>
          </p:spPr>
          <p:txBody>
            <a:bodyPr lIns="0" tIns="0" rIns="0" bIns="0" rtlCol="0" anchor="t">
              <a:spAutoFit/>
            </a:bodyPr>
            <a:lstStyle/>
            <a:p>
              <a:pPr algn="just" defTabSz="609630">
                <a:lnSpc>
                  <a:spcPts val="1858"/>
                </a:lnSpc>
              </a:pPr>
              <a:r>
                <a:rPr lang="en-US" sz="1787">
                  <a:solidFill>
                    <a:srgbClr val="000000"/>
                  </a:solidFill>
                  <a:latin typeface="Open Sans"/>
                </a:rPr>
                <a:t>Tê bì tay chân</a:t>
              </a:r>
            </a:p>
          </p:txBody>
        </p:sp>
        <p:sp>
          <p:nvSpPr>
            <p:cNvPr id="27" name="TextBox 27"/>
            <p:cNvSpPr txBox="1"/>
            <p:nvPr/>
          </p:nvSpPr>
          <p:spPr>
            <a:xfrm>
              <a:off x="12252269" y="9842356"/>
              <a:ext cx="3055757" cy="407956"/>
            </a:xfrm>
            <a:prstGeom prst="rect">
              <a:avLst/>
            </a:prstGeom>
          </p:spPr>
          <p:txBody>
            <a:bodyPr wrap="square" lIns="0" tIns="0" rIns="0" bIns="0" rtlCol="0" anchor="t">
              <a:spAutoFit/>
            </a:bodyPr>
            <a:lstStyle/>
            <a:p>
              <a:pPr algn="just" defTabSz="609630">
                <a:lnSpc>
                  <a:spcPts val="1858"/>
                </a:lnSpc>
              </a:pPr>
              <a:r>
                <a:rPr lang="en-US" sz="1787">
                  <a:solidFill>
                    <a:srgbClr val="000000"/>
                  </a:solidFill>
                  <a:latin typeface="Open Sans"/>
                </a:rPr>
                <a:t>Suy giảm trí nhớ</a:t>
              </a:r>
            </a:p>
          </p:txBody>
        </p:sp>
      </p:grpSp>
      <p:sp>
        <p:nvSpPr>
          <p:cNvPr id="33" name="Freeform 13"/>
          <p:cNvSpPr/>
          <p:nvPr/>
        </p:nvSpPr>
        <p:spPr>
          <a:xfrm>
            <a:off x="463280" y="2675714"/>
            <a:ext cx="2792693" cy="1662105"/>
          </a:xfrm>
          <a:custGeom>
            <a:avLst/>
            <a:gdLst/>
            <a:ahLst/>
            <a:cxnLst/>
            <a:rect l="l" t="t" r="r" b="b"/>
            <a:pathLst>
              <a:path w="3657600" h="1527048">
                <a:moveTo>
                  <a:pt x="0" y="0"/>
                </a:moveTo>
                <a:lnTo>
                  <a:pt x="3657600" y="0"/>
                </a:lnTo>
                <a:lnTo>
                  <a:pt x="3657600" y="1527048"/>
                </a:lnTo>
                <a:lnTo>
                  <a:pt x="0" y="1527048"/>
                </a:lnTo>
                <a:lnTo>
                  <a:pt x="0" y="0"/>
                </a:lnTo>
                <a:close/>
              </a:path>
            </a:pathLst>
          </a:custGeom>
          <a:blipFill>
            <a:blip r:embed="rId23">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2244395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55" y="0"/>
            <a:ext cx="5060373" cy="338644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1284" y="0"/>
            <a:ext cx="5471226" cy="338644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3" y="3489547"/>
            <a:ext cx="5157355" cy="336845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1284" y="3489546"/>
            <a:ext cx="5471226" cy="3368453"/>
          </a:xfrm>
          <a:prstGeom prst="rect">
            <a:avLst/>
          </a:prstGeom>
        </p:spPr>
      </p:pic>
    </p:spTree>
    <p:extLst>
      <p:ext uri="{BB962C8B-B14F-4D97-AF65-F5344CB8AC3E}">
        <p14:creationId xmlns:p14="http://schemas.microsoft.com/office/powerpoint/2010/main" val="3317945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1905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1013153" y="271277"/>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 xmlns:asvg="http://schemas.microsoft.com/office/drawing/2016/SVG/main" r:embed="rId3"/>
                </a:ext>
              </a:extLst>
            </a:blip>
            <a:stretch>
              <a:fillRect b="-45394"/>
            </a:stretch>
          </a:blipFill>
        </p:spPr>
      </p:sp>
      <p:sp>
        <p:nvSpPr>
          <p:cNvPr id="3" name="Freeform 3"/>
          <p:cNvSpPr/>
          <p:nvPr/>
        </p:nvSpPr>
        <p:spPr>
          <a:xfrm rot="-2848860">
            <a:off x="-2418532" y="-1229477"/>
            <a:ext cx="2862922" cy="27432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508803" y="2655794"/>
            <a:ext cx="2014345" cy="1548642"/>
          </a:xfrm>
          <a:custGeom>
            <a:avLst/>
            <a:gdLst/>
            <a:ahLst/>
            <a:cxnLst/>
            <a:rect l="l" t="t" r="r" b="b"/>
            <a:pathLst>
              <a:path w="3058878" h="2508280">
                <a:moveTo>
                  <a:pt x="0" y="0"/>
                </a:moveTo>
                <a:lnTo>
                  <a:pt x="3058878" y="0"/>
                </a:lnTo>
                <a:lnTo>
                  <a:pt x="3058878" y="2508280"/>
                </a:lnTo>
                <a:lnTo>
                  <a:pt x="0" y="2508280"/>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5" name="Freeform 15"/>
          <p:cNvSpPr/>
          <p:nvPr/>
        </p:nvSpPr>
        <p:spPr>
          <a:xfrm>
            <a:off x="2845941" y="2800068"/>
            <a:ext cx="2986110" cy="1473200"/>
          </a:xfrm>
          <a:custGeom>
            <a:avLst/>
            <a:gdLst/>
            <a:ahLst/>
            <a:cxnLst/>
            <a:rect l="l" t="t" r="r" b="b"/>
            <a:pathLst>
              <a:path w="6231677" h="3762375">
                <a:moveTo>
                  <a:pt x="0" y="0"/>
                </a:moveTo>
                <a:lnTo>
                  <a:pt x="6231677" y="0"/>
                </a:lnTo>
                <a:lnTo>
                  <a:pt x="6231677" y="3762375"/>
                </a:lnTo>
                <a:lnTo>
                  <a:pt x="0" y="3762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26" name="Group 25">
            <a:extLst>
              <a:ext uri="{FF2B5EF4-FFF2-40B4-BE49-F238E27FC236}">
                <a16:creationId xmlns:a16="http://schemas.microsoft.com/office/drawing/2014/main" id="{1F4C1E8C-54D7-4586-8C69-9F0D11E2DAAE}"/>
              </a:ext>
            </a:extLst>
          </p:cNvPr>
          <p:cNvGrpSpPr/>
          <p:nvPr/>
        </p:nvGrpSpPr>
        <p:grpSpPr>
          <a:xfrm>
            <a:off x="6226629" y="377371"/>
            <a:ext cx="5558972" cy="6150429"/>
            <a:chOff x="8304713" y="2729042"/>
            <a:chExt cx="8840287" cy="7062658"/>
          </a:xfrm>
        </p:grpSpPr>
        <p:sp>
          <p:nvSpPr>
            <p:cNvPr id="6" name="Freeform 6"/>
            <p:cNvSpPr/>
            <p:nvPr/>
          </p:nvSpPr>
          <p:spPr>
            <a:xfrm>
              <a:off x="8648978" y="9219891"/>
              <a:ext cx="4206103" cy="571809"/>
            </a:xfrm>
            <a:custGeom>
              <a:avLst/>
              <a:gdLst/>
              <a:ahLst/>
              <a:cxnLst/>
              <a:rect l="l" t="t" r="r" b="b"/>
              <a:pathLst>
                <a:path w="4258110" h="617426">
                  <a:moveTo>
                    <a:pt x="0" y="0"/>
                  </a:moveTo>
                  <a:lnTo>
                    <a:pt x="4258109" y="0"/>
                  </a:lnTo>
                  <a:lnTo>
                    <a:pt x="4258109" y="617425"/>
                  </a:lnTo>
                  <a:lnTo>
                    <a:pt x="0" y="6174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7" name="Freeform 7"/>
            <p:cNvSpPr/>
            <p:nvPr/>
          </p:nvSpPr>
          <p:spPr>
            <a:xfrm>
              <a:off x="12938897" y="9219891"/>
              <a:ext cx="4206103" cy="571809"/>
            </a:xfrm>
            <a:custGeom>
              <a:avLst/>
              <a:gdLst/>
              <a:ahLst/>
              <a:cxnLst/>
              <a:rect l="l" t="t" r="r" b="b"/>
              <a:pathLst>
                <a:path w="4258110" h="617426">
                  <a:moveTo>
                    <a:pt x="0" y="0"/>
                  </a:moveTo>
                  <a:lnTo>
                    <a:pt x="4258110" y="0"/>
                  </a:lnTo>
                  <a:lnTo>
                    <a:pt x="4258110" y="617425"/>
                  </a:lnTo>
                  <a:lnTo>
                    <a:pt x="0" y="6174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a:off x="8304713" y="6040147"/>
              <a:ext cx="4550369" cy="633556"/>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12938897" y="6101894"/>
              <a:ext cx="4206103" cy="571809"/>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9403920" y="2729042"/>
              <a:ext cx="2696217" cy="3064108"/>
            </a:xfrm>
            <a:custGeom>
              <a:avLst/>
              <a:gdLst/>
              <a:ahLst/>
              <a:cxnLst/>
              <a:rect l="l" t="t" r="r" b="b"/>
              <a:pathLst>
                <a:path w="2729555" h="3308551">
                  <a:moveTo>
                    <a:pt x="0" y="0"/>
                  </a:moveTo>
                  <a:lnTo>
                    <a:pt x="2729555" y="0"/>
                  </a:lnTo>
                  <a:lnTo>
                    <a:pt x="2729555" y="3308551"/>
                  </a:lnTo>
                  <a:lnTo>
                    <a:pt x="0" y="3308551"/>
                  </a:lnTo>
                  <a:lnTo>
                    <a:pt x="0" y="0"/>
                  </a:lnTo>
                  <a:close/>
                </a:path>
              </a:pathLst>
            </a:custGeom>
            <a:blipFill>
              <a:blip r:embed="rId14"/>
              <a:stretch>
                <a:fillRect/>
              </a:stretch>
            </a:blipFill>
          </p:spPr>
        </p:sp>
        <p:sp>
          <p:nvSpPr>
            <p:cNvPr id="12" name="Freeform 12"/>
            <p:cNvSpPr/>
            <p:nvPr/>
          </p:nvSpPr>
          <p:spPr>
            <a:xfrm>
              <a:off x="13881739" y="2806252"/>
              <a:ext cx="2477700" cy="3233895"/>
            </a:xfrm>
            <a:custGeom>
              <a:avLst/>
              <a:gdLst/>
              <a:ahLst/>
              <a:cxnLst/>
              <a:rect l="l" t="t" r="r" b="b"/>
              <a:pathLst>
                <a:path w="2508336" h="3491883">
                  <a:moveTo>
                    <a:pt x="0" y="0"/>
                  </a:moveTo>
                  <a:lnTo>
                    <a:pt x="2508336" y="0"/>
                  </a:lnTo>
                  <a:lnTo>
                    <a:pt x="2508336" y="3491882"/>
                  </a:lnTo>
                  <a:lnTo>
                    <a:pt x="0" y="3491882"/>
                  </a:lnTo>
                  <a:lnTo>
                    <a:pt x="0" y="0"/>
                  </a:lnTo>
                  <a:close/>
                </a:path>
              </a:pathLst>
            </a:custGeom>
            <a:blipFill>
              <a:blip r:embed="rId15"/>
              <a:stretch>
                <a:fillRect/>
              </a:stretch>
            </a:blipFill>
          </p:spPr>
        </p:sp>
        <p:sp>
          <p:nvSpPr>
            <p:cNvPr id="13" name="Freeform 13"/>
            <p:cNvSpPr/>
            <p:nvPr/>
          </p:nvSpPr>
          <p:spPr>
            <a:xfrm>
              <a:off x="9582194" y="7079482"/>
              <a:ext cx="2342107" cy="2094326"/>
            </a:xfrm>
            <a:custGeom>
              <a:avLst/>
              <a:gdLst/>
              <a:ahLst/>
              <a:cxnLst/>
              <a:rect l="l" t="t" r="r" b="b"/>
              <a:pathLst>
                <a:path w="2371066" h="2261404">
                  <a:moveTo>
                    <a:pt x="0" y="0"/>
                  </a:moveTo>
                  <a:lnTo>
                    <a:pt x="2371066" y="0"/>
                  </a:lnTo>
                  <a:lnTo>
                    <a:pt x="2371066" y="2261405"/>
                  </a:lnTo>
                  <a:lnTo>
                    <a:pt x="0" y="226140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Freeform 14"/>
            <p:cNvSpPr/>
            <p:nvPr/>
          </p:nvSpPr>
          <p:spPr>
            <a:xfrm>
              <a:off x="14110858" y="7280423"/>
              <a:ext cx="2019462" cy="1893385"/>
            </a:xfrm>
            <a:custGeom>
              <a:avLst/>
              <a:gdLst/>
              <a:ahLst/>
              <a:cxnLst/>
              <a:rect l="l" t="t" r="r" b="b"/>
              <a:pathLst>
                <a:path w="2044432" h="2044432">
                  <a:moveTo>
                    <a:pt x="0" y="0"/>
                  </a:moveTo>
                  <a:lnTo>
                    <a:pt x="2044432" y="0"/>
                  </a:lnTo>
                  <a:lnTo>
                    <a:pt x="2044432" y="2044433"/>
                  </a:lnTo>
                  <a:lnTo>
                    <a:pt x="0" y="2044433"/>
                  </a:lnTo>
                  <a:lnTo>
                    <a:pt x="0" y="0"/>
                  </a:lnTo>
                  <a:close/>
                </a:path>
              </a:pathLst>
            </a:custGeom>
            <a:blipFill>
              <a:blip r:embed="rId18"/>
              <a:stretch>
                <a:fillRect/>
              </a:stretch>
            </a:blipFill>
          </p:spPr>
        </p:sp>
        <p:sp>
          <p:nvSpPr>
            <p:cNvPr id="19" name="TextBox 19"/>
            <p:cNvSpPr txBox="1"/>
            <p:nvPr/>
          </p:nvSpPr>
          <p:spPr>
            <a:xfrm>
              <a:off x="8481519" y="6198929"/>
              <a:ext cx="4540356" cy="403276"/>
            </a:xfrm>
            <a:prstGeom prst="rect">
              <a:avLst/>
            </a:prstGeom>
          </p:spPr>
          <p:txBody>
            <a:bodyPr wrap="square" lIns="0" tIns="0" rIns="0" bIns="0" rtlCol="0" anchor="t">
              <a:spAutoFit/>
            </a:bodyPr>
            <a:lstStyle/>
            <a:p>
              <a:pPr algn="just" defTabSz="609630">
                <a:lnSpc>
                  <a:spcPts val="1858"/>
                </a:lnSpc>
              </a:pPr>
              <a:r>
                <a:rPr lang="en-US" sz="1787">
                  <a:solidFill>
                    <a:srgbClr val="000000"/>
                  </a:solidFill>
                  <a:latin typeface="Open Sans"/>
                </a:rPr>
                <a:t>Tai biến mạch máu não</a:t>
              </a:r>
            </a:p>
          </p:txBody>
        </p:sp>
        <p:sp>
          <p:nvSpPr>
            <p:cNvPr id="20" name="TextBox 20"/>
            <p:cNvSpPr txBox="1"/>
            <p:nvPr/>
          </p:nvSpPr>
          <p:spPr>
            <a:xfrm>
              <a:off x="14547485" y="6234568"/>
              <a:ext cx="1811954" cy="403276"/>
            </a:xfrm>
            <a:prstGeom prst="rect">
              <a:avLst/>
            </a:prstGeom>
          </p:spPr>
          <p:txBody>
            <a:bodyPr lIns="0" tIns="0" rIns="0" bIns="0" rtlCol="0" anchor="t">
              <a:spAutoFit/>
            </a:bodyPr>
            <a:lstStyle/>
            <a:p>
              <a:pPr algn="just" defTabSz="609630">
                <a:lnSpc>
                  <a:spcPts val="1858"/>
                </a:lnSpc>
              </a:pPr>
              <a:r>
                <a:rPr lang="en-US" sz="1787">
                  <a:solidFill>
                    <a:srgbClr val="000000"/>
                  </a:solidFill>
                  <a:latin typeface="Open Sans"/>
                </a:rPr>
                <a:t>Suy tim</a:t>
              </a:r>
            </a:p>
          </p:txBody>
        </p:sp>
        <p:sp>
          <p:nvSpPr>
            <p:cNvPr id="21" name="TextBox 21"/>
            <p:cNvSpPr txBox="1"/>
            <p:nvPr/>
          </p:nvSpPr>
          <p:spPr>
            <a:xfrm>
              <a:off x="10091989" y="9370997"/>
              <a:ext cx="1811954" cy="403276"/>
            </a:xfrm>
            <a:prstGeom prst="rect">
              <a:avLst/>
            </a:prstGeom>
          </p:spPr>
          <p:txBody>
            <a:bodyPr lIns="0" tIns="0" rIns="0" bIns="0" rtlCol="0" anchor="t">
              <a:spAutoFit/>
            </a:bodyPr>
            <a:lstStyle/>
            <a:p>
              <a:pPr algn="just" defTabSz="609630">
                <a:lnSpc>
                  <a:spcPts val="1858"/>
                </a:lnSpc>
              </a:pPr>
              <a:r>
                <a:rPr lang="en-US" sz="1787">
                  <a:solidFill>
                    <a:srgbClr val="000000"/>
                  </a:solidFill>
                  <a:latin typeface="Open Sans"/>
                </a:rPr>
                <a:t>Suy thận</a:t>
              </a:r>
            </a:p>
          </p:txBody>
        </p:sp>
        <p:sp>
          <p:nvSpPr>
            <p:cNvPr id="22" name="TextBox 22"/>
            <p:cNvSpPr txBox="1"/>
            <p:nvPr/>
          </p:nvSpPr>
          <p:spPr>
            <a:xfrm>
              <a:off x="13166871" y="9370997"/>
              <a:ext cx="3719907" cy="403276"/>
            </a:xfrm>
            <a:prstGeom prst="rect">
              <a:avLst/>
            </a:prstGeom>
          </p:spPr>
          <p:txBody>
            <a:bodyPr wrap="square" lIns="0" tIns="0" rIns="0" bIns="0" rtlCol="0" anchor="t">
              <a:spAutoFit/>
            </a:bodyPr>
            <a:lstStyle/>
            <a:p>
              <a:pPr algn="just" defTabSz="609630">
                <a:lnSpc>
                  <a:spcPts val="1858"/>
                </a:lnSpc>
              </a:pPr>
              <a:r>
                <a:rPr lang="en-US" sz="1787">
                  <a:solidFill>
                    <a:srgbClr val="000000"/>
                  </a:solidFill>
                  <a:latin typeface="Open Sans"/>
                </a:rPr>
                <a:t>Giảm thị lực, mù lòa</a:t>
              </a:r>
            </a:p>
          </p:txBody>
        </p:sp>
      </p:grpSp>
      <p:sp>
        <p:nvSpPr>
          <p:cNvPr id="4" name="TextBox 3"/>
          <p:cNvSpPr txBox="1"/>
          <p:nvPr/>
        </p:nvSpPr>
        <p:spPr>
          <a:xfrm>
            <a:off x="991303" y="444608"/>
            <a:ext cx="271797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Huyết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5387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072" y="561974"/>
            <a:ext cx="8562109" cy="5708072"/>
          </a:xfrm>
          <a:prstGeom prst="rect">
            <a:avLst/>
          </a:prstGeom>
        </p:spPr>
      </p:pic>
      <p:sp>
        <p:nvSpPr>
          <p:cNvPr id="4" name="TextBox 3"/>
          <p:cNvSpPr txBox="1"/>
          <p:nvPr/>
        </p:nvSpPr>
        <p:spPr>
          <a:xfrm>
            <a:off x="991303" y="444608"/>
            <a:ext cx="271797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thấp</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247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36" y="0"/>
            <a:ext cx="11499273" cy="6858000"/>
          </a:xfrm>
          <a:prstGeom prst="rect">
            <a:avLst/>
          </a:prstGeom>
        </p:spPr>
      </p:pic>
    </p:spTree>
    <p:extLst>
      <p:ext uri="{BB962C8B-B14F-4D97-AF65-F5344CB8AC3E}">
        <p14:creationId xmlns:p14="http://schemas.microsoft.com/office/powerpoint/2010/main" val="133024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694218" cy="358832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8327"/>
            <a:ext cx="5694218" cy="32696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4218" y="3588327"/>
            <a:ext cx="6497782" cy="326967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44783"/>
          <a:stretch/>
        </p:blipFill>
        <p:spPr>
          <a:xfrm>
            <a:off x="5915891" y="113432"/>
            <a:ext cx="6151418" cy="3470951"/>
          </a:xfrm>
          <a:prstGeom prst="rect">
            <a:avLst/>
          </a:prstGeom>
        </p:spPr>
      </p:pic>
    </p:spTree>
    <p:extLst>
      <p:ext uri="{BB962C8B-B14F-4D97-AF65-F5344CB8AC3E}">
        <p14:creationId xmlns:p14="http://schemas.microsoft.com/office/powerpoint/2010/main" val="4159649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4267200" y="704850"/>
            <a:ext cx="7677150" cy="5334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 y="948"/>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5989" y="1089427"/>
            <a:ext cx="2639810" cy="2639810"/>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6"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3413" y="1103118"/>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400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1013153" y="271277"/>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 xmlns:asvg="http://schemas.microsoft.com/office/drawing/2016/SVG/main" r:embed="rId3"/>
                </a:ext>
              </a:extLst>
            </a:blip>
            <a:stretch>
              <a:fillRect b="-45394"/>
            </a:stretch>
          </a:blipFill>
        </p:spPr>
      </p:sp>
      <p:sp>
        <p:nvSpPr>
          <p:cNvPr id="3" name="Freeform 3"/>
          <p:cNvSpPr/>
          <p:nvPr/>
        </p:nvSpPr>
        <p:spPr>
          <a:xfrm rot="-2848860">
            <a:off x="-2418532" y="-1229477"/>
            <a:ext cx="2862922" cy="27432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6872665" y="2815893"/>
            <a:ext cx="2372934" cy="2117453"/>
          </a:xfrm>
          <a:custGeom>
            <a:avLst/>
            <a:gdLst/>
            <a:ahLst/>
            <a:cxnLst/>
            <a:rect l="l" t="t" r="r" b="b"/>
            <a:pathLst>
              <a:path w="2892581" h="2892581">
                <a:moveTo>
                  <a:pt x="0" y="0"/>
                </a:moveTo>
                <a:lnTo>
                  <a:pt x="2892581" y="0"/>
                </a:lnTo>
                <a:lnTo>
                  <a:pt x="2892581" y="2892581"/>
                </a:lnTo>
                <a:lnTo>
                  <a:pt x="0" y="289258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823105" y="2724804"/>
            <a:ext cx="2444094" cy="2208542"/>
          </a:xfrm>
          <a:custGeom>
            <a:avLst/>
            <a:gdLst/>
            <a:ahLst/>
            <a:cxnLst/>
            <a:rect l="l" t="t" r="r" b="b"/>
            <a:pathLst>
              <a:path w="2762415" h="2892581">
                <a:moveTo>
                  <a:pt x="0" y="0"/>
                </a:moveTo>
                <a:lnTo>
                  <a:pt x="2762415" y="0"/>
                </a:lnTo>
                <a:lnTo>
                  <a:pt x="2762415" y="2892581"/>
                </a:lnTo>
                <a:lnTo>
                  <a:pt x="0" y="289258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6259763" y="1667023"/>
            <a:ext cx="4385446" cy="973770"/>
          </a:xfrm>
          <a:custGeom>
            <a:avLst/>
            <a:gdLst/>
            <a:ahLst/>
            <a:cxnLst/>
            <a:rect l="l" t="t" r="r" b="b"/>
            <a:pathLst>
              <a:path w="6134384" h="1535258">
                <a:moveTo>
                  <a:pt x="0" y="0"/>
                </a:moveTo>
                <a:lnTo>
                  <a:pt x="6134384" y="0"/>
                </a:lnTo>
                <a:lnTo>
                  <a:pt x="6134384" y="1535258"/>
                </a:lnTo>
                <a:lnTo>
                  <a:pt x="0" y="1535258"/>
                </a:lnTo>
                <a:lnTo>
                  <a:pt x="0" y="0"/>
                </a:lnTo>
                <a:close/>
              </a:path>
            </a:pathLst>
          </a:custGeom>
          <a:blipFill>
            <a:blip r:embed="rId12">
              <a:extLst>
                <a:ext uri="{96DAC541-7B7A-43D3-8B79-37D633B846F1}">
                  <asvg:svgBlip xmlns="" xmlns:asvg="http://schemas.microsoft.com/office/drawing/2016/SVG/main" r:embed="rId13"/>
                </a:ext>
              </a:extLst>
            </a:blip>
            <a:stretch>
              <a:fillRect l="-20465" r="-21030"/>
            </a:stretch>
          </a:blipFill>
        </p:spPr>
      </p:sp>
      <p:sp>
        <p:nvSpPr>
          <p:cNvPr id="9" name="Freeform 9"/>
          <p:cNvSpPr/>
          <p:nvPr/>
        </p:nvSpPr>
        <p:spPr>
          <a:xfrm>
            <a:off x="840530" y="1646481"/>
            <a:ext cx="4757616" cy="955360"/>
          </a:xfrm>
          <a:custGeom>
            <a:avLst/>
            <a:gdLst/>
            <a:ahLst/>
            <a:cxnLst/>
            <a:rect l="l" t="t" r="r" b="b"/>
            <a:pathLst>
              <a:path w="6127463" h="1639096">
                <a:moveTo>
                  <a:pt x="0" y="0"/>
                </a:moveTo>
                <a:lnTo>
                  <a:pt x="6127463" y="0"/>
                </a:lnTo>
                <a:lnTo>
                  <a:pt x="6127463" y="1639096"/>
                </a:lnTo>
                <a:lnTo>
                  <a:pt x="0" y="163909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TextBox 14"/>
          <p:cNvSpPr txBox="1"/>
          <p:nvPr/>
        </p:nvSpPr>
        <p:spPr>
          <a:xfrm>
            <a:off x="840530" y="5056310"/>
            <a:ext cx="5214703" cy="355867"/>
          </a:xfrm>
          <a:prstGeom prst="rect">
            <a:avLst/>
          </a:prstGeom>
        </p:spPr>
        <p:txBody>
          <a:bodyPr wrap="square" lIns="0" tIns="0" rIns="0" bIns="0" rtlCol="0" anchor="t">
            <a:spAutoFit/>
          </a:bodyPr>
          <a:lstStyle/>
          <a:p>
            <a:pPr algn="just" defTabSz="609630">
              <a:lnSpc>
                <a:spcPts val="2708"/>
              </a:lnSpc>
            </a:pPr>
            <a:r>
              <a:rPr lang="en-US" sz="3200" dirty="0" err="1">
                <a:solidFill>
                  <a:srgbClr val="000000"/>
                </a:solidFill>
                <a:latin typeface="Times New Roman" panose="02020603050405020304" pitchFamily="18" charset="0"/>
                <a:cs typeface="Times New Roman" panose="02020603050405020304" pitchFamily="18" charset="0"/>
              </a:rPr>
              <a:t>Mạch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máu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thường</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6443643" y="5056309"/>
            <a:ext cx="3642447" cy="355867"/>
          </a:xfrm>
          <a:prstGeom prst="rect">
            <a:avLst/>
          </a:prstGeom>
        </p:spPr>
        <p:txBody>
          <a:bodyPr wrap="square" lIns="0" tIns="0" rIns="0" bIns="0" rtlCol="0" anchor="t">
            <a:spAutoFit/>
          </a:bodyPr>
          <a:lstStyle/>
          <a:p>
            <a:pPr algn="just" defTabSz="609630">
              <a:lnSpc>
                <a:spcPts val="2708"/>
              </a:lnSpc>
            </a:pPr>
            <a:r>
              <a:rPr lang="en-US" sz="3200" dirty="0" err="1">
                <a:solidFill>
                  <a:srgbClr val="000000"/>
                </a:solidFill>
                <a:latin typeface="Times New Roman" panose="02020603050405020304" pitchFamily="18" charset="0"/>
                <a:cs typeface="Times New Roman" panose="02020603050405020304" pitchFamily="18" charset="0"/>
              </a:rPr>
              <a:t>Mạch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máu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bị</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vữa</a:t>
            </a:r>
            <a:endParaRPr lang="en-US" sz="3200" dirty="0">
              <a:solidFill>
                <a:srgbClr val="000000"/>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5AB4869F-51DC-CEF1-FB68-2A91871072D4}"/>
              </a:ext>
            </a:extLst>
          </p:cNvPr>
          <p:cNvCxnSpPr>
            <a:cxnSpLocks/>
          </p:cNvCxnSpPr>
          <p:nvPr/>
        </p:nvCxnSpPr>
        <p:spPr>
          <a:xfrm>
            <a:off x="5818930" y="4646312"/>
            <a:ext cx="0" cy="7562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40530" y="188414"/>
            <a:ext cx="2933184"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3. </a:t>
            </a:r>
            <a:r>
              <a:rPr lang="en-US" sz="2400" dirty="0" err="1" smtClean="0">
                <a:latin typeface="Times New Roman" panose="02020603050405020304" pitchFamily="18" charset="0"/>
                <a:cs typeface="Times New Roman" panose="02020603050405020304" pitchFamily="18" charset="0"/>
              </a:rPr>
              <a:t>Xơ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mạch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00540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1013153" y="271277"/>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 xmlns:asvg="http://schemas.microsoft.com/office/drawing/2016/SVG/main" r:embed="rId3"/>
                </a:ext>
              </a:extLst>
            </a:blip>
            <a:stretch>
              <a:fillRect b="-45394"/>
            </a:stretch>
          </a:blipFill>
        </p:spPr>
      </p:sp>
      <p:sp>
        <p:nvSpPr>
          <p:cNvPr id="3" name="Freeform 3"/>
          <p:cNvSpPr/>
          <p:nvPr/>
        </p:nvSpPr>
        <p:spPr>
          <a:xfrm rot="-2848860">
            <a:off x="-2418532" y="-1229477"/>
            <a:ext cx="2862922" cy="27432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3848523" y="6168907"/>
            <a:ext cx="4001868" cy="622120"/>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8196647" y="6159144"/>
            <a:ext cx="4001868" cy="622120"/>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3848523" y="3430994"/>
            <a:ext cx="4001868" cy="622120"/>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8128079" y="3422101"/>
            <a:ext cx="4001868" cy="622120"/>
          </a:xfrm>
          <a:custGeom>
            <a:avLst/>
            <a:gdLst/>
            <a:ahLst/>
            <a:cxnLst/>
            <a:rect l="l" t="t" r="r" b="b"/>
            <a:pathLst>
              <a:path w="4666471" h="676638">
                <a:moveTo>
                  <a:pt x="0" y="0"/>
                </a:moveTo>
                <a:lnTo>
                  <a:pt x="4666471" y="0"/>
                </a:lnTo>
                <a:lnTo>
                  <a:pt x="4666471" y="676638"/>
                </a:lnTo>
                <a:lnTo>
                  <a:pt x="0" y="67663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991303" y="2578388"/>
            <a:ext cx="2549337" cy="2861738"/>
          </a:xfrm>
          <a:custGeom>
            <a:avLst/>
            <a:gdLst/>
            <a:ahLst/>
            <a:cxnLst/>
            <a:rect l="l" t="t" r="r" b="b"/>
            <a:pathLst>
              <a:path w="5826659" h="5870689">
                <a:moveTo>
                  <a:pt x="0" y="0"/>
                </a:moveTo>
                <a:lnTo>
                  <a:pt x="5826659" y="0"/>
                </a:lnTo>
                <a:lnTo>
                  <a:pt x="5826659" y="5870689"/>
                </a:lnTo>
                <a:lnTo>
                  <a:pt x="0" y="587068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5250301" y="4116945"/>
            <a:ext cx="1771197" cy="1797266"/>
          </a:xfrm>
          <a:custGeom>
            <a:avLst/>
            <a:gdLst/>
            <a:ahLst/>
            <a:cxnLst/>
            <a:rect l="l" t="t" r="r" b="b"/>
            <a:pathLst>
              <a:path w="2349124" h="2131830">
                <a:moveTo>
                  <a:pt x="0" y="0"/>
                </a:moveTo>
                <a:lnTo>
                  <a:pt x="2349124" y="0"/>
                </a:lnTo>
                <a:lnTo>
                  <a:pt x="2349124" y="2131829"/>
                </a:lnTo>
                <a:lnTo>
                  <a:pt x="0" y="2131829"/>
                </a:lnTo>
                <a:lnTo>
                  <a:pt x="0" y="0"/>
                </a:lnTo>
                <a:close/>
              </a:path>
            </a:pathLst>
          </a:custGeom>
          <a:blipFill>
            <a:blip r:embed="rId12"/>
            <a:stretch>
              <a:fillRect/>
            </a:stretch>
          </a:blipFill>
        </p:spPr>
      </p:sp>
      <p:sp>
        <p:nvSpPr>
          <p:cNvPr id="12" name="Freeform 12"/>
          <p:cNvSpPr/>
          <p:nvPr/>
        </p:nvSpPr>
        <p:spPr>
          <a:xfrm rot="1287881">
            <a:off x="8818563" y="1938790"/>
            <a:ext cx="2113307" cy="900622"/>
          </a:xfrm>
          <a:custGeom>
            <a:avLst/>
            <a:gdLst/>
            <a:ahLst/>
            <a:cxnLst/>
            <a:rect l="l" t="t" r="r" b="b"/>
            <a:pathLst>
              <a:path w="2464270" h="979547">
                <a:moveTo>
                  <a:pt x="0" y="0"/>
                </a:moveTo>
                <a:lnTo>
                  <a:pt x="2464271" y="0"/>
                </a:lnTo>
                <a:lnTo>
                  <a:pt x="2464271" y="979547"/>
                </a:lnTo>
                <a:lnTo>
                  <a:pt x="0" y="97954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3" name="Freeform 13"/>
          <p:cNvSpPr/>
          <p:nvPr/>
        </p:nvSpPr>
        <p:spPr>
          <a:xfrm>
            <a:off x="5078832" y="1529075"/>
            <a:ext cx="1771197" cy="1872101"/>
          </a:xfrm>
          <a:custGeom>
            <a:avLst/>
            <a:gdLst/>
            <a:ahLst/>
            <a:cxnLst/>
            <a:rect l="l" t="t" r="r" b="b"/>
            <a:pathLst>
              <a:path w="3092174" h="3058441">
                <a:moveTo>
                  <a:pt x="0" y="0"/>
                </a:moveTo>
                <a:lnTo>
                  <a:pt x="3092174" y="0"/>
                </a:lnTo>
                <a:lnTo>
                  <a:pt x="3092174" y="3058441"/>
                </a:lnTo>
                <a:lnTo>
                  <a:pt x="0" y="305844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4" name="Freeform 14"/>
          <p:cNvSpPr/>
          <p:nvPr/>
        </p:nvSpPr>
        <p:spPr>
          <a:xfrm>
            <a:off x="9022432" y="4148523"/>
            <a:ext cx="1560168" cy="1844754"/>
          </a:xfrm>
          <a:custGeom>
            <a:avLst/>
            <a:gdLst/>
            <a:ahLst/>
            <a:cxnLst/>
            <a:rect l="l" t="t" r="r" b="b"/>
            <a:pathLst>
              <a:path w="2333235" h="2658958">
                <a:moveTo>
                  <a:pt x="0" y="0"/>
                </a:moveTo>
                <a:lnTo>
                  <a:pt x="2333236" y="0"/>
                </a:lnTo>
                <a:lnTo>
                  <a:pt x="2333236" y="2658958"/>
                </a:lnTo>
                <a:lnTo>
                  <a:pt x="0" y="2658958"/>
                </a:lnTo>
                <a:lnTo>
                  <a:pt x="0" y="0"/>
                </a:lnTo>
                <a:close/>
              </a:path>
            </a:pathLst>
          </a:custGeom>
          <a:blipFill>
            <a:blip r:embed="rId17"/>
            <a:stretch>
              <a:fillRect/>
            </a:stretch>
          </a:blipFill>
        </p:spPr>
      </p:sp>
      <p:sp>
        <p:nvSpPr>
          <p:cNvPr id="18" name="TextBox 18"/>
          <p:cNvSpPr txBox="1"/>
          <p:nvPr/>
        </p:nvSpPr>
        <p:spPr>
          <a:xfrm>
            <a:off x="4550035" y="3613983"/>
            <a:ext cx="3646612" cy="276486"/>
          </a:xfrm>
          <a:prstGeom prst="rect">
            <a:avLst/>
          </a:prstGeom>
        </p:spPr>
        <p:txBody>
          <a:bodyPr wrap="square" lIns="0" tIns="0" rIns="0" bIns="0" rtlCol="0" anchor="t">
            <a:spAutoFit/>
          </a:bodyPr>
          <a:lstStyle/>
          <a:p>
            <a:pPr algn="just" defTabSz="609630">
              <a:lnSpc>
                <a:spcPts val="2037"/>
              </a:lnSpc>
            </a:pPr>
            <a:r>
              <a:rPr lang="en-US" sz="2800" dirty="0" err="1">
                <a:solidFill>
                  <a:srgbClr val="000000"/>
                </a:solidFill>
                <a:latin typeface="Times New Roman" panose="02020603050405020304" pitchFamily="18" charset="0"/>
                <a:cs typeface="Times New Roman" panose="02020603050405020304" pitchFamily="18" charset="0"/>
              </a:rPr>
              <a:t>Tăng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huyết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áp</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9" name="TextBox 19"/>
          <p:cNvSpPr txBox="1"/>
          <p:nvPr/>
        </p:nvSpPr>
        <p:spPr>
          <a:xfrm>
            <a:off x="9532302" y="3604921"/>
            <a:ext cx="1723971" cy="276486"/>
          </a:xfrm>
          <a:prstGeom prst="rect">
            <a:avLst/>
          </a:prstGeom>
        </p:spPr>
        <p:txBody>
          <a:bodyPr wrap="square" lIns="0" tIns="0" rIns="0" bIns="0" rtlCol="0" anchor="t">
            <a:spAutoFit/>
          </a:bodyPr>
          <a:lstStyle/>
          <a:p>
            <a:pPr algn="just" defTabSz="609630">
              <a:lnSpc>
                <a:spcPts val="2037"/>
              </a:lnSpc>
            </a:pPr>
            <a:r>
              <a:rPr lang="en-US" sz="2800" dirty="0" err="1">
                <a:solidFill>
                  <a:srgbClr val="000000"/>
                </a:solidFill>
                <a:latin typeface="Times New Roman" panose="02020603050405020304" pitchFamily="18" charset="0"/>
                <a:cs typeface="Times New Roman" panose="02020603050405020304" pitchFamily="18" charset="0"/>
              </a:rPr>
              <a:t>Tắc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mạch</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20" name="TextBox 20"/>
          <p:cNvSpPr txBox="1"/>
          <p:nvPr/>
        </p:nvSpPr>
        <p:spPr>
          <a:xfrm>
            <a:off x="5297527" y="6365410"/>
            <a:ext cx="1723971" cy="256480"/>
          </a:xfrm>
          <a:prstGeom prst="rect">
            <a:avLst/>
          </a:prstGeom>
        </p:spPr>
        <p:txBody>
          <a:bodyPr wrap="square" lIns="0" tIns="0" rIns="0" bIns="0" rtlCol="0" anchor="t">
            <a:spAutoFit/>
          </a:bodyPr>
          <a:lstStyle/>
          <a:p>
            <a:pPr algn="just" defTabSz="609630">
              <a:lnSpc>
                <a:spcPts val="2037"/>
              </a:lnSpc>
            </a:pPr>
            <a:r>
              <a:rPr lang="en-US" sz="2800" dirty="0" err="1">
                <a:solidFill>
                  <a:srgbClr val="000000"/>
                </a:solidFill>
                <a:latin typeface="Times New Roman" panose="02020603050405020304" pitchFamily="18" charset="0"/>
                <a:cs typeface="Times New Roman" panose="02020603050405020304" pitchFamily="18" charset="0"/>
              </a:rPr>
              <a:t>Đau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tim</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21" name="TextBox 21"/>
          <p:cNvSpPr txBox="1"/>
          <p:nvPr/>
        </p:nvSpPr>
        <p:spPr>
          <a:xfrm>
            <a:off x="9713159" y="6350059"/>
            <a:ext cx="2391768" cy="276486"/>
          </a:xfrm>
          <a:prstGeom prst="rect">
            <a:avLst/>
          </a:prstGeom>
        </p:spPr>
        <p:txBody>
          <a:bodyPr lIns="0" tIns="0" rIns="0" bIns="0" rtlCol="0" anchor="t">
            <a:spAutoFit/>
          </a:bodyPr>
          <a:lstStyle/>
          <a:p>
            <a:pPr algn="just" defTabSz="609630">
              <a:lnSpc>
                <a:spcPts val="2037"/>
              </a:lnSpc>
            </a:pPr>
            <a:r>
              <a:rPr lang="en-US" sz="2800" dirty="0" err="1">
                <a:solidFill>
                  <a:srgbClr val="000000"/>
                </a:solidFill>
                <a:latin typeface="Times New Roman" panose="02020603050405020304" pitchFamily="18" charset="0"/>
                <a:cs typeface="Times New Roman" panose="02020603050405020304" pitchFamily="18" charset="0"/>
              </a:rPr>
              <a:t>Đột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quỵ</a:t>
            </a:r>
            <a:endParaRPr 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440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bé mắc bệnh tim bẩm sinh - Tin Tức VTV2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199" y="152400"/>
            <a:ext cx="11991109" cy="6477000"/>
          </a:xfrm>
          <a:prstGeom prst="rect">
            <a:avLst/>
          </a:prstGeom>
        </p:spPr>
      </p:pic>
    </p:spTree>
    <p:extLst>
      <p:ext uri="{BB962C8B-B14F-4D97-AF65-F5344CB8AC3E}">
        <p14:creationId xmlns:p14="http://schemas.microsoft.com/office/powerpoint/2010/main" val="3039320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5472"/>
            <a:ext cx="7218217" cy="6712528"/>
          </a:xfrm>
          <a:prstGeom prst="rect">
            <a:avLst/>
          </a:prstGeom>
        </p:spPr>
      </p:pic>
      <p:sp>
        <p:nvSpPr>
          <p:cNvPr id="3" name="Rectangle 2"/>
          <p:cNvSpPr/>
          <p:nvPr/>
        </p:nvSpPr>
        <p:spPr>
          <a:xfrm>
            <a:off x="7218218" y="145472"/>
            <a:ext cx="4793673" cy="6019918"/>
          </a:xfrm>
          <a:prstGeom prst="rect">
            <a:avLst/>
          </a:prstGeom>
        </p:spPr>
        <p:txBody>
          <a:bodyPr wrap="square">
            <a:spAutoFit/>
          </a:bodyPr>
          <a:lstStyle/>
          <a:p>
            <a:pPr marL="342900" lvl="0" indent="-342900" fontAlgn="base">
              <a:lnSpc>
                <a:spcPct val="107000"/>
              </a:lnSpc>
              <a:spcAft>
                <a:spcPts val="0"/>
              </a:spcAft>
              <a:buSzPts val="1000"/>
              <a:buFont typeface="Symbol" panose="05050102010706020507" pitchFamily="18" charset="2"/>
              <a:buChar char=""/>
              <a:tabLst>
                <a:tab pos="457200" algn="l"/>
              </a:tabLs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156.266</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sàng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bẩm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6.337</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hỗ</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phẫu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2022.</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87</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sàng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bẩm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0"/>
              </a:spcAft>
              <a:buSzPts val="1000"/>
              <a:buFont typeface="Symbol" panose="05050102010706020507" pitchFamily="18" charset="2"/>
              <a:buChar char=""/>
              <a:tabLst>
                <a:tab pos="457200" algn="l"/>
              </a:tabLs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195</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tỷ</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VNĐ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phẫu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bẩm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2022.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243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1013153" y="271277"/>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 xmlns:asvg="http://schemas.microsoft.com/office/drawing/2016/SVG/main" r:embed="rId3"/>
                </a:ext>
              </a:extLst>
            </a:blip>
            <a:stretch>
              <a:fillRect b="-45394"/>
            </a:stretch>
          </a:blipFill>
        </p:spPr>
      </p:sp>
      <p:sp>
        <p:nvSpPr>
          <p:cNvPr id="3" name="Freeform 3"/>
          <p:cNvSpPr/>
          <p:nvPr/>
        </p:nvSpPr>
        <p:spPr>
          <a:xfrm rot="-2848860">
            <a:off x="-2418532" y="-1229477"/>
            <a:ext cx="2862922" cy="27432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787602" y="1985476"/>
            <a:ext cx="843102" cy="1472667"/>
          </a:xfrm>
          <a:custGeom>
            <a:avLst/>
            <a:gdLst/>
            <a:ahLst/>
            <a:cxnLst/>
            <a:rect l="l" t="t" r="r" b="b"/>
            <a:pathLst>
              <a:path w="1264653" h="2209000">
                <a:moveTo>
                  <a:pt x="0" y="0"/>
                </a:moveTo>
                <a:lnTo>
                  <a:pt x="1264653" y="0"/>
                </a:lnTo>
                <a:lnTo>
                  <a:pt x="1264653" y="2209001"/>
                </a:lnTo>
                <a:lnTo>
                  <a:pt x="0" y="22090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3335554" y="1945744"/>
            <a:ext cx="2055058" cy="1551569"/>
          </a:xfrm>
          <a:custGeom>
            <a:avLst/>
            <a:gdLst/>
            <a:ahLst/>
            <a:cxnLst/>
            <a:rect l="l" t="t" r="r" b="b"/>
            <a:pathLst>
              <a:path w="3082587" h="2327353">
                <a:moveTo>
                  <a:pt x="0" y="0"/>
                </a:moveTo>
                <a:lnTo>
                  <a:pt x="3082587" y="0"/>
                </a:lnTo>
                <a:lnTo>
                  <a:pt x="3082587" y="2327353"/>
                </a:lnTo>
                <a:lnTo>
                  <a:pt x="0" y="2327353"/>
                </a:lnTo>
                <a:lnTo>
                  <a:pt x="0" y="0"/>
                </a:lnTo>
                <a:close/>
              </a:path>
            </a:pathLst>
          </a:custGeom>
          <a:blipFill>
            <a:blip r:embed="rId8"/>
            <a:stretch>
              <a:fillRect/>
            </a:stretch>
          </a:blipFill>
        </p:spPr>
      </p:sp>
      <p:sp>
        <p:nvSpPr>
          <p:cNvPr id="6" name="Freeform 6"/>
          <p:cNvSpPr/>
          <p:nvPr/>
        </p:nvSpPr>
        <p:spPr>
          <a:xfrm>
            <a:off x="6582334" y="1985476"/>
            <a:ext cx="1386715" cy="1551569"/>
          </a:xfrm>
          <a:custGeom>
            <a:avLst/>
            <a:gdLst/>
            <a:ahLst/>
            <a:cxnLst/>
            <a:rect l="l" t="t" r="r" b="b"/>
            <a:pathLst>
              <a:path w="2080072" h="2327353">
                <a:moveTo>
                  <a:pt x="0" y="0"/>
                </a:moveTo>
                <a:lnTo>
                  <a:pt x="2080072" y="0"/>
                </a:lnTo>
                <a:lnTo>
                  <a:pt x="2080072" y="2327353"/>
                </a:lnTo>
                <a:lnTo>
                  <a:pt x="0" y="2327353"/>
                </a:lnTo>
                <a:lnTo>
                  <a:pt x="0" y="0"/>
                </a:lnTo>
                <a:close/>
              </a:path>
            </a:pathLst>
          </a:custGeom>
          <a:blipFill>
            <a:blip r:embed="rId9"/>
            <a:stretch>
              <a:fillRect/>
            </a:stretch>
          </a:blipFill>
        </p:spPr>
      </p:sp>
      <p:sp>
        <p:nvSpPr>
          <p:cNvPr id="7" name="Freeform 7"/>
          <p:cNvSpPr/>
          <p:nvPr/>
        </p:nvSpPr>
        <p:spPr>
          <a:xfrm>
            <a:off x="6582334" y="4579523"/>
            <a:ext cx="1427104" cy="1427104"/>
          </a:xfrm>
          <a:custGeom>
            <a:avLst/>
            <a:gdLst/>
            <a:ahLst/>
            <a:cxnLst/>
            <a:rect l="l" t="t" r="r" b="b"/>
            <a:pathLst>
              <a:path w="2140656" h="2140656">
                <a:moveTo>
                  <a:pt x="0" y="0"/>
                </a:moveTo>
                <a:lnTo>
                  <a:pt x="2140655" y="0"/>
                </a:lnTo>
                <a:lnTo>
                  <a:pt x="2140655" y="2140656"/>
                </a:lnTo>
                <a:lnTo>
                  <a:pt x="0" y="214065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9415720" y="1756312"/>
            <a:ext cx="1272429" cy="1761148"/>
          </a:xfrm>
          <a:custGeom>
            <a:avLst/>
            <a:gdLst/>
            <a:ahLst/>
            <a:cxnLst/>
            <a:rect l="l" t="t" r="r" b="b"/>
            <a:pathLst>
              <a:path w="1908644" h="2641722">
                <a:moveTo>
                  <a:pt x="0" y="0"/>
                </a:moveTo>
                <a:lnTo>
                  <a:pt x="1908644" y="0"/>
                </a:lnTo>
                <a:lnTo>
                  <a:pt x="1908644" y="2641723"/>
                </a:lnTo>
                <a:lnTo>
                  <a:pt x="0" y="264172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3801755" y="4464310"/>
            <a:ext cx="1066661" cy="1518378"/>
          </a:xfrm>
          <a:custGeom>
            <a:avLst/>
            <a:gdLst/>
            <a:ahLst/>
            <a:cxnLst/>
            <a:rect l="l" t="t" r="r" b="b"/>
            <a:pathLst>
              <a:path w="1599991" h="2277567">
                <a:moveTo>
                  <a:pt x="0" y="0"/>
                </a:moveTo>
                <a:lnTo>
                  <a:pt x="1599990" y="0"/>
                </a:lnTo>
                <a:lnTo>
                  <a:pt x="1599990" y="2277567"/>
                </a:lnTo>
                <a:lnTo>
                  <a:pt x="0" y="227756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0" name="Freeform 10"/>
          <p:cNvSpPr/>
          <p:nvPr/>
        </p:nvSpPr>
        <p:spPr>
          <a:xfrm>
            <a:off x="909702" y="4415652"/>
            <a:ext cx="1443354" cy="1615695"/>
          </a:xfrm>
          <a:custGeom>
            <a:avLst/>
            <a:gdLst/>
            <a:ahLst/>
            <a:cxnLst/>
            <a:rect l="l" t="t" r="r" b="b"/>
            <a:pathLst>
              <a:path w="2165031" h="2423542">
                <a:moveTo>
                  <a:pt x="0" y="0"/>
                </a:moveTo>
                <a:lnTo>
                  <a:pt x="2165030" y="0"/>
                </a:lnTo>
                <a:lnTo>
                  <a:pt x="2165030" y="2423541"/>
                </a:lnTo>
                <a:lnTo>
                  <a:pt x="0" y="2423541"/>
                </a:lnTo>
                <a:lnTo>
                  <a:pt x="0" y="0"/>
                </a:lnTo>
                <a:close/>
              </a:path>
            </a:pathLst>
          </a:custGeom>
          <a:blipFill>
            <a:blip r:embed="rId16"/>
            <a:stretch>
              <a:fillRect/>
            </a:stretch>
          </a:blipFill>
        </p:spPr>
      </p:sp>
      <p:sp>
        <p:nvSpPr>
          <p:cNvPr id="12" name="TextBox 12"/>
          <p:cNvSpPr txBox="1"/>
          <p:nvPr/>
        </p:nvSpPr>
        <p:spPr>
          <a:xfrm>
            <a:off x="778751" y="1299146"/>
            <a:ext cx="10634499" cy="397545"/>
          </a:xfrm>
          <a:prstGeom prst="rect">
            <a:avLst/>
          </a:prstGeom>
        </p:spPr>
        <p:txBody>
          <a:bodyPr lIns="0" tIns="0" rIns="0" bIns="0" rtlCol="0" anchor="t">
            <a:spAutoFit/>
          </a:bodyPr>
          <a:lstStyle/>
          <a:p>
            <a:pPr algn="ctr" defTabSz="609630">
              <a:lnSpc>
                <a:spcPts val="3058"/>
              </a:lnSpc>
            </a:pPr>
            <a:r>
              <a:rPr lang="en-US" sz="2940">
                <a:solidFill>
                  <a:srgbClr val="000000"/>
                </a:solidFill>
                <a:latin typeface="Open Sans"/>
              </a:rPr>
              <a:t>Trong các việc làm sau đây, việc làm nào tốt cho tim mạch?</a:t>
            </a:r>
          </a:p>
        </p:txBody>
      </p:sp>
      <p:sp>
        <p:nvSpPr>
          <p:cNvPr id="13" name="TextBox 13"/>
          <p:cNvSpPr txBox="1"/>
          <p:nvPr/>
        </p:nvSpPr>
        <p:spPr>
          <a:xfrm>
            <a:off x="1238698" y="3704234"/>
            <a:ext cx="2834811" cy="256480"/>
          </a:xfrm>
          <a:prstGeom prst="rect">
            <a:avLst/>
          </a:prstGeom>
        </p:spPr>
        <p:txBody>
          <a:bodyPr lIns="0" tIns="0" rIns="0" bIns="0" rtlCol="0" anchor="t">
            <a:spAutoFit/>
          </a:bodyPr>
          <a:lstStyle/>
          <a:p>
            <a:pPr algn="just" defTabSz="609630">
              <a:lnSpc>
                <a:spcPts val="2037"/>
              </a:lnSpc>
            </a:pPr>
            <a:r>
              <a:rPr lang="en-US" sz="1958">
                <a:solidFill>
                  <a:srgbClr val="000000"/>
                </a:solidFill>
                <a:latin typeface="Open Sans"/>
              </a:rPr>
              <a:t>Ăn mặn</a:t>
            </a:r>
          </a:p>
        </p:txBody>
      </p:sp>
      <p:sp>
        <p:nvSpPr>
          <p:cNvPr id="14" name="TextBox 14"/>
          <p:cNvSpPr txBox="1"/>
          <p:nvPr/>
        </p:nvSpPr>
        <p:spPr>
          <a:xfrm>
            <a:off x="3261189" y="3704234"/>
            <a:ext cx="2834811" cy="256480"/>
          </a:xfrm>
          <a:prstGeom prst="rect">
            <a:avLst/>
          </a:prstGeom>
        </p:spPr>
        <p:txBody>
          <a:bodyPr lIns="0" tIns="0" rIns="0" bIns="0" rtlCol="0" anchor="t">
            <a:spAutoFit/>
          </a:bodyPr>
          <a:lstStyle/>
          <a:p>
            <a:pPr algn="just" defTabSz="609630">
              <a:lnSpc>
                <a:spcPts val="2037"/>
              </a:lnSpc>
            </a:pPr>
            <a:r>
              <a:rPr lang="en-US" sz="1958">
                <a:solidFill>
                  <a:prstClr val="black"/>
                </a:solidFill>
                <a:latin typeface="Open Sans"/>
              </a:rPr>
              <a:t>Đi bộ thường xuyên</a:t>
            </a:r>
          </a:p>
        </p:txBody>
      </p:sp>
      <p:sp>
        <p:nvSpPr>
          <p:cNvPr id="15" name="TextBox 15"/>
          <p:cNvSpPr txBox="1"/>
          <p:nvPr/>
        </p:nvSpPr>
        <p:spPr>
          <a:xfrm>
            <a:off x="6096001" y="3718493"/>
            <a:ext cx="3059947" cy="256480"/>
          </a:xfrm>
          <a:prstGeom prst="rect">
            <a:avLst/>
          </a:prstGeom>
        </p:spPr>
        <p:txBody>
          <a:bodyPr lIns="0" tIns="0" rIns="0" bIns="0" rtlCol="0" anchor="t">
            <a:spAutoFit/>
          </a:bodyPr>
          <a:lstStyle/>
          <a:p>
            <a:pPr algn="just" defTabSz="609630">
              <a:lnSpc>
                <a:spcPts val="2037"/>
              </a:lnSpc>
            </a:pPr>
            <a:r>
              <a:rPr lang="en-US" sz="1958">
                <a:solidFill>
                  <a:srgbClr val="000000"/>
                </a:solidFill>
                <a:latin typeface="Open Sans"/>
              </a:rPr>
              <a:t>Ăn nhiều chất béo</a:t>
            </a:r>
          </a:p>
        </p:txBody>
      </p:sp>
      <p:sp>
        <p:nvSpPr>
          <p:cNvPr id="16" name="TextBox 16"/>
          <p:cNvSpPr txBox="1"/>
          <p:nvPr/>
        </p:nvSpPr>
        <p:spPr>
          <a:xfrm>
            <a:off x="6208568" y="6312888"/>
            <a:ext cx="2834811" cy="256480"/>
          </a:xfrm>
          <a:prstGeom prst="rect">
            <a:avLst/>
          </a:prstGeom>
        </p:spPr>
        <p:txBody>
          <a:bodyPr lIns="0" tIns="0" rIns="0" bIns="0" rtlCol="0" anchor="t">
            <a:spAutoFit/>
          </a:bodyPr>
          <a:lstStyle/>
          <a:p>
            <a:pPr algn="just" defTabSz="609630">
              <a:lnSpc>
                <a:spcPts val="2037"/>
              </a:lnSpc>
            </a:pPr>
            <a:r>
              <a:rPr lang="en-US" sz="1958">
                <a:solidFill>
                  <a:prstClr val="black"/>
                </a:solidFill>
                <a:latin typeface="Open Sans"/>
              </a:rPr>
              <a:t>Không hút thuốc lá</a:t>
            </a:r>
          </a:p>
        </p:txBody>
      </p:sp>
      <p:sp>
        <p:nvSpPr>
          <p:cNvPr id="17" name="TextBox 17"/>
          <p:cNvSpPr txBox="1"/>
          <p:nvPr/>
        </p:nvSpPr>
        <p:spPr>
          <a:xfrm>
            <a:off x="9155947" y="6314164"/>
            <a:ext cx="2834811" cy="256480"/>
          </a:xfrm>
          <a:prstGeom prst="rect">
            <a:avLst/>
          </a:prstGeom>
        </p:spPr>
        <p:txBody>
          <a:bodyPr lIns="0" tIns="0" rIns="0" bIns="0" rtlCol="0" anchor="t">
            <a:spAutoFit/>
          </a:bodyPr>
          <a:lstStyle/>
          <a:p>
            <a:pPr algn="just" defTabSz="609630">
              <a:lnSpc>
                <a:spcPts val="2037"/>
              </a:lnSpc>
            </a:pPr>
            <a:r>
              <a:rPr lang="en-US" sz="1958">
                <a:solidFill>
                  <a:prstClr val="black"/>
                </a:solidFill>
                <a:latin typeface="Open Sans"/>
              </a:rPr>
              <a:t>Chơi các môn thể thao</a:t>
            </a:r>
          </a:p>
        </p:txBody>
      </p:sp>
      <p:sp>
        <p:nvSpPr>
          <p:cNvPr id="18" name="TextBox 18"/>
          <p:cNvSpPr txBox="1"/>
          <p:nvPr/>
        </p:nvSpPr>
        <p:spPr>
          <a:xfrm>
            <a:off x="8775343" y="3704234"/>
            <a:ext cx="3059947" cy="256480"/>
          </a:xfrm>
          <a:prstGeom prst="rect">
            <a:avLst/>
          </a:prstGeom>
        </p:spPr>
        <p:txBody>
          <a:bodyPr lIns="0" tIns="0" rIns="0" bIns="0" rtlCol="0" anchor="t">
            <a:spAutoFit/>
          </a:bodyPr>
          <a:lstStyle/>
          <a:p>
            <a:pPr algn="just" defTabSz="609630">
              <a:lnSpc>
                <a:spcPts val="2037"/>
              </a:lnSpc>
            </a:pPr>
            <a:r>
              <a:rPr lang="en-US" sz="1958">
                <a:solidFill>
                  <a:srgbClr val="000000"/>
                </a:solidFill>
                <a:latin typeface="Open Sans"/>
              </a:rPr>
              <a:t>Hay tức giận, căng thẳng</a:t>
            </a:r>
          </a:p>
        </p:txBody>
      </p:sp>
      <p:sp>
        <p:nvSpPr>
          <p:cNvPr id="19" name="TextBox 19"/>
          <p:cNvSpPr txBox="1"/>
          <p:nvPr/>
        </p:nvSpPr>
        <p:spPr>
          <a:xfrm>
            <a:off x="2777331" y="6312888"/>
            <a:ext cx="3128208" cy="256480"/>
          </a:xfrm>
          <a:prstGeom prst="rect">
            <a:avLst/>
          </a:prstGeom>
        </p:spPr>
        <p:txBody>
          <a:bodyPr lIns="0" tIns="0" rIns="0" bIns="0" rtlCol="0" anchor="t">
            <a:spAutoFit/>
          </a:bodyPr>
          <a:lstStyle/>
          <a:p>
            <a:pPr algn="just" defTabSz="609630">
              <a:lnSpc>
                <a:spcPts val="2037"/>
              </a:lnSpc>
            </a:pPr>
            <a:r>
              <a:rPr lang="en-US" sz="1958">
                <a:solidFill>
                  <a:prstClr val="black"/>
                </a:solidFill>
                <a:latin typeface="Open Sans"/>
              </a:rPr>
              <a:t>Ăn nhiều rau xanh, trái cây</a:t>
            </a:r>
          </a:p>
        </p:txBody>
      </p:sp>
      <p:sp>
        <p:nvSpPr>
          <p:cNvPr id="20" name="TextBox 20"/>
          <p:cNvSpPr txBox="1"/>
          <p:nvPr/>
        </p:nvSpPr>
        <p:spPr>
          <a:xfrm>
            <a:off x="1136573" y="6312888"/>
            <a:ext cx="1361753" cy="256480"/>
          </a:xfrm>
          <a:prstGeom prst="rect">
            <a:avLst/>
          </a:prstGeom>
        </p:spPr>
        <p:txBody>
          <a:bodyPr lIns="0" tIns="0" rIns="0" bIns="0" rtlCol="0" anchor="t">
            <a:spAutoFit/>
          </a:bodyPr>
          <a:lstStyle/>
          <a:p>
            <a:pPr algn="just" defTabSz="609630">
              <a:lnSpc>
                <a:spcPts val="2037"/>
              </a:lnSpc>
            </a:pPr>
            <a:r>
              <a:rPr lang="en-US" sz="1958">
                <a:solidFill>
                  <a:srgbClr val="000000"/>
                </a:solidFill>
                <a:latin typeface="Open Sans"/>
              </a:rPr>
              <a:t>Tắm đêm</a:t>
            </a:r>
          </a:p>
        </p:txBody>
      </p:sp>
      <p:sp>
        <p:nvSpPr>
          <p:cNvPr id="21" name="Freeform 21"/>
          <p:cNvSpPr/>
          <p:nvPr/>
        </p:nvSpPr>
        <p:spPr>
          <a:xfrm>
            <a:off x="9043379" y="5559810"/>
            <a:ext cx="1149369" cy="446817"/>
          </a:xfrm>
          <a:custGeom>
            <a:avLst/>
            <a:gdLst/>
            <a:ahLst/>
            <a:cxnLst/>
            <a:rect l="l" t="t" r="r" b="b"/>
            <a:pathLst>
              <a:path w="1724053" h="670226">
                <a:moveTo>
                  <a:pt x="0" y="0"/>
                </a:moveTo>
                <a:lnTo>
                  <a:pt x="1724053" y="0"/>
                </a:lnTo>
                <a:lnTo>
                  <a:pt x="1724053" y="670226"/>
                </a:lnTo>
                <a:lnTo>
                  <a:pt x="0" y="67022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2" name="Freeform 22"/>
          <p:cNvSpPr/>
          <p:nvPr/>
        </p:nvSpPr>
        <p:spPr>
          <a:xfrm>
            <a:off x="10362811" y="4724321"/>
            <a:ext cx="835813" cy="1352051"/>
          </a:xfrm>
          <a:custGeom>
            <a:avLst/>
            <a:gdLst/>
            <a:ahLst/>
            <a:cxnLst/>
            <a:rect l="l" t="t" r="r" b="b"/>
            <a:pathLst>
              <a:path w="1253720" h="2028077">
                <a:moveTo>
                  <a:pt x="0" y="0"/>
                </a:moveTo>
                <a:lnTo>
                  <a:pt x="1253720" y="0"/>
                </a:lnTo>
                <a:lnTo>
                  <a:pt x="1253720" y="2028077"/>
                </a:lnTo>
                <a:lnTo>
                  <a:pt x="0" y="2028077"/>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pic>
        <p:nvPicPr>
          <p:cNvPr id="33" name="Picture 32" descr="A notepad with a pencil on it&#10;&#10;Description automatically generated with low confidence">
            <a:extLst>
              <a:ext uri="{FF2B5EF4-FFF2-40B4-BE49-F238E27FC236}">
                <a16:creationId xmlns:a16="http://schemas.microsoft.com/office/drawing/2014/main" id="{2DF7CA06-3A7D-A4EF-72A3-289231048AFE}"/>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68800" y="143970"/>
            <a:ext cx="513065" cy="669797"/>
          </a:xfrm>
          <a:prstGeom prst="rect">
            <a:avLst/>
          </a:prstGeom>
        </p:spPr>
      </p:pic>
      <p:pic>
        <p:nvPicPr>
          <p:cNvPr id="34" name="Picture 33" descr="A notepad with a pencil on it&#10;&#10;Description automatically generated with low confidence">
            <a:extLst>
              <a:ext uri="{FF2B5EF4-FFF2-40B4-BE49-F238E27FC236}">
                <a16:creationId xmlns:a16="http://schemas.microsoft.com/office/drawing/2014/main" id="{E98A699A-097E-DDD3-7CDC-79B497CEAFBA}"/>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68800" y="422404"/>
            <a:ext cx="513065" cy="669797"/>
          </a:xfrm>
          <a:prstGeom prst="rect">
            <a:avLst/>
          </a:prstGeom>
        </p:spPr>
      </p:pic>
      <p:sp>
        <p:nvSpPr>
          <p:cNvPr id="35" name="TextBox 34">
            <a:extLst>
              <a:ext uri="{FF2B5EF4-FFF2-40B4-BE49-F238E27FC236}">
                <a16:creationId xmlns:a16="http://schemas.microsoft.com/office/drawing/2014/main" id="{5C018570-A8DD-8747-352E-0F651ECB35A6}"/>
              </a:ext>
            </a:extLst>
          </p:cNvPr>
          <p:cNvSpPr txBox="1"/>
          <p:nvPr/>
        </p:nvSpPr>
        <p:spPr>
          <a:xfrm>
            <a:off x="2367105" y="321005"/>
            <a:ext cx="7823603" cy="833562"/>
          </a:xfrm>
          <a:prstGeom prst="rect">
            <a:avLst/>
          </a:prstGeom>
        </p:spPr>
        <p:txBody>
          <a:bodyPr lIns="0" tIns="0" rIns="0" bIns="0" rtlCol="0" anchor="t">
            <a:spAutoFit/>
          </a:bodyPr>
          <a:lstStyle/>
          <a:p>
            <a:pPr algn="ctr" defTabSz="609630">
              <a:lnSpc>
                <a:spcPts val="6507"/>
              </a:lnSpc>
            </a:pPr>
            <a:r>
              <a:rPr lang="en-US" sz="4000">
                <a:solidFill>
                  <a:srgbClr val="231F20"/>
                </a:solidFill>
                <a:latin typeface="Francois One"/>
              </a:rPr>
              <a:t>LUYỆN TẬP</a:t>
            </a:r>
          </a:p>
        </p:txBody>
      </p:sp>
    </p:spTree>
    <p:extLst>
      <p:ext uri="{BB962C8B-B14F-4D97-AF65-F5344CB8AC3E}">
        <p14:creationId xmlns:p14="http://schemas.microsoft.com/office/powerpoint/2010/main" val="175918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14"/>
                                        </p:tgtEl>
                                        <p:attrNameLst>
                                          <p:attrName>style.color</p:attrName>
                                        </p:attrNameLst>
                                      </p:cBhvr>
                                      <p:to>
                                        <a:srgbClr val="FF0000"/>
                                      </p:to>
                                    </p:animClr>
                                  </p:childTnLst>
                                </p:cTn>
                              </p:par>
                              <p:par>
                                <p:cTn id="7" presetID="3" presetClass="emph" presetSubtype="2" fill="hold" grpId="0" nodeType="withEffect">
                                  <p:stCondLst>
                                    <p:cond delay="0"/>
                                  </p:stCondLst>
                                  <p:childTnLst>
                                    <p:animClr clrSpc="rgb" dir="cw">
                                      <p:cBhvr override="childStyle">
                                        <p:cTn id="8" dur="1000" fill="hold"/>
                                        <p:tgtEl>
                                          <p:spTgt spid="19"/>
                                        </p:tgtEl>
                                        <p:attrNameLst>
                                          <p:attrName>style.color</p:attrName>
                                        </p:attrNameLst>
                                      </p:cBhvr>
                                      <p:to>
                                        <a:srgbClr val="FF0000"/>
                                      </p:to>
                                    </p:animClr>
                                  </p:childTnLst>
                                </p:cTn>
                              </p:par>
                              <p:par>
                                <p:cTn id="9" presetID="3" presetClass="emph" presetSubtype="2" fill="hold" grpId="0" nodeType="withEffect">
                                  <p:stCondLst>
                                    <p:cond delay="0"/>
                                  </p:stCondLst>
                                  <p:childTnLst>
                                    <p:animClr clrSpc="rgb" dir="cw">
                                      <p:cBhvr override="childStyle">
                                        <p:cTn id="10" dur="1000" fill="hold"/>
                                        <p:tgtEl>
                                          <p:spTgt spid="16"/>
                                        </p:tgtEl>
                                        <p:attrNameLst>
                                          <p:attrName>style.color</p:attrName>
                                        </p:attrNameLst>
                                      </p:cBhvr>
                                      <p:to>
                                        <a:srgbClr val="FF0000"/>
                                      </p:to>
                                    </p:animClr>
                                  </p:childTnLst>
                                </p:cTn>
                              </p:par>
                              <p:par>
                                <p:cTn id="11" presetID="3" presetClass="emph" presetSubtype="2" fill="hold" grpId="0" nodeType="withEffect">
                                  <p:stCondLst>
                                    <p:cond delay="0"/>
                                  </p:stCondLst>
                                  <p:childTnLst>
                                    <p:animClr clrSpc="rgb" dir="cw">
                                      <p:cBhvr override="childStyle">
                                        <p:cTn id="12" dur="1000" fill="hold"/>
                                        <p:tgtEl>
                                          <p:spTgt spid="17"/>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1013153" y="271277"/>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 xmlns:asvg="http://schemas.microsoft.com/office/drawing/2016/SVG/main" r:embed="rId3"/>
                </a:ext>
              </a:extLst>
            </a:blip>
            <a:stretch>
              <a:fillRect b="-45394"/>
            </a:stretch>
          </a:blipFill>
        </p:spPr>
      </p:sp>
      <p:sp>
        <p:nvSpPr>
          <p:cNvPr id="3" name="Freeform 3"/>
          <p:cNvSpPr/>
          <p:nvPr/>
        </p:nvSpPr>
        <p:spPr>
          <a:xfrm rot="-2848860">
            <a:off x="-2418532" y="-1229477"/>
            <a:ext cx="2862922" cy="27432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23" name="Google Shape;2689;p69">
            <a:extLst>
              <a:ext uri="{FF2B5EF4-FFF2-40B4-BE49-F238E27FC236}">
                <a16:creationId xmlns:a16="http://schemas.microsoft.com/office/drawing/2014/main" id="{ABEBDCCE-4EB0-ECE0-377A-8241B401D2D5}"/>
              </a:ext>
            </a:extLst>
          </p:cNvPr>
          <p:cNvGrpSpPr/>
          <p:nvPr/>
        </p:nvGrpSpPr>
        <p:grpSpPr>
          <a:xfrm>
            <a:off x="3810000" y="342782"/>
            <a:ext cx="914400" cy="920633"/>
            <a:chOff x="2995634" y="2076582"/>
            <a:chExt cx="424724" cy="427619"/>
          </a:xfrm>
        </p:grpSpPr>
        <p:sp>
          <p:nvSpPr>
            <p:cNvPr id="24" name="Google Shape;2690;p69">
              <a:extLst>
                <a:ext uri="{FF2B5EF4-FFF2-40B4-BE49-F238E27FC236}">
                  <a16:creationId xmlns:a16="http://schemas.microsoft.com/office/drawing/2014/main" id="{E7A50A49-09A2-C9E2-385E-E6F1FD76BBDD}"/>
                </a:ext>
              </a:extLst>
            </p:cNvPr>
            <p:cNvSpPr/>
            <p:nvPr/>
          </p:nvSpPr>
          <p:spPr>
            <a:xfrm>
              <a:off x="3248211" y="2084801"/>
              <a:ext cx="163948" cy="161063"/>
            </a:xfrm>
            <a:custGeom>
              <a:avLst/>
              <a:gdLst/>
              <a:ahLst/>
              <a:cxnLst/>
              <a:rect l="l" t="t" r="r" b="b"/>
              <a:pathLst>
                <a:path w="8298" h="8152" extrusionOk="0">
                  <a:moveTo>
                    <a:pt x="2811" y="0"/>
                  </a:moveTo>
                  <a:lnTo>
                    <a:pt x="2811" y="990"/>
                  </a:lnTo>
                  <a:cubicBezTo>
                    <a:pt x="2530" y="990"/>
                    <a:pt x="2249" y="1271"/>
                    <a:pt x="2114" y="1406"/>
                  </a:cubicBezTo>
                  <a:lnTo>
                    <a:pt x="1270" y="844"/>
                  </a:lnTo>
                  <a:lnTo>
                    <a:pt x="0" y="3092"/>
                  </a:lnTo>
                  <a:lnTo>
                    <a:pt x="843" y="3519"/>
                  </a:lnTo>
                  <a:lnTo>
                    <a:pt x="843" y="4081"/>
                  </a:lnTo>
                  <a:lnTo>
                    <a:pt x="843" y="4497"/>
                  </a:lnTo>
                  <a:lnTo>
                    <a:pt x="0" y="4925"/>
                  </a:lnTo>
                  <a:lnTo>
                    <a:pt x="1270" y="7173"/>
                  </a:lnTo>
                  <a:lnTo>
                    <a:pt x="2114" y="6611"/>
                  </a:lnTo>
                  <a:cubicBezTo>
                    <a:pt x="2249" y="6892"/>
                    <a:pt x="2530" y="7027"/>
                    <a:pt x="2811" y="7027"/>
                  </a:cubicBezTo>
                  <a:lnTo>
                    <a:pt x="2811" y="8151"/>
                  </a:lnTo>
                  <a:lnTo>
                    <a:pt x="5340" y="8151"/>
                  </a:lnTo>
                  <a:lnTo>
                    <a:pt x="5340" y="7027"/>
                  </a:lnTo>
                  <a:cubicBezTo>
                    <a:pt x="5621" y="7027"/>
                    <a:pt x="5902" y="6892"/>
                    <a:pt x="6183" y="6611"/>
                  </a:cubicBezTo>
                  <a:lnTo>
                    <a:pt x="7027" y="7173"/>
                  </a:lnTo>
                  <a:lnTo>
                    <a:pt x="8297" y="4925"/>
                  </a:lnTo>
                  <a:lnTo>
                    <a:pt x="7454" y="4497"/>
                  </a:lnTo>
                  <a:lnTo>
                    <a:pt x="7454" y="4081"/>
                  </a:lnTo>
                  <a:lnTo>
                    <a:pt x="7454" y="3519"/>
                  </a:lnTo>
                  <a:lnTo>
                    <a:pt x="8297" y="3092"/>
                  </a:lnTo>
                  <a:lnTo>
                    <a:pt x="7027" y="844"/>
                  </a:lnTo>
                  <a:lnTo>
                    <a:pt x="6183" y="1406"/>
                  </a:lnTo>
                  <a:cubicBezTo>
                    <a:pt x="5902" y="1271"/>
                    <a:pt x="5621" y="990"/>
                    <a:pt x="5340" y="990"/>
                  </a:cubicBezTo>
                  <a:lnTo>
                    <a:pt x="5340" y="0"/>
                  </a:lnTo>
                  <a:close/>
                </a:path>
              </a:pathLst>
            </a:custGeom>
            <a:solidFill>
              <a:schemeClr val="accent4"/>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5" name="Google Shape;2691;p69">
              <a:extLst>
                <a:ext uri="{FF2B5EF4-FFF2-40B4-BE49-F238E27FC236}">
                  <a16:creationId xmlns:a16="http://schemas.microsoft.com/office/drawing/2014/main" id="{EA621ED9-8124-C982-A1AD-E9008CFE261B}"/>
                </a:ext>
              </a:extLst>
            </p:cNvPr>
            <p:cNvSpPr/>
            <p:nvPr/>
          </p:nvSpPr>
          <p:spPr>
            <a:xfrm>
              <a:off x="3003854" y="2209854"/>
              <a:ext cx="286108" cy="285891"/>
            </a:xfrm>
            <a:custGeom>
              <a:avLst/>
              <a:gdLst/>
              <a:ahLst/>
              <a:cxnLst/>
              <a:rect l="l" t="t" r="r" b="b"/>
              <a:pathLst>
                <a:path w="14481" h="14470" extrusionOk="0">
                  <a:moveTo>
                    <a:pt x="5768" y="1"/>
                  </a:moveTo>
                  <a:lnTo>
                    <a:pt x="5768" y="1260"/>
                  </a:lnTo>
                  <a:cubicBezTo>
                    <a:pt x="5059" y="1406"/>
                    <a:pt x="4644" y="1687"/>
                    <a:pt x="4081" y="1968"/>
                  </a:cubicBezTo>
                  <a:lnTo>
                    <a:pt x="3238" y="1125"/>
                  </a:lnTo>
                  <a:lnTo>
                    <a:pt x="990" y="3227"/>
                  </a:lnTo>
                  <a:lnTo>
                    <a:pt x="1968" y="4071"/>
                  </a:lnTo>
                  <a:cubicBezTo>
                    <a:pt x="1687" y="4633"/>
                    <a:pt x="1406" y="5195"/>
                    <a:pt x="1271" y="5757"/>
                  </a:cubicBezTo>
                  <a:lnTo>
                    <a:pt x="0" y="5757"/>
                  </a:lnTo>
                  <a:lnTo>
                    <a:pt x="0" y="8849"/>
                  </a:lnTo>
                  <a:lnTo>
                    <a:pt x="1271" y="8849"/>
                  </a:lnTo>
                  <a:cubicBezTo>
                    <a:pt x="1406" y="9411"/>
                    <a:pt x="1687" y="9973"/>
                    <a:pt x="1968" y="10400"/>
                  </a:cubicBezTo>
                  <a:lnTo>
                    <a:pt x="990" y="11378"/>
                  </a:lnTo>
                  <a:lnTo>
                    <a:pt x="3238" y="13492"/>
                  </a:lnTo>
                  <a:lnTo>
                    <a:pt x="4081" y="12649"/>
                  </a:lnTo>
                  <a:cubicBezTo>
                    <a:pt x="4644" y="12930"/>
                    <a:pt x="5059" y="13065"/>
                    <a:pt x="5768" y="13346"/>
                  </a:cubicBezTo>
                  <a:lnTo>
                    <a:pt x="5768" y="14470"/>
                  </a:lnTo>
                  <a:lnTo>
                    <a:pt x="8713" y="14470"/>
                  </a:lnTo>
                  <a:lnTo>
                    <a:pt x="8713" y="13346"/>
                  </a:lnTo>
                  <a:cubicBezTo>
                    <a:pt x="9422" y="13065"/>
                    <a:pt x="9838" y="12930"/>
                    <a:pt x="10400" y="12649"/>
                  </a:cubicBezTo>
                  <a:lnTo>
                    <a:pt x="11243" y="13492"/>
                  </a:lnTo>
                  <a:lnTo>
                    <a:pt x="13491" y="11378"/>
                  </a:lnTo>
                  <a:lnTo>
                    <a:pt x="12513" y="10400"/>
                  </a:lnTo>
                  <a:cubicBezTo>
                    <a:pt x="12794" y="9973"/>
                    <a:pt x="13075" y="9411"/>
                    <a:pt x="13210" y="8849"/>
                  </a:cubicBezTo>
                  <a:lnTo>
                    <a:pt x="14481" y="8849"/>
                  </a:lnTo>
                  <a:lnTo>
                    <a:pt x="14481" y="5757"/>
                  </a:lnTo>
                  <a:lnTo>
                    <a:pt x="13210" y="5757"/>
                  </a:lnTo>
                  <a:cubicBezTo>
                    <a:pt x="13075" y="5195"/>
                    <a:pt x="12794" y="4633"/>
                    <a:pt x="12513" y="4071"/>
                  </a:cubicBezTo>
                  <a:lnTo>
                    <a:pt x="13491" y="3227"/>
                  </a:lnTo>
                  <a:lnTo>
                    <a:pt x="11243" y="1125"/>
                  </a:lnTo>
                  <a:lnTo>
                    <a:pt x="10400" y="1968"/>
                  </a:lnTo>
                  <a:cubicBezTo>
                    <a:pt x="9838" y="1687"/>
                    <a:pt x="9422" y="1406"/>
                    <a:pt x="8713" y="1260"/>
                  </a:cubicBezTo>
                  <a:lnTo>
                    <a:pt x="8713" y="1"/>
                  </a:lnTo>
                  <a:close/>
                </a:path>
              </a:pathLst>
            </a:custGeom>
            <a:solidFill>
              <a:schemeClr val="accent1"/>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6" name="Google Shape;2692;p69">
              <a:extLst>
                <a:ext uri="{FF2B5EF4-FFF2-40B4-BE49-F238E27FC236}">
                  <a16:creationId xmlns:a16="http://schemas.microsoft.com/office/drawing/2014/main" id="{4EC6130E-35F2-E5B4-0FD5-39583128089D}"/>
                </a:ext>
              </a:extLst>
            </p:cNvPr>
            <p:cNvSpPr/>
            <p:nvPr/>
          </p:nvSpPr>
          <p:spPr>
            <a:xfrm>
              <a:off x="3078937" y="2287605"/>
              <a:ext cx="135951" cy="133304"/>
            </a:xfrm>
            <a:custGeom>
              <a:avLst/>
              <a:gdLst/>
              <a:ahLst/>
              <a:cxnLst/>
              <a:rect l="l" t="t" r="r" b="b"/>
              <a:pathLst>
                <a:path w="6881" h="6747" extrusionOk="0">
                  <a:moveTo>
                    <a:pt x="3508" y="1"/>
                  </a:moveTo>
                  <a:cubicBezTo>
                    <a:pt x="1541" y="1"/>
                    <a:pt x="0" y="1541"/>
                    <a:pt x="0" y="3373"/>
                  </a:cubicBezTo>
                  <a:cubicBezTo>
                    <a:pt x="0" y="5195"/>
                    <a:pt x="1541" y="6746"/>
                    <a:pt x="3508" y="6746"/>
                  </a:cubicBezTo>
                  <a:cubicBezTo>
                    <a:pt x="5340" y="6746"/>
                    <a:pt x="6881" y="5195"/>
                    <a:pt x="6881" y="3373"/>
                  </a:cubicBezTo>
                  <a:cubicBezTo>
                    <a:pt x="6881" y="1541"/>
                    <a:pt x="5340" y="1"/>
                    <a:pt x="3508" y="1"/>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7" name="Google Shape;2693;p69">
              <a:extLst>
                <a:ext uri="{FF2B5EF4-FFF2-40B4-BE49-F238E27FC236}">
                  <a16:creationId xmlns:a16="http://schemas.microsoft.com/office/drawing/2014/main" id="{4BEEC902-08E7-1836-16BA-478CD7652055}"/>
                </a:ext>
              </a:extLst>
            </p:cNvPr>
            <p:cNvSpPr/>
            <p:nvPr/>
          </p:nvSpPr>
          <p:spPr>
            <a:xfrm>
              <a:off x="2995634" y="2201417"/>
              <a:ext cx="302547" cy="302784"/>
            </a:xfrm>
            <a:custGeom>
              <a:avLst/>
              <a:gdLst/>
              <a:ahLst/>
              <a:cxnLst/>
              <a:rect l="l" t="t" r="r" b="b"/>
              <a:pathLst>
                <a:path w="15313" h="15325" extrusionOk="0">
                  <a:moveTo>
                    <a:pt x="8713" y="990"/>
                  </a:moveTo>
                  <a:lnTo>
                    <a:pt x="8713" y="1687"/>
                  </a:lnTo>
                  <a:cubicBezTo>
                    <a:pt x="8713" y="1968"/>
                    <a:pt x="8848" y="2114"/>
                    <a:pt x="9129" y="2114"/>
                  </a:cubicBezTo>
                  <a:cubicBezTo>
                    <a:pt x="9556" y="2249"/>
                    <a:pt x="10119" y="2530"/>
                    <a:pt x="10535" y="2811"/>
                  </a:cubicBezTo>
                  <a:cubicBezTo>
                    <a:pt x="10816" y="2811"/>
                    <a:pt x="10962" y="2811"/>
                    <a:pt x="11097" y="2676"/>
                  </a:cubicBezTo>
                  <a:lnTo>
                    <a:pt x="11659" y="2114"/>
                  </a:lnTo>
                  <a:lnTo>
                    <a:pt x="13210" y="3654"/>
                  </a:lnTo>
                  <a:lnTo>
                    <a:pt x="12648" y="4217"/>
                  </a:lnTo>
                  <a:cubicBezTo>
                    <a:pt x="12502" y="4363"/>
                    <a:pt x="12502" y="4644"/>
                    <a:pt x="12648" y="4779"/>
                  </a:cubicBezTo>
                  <a:cubicBezTo>
                    <a:pt x="12929" y="5206"/>
                    <a:pt x="13064" y="5768"/>
                    <a:pt x="13210" y="6330"/>
                  </a:cubicBezTo>
                  <a:cubicBezTo>
                    <a:pt x="13345" y="6465"/>
                    <a:pt x="13491" y="6611"/>
                    <a:pt x="13626" y="6611"/>
                  </a:cubicBezTo>
                  <a:lnTo>
                    <a:pt x="14469" y="6611"/>
                  </a:lnTo>
                  <a:lnTo>
                    <a:pt x="14469" y="8860"/>
                  </a:lnTo>
                  <a:lnTo>
                    <a:pt x="13626" y="8860"/>
                  </a:lnTo>
                  <a:cubicBezTo>
                    <a:pt x="13491" y="8860"/>
                    <a:pt x="13345" y="8995"/>
                    <a:pt x="13210" y="9141"/>
                  </a:cubicBezTo>
                  <a:cubicBezTo>
                    <a:pt x="13064" y="9703"/>
                    <a:pt x="12929" y="10119"/>
                    <a:pt x="12648" y="10681"/>
                  </a:cubicBezTo>
                  <a:cubicBezTo>
                    <a:pt x="12502" y="10827"/>
                    <a:pt x="12502" y="11108"/>
                    <a:pt x="12648" y="11108"/>
                  </a:cubicBezTo>
                  <a:lnTo>
                    <a:pt x="13210" y="11805"/>
                  </a:lnTo>
                  <a:lnTo>
                    <a:pt x="11659" y="13357"/>
                  </a:lnTo>
                  <a:lnTo>
                    <a:pt x="11097" y="12795"/>
                  </a:lnTo>
                  <a:cubicBezTo>
                    <a:pt x="11001" y="12691"/>
                    <a:pt x="10900" y="12593"/>
                    <a:pt x="10748" y="12593"/>
                  </a:cubicBezTo>
                  <a:cubicBezTo>
                    <a:pt x="10686" y="12593"/>
                    <a:pt x="10616" y="12609"/>
                    <a:pt x="10535" y="12648"/>
                  </a:cubicBezTo>
                  <a:cubicBezTo>
                    <a:pt x="10119" y="12929"/>
                    <a:pt x="9556" y="13210"/>
                    <a:pt x="9129" y="13357"/>
                  </a:cubicBezTo>
                  <a:cubicBezTo>
                    <a:pt x="8848" y="13357"/>
                    <a:pt x="8713" y="13492"/>
                    <a:pt x="8713" y="13773"/>
                  </a:cubicBezTo>
                  <a:lnTo>
                    <a:pt x="8713" y="14481"/>
                  </a:lnTo>
                  <a:lnTo>
                    <a:pt x="6600" y="14481"/>
                  </a:lnTo>
                  <a:lnTo>
                    <a:pt x="6600" y="13773"/>
                  </a:lnTo>
                  <a:cubicBezTo>
                    <a:pt x="6600" y="13492"/>
                    <a:pt x="6465" y="13357"/>
                    <a:pt x="6184" y="13357"/>
                  </a:cubicBezTo>
                  <a:cubicBezTo>
                    <a:pt x="5757" y="13210"/>
                    <a:pt x="5194" y="12929"/>
                    <a:pt x="4778" y="12648"/>
                  </a:cubicBezTo>
                  <a:cubicBezTo>
                    <a:pt x="4697" y="12609"/>
                    <a:pt x="4627" y="12593"/>
                    <a:pt x="4565" y="12593"/>
                  </a:cubicBezTo>
                  <a:cubicBezTo>
                    <a:pt x="4413" y="12593"/>
                    <a:pt x="4312" y="12691"/>
                    <a:pt x="4216" y="12795"/>
                  </a:cubicBezTo>
                  <a:lnTo>
                    <a:pt x="3654" y="13357"/>
                  </a:lnTo>
                  <a:lnTo>
                    <a:pt x="2103" y="11805"/>
                  </a:lnTo>
                  <a:lnTo>
                    <a:pt x="2665" y="11108"/>
                  </a:lnTo>
                  <a:cubicBezTo>
                    <a:pt x="2811" y="11108"/>
                    <a:pt x="2811" y="10827"/>
                    <a:pt x="2665" y="10681"/>
                  </a:cubicBezTo>
                  <a:cubicBezTo>
                    <a:pt x="2384" y="10119"/>
                    <a:pt x="2249" y="9703"/>
                    <a:pt x="2103" y="9141"/>
                  </a:cubicBezTo>
                  <a:cubicBezTo>
                    <a:pt x="1968" y="8995"/>
                    <a:pt x="1822" y="8860"/>
                    <a:pt x="1687" y="8860"/>
                  </a:cubicBezTo>
                  <a:lnTo>
                    <a:pt x="844" y="8860"/>
                  </a:lnTo>
                  <a:lnTo>
                    <a:pt x="844" y="6611"/>
                  </a:lnTo>
                  <a:lnTo>
                    <a:pt x="1687" y="6611"/>
                  </a:lnTo>
                  <a:cubicBezTo>
                    <a:pt x="1822" y="6611"/>
                    <a:pt x="1968" y="6465"/>
                    <a:pt x="2103" y="6330"/>
                  </a:cubicBezTo>
                  <a:cubicBezTo>
                    <a:pt x="2249" y="5768"/>
                    <a:pt x="2384" y="5206"/>
                    <a:pt x="2665" y="4779"/>
                  </a:cubicBezTo>
                  <a:cubicBezTo>
                    <a:pt x="2811" y="4644"/>
                    <a:pt x="2811" y="4363"/>
                    <a:pt x="2665" y="4217"/>
                  </a:cubicBezTo>
                  <a:lnTo>
                    <a:pt x="2103" y="3654"/>
                  </a:lnTo>
                  <a:lnTo>
                    <a:pt x="3654" y="2114"/>
                  </a:lnTo>
                  <a:lnTo>
                    <a:pt x="4216" y="2676"/>
                  </a:lnTo>
                  <a:cubicBezTo>
                    <a:pt x="4351" y="2811"/>
                    <a:pt x="4497" y="2811"/>
                    <a:pt x="4778" y="2811"/>
                  </a:cubicBezTo>
                  <a:cubicBezTo>
                    <a:pt x="5194" y="2530"/>
                    <a:pt x="5757" y="2249"/>
                    <a:pt x="6184" y="2114"/>
                  </a:cubicBezTo>
                  <a:cubicBezTo>
                    <a:pt x="6465" y="2114"/>
                    <a:pt x="6600" y="1968"/>
                    <a:pt x="6600" y="1687"/>
                  </a:cubicBezTo>
                  <a:lnTo>
                    <a:pt x="6600" y="990"/>
                  </a:lnTo>
                  <a:close/>
                  <a:moveTo>
                    <a:pt x="6184" y="1"/>
                  </a:moveTo>
                  <a:cubicBezTo>
                    <a:pt x="5903" y="1"/>
                    <a:pt x="5757" y="282"/>
                    <a:pt x="5757" y="428"/>
                  </a:cubicBezTo>
                  <a:lnTo>
                    <a:pt x="5757" y="1406"/>
                  </a:lnTo>
                  <a:cubicBezTo>
                    <a:pt x="5341" y="1552"/>
                    <a:pt x="4913" y="1687"/>
                    <a:pt x="4632" y="1833"/>
                  </a:cubicBezTo>
                  <a:lnTo>
                    <a:pt x="3935" y="1271"/>
                  </a:lnTo>
                  <a:cubicBezTo>
                    <a:pt x="3789" y="1125"/>
                    <a:pt x="3789" y="1125"/>
                    <a:pt x="3654" y="1125"/>
                  </a:cubicBezTo>
                  <a:cubicBezTo>
                    <a:pt x="3508" y="1125"/>
                    <a:pt x="3373" y="1125"/>
                    <a:pt x="3373" y="1271"/>
                  </a:cubicBezTo>
                  <a:lnTo>
                    <a:pt x="1125" y="3373"/>
                  </a:lnTo>
                  <a:cubicBezTo>
                    <a:pt x="1125" y="3519"/>
                    <a:pt x="978" y="3519"/>
                    <a:pt x="978" y="3654"/>
                  </a:cubicBezTo>
                  <a:cubicBezTo>
                    <a:pt x="978" y="3801"/>
                    <a:pt x="1125" y="3935"/>
                    <a:pt x="1125" y="3935"/>
                  </a:cubicBezTo>
                  <a:lnTo>
                    <a:pt x="1822" y="4644"/>
                  </a:lnTo>
                  <a:cubicBezTo>
                    <a:pt x="1687" y="4925"/>
                    <a:pt x="1406" y="5341"/>
                    <a:pt x="1406" y="5768"/>
                  </a:cubicBezTo>
                  <a:lnTo>
                    <a:pt x="416" y="5768"/>
                  </a:lnTo>
                  <a:cubicBezTo>
                    <a:pt x="135" y="5768"/>
                    <a:pt x="0" y="5903"/>
                    <a:pt x="0" y="6184"/>
                  </a:cubicBezTo>
                  <a:lnTo>
                    <a:pt x="0" y="9276"/>
                  </a:lnTo>
                  <a:cubicBezTo>
                    <a:pt x="0" y="9422"/>
                    <a:pt x="135" y="9703"/>
                    <a:pt x="416" y="9703"/>
                  </a:cubicBezTo>
                  <a:lnTo>
                    <a:pt x="1406" y="9703"/>
                  </a:lnTo>
                  <a:cubicBezTo>
                    <a:pt x="1406" y="10119"/>
                    <a:pt x="1687" y="10400"/>
                    <a:pt x="1822" y="10827"/>
                  </a:cubicBezTo>
                  <a:lnTo>
                    <a:pt x="1125" y="11389"/>
                  </a:lnTo>
                  <a:cubicBezTo>
                    <a:pt x="1125" y="11524"/>
                    <a:pt x="978" y="11670"/>
                    <a:pt x="978" y="11805"/>
                  </a:cubicBezTo>
                  <a:cubicBezTo>
                    <a:pt x="978" y="11805"/>
                    <a:pt x="1125" y="11951"/>
                    <a:pt x="1125" y="12086"/>
                  </a:cubicBezTo>
                  <a:lnTo>
                    <a:pt x="3373" y="14200"/>
                  </a:lnTo>
                  <a:cubicBezTo>
                    <a:pt x="3373" y="14335"/>
                    <a:pt x="3508" y="14335"/>
                    <a:pt x="3654" y="14335"/>
                  </a:cubicBezTo>
                  <a:cubicBezTo>
                    <a:pt x="3789" y="14335"/>
                    <a:pt x="3789" y="14335"/>
                    <a:pt x="3935" y="14200"/>
                  </a:cubicBezTo>
                  <a:lnTo>
                    <a:pt x="4632" y="13492"/>
                  </a:lnTo>
                  <a:cubicBezTo>
                    <a:pt x="4913" y="13773"/>
                    <a:pt x="5341" y="13919"/>
                    <a:pt x="5757" y="14054"/>
                  </a:cubicBezTo>
                  <a:lnTo>
                    <a:pt x="5757" y="14897"/>
                  </a:lnTo>
                  <a:cubicBezTo>
                    <a:pt x="5757" y="15178"/>
                    <a:pt x="5903" y="15324"/>
                    <a:pt x="6184" y="15324"/>
                  </a:cubicBezTo>
                  <a:lnTo>
                    <a:pt x="9129" y="15324"/>
                  </a:lnTo>
                  <a:cubicBezTo>
                    <a:pt x="9410" y="15324"/>
                    <a:pt x="9556" y="15178"/>
                    <a:pt x="9556" y="14897"/>
                  </a:cubicBezTo>
                  <a:lnTo>
                    <a:pt x="9556" y="14054"/>
                  </a:lnTo>
                  <a:cubicBezTo>
                    <a:pt x="9972" y="13919"/>
                    <a:pt x="10400" y="13773"/>
                    <a:pt x="10681" y="13492"/>
                  </a:cubicBezTo>
                  <a:lnTo>
                    <a:pt x="11378" y="14200"/>
                  </a:lnTo>
                  <a:cubicBezTo>
                    <a:pt x="11451" y="14267"/>
                    <a:pt x="11558" y="14301"/>
                    <a:pt x="11663" y="14301"/>
                  </a:cubicBezTo>
                  <a:cubicBezTo>
                    <a:pt x="11768" y="14301"/>
                    <a:pt x="11872" y="14267"/>
                    <a:pt x="11940" y="14200"/>
                  </a:cubicBezTo>
                  <a:lnTo>
                    <a:pt x="14188" y="12086"/>
                  </a:lnTo>
                  <a:cubicBezTo>
                    <a:pt x="14188" y="11951"/>
                    <a:pt x="14335" y="11805"/>
                    <a:pt x="14335" y="11805"/>
                  </a:cubicBezTo>
                  <a:cubicBezTo>
                    <a:pt x="14335" y="11670"/>
                    <a:pt x="14188" y="11524"/>
                    <a:pt x="14188" y="11389"/>
                  </a:cubicBezTo>
                  <a:lnTo>
                    <a:pt x="13491" y="10827"/>
                  </a:lnTo>
                  <a:cubicBezTo>
                    <a:pt x="13626" y="10400"/>
                    <a:pt x="13907" y="10119"/>
                    <a:pt x="13907" y="9703"/>
                  </a:cubicBezTo>
                  <a:lnTo>
                    <a:pt x="14897" y="9703"/>
                  </a:lnTo>
                  <a:cubicBezTo>
                    <a:pt x="15178" y="9703"/>
                    <a:pt x="15313" y="9422"/>
                    <a:pt x="15313" y="9276"/>
                  </a:cubicBezTo>
                  <a:lnTo>
                    <a:pt x="15313" y="6184"/>
                  </a:lnTo>
                  <a:cubicBezTo>
                    <a:pt x="15313" y="5903"/>
                    <a:pt x="15178" y="5768"/>
                    <a:pt x="14897" y="5768"/>
                  </a:cubicBezTo>
                  <a:lnTo>
                    <a:pt x="13907" y="5768"/>
                  </a:lnTo>
                  <a:cubicBezTo>
                    <a:pt x="13907" y="5341"/>
                    <a:pt x="13626" y="4925"/>
                    <a:pt x="13491" y="4644"/>
                  </a:cubicBezTo>
                  <a:lnTo>
                    <a:pt x="14188" y="3935"/>
                  </a:lnTo>
                  <a:cubicBezTo>
                    <a:pt x="14188" y="3935"/>
                    <a:pt x="14335" y="3801"/>
                    <a:pt x="14335" y="3654"/>
                  </a:cubicBezTo>
                  <a:cubicBezTo>
                    <a:pt x="14335" y="3519"/>
                    <a:pt x="14188" y="3519"/>
                    <a:pt x="14188" y="3373"/>
                  </a:cubicBezTo>
                  <a:lnTo>
                    <a:pt x="11940" y="1271"/>
                  </a:lnTo>
                  <a:cubicBezTo>
                    <a:pt x="11872" y="1198"/>
                    <a:pt x="11768" y="1161"/>
                    <a:pt x="11663" y="1161"/>
                  </a:cubicBezTo>
                  <a:cubicBezTo>
                    <a:pt x="11558" y="1161"/>
                    <a:pt x="11451" y="1198"/>
                    <a:pt x="11378" y="1271"/>
                  </a:cubicBezTo>
                  <a:lnTo>
                    <a:pt x="10681" y="1833"/>
                  </a:lnTo>
                  <a:cubicBezTo>
                    <a:pt x="10400" y="1687"/>
                    <a:pt x="9972" y="1552"/>
                    <a:pt x="9556" y="1406"/>
                  </a:cubicBezTo>
                  <a:lnTo>
                    <a:pt x="9556" y="428"/>
                  </a:lnTo>
                  <a:cubicBezTo>
                    <a:pt x="9556" y="282"/>
                    <a:pt x="9410" y="1"/>
                    <a:pt x="9129" y="1"/>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8" name="Google Shape;2694;p69">
              <a:extLst>
                <a:ext uri="{FF2B5EF4-FFF2-40B4-BE49-F238E27FC236}">
                  <a16:creationId xmlns:a16="http://schemas.microsoft.com/office/drawing/2014/main" id="{4169406B-FE0B-0E26-010E-246634D5EA2B}"/>
                </a:ext>
              </a:extLst>
            </p:cNvPr>
            <p:cNvSpPr/>
            <p:nvPr/>
          </p:nvSpPr>
          <p:spPr>
            <a:xfrm>
              <a:off x="3070500" y="2284720"/>
              <a:ext cx="152824" cy="144408"/>
            </a:xfrm>
            <a:custGeom>
              <a:avLst/>
              <a:gdLst/>
              <a:ahLst/>
              <a:cxnLst/>
              <a:rect l="l" t="t" r="r" b="b"/>
              <a:pathLst>
                <a:path w="7735" h="7309" extrusionOk="0">
                  <a:moveTo>
                    <a:pt x="5486" y="1"/>
                  </a:moveTo>
                  <a:cubicBezTo>
                    <a:pt x="5340" y="1"/>
                    <a:pt x="5059" y="1"/>
                    <a:pt x="4924" y="282"/>
                  </a:cubicBezTo>
                  <a:cubicBezTo>
                    <a:pt x="4778" y="428"/>
                    <a:pt x="4924" y="709"/>
                    <a:pt x="5205" y="844"/>
                  </a:cubicBezTo>
                  <a:cubicBezTo>
                    <a:pt x="6183" y="1271"/>
                    <a:pt x="6892" y="2395"/>
                    <a:pt x="6892" y="3519"/>
                  </a:cubicBezTo>
                  <a:cubicBezTo>
                    <a:pt x="6892" y="5206"/>
                    <a:pt x="5486" y="6465"/>
                    <a:pt x="3935" y="6465"/>
                  </a:cubicBezTo>
                  <a:cubicBezTo>
                    <a:pt x="2249" y="6465"/>
                    <a:pt x="843" y="5206"/>
                    <a:pt x="843" y="3519"/>
                  </a:cubicBezTo>
                  <a:cubicBezTo>
                    <a:pt x="843" y="2395"/>
                    <a:pt x="1552" y="1406"/>
                    <a:pt x="2395" y="844"/>
                  </a:cubicBezTo>
                  <a:cubicBezTo>
                    <a:pt x="2676" y="709"/>
                    <a:pt x="2676" y="563"/>
                    <a:pt x="2676" y="282"/>
                  </a:cubicBezTo>
                  <a:cubicBezTo>
                    <a:pt x="2573" y="187"/>
                    <a:pt x="2403" y="86"/>
                    <a:pt x="2264" y="86"/>
                  </a:cubicBezTo>
                  <a:cubicBezTo>
                    <a:pt x="2206" y="86"/>
                    <a:pt x="2154" y="104"/>
                    <a:pt x="2114" y="147"/>
                  </a:cubicBezTo>
                  <a:cubicBezTo>
                    <a:pt x="843" y="844"/>
                    <a:pt x="0" y="2114"/>
                    <a:pt x="0" y="3519"/>
                  </a:cubicBezTo>
                  <a:cubicBezTo>
                    <a:pt x="0" y="5622"/>
                    <a:pt x="1833" y="7308"/>
                    <a:pt x="3935" y="7308"/>
                  </a:cubicBezTo>
                  <a:cubicBezTo>
                    <a:pt x="6049" y="7308"/>
                    <a:pt x="7735" y="5622"/>
                    <a:pt x="7735" y="3519"/>
                  </a:cubicBezTo>
                  <a:cubicBezTo>
                    <a:pt x="7735" y="1968"/>
                    <a:pt x="6892" y="709"/>
                    <a:pt x="5486" y="1"/>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9" name="Google Shape;2695;p69">
              <a:extLst>
                <a:ext uri="{FF2B5EF4-FFF2-40B4-BE49-F238E27FC236}">
                  <a16:creationId xmlns:a16="http://schemas.microsoft.com/office/drawing/2014/main" id="{002EB39C-581B-D272-FE9E-7C20F794A434}"/>
                </a:ext>
              </a:extLst>
            </p:cNvPr>
            <p:cNvSpPr/>
            <p:nvPr/>
          </p:nvSpPr>
          <p:spPr>
            <a:xfrm>
              <a:off x="3137127" y="2279168"/>
              <a:ext cx="19580" cy="16675"/>
            </a:xfrm>
            <a:custGeom>
              <a:avLst/>
              <a:gdLst/>
              <a:ahLst/>
              <a:cxnLst/>
              <a:rect l="l" t="t" r="r" b="b"/>
              <a:pathLst>
                <a:path w="991" h="844" extrusionOk="0">
                  <a:moveTo>
                    <a:pt x="563" y="0"/>
                  </a:moveTo>
                  <a:cubicBezTo>
                    <a:pt x="282" y="0"/>
                    <a:pt x="1" y="147"/>
                    <a:pt x="1" y="428"/>
                  </a:cubicBezTo>
                  <a:cubicBezTo>
                    <a:pt x="1" y="563"/>
                    <a:pt x="282" y="844"/>
                    <a:pt x="563" y="844"/>
                  </a:cubicBezTo>
                  <a:cubicBezTo>
                    <a:pt x="709" y="844"/>
                    <a:pt x="990" y="563"/>
                    <a:pt x="990" y="428"/>
                  </a:cubicBezTo>
                  <a:cubicBezTo>
                    <a:pt x="990" y="147"/>
                    <a:pt x="709" y="0"/>
                    <a:pt x="563" y="0"/>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30" name="Google Shape;2696;p69">
              <a:extLst>
                <a:ext uri="{FF2B5EF4-FFF2-40B4-BE49-F238E27FC236}">
                  <a16:creationId xmlns:a16="http://schemas.microsoft.com/office/drawing/2014/main" id="{4D4946A8-9149-6FD6-3B01-BC57C820FE85}"/>
                </a:ext>
              </a:extLst>
            </p:cNvPr>
            <p:cNvSpPr/>
            <p:nvPr/>
          </p:nvSpPr>
          <p:spPr>
            <a:xfrm>
              <a:off x="3237087" y="2076582"/>
              <a:ext cx="183271" cy="177719"/>
            </a:xfrm>
            <a:custGeom>
              <a:avLst/>
              <a:gdLst/>
              <a:ahLst/>
              <a:cxnLst/>
              <a:rect l="l" t="t" r="r" b="b"/>
              <a:pathLst>
                <a:path w="9276" h="8995" extrusionOk="0">
                  <a:moveTo>
                    <a:pt x="5487" y="844"/>
                  </a:moveTo>
                  <a:lnTo>
                    <a:pt x="5487" y="1406"/>
                  </a:lnTo>
                  <a:cubicBezTo>
                    <a:pt x="5487" y="1541"/>
                    <a:pt x="5622" y="1687"/>
                    <a:pt x="5768" y="1687"/>
                  </a:cubicBezTo>
                  <a:cubicBezTo>
                    <a:pt x="6049" y="1822"/>
                    <a:pt x="6184" y="1968"/>
                    <a:pt x="6465" y="2103"/>
                  </a:cubicBezTo>
                  <a:cubicBezTo>
                    <a:pt x="6538" y="2176"/>
                    <a:pt x="6609" y="2212"/>
                    <a:pt x="6679" y="2212"/>
                  </a:cubicBezTo>
                  <a:cubicBezTo>
                    <a:pt x="6749" y="2212"/>
                    <a:pt x="6820" y="2176"/>
                    <a:pt x="6893" y="2103"/>
                  </a:cubicBezTo>
                  <a:lnTo>
                    <a:pt x="7455" y="1822"/>
                  </a:lnTo>
                  <a:lnTo>
                    <a:pt x="8298" y="3373"/>
                  </a:lnTo>
                  <a:lnTo>
                    <a:pt x="7736" y="3654"/>
                  </a:lnTo>
                  <a:cubicBezTo>
                    <a:pt x="7590" y="3654"/>
                    <a:pt x="7590" y="3935"/>
                    <a:pt x="7590" y="4070"/>
                  </a:cubicBezTo>
                  <a:lnTo>
                    <a:pt x="7590" y="4497"/>
                  </a:lnTo>
                  <a:lnTo>
                    <a:pt x="7590" y="4778"/>
                  </a:lnTo>
                  <a:cubicBezTo>
                    <a:pt x="7590" y="4913"/>
                    <a:pt x="7590" y="5194"/>
                    <a:pt x="7736" y="5194"/>
                  </a:cubicBezTo>
                  <a:lnTo>
                    <a:pt x="8298" y="5475"/>
                  </a:lnTo>
                  <a:lnTo>
                    <a:pt x="7455" y="7027"/>
                  </a:lnTo>
                  <a:lnTo>
                    <a:pt x="6893" y="6746"/>
                  </a:lnTo>
                  <a:cubicBezTo>
                    <a:pt x="6820" y="6673"/>
                    <a:pt x="6749" y="6636"/>
                    <a:pt x="6679" y="6636"/>
                  </a:cubicBezTo>
                  <a:cubicBezTo>
                    <a:pt x="6609" y="6636"/>
                    <a:pt x="6538" y="6673"/>
                    <a:pt x="6465" y="6746"/>
                  </a:cubicBezTo>
                  <a:cubicBezTo>
                    <a:pt x="6184" y="6881"/>
                    <a:pt x="6049" y="7027"/>
                    <a:pt x="5768" y="7162"/>
                  </a:cubicBezTo>
                  <a:cubicBezTo>
                    <a:pt x="5622" y="7162"/>
                    <a:pt x="5487" y="7308"/>
                    <a:pt x="5487" y="7443"/>
                  </a:cubicBezTo>
                  <a:lnTo>
                    <a:pt x="5487" y="8151"/>
                  </a:lnTo>
                  <a:lnTo>
                    <a:pt x="3801" y="8151"/>
                  </a:lnTo>
                  <a:lnTo>
                    <a:pt x="3801" y="7443"/>
                  </a:lnTo>
                  <a:cubicBezTo>
                    <a:pt x="3801" y="7308"/>
                    <a:pt x="3655" y="7162"/>
                    <a:pt x="3520" y="7162"/>
                  </a:cubicBezTo>
                  <a:cubicBezTo>
                    <a:pt x="3374" y="7027"/>
                    <a:pt x="3093" y="6881"/>
                    <a:pt x="2958" y="6746"/>
                  </a:cubicBezTo>
                  <a:cubicBezTo>
                    <a:pt x="2885" y="6673"/>
                    <a:pt x="2778" y="6636"/>
                    <a:pt x="2672" y="6636"/>
                  </a:cubicBezTo>
                  <a:cubicBezTo>
                    <a:pt x="2567" y="6636"/>
                    <a:pt x="2463" y="6673"/>
                    <a:pt x="2396" y="6746"/>
                  </a:cubicBezTo>
                  <a:lnTo>
                    <a:pt x="1968" y="7027"/>
                  </a:lnTo>
                  <a:lnTo>
                    <a:pt x="1125" y="5475"/>
                  </a:lnTo>
                  <a:lnTo>
                    <a:pt x="1552" y="5194"/>
                  </a:lnTo>
                  <a:cubicBezTo>
                    <a:pt x="1687" y="5194"/>
                    <a:pt x="1833" y="4913"/>
                    <a:pt x="1833" y="4778"/>
                  </a:cubicBezTo>
                  <a:lnTo>
                    <a:pt x="1833" y="4497"/>
                  </a:lnTo>
                  <a:lnTo>
                    <a:pt x="1833" y="4070"/>
                  </a:lnTo>
                  <a:cubicBezTo>
                    <a:pt x="1833" y="3935"/>
                    <a:pt x="1687" y="3654"/>
                    <a:pt x="1552" y="3654"/>
                  </a:cubicBezTo>
                  <a:lnTo>
                    <a:pt x="1125" y="3373"/>
                  </a:lnTo>
                  <a:lnTo>
                    <a:pt x="1968" y="1822"/>
                  </a:lnTo>
                  <a:lnTo>
                    <a:pt x="2396" y="2103"/>
                  </a:lnTo>
                  <a:cubicBezTo>
                    <a:pt x="2463" y="2176"/>
                    <a:pt x="2567" y="2212"/>
                    <a:pt x="2672" y="2212"/>
                  </a:cubicBezTo>
                  <a:cubicBezTo>
                    <a:pt x="2778" y="2212"/>
                    <a:pt x="2885" y="2176"/>
                    <a:pt x="2958" y="2103"/>
                  </a:cubicBezTo>
                  <a:cubicBezTo>
                    <a:pt x="3093" y="1968"/>
                    <a:pt x="3374" y="1822"/>
                    <a:pt x="3520" y="1687"/>
                  </a:cubicBezTo>
                  <a:cubicBezTo>
                    <a:pt x="3655" y="1687"/>
                    <a:pt x="3801" y="1541"/>
                    <a:pt x="3801" y="1406"/>
                  </a:cubicBezTo>
                  <a:lnTo>
                    <a:pt x="3801" y="844"/>
                  </a:lnTo>
                  <a:close/>
                  <a:moveTo>
                    <a:pt x="3374" y="0"/>
                  </a:moveTo>
                  <a:cubicBezTo>
                    <a:pt x="3239" y="0"/>
                    <a:pt x="2958" y="135"/>
                    <a:pt x="2958" y="416"/>
                  </a:cubicBezTo>
                  <a:lnTo>
                    <a:pt x="2958" y="1125"/>
                  </a:lnTo>
                  <a:cubicBezTo>
                    <a:pt x="2812" y="1125"/>
                    <a:pt x="2677" y="1260"/>
                    <a:pt x="2677" y="1260"/>
                  </a:cubicBezTo>
                  <a:lnTo>
                    <a:pt x="1968" y="978"/>
                  </a:lnTo>
                  <a:cubicBezTo>
                    <a:pt x="1913" y="923"/>
                    <a:pt x="1833" y="891"/>
                    <a:pt x="1749" y="891"/>
                  </a:cubicBezTo>
                  <a:cubicBezTo>
                    <a:pt x="1626" y="891"/>
                    <a:pt x="1493" y="959"/>
                    <a:pt x="1406" y="1125"/>
                  </a:cubicBezTo>
                  <a:lnTo>
                    <a:pt x="147" y="3227"/>
                  </a:lnTo>
                  <a:cubicBezTo>
                    <a:pt x="147" y="3373"/>
                    <a:pt x="1" y="3508"/>
                    <a:pt x="147" y="3654"/>
                  </a:cubicBezTo>
                  <a:cubicBezTo>
                    <a:pt x="147" y="3654"/>
                    <a:pt x="147" y="3789"/>
                    <a:pt x="282" y="3935"/>
                  </a:cubicBezTo>
                  <a:lnTo>
                    <a:pt x="990" y="4216"/>
                  </a:lnTo>
                  <a:lnTo>
                    <a:pt x="990" y="4497"/>
                  </a:lnTo>
                  <a:lnTo>
                    <a:pt x="990" y="4632"/>
                  </a:lnTo>
                  <a:lnTo>
                    <a:pt x="282" y="5059"/>
                  </a:lnTo>
                  <a:cubicBezTo>
                    <a:pt x="147" y="5059"/>
                    <a:pt x="147" y="5194"/>
                    <a:pt x="147" y="5194"/>
                  </a:cubicBezTo>
                  <a:cubicBezTo>
                    <a:pt x="1" y="5341"/>
                    <a:pt x="147" y="5475"/>
                    <a:pt x="147" y="5622"/>
                  </a:cubicBezTo>
                  <a:lnTo>
                    <a:pt x="1406" y="7724"/>
                  </a:lnTo>
                  <a:cubicBezTo>
                    <a:pt x="1552" y="8005"/>
                    <a:pt x="1833" y="8005"/>
                    <a:pt x="1968" y="8005"/>
                  </a:cubicBezTo>
                  <a:lnTo>
                    <a:pt x="2677" y="7589"/>
                  </a:lnTo>
                  <a:cubicBezTo>
                    <a:pt x="2677" y="7589"/>
                    <a:pt x="2812" y="7724"/>
                    <a:pt x="2958" y="7724"/>
                  </a:cubicBezTo>
                  <a:lnTo>
                    <a:pt x="2958" y="8567"/>
                  </a:lnTo>
                  <a:cubicBezTo>
                    <a:pt x="2958" y="8713"/>
                    <a:pt x="3239" y="8994"/>
                    <a:pt x="3374" y="8994"/>
                  </a:cubicBezTo>
                  <a:lnTo>
                    <a:pt x="5903" y="8994"/>
                  </a:lnTo>
                  <a:cubicBezTo>
                    <a:pt x="6184" y="8994"/>
                    <a:pt x="6330" y="8713"/>
                    <a:pt x="6330" y="8567"/>
                  </a:cubicBezTo>
                  <a:lnTo>
                    <a:pt x="6330" y="7724"/>
                  </a:lnTo>
                  <a:cubicBezTo>
                    <a:pt x="6465" y="7724"/>
                    <a:pt x="6612" y="7589"/>
                    <a:pt x="6746" y="7589"/>
                  </a:cubicBezTo>
                  <a:lnTo>
                    <a:pt x="7309" y="8005"/>
                  </a:lnTo>
                  <a:cubicBezTo>
                    <a:pt x="7590" y="8005"/>
                    <a:pt x="7871" y="8005"/>
                    <a:pt x="7871" y="7724"/>
                  </a:cubicBezTo>
                  <a:lnTo>
                    <a:pt x="9276" y="5622"/>
                  </a:lnTo>
                  <a:cubicBezTo>
                    <a:pt x="9276" y="5341"/>
                    <a:pt x="9276" y="5059"/>
                    <a:pt x="8995" y="5059"/>
                  </a:cubicBezTo>
                  <a:lnTo>
                    <a:pt x="8433" y="4632"/>
                  </a:lnTo>
                  <a:lnTo>
                    <a:pt x="8433" y="4497"/>
                  </a:lnTo>
                  <a:lnTo>
                    <a:pt x="8433" y="4216"/>
                  </a:lnTo>
                  <a:lnTo>
                    <a:pt x="8995" y="3935"/>
                  </a:lnTo>
                  <a:cubicBezTo>
                    <a:pt x="9276" y="3789"/>
                    <a:pt x="9276" y="3508"/>
                    <a:pt x="9276" y="3227"/>
                  </a:cubicBezTo>
                  <a:lnTo>
                    <a:pt x="7871" y="1125"/>
                  </a:lnTo>
                  <a:cubicBezTo>
                    <a:pt x="7871" y="959"/>
                    <a:pt x="7773" y="891"/>
                    <a:pt x="7634" y="891"/>
                  </a:cubicBezTo>
                  <a:cubicBezTo>
                    <a:pt x="7539" y="891"/>
                    <a:pt x="7424" y="923"/>
                    <a:pt x="7309" y="978"/>
                  </a:cubicBezTo>
                  <a:lnTo>
                    <a:pt x="6746" y="1260"/>
                  </a:lnTo>
                  <a:cubicBezTo>
                    <a:pt x="6612" y="1260"/>
                    <a:pt x="6465" y="1125"/>
                    <a:pt x="6330" y="1125"/>
                  </a:cubicBezTo>
                  <a:lnTo>
                    <a:pt x="6330" y="416"/>
                  </a:lnTo>
                  <a:cubicBezTo>
                    <a:pt x="6330" y="135"/>
                    <a:pt x="6184" y="0"/>
                    <a:pt x="5903" y="0"/>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31" name="Google Shape;2697;p69">
              <a:extLst>
                <a:ext uri="{FF2B5EF4-FFF2-40B4-BE49-F238E27FC236}">
                  <a16:creationId xmlns:a16="http://schemas.microsoft.com/office/drawing/2014/main" id="{5E4FE429-34CA-4E28-87A8-954F1F83BE2A}"/>
                </a:ext>
              </a:extLst>
            </p:cNvPr>
            <p:cNvSpPr/>
            <p:nvPr/>
          </p:nvSpPr>
          <p:spPr>
            <a:xfrm>
              <a:off x="3298181" y="2134771"/>
              <a:ext cx="61110" cy="58443"/>
            </a:xfrm>
            <a:custGeom>
              <a:avLst/>
              <a:gdLst/>
              <a:ahLst/>
              <a:cxnLst/>
              <a:rect l="l" t="t" r="r" b="b"/>
              <a:pathLst>
                <a:path w="3093" h="2958" extrusionOk="0">
                  <a:moveTo>
                    <a:pt x="1552" y="1"/>
                  </a:moveTo>
                  <a:cubicBezTo>
                    <a:pt x="709" y="1"/>
                    <a:pt x="1" y="709"/>
                    <a:pt x="1" y="1552"/>
                  </a:cubicBezTo>
                  <a:cubicBezTo>
                    <a:pt x="1" y="2396"/>
                    <a:pt x="709" y="2958"/>
                    <a:pt x="1552" y="2958"/>
                  </a:cubicBezTo>
                  <a:cubicBezTo>
                    <a:pt x="2395" y="2958"/>
                    <a:pt x="3092" y="2396"/>
                    <a:pt x="3092" y="1552"/>
                  </a:cubicBezTo>
                  <a:cubicBezTo>
                    <a:pt x="3092" y="709"/>
                    <a:pt x="2395" y="1"/>
                    <a:pt x="1552" y="1"/>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32" name="Google Shape;2698;p69">
              <a:extLst>
                <a:ext uri="{FF2B5EF4-FFF2-40B4-BE49-F238E27FC236}">
                  <a16:creationId xmlns:a16="http://schemas.microsoft.com/office/drawing/2014/main" id="{8C2E322A-9661-A36B-2245-F6133CA0F0EF}"/>
                </a:ext>
              </a:extLst>
            </p:cNvPr>
            <p:cNvSpPr/>
            <p:nvPr/>
          </p:nvSpPr>
          <p:spPr>
            <a:xfrm>
              <a:off x="3289961" y="2126552"/>
              <a:ext cx="77766" cy="74881"/>
            </a:xfrm>
            <a:custGeom>
              <a:avLst/>
              <a:gdLst/>
              <a:ahLst/>
              <a:cxnLst/>
              <a:rect l="l" t="t" r="r" b="b"/>
              <a:pathLst>
                <a:path w="3936" h="3790" extrusionOk="0">
                  <a:moveTo>
                    <a:pt x="1968" y="844"/>
                  </a:moveTo>
                  <a:cubicBezTo>
                    <a:pt x="2665" y="844"/>
                    <a:pt x="3092" y="1260"/>
                    <a:pt x="3092" y="1968"/>
                  </a:cubicBezTo>
                  <a:cubicBezTo>
                    <a:pt x="3092" y="2530"/>
                    <a:pt x="2665" y="2946"/>
                    <a:pt x="1968" y="2946"/>
                  </a:cubicBezTo>
                  <a:cubicBezTo>
                    <a:pt x="1406" y="2946"/>
                    <a:pt x="844" y="2530"/>
                    <a:pt x="844" y="1968"/>
                  </a:cubicBezTo>
                  <a:cubicBezTo>
                    <a:pt x="844" y="1260"/>
                    <a:pt x="1406" y="844"/>
                    <a:pt x="1968" y="844"/>
                  </a:cubicBezTo>
                  <a:close/>
                  <a:moveTo>
                    <a:pt x="1968" y="1"/>
                  </a:moveTo>
                  <a:cubicBezTo>
                    <a:pt x="979" y="1"/>
                    <a:pt x="1" y="844"/>
                    <a:pt x="1" y="1968"/>
                  </a:cubicBezTo>
                  <a:cubicBezTo>
                    <a:pt x="1" y="2946"/>
                    <a:pt x="979" y="3790"/>
                    <a:pt x="1968" y="3790"/>
                  </a:cubicBezTo>
                  <a:cubicBezTo>
                    <a:pt x="3092" y="3790"/>
                    <a:pt x="3936" y="2946"/>
                    <a:pt x="3936" y="1968"/>
                  </a:cubicBezTo>
                  <a:cubicBezTo>
                    <a:pt x="3936" y="844"/>
                    <a:pt x="3092" y="1"/>
                    <a:pt x="1968" y="1"/>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grpSp>
      <p:sp>
        <p:nvSpPr>
          <p:cNvPr id="35" name="Freeform 9">
            <a:extLst>
              <a:ext uri="{FF2B5EF4-FFF2-40B4-BE49-F238E27FC236}">
                <a16:creationId xmlns:a16="http://schemas.microsoft.com/office/drawing/2014/main" id="{78B00DAE-C24E-F3C2-C8DD-6B0F30DA8CD3}"/>
              </a:ext>
            </a:extLst>
          </p:cNvPr>
          <p:cNvSpPr/>
          <p:nvPr/>
        </p:nvSpPr>
        <p:spPr>
          <a:xfrm>
            <a:off x="799386" y="1363679"/>
            <a:ext cx="11037014" cy="2200043"/>
          </a:xfrm>
          <a:custGeom>
            <a:avLst/>
            <a:gdLst/>
            <a:ahLst/>
            <a:cxnLst/>
            <a:rect l="l" t="t" r="r" b="b"/>
            <a:pathLst>
              <a:path w="12842677" h="3740430">
                <a:moveTo>
                  <a:pt x="0" y="0"/>
                </a:moveTo>
                <a:lnTo>
                  <a:pt x="12842677" y="0"/>
                </a:lnTo>
                <a:lnTo>
                  <a:pt x="12842677" y="3740430"/>
                </a:lnTo>
                <a:lnTo>
                  <a:pt x="0" y="37404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4" name="TextBox 12">
            <a:extLst>
              <a:ext uri="{FF2B5EF4-FFF2-40B4-BE49-F238E27FC236}">
                <a16:creationId xmlns:a16="http://schemas.microsoft.com/office/drawing/2014/main" id="{BFD693D2-38C7-E936-16D2-D45A62798758}"/>
              </a:ext>
            </a:extLst>
          </p:cNvPr>
          <p:cNvSpPr txBox="1"/>
          <p:nvPr/>
        </p:nvSpPr>
        <p:spPr>
          <a:xfrm>
            <a:off x="1625675" y="1469050"/>
            <a:ext cx="9212163" cy="1938416"/>
          </a:xfrm>
          <a:prstGeom prst="rect">
            <a:avLst/>
          </a:prstGeom>
        </p:spPr>
        <p:txBody>
          <a:bodyPr wrap="square" lIns="0" tIns="0" rIns="0" bIns="0" rtlCol="0" anchor="t">
            <a:spAutoFit/>
          </a:bodyPr>
          <a:lstStyle/>
          <a:p>
            <a:pPr algn="just" defTabSz="609630">
              <a:lnSpc>
                <a:spcPct val="150000"/>
              </a:lnSpc>
            </a:pPr>
            <a:r>
              <a:rPr lang="en-US" sz="2799" spc="101">
                <a:solidFill>
                  <a:srgbClr val="1C030C"/>
                </a:solidFill>
                <a:latin typeface="Open Sans"/>
              </a:rPr>
              <a:t>Giả sử gia đình em có ông/bà bị bệnh cao huyết áp. Qua bài học này, em có những hành động thực tế nào để hỗ trợ, chăm sóc ông/bà?</a:t>
            </a:r>
          </a:p>
        </p:txBody>
      </p:sp>
      <p:grpSp>
        <p:nvGrpSpPr>
          <p:cNvPr id="4" name="Group 6">
            <a:extLst>
              <a:ext uri="{FF2B5EF4-FFF2-40B4-BE49-F238E27FC236}">
                <a16:creationId xmlns:a16="http://schemas.microsoft.com/office/drawing/2014/main" id="{72B053EF-EDA2-9CB6-58C9-9809F2D63928}"/>
              </a:ext>
            </a:extLst>
          </p:cNvPr>
          <p:cNvGrpSpPr/>
          <p:nvPr/>
        </p:nvGrpSpPr>
        <p:grpSpPr>
          <a:xfrm>
            <a:off x="0" y="6123526"/>
            <a:ext cx="12192000" cy="2469756"/>
            <a:chOff x="0" y="0"/>
            <a:chExt cx="6350000" cy="1217828"/>
          </a:xfrm>
        </p:grpSpPr>
        <p:sp>
          <p:nvSpPr>
            <p:cNvPr id="5" name="Freeform 7">
              <a:extLst>
                <a:ext uri="{FF2B5EF4-FFF2-40B4-BE49-F238E27FC236}">
                  <a16:creationId xmlns:a16="http://schemas.microsoft.com/office/drawing/2014/main" id="{CB465379-7E00-7640-B899-A6C136DC9043}"/>
                </a:ext>
              </a:extLst>
            </p:cNvPr>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7" name="TextBox 6">
            <a:extLst>
              <a:ext uri="{FF2B5EF4-FFF2-40B4-BE49-F238E27FC236}">
                <a16:creationId xmlns:a16="http://schemas.microsoft.com/office/drawing/2014/main" id="{E4D51D32-04DC-B4C8-BFEE-DBB3961C160F}"/>
              </a:ext>
            </a:extLst>
          </p:cNvPr>
          <p:cNvSpPr txBox="1"/>
          <p:nvPr/>
        </p:nvSpPr>
        <p:spPr>
          <a:xfrm>
            <a:off x="2540001" y="573455"/>
            <a:ext cx="7823603" cy="833562"/>
          </a:xfrm>
          <a:prstGeom prst="rect">
            <a:avLst/>
          </a:prstGeom>
        </p:spPr>
        <p:txBody>
          <a:bodyPr lIns="0" tIns="0" rIns="0" bIns="0" rtlCol="0" anchor="t">
            <a:spAutoFit/>
          </a:bodyPr>
          <a:lstStyle/>
          <a:p>
            <a:pPr algn="ctr" defTabSz="609630">
              <a:lnSpc>
                <a:spcPts val="6507"/>
              </a:lnSpc>
            </a:pPr>
            <a:r>
              <a:rPr lang="en-US" sz="5334">
                <a:solidFill>
                  <a:srgbClr val="231F20"/>
                </a:solidFill>
                <a:latin typeface="Francois One"/>
              </a:rPr>
              <a:t>VẬN DỤNG</a:t>
            </a:r>
          </a:p>
        </p:txBody>
      </p:sp>
      <p:sp>
        <p:nvSpPr>
          <p:cNvPr id="8" name="Freeform 10">
            <a:extLst>
              <a:ext uri="{FF2B5EF4-FFF2-40B4-BE49-F238E27FC236}">
                <a16:creationId xmlns:a16="http://schemas.microsoft.com/office/drawing/2014/main" id="{818F3742-3A0E-F797-2C90-873B85560F5A}"/>
              </a:ext>
            </a:extLst>
          </p:cNvPr>
          <p:cNvSpPr/>
          <p:nvPr/>
        </p:nvSpPr>
        <p:spPr>
          <a:xfrm>
            <a:off x="1064063" y="1287811"/>
            <a:ext cx="512043" cy="526523"/>
          </a:xfrm>
          <a:custGeom>
            <a:avLst/>
            <a:gdLst/>
            <a:ahLst/>
            <a:cxnLst/>
            <a:rect l="l" t="t" r="r" b="b"/>
            <a:pathLst>
              <a:path w="768065" h="789785">
                <a:moveTo>
                  <a:pt x="0" y="0"/>
                </a:moveTo>
                <a:lnTo>
                  <a:pt x="768065" y="0"/>
                </a:lnTo>
                <a:lnTo>
                  <a:pt x="768065" y="789784"/>
                </a:lnTo>
                <a:lnTo>
                  <a:pt x="0" y="78978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8754858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1013153" y="271277"/>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 xmlns:asvg="http://schemas.microsoft.com/office/drawing/2016/SVG/main" r:embed="rId3"/>
                </a:ext>
              </a:extLst>
            </a:blip>
            <a:stretch>
              <a:fillRect b="-45394"/>
            </a:stretch>
          </a:blipFill>
        </p:spPr>
      </p:sp>
      <p:sp>
        <p:nvSpPr>
          <p:cNvPr id="3" name="Freeform 3"/>
          <p:cNvSpPr/>
          <p:nvPr/>
        </p:nvSpPr>
        <p:spPr>
          <a:xfrm rot="-2848860">
            <a:off x="-2418532" y="-1229477"/>
            <a:ext cx="2862922" cy="27432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23" name="Google Shape;2689;p69">
            <a:extLst>
              <a:ext uri="{FF2B5EF4-FFF2-40B4-BE49-F238E27FC236}">
                <a16:creationId xmlns:a16="http://schemas.microsoft.com/office/drawing/2014/main" id="{ABEBDCCE-4EB0-ECE0-377A-8241B401D2D5}"/>
              </a:ext>
            </a:extLst>
          </p:cNvPr>
          <p:cNvGrpSpPr/>
          <p:nvPr/>
        </p:nvGrpSpPr>
        <p:grpSpPr>
          <a:xfrm>
            <a:off x="3810000" y="342782"/>
            <a:ext cx="914400" cy="920633"/>
            <a:chOff x="2995634" y="2076582"/>
            <a:chExt cx="424724" cy="427619"/>
          </a:xfrm>
        </p:grpSpPr>
        <p:sp>
          <p:nvSpPr>
            <p:cNvPr id="24" name="Google Shape;2690;p69">
              <a:extLst>
                <a:ext uri="{FF2B5EF4-FFF2-40B4-BE49-F238E27FC236}">
                  <a16:creationId xmlns:a16="http://schemas.microsoft.com/office/drawing/2014/main" id="{E7A50A49-09A2-C9E2-385E-E6F1FD76BBDD}"/>
                </a:ext>
              </a:extLst>
            </p:cNvPr>
            <p:cNvSpPr/>
            <p:nvPr/>
          </p:nvSpPr>
          <p:spPr>
            <a:xfrm>
              <a:off x="3248211" y="2084801"/>
              <a:ext cx="163948" cy="161063"/>
            </a:xfrm>
            <a:custGeom>
              <a:avLst/>
              <a:gdLst/>
              <a:ahLst/>
              <a:cxnLst/>
              <a:rect l="l" t="t" r="r" b="b"/>
              <a:pathLst>
                <a:path w="8298" h="8152" extrusionOk="0">
                  <a:moveTo>
                    <a:pt x="2811" y="0"/>
                  </a:moveTo>
                  <a:lnTo>
                    <a:pt x="2811" y="990"/>
                  </a:lnTo>
                  <a:cubicBezTo>
                    <a:pt x="2530" y="990"/>
                    <a:pt x="2249" y="1271"/>
                    <a:pt x="2114" y="1406"/>
                  </a:cubicBezTo>
                  <a:lnTo>
                    <a:pt x="1270" y="844"/>
                  </a:lnTo>
                  <a:lnTo>
                    <a:pt x="0" y="3092"/>
                  </a:lnTo>
                  <a:lnTo>
                    <a:pt x="843" y="3519"/>
                  </a:lnTo>
                  <a:lnTo>
                    <a:pt x="843" y="4081"/>
                  </a:lnTo>
                  <a:lnTo>
                    <a:pt x="843" y="4497"/>
                  </a:lnTo>
                  <a:lnTo>
                    <a:pt x="0" y="4925"/>
                  </a:lnTo>
                  <a:lnTo>
                    <a:pt x="1270" y="7173"/>
                  </a:lnTo>
                  <a:lnTo>
                    <a:pt x="2114" y="6611"/>
                  </a:lnTo>
                  <a:cubicBezTo>
                    <a:pt x="2249" y="6892"/>
                    <a:pt x="2530" y="7027"/>
                    <a:pt x="2811" y="7027"/>
                  </a:cubicBezTo>
                  <a:lnTo>
                    <a:pt x="2811" y="8151"/>
                  </a:lnTo>
                  <a:lnTo>
                    <a:pt x="5340" y="8151"/>
                  </a:lnTo>
                  <a:lnTo>
                    <a:pt x="5340" y="7027"/>
                  </a:lnTo>
                  <a:cubicBezTo>
                    <a:pt x="5621" y="7027"/>
                    <a:pt x="5902" y="6892"/>
                    <a:pt x="6183" y="6611"/>
                  </a:cubicBezTo>
                  <a:lnTo>
                    <a:pt x="7027" y="7173"/>
                  </a:lnTo>
                  <a:lnTo>
                    <a:pt x="8297" y="4925"/>
                  </a:lnTo>
                  <a:lnTo>
                    <a:pt x="7454" y="4497"/>
                  </a:lnTo>
                  <a:lnTo>
                    <a:pt x="7454" y="4081"/>
                  </a:lnTo>
                  <a:lnTo>
                    <a:pt x="7454" y="3519"/>
                  </a:lnTo>
                  <a:lnTo>
                    <a:pt x="8297" y="3092"/>
                  </a:lnTo>
                  <a:lnTo>
                    <a:pt x="7027" y="844"/>
                  </a:lnTo>
                  <a:lnTo>
                    <a:pt x="6183" y="1406"/>
                  </a:lnTo>
                  <a:cubicBezTo>
                    <a:pt x="5902" y="1271"/>
                    <a:pt x="5621" y="990"/>
                    <a:pt x="5340" y="990"/>
                  </a:cubicBezTo>
                  <a:lnTo>
                    <a:pt x="5340" y="0"/>
                  </a:lnTo>
                  <a:close/>
                </a:path>
              </a:pathLst>
            </a:custGeom>
            <a:solidFill>
              <a:schemeClr val="accent4"/>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5" name="Google Shape;2691;p69">
              <a:extLst>
                <a:ext uri="{FF2B5EF4-FFF2-40B4-BE49-F238E27FC236}">
                  <a16:creationId xmlns:a16="http://schemas.microsoft.com/office/drawing/2014/main" id="{EA621ED9-8124-C982-A1AD-E9008CFE261B}"/>
                </a:ext>
              </a:extLst>
            </p:cNvPr>
            <p:cNvSpPr/>
            <p:nvPr/>
          </p:nvSpPr>
          <p:spPr>
            <a:xfrm>
              <a:off x="3003854" y="2209854"/>
              <a:ext cx="286108" cy="285891"/>
            </a:xfrm>
            <a:custGeom>
              <a:avLst/>
              <a:gdLst/>
              <a:ahLst/>
              <a:cxnLst/>
              <a:rect l="l" t="t" r="r" b="b"/>
              <a:pathLst>
                <a:path w="14481" h="14470" extrusionOk="0">
                  <a:moveTo>
                    <a:pt x="5768" y="1"/>
                  </a:moveTo>
                  <a:lnTo>
                    <a:pt x="5768" y="1260"/>
                  </a:lnTo>
                  <a:cubicBezTo>
                    <a:pt x="5059" y="1406"/>
                    <a:pt x="4644" y="1687"/>
                    <a:pt x="4081" y="1968"/>
                  </a:cubicBezTo>
                  <a:lnTo>
                    <a:pt x="3238" y="1125"/>
                  </a:lnTo>
                  <a:lnTo>
                    <a:pt x="990" y="3227"/>
                  </a:lnTo>
                  <a:lnTo>
                    <a:pt x="1968" y="4071"/>
                  </a:lnTo>
                  <a:cubicBezTo>
                    <a:pt x="1687" y="4633"/>
                    <a:pt x="1406" y="5195"/>
                    <a:pt x="1271" y="5757"/>
                  </a:cubicBezTo>
                  <a:lnTo>
                    <a:pt x="0" y="5757"/>
                  </a:lnTo>
                  <a:lnTo>
                    <a:pt x="0" y="8849"/>
                  </a:lnTo>
                  <a:lnTo>
                    <a:pt x="1271" y="8849"/>
                  </a:lnTo>
                  <a:cubicBezTo>
                    <a:pt x="1406" y="9411"/>
                    <a:pt x="1687" y="9973"/>
                    <a:pt x="1968" y="10400"/>
                  </a:cubicBezTo>
                  <a:lnTo>
                    <a:pt x="990" y="11378"/>
                  </a:lnTo>
                  <a:lnTo>
                    <a:pt x="3238" y="13492"/>
                  </a:lnTo>
                  <a:lnTo>
                    <a:pt x="4081" y="12649"/>
                  </a:lnTo>
                  <a:cubicBezTo>
                    <a:pt x="4644" y="12930"/>
                    <a:pt x="5059" y="13065"/>
                    <a:pt x="5768" y="13346"/>
                  </a:cubicBezTo>
                  <a:lnTo>
                    <a:pt x="5768" y="14470"/>
                  </a:lnTo>
                  <a:lnTo>
                    <a:pt x="8713" y="14470"/>
                  </a:lnTo>
                  <a:lnTo>
                    <a:pt x="8713" y="13346"/>
                  </a:lnTo>
                  <a:cubicBezTo>
                    <a:pt x="9422" y="13065"/>
                    <a:pt x="9838" y="12930"/>
                    <a:pt x="10400" y="12649"/>
                  </a:cubicBezTo>
                  <a:lnTo>
                    <a:pt x="11243" y="13492"/>
                  </a:lnTo>
                  <a:lnTo>
                    <a:pt x="13491" y="11378"/>
                  </a:lnTo>
                  <a:lnTo>
                    <a:pt x="12513" y="10400"/>
                  </a:lnTo>
                  <a:cubicBezTo>
                    <a:pt x="12794" y="9973"/>
                    <a:pt x="13075" y="9411"/>
                    <a:pt x="13210" y="8849"/>
                  </a:cubicBezTo>
                  <a:lnTo>
                    <a:pt x="14481" y="8849"/>
                  </a:lnTo>
                  <a:lnTo>
                    <a:pt x="14481" y="5757"/>
                  </a:lnTo>
                  <a:lnTo>
                    <a:pt x="13210" y="5757"/>
                  </a:lnTo>
                  <a:cubicBezTo>
                    <a:pt x="13075" y="5195"/>
                    <a:pt x="12794" y="4633"/>
                    <a:pt x="12513" y="4071"/>
                  </a:cubicBezTo>
                  <a:lnTo>
                    <a:pt x="13491" y="3227"/>
                  </a:lnTo>
                  <a:lnTo>
                    <a:pt x="11243" y="1125"/>
                  </a:lnTo>
                  <a:lnTo>
                    <a:pt x="10400" y="1968"/>
                  </a:lnTo>
                  <a:cubicBezTo>
                    <a:pt x="9838" y="1687"/>
                    <a:pt x="9422" y="1406"/>
                    <a:pt x="8713" y="1260"/>
                  </a:cubicBezTo>
                  <a:lnTo>
                    <a:pt x="8713" y="1"/>
                  </a:lnTo>
                  <a:close/>
                </a:path>
              </a:pathLst>
            </a:custGeom>
            <a:solidFill>
              <a:schemeClr val="accent1"/>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6" name="Google Shape;2692;p69">
              <a:extLst>
                <a:ext uri="{FF2B5EF4-FFF2-40B4-BE49-F238E27FC236}">
                  <a16:creationId xmlns:a16="http://schemas.microsoft.com/office/drawing/2014/main" id="{4EC6130E-35F2-E5B4-0FD5-39583128089D}"/>
                </a:ext>
              </a:extLst>
            </p:cNvPr>
            <p:cNvSpPr/>
            <p:nvPr/>
          </p:nvSpPr>
          <p:spPr>
            <a:xfrm>
              <a:off x="3078937" y="2287605"/>
              <a:ext cx="135951" cy="133304"/>
            </a:xfrm>
            <a:custGeom>
              <a:avLst/>
              <a:gdLst/>
              <a:ahLst/>
              <a:cxnLst/>
              <a:rect l="l" t="t" r="r" b="b"/>
              <a:pathLst>
                <a:path w="6881" h="6747" extrusionOk="0">
                  <a:moveTo>
                    <a:pt x="3508" y="1"/>
                  </a:moveTo>
                  <a:cubicBezTo>
                    <a:pt x="1541" y="1"/>
                    <a:pt x="0" y="1541"/>
                    <a:pt x="0" y="3373"/>
                  </a:cubicBezTo>
                  <a:cubicBezTo>
                    <a:pt x="0" y="5195"/>
                    <a:pt x="1541" y="6746"/>
                    <a:pt x="3508" y="6746"/>
                  </a:cubicBezTo>
                  <a:cubicBezTo>
                    <a:pt x="5340" y="6746"/>
                    <a:pt x="6881" y="5195"/>
                    <a:pt x="6881" y="3373"/>
                  </a:cubicBezTo>
                  <a:cubicBezTo>
                    <a:pt x="6881" y="1541"/>
                    <a:pt x="5340" y="1"/>
                    <a:pt x="3508" y="1"/>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7" name="Google Shape;2693;p69">
              <a:extLst>
                <a:ext uri="{FF2B5EF4-FFF2-40B4-BE49-F238E27FC236}">
                  <a16:creationId xmlns:a16="http://schemas.microsoft.com/office/drawing/2014/main" id="{4BEEC902-08E7-1836-16BA-478CD7652055}"/>
                </a:ext>
              </a:extLst>
            </p:cNvPr>
            <p:cNvSpPr/>
            <p:nvPr/>
          </p:nvSpPr>
          <p:spPr>
            <a:xfrm>
              <a:off x="2995634" y="2201417"/>
              <a:ext cx="302547" cy="302784"/>
            </a:xfrm>
            <a:custGeom>
              <a:avLst/>
              <a:gdLst/>
              <a:ahLst/>
              <a:cxnLst/>
              <a:rect l="l" t="t" r="r" b="b"/>
              <a:pathLst>
                <a:path w="15313" h="15325" extrusionOk="0">
                  <a:moveTo>
                    <a:pt x="8713" y="990"/>
                  </a:moveTo>
                  <a:lnTo>
                    <a:pt x="8713" y="1687"/>
                  </a:lnTo>
                  <a:cubicBezTo>
                    <a:pt x="8713" y="1968"/>
                    <a:pt x="8848" y="2114"/>
                    <a:pt x="9129" y="2114"/>
                  </a:cubicBezTo>
                  <a:cubicBezTo>
                    <a:pt x="9556" y="2249"/>
                    <a:pt x="10119" y="2530"/>
                    <a:pt x="10535" y="2811"/>
                  </a:cubicBezTo>
                  <a:cubicBezTo>
                    <a:pt x="10816" y="2811"/>
                    <a:pt x="10962" y="2811"/>
                    <a:pt x="11097" y="2676"/>
                  </a:cubicBezTo>
                  <a:lnTo>
                    <a:pt x="11659" y="2114"/>
                  </a:lnTo>
                  <a:lnTo>
                    <a:pt x="13210" y="3654"/>
                  </a:lnTo>
                  <a:lnTo>
                    <a:pt x="12648" y="4217"/>
                  </a:lnTo>
                  <a:cubicBezTo>
                    <a:pt x="12502" y="4363"/>
                    <a:pt x="12502" y="4644"/>
                    <a:pt x="12648" y="4779"/>
                  </a:cubicBezTo>
                  <a:cubicBezTo>
                    <a:pt x="12929" y="5206"/>
                    <a:pt x="13064" y="5768"/>
                    <a:pt x="13210" y="6330"/>
                  </a:cubicBezTo>
                  <a:cubicBezTo>
                    <a:pt x="13345" y="6465"/>
                    <a:pt x="13491" y="6611"/>
                    <a:pt x="13626" y="6611"/>
                  </a:cubicBezTo>
                  <a:lnTo>
                    <a:pt x="14469" y="6611"/>
                  </a:lnTo>
                  <a:lnTo>
                    <a:pt x="14469" y="8860"/>
                  </a:lnTo>
                  <a:lnTo>
                    <a:pt x="13626" y="8860"/>
                  </a:lnTo>
                  <a:cubicBezTo>
                    <a:pt x="13491" y="8860"/>
                    <a:pt x="13345" y="8995"/>
                    <a:pt x="13210" y="9141"/>
                  </a:cubicBezTo>
                  <a:cubicBezTo>
                    <a:pt x="13064" y="9703"/>
                    <a:pt x="12929" y="10119"/>
                    <a:pt x="12648" y="10681"/>
                  </a:cubicBezTo>
                  <a:cubicBezTo>
                    <a:pt x="12502" y="10827"/>
                    <a:pt x="12502" y="11108"/>
                    <a:pt x="12648" y="11108"/>
                  </a:cubicBezTo>
                  <a:lnTo>
                    <a:pt x="13210" y="11805"/>
                  </a:lnTo>
                  <a:lnTo>
                    <a:pt x="11659" y="13357"/>
                  </a:lnTo>
                  <a:lnTo>
                    <a:pt x="11097" y="12795"/>
                  </a:lnTo>
                  <a:cubicBezTo>
                    <a:pt x="11001" y="12691"/>
                    <a:pt x="10900" y="12593"/>
                    <a:pt x="10748" y="12593"/>
                  </a:cubicBezTo>
                  <a:cubicBezTo>
                    <a:pt x="10686" y="12593"/>
                    <a:pt x="10616" y="12609"/>
                    <a:pt x="10535" y="12648"/>
                  </a:cubicBezTo>
                  <a:cubicBezTo>
                    <a:pt x="10119" y="12929"/>
                    <a:pt x="9556" y="13210"/>
                    <a:pt x="9129" y="13357"/>
                  </a:cubicBezTo>
                  <a:cubicBezTo>
                    <a:pt x="8848" y="13357"/>
                    <a:pt x="8713" y="13492"/>
                    <a:pt x="8713" y="13773"/>
                  </a:cubicBezTo>
                  <a:lnTo>
                    <a:pt x="8713" y="14481"/>
                  </a:lnTo>
                  <a:lnTo>
                    <a:pt x="6600" y="14481"/>
                  </a:lnTo>
                  <a:lnTo>
                    <a:pt x="6600" y="13773"/>
                  </a:lnTo>
                  <a:cubicBezTo>
                    <a:pt x="6600" y="13492"/>
                    <a:pt x="6465" y="13357"/>
                    <a:pt x="6184" y="13357"/>
                  </a:cubicBezTo>
                  <a:cubicBezTo>
                    <a:pt x="5757" y="13210"/>
                    <a:pt x="5194" y="12929"/>
                    <a:pt x="4778" y="12648"/>
                  </a:cubicBezTo>
                  <a:cubicBezTo>
                    <a:pt x="4697" y="12609"/>
                    <a:pt x="4627" y="12593"/>
                    <a:pt x="4565" y="12593"/>
                  </a:cubicBezTo>
                  <a:cubicBezTo>
                    <a:pt x="4413" y="12593"/>
                    <a:pt x="4312" y="12691"/>
                    <a:pt x="4216" y="12795"/>
                  </a:cubicBezTo>
                  <a:lnTo>
                    <a:pt x="3654" y="13357"/>
                  </a:lnTo>
                  <a:lnTo>
                    <a:pt x="2103" y="11805"/>
                  </a:lnTo>
                  <a:lnTo>
                    <a:pt x="2665" y="11108"/>
                  </a:lnTo>
                  <a:cubicBezTo>
                    <a:pt x="2811" y="11108"/>
                    <a:pt x="2811" y="10827"/>
                    <a:pt x="2665" y="10681"/>
                  </a:cubicBezTo>
                  <a:cubicBezTo>
                    <a:pt x="2384" y="10119"/>
                    <a:pt x="2249" y="9703"/>
                    <a:pt x="2103" y="9141"/>
                  </a:cubicBezTo>
                  <a:cubicBezTo>
                    <a:pt x="1968" y="8995"/>
                    <a:pt x="1822" y="8860"/>
                    <a:pt x="1687" y="8860"/>
                  </a:cubicBezTo>
                  <a:lnTo>
                    <a:pt x="844" y="8860"/>
                  </a:lnTo>
                  <a:lnTo>
                    <a:pt x="844" y="6611"/>
                  </a:lnTo>
                  <a:lnTo>
                    <a:pt x="1687" y="6611"/>
                  </a:lnTo>
                  <a:cubicBezTo>
                    <a:pt x="1822" y="6611"/>
                    <a:pt x="1968" y="6465"/>
                    <a:pt x="2103" y="6330"/>
                  </a:cubicBezTo>
                  <a:cubicBezTo>
                    <a:pt x="2249" y="5768"/>
                    <a:pt x="2384" y="5206"/>
                    <a:pt x="2665" y="4779"/>
                  </a:cubicBezTo>
                  <a:cubicBezTo>
                    <a:pt x="2811" y="4644"/>
                    <a:pt x="2811" y="4363"/>
                    <a:pt x="2665" y="4217"/>
                  </a:cubicBezTo>
                  <a:lnTo>
                    <a:pt x="2103" y="3654"/>
                  </a:lnTo>
                  <a:lnTo>
                    <a:pt x="3654" y="2114"/>
                  </a:lnTo>
                  <a:lnTo>
                    <a:pt x="4216" y="2676"/>
                  </a:lnTo>
                  <a:cubicBezTo>
                    <a:pt x="4351" y="2811"/>
                    <a:pt x="4497" y="2811"/>
                    <a:pt x="4778" y="2811"/>
                  </a:cubicBezTo>
                  <a:cubicBezTo>
                    <a:pt x="5194" y="2530"/>
                    <a:pt x="5757" y="2249"/>
                    <a:pt x="6184" y="2114"/>
                  </a:cubicBezTo>
                  <a:cubicBezTo>
                    <a:pt x="6465" y="2114"/>
                    <a:pt x="6600" y="1968"/>
                    <a:pt x="6600" y="1687"/>
                  </a:cubicBezTo>
                  <a:lnTo>
                    <a:pt x="6600" y="990"/>
                  </a:lnTo>
                  <a:close/>
                  <a:moveTo>
                    <a:pt x="6184" y="1"/>
                  </a:moveTo>
                  <a:cubicBezTo>
                    <a:pt x="5903" y="1"/>
                    <a:pt x="5757" y="282"/>
                    <a:pt x="5757" y="428"/>
                  </a:cubicBezTo>
                  <a:lnTo>
                    <a:pt x="5757" y="1406"/>
                  </a:lnTo>
                  <a:cubicBezTo>
                    <a:pt x="5341" y="1552"/>
                    <a:pt x="4913" y="1687"/>
                    <a:pt x="4632" y="1833"/>
                  </a:cubicBezTo>
                  <a:lnTo>
                    <a:pt x="3935" y="1271"/>
                  </a:lnTo>
                  <a:cubicBezTo>
                    <a:pt x="3789" y="1125"/>
                    <a:pt x="3789" y="1125"/>
                    <a:pt x="3654" y="1125"/>
                  </a:cubicBezTo>
                  <a:cubicBezTo>
                    <a:pt x="3508" y="1125"/>
                    <a:pt x="3373" y="1125"/>
                    <a:pt x="3373" y="1271"/>
                  </a:cubicBezTo>
                  <a:lnTo>
                    <a:pt x="1125" y="3373"/>
                  </a:lnTo>
                  <a:cubicBezTo>
                    <a:pt x="1125" y="3519"/>
                    <a:pt x="978" y="3519"/>
                    <a:pt x="978" y="3654"/>
                  </a:cubicBezTo>
                  <a:cubicBezTo>
                    <a:pt x="978" y="3801"/>
                    <a:pt x="1125" y="3935"/>
                    <a:pt x="1125" y="3935"/>
                  </a:cubicBezTo>
                  <a:lnTo>
                    <a:pt x="1822" y="4644"/>
                  </a:lnTo>
                  <a:cubicBezTo>
                    <a:pt x="1687" y="4925"/>
                    <a:pt x="1406" y="5341"/>
                    <a:pt x="1406" y="5768"/>
                  </a:cubicBezTo>
                  <a:lnTo>
                    <a:pt x="416" y="5768"/>
                  </a:lnTo>
                  <a:cubicBezTo>
                    <a:pt x="135" y="5768"/>
                    <a:pt x="0" y="5903"/>
                    <a:pt x="0" y="6184"/>
                  </a:cubicBezTo>
                  <a:lnTo>
                    <a:pt x="0" y="9276"/>
                  </a:lnTo>
                  <a:cubicBezTo>
                    <a:pt x="0" y="9422"/>
                    <a:pt x="135" y="9703"/>
                    <a:pt x="416" y="9703"/>
                  </a:cubicBezTo>
                  <a:lnTo>
                    <a:pt x="1406" y="9703"/>
                  </a:lnTo>
                  <a:cubicBezTo>
                    <a:pt x="1406" y="10119"/>
                    <a:pt x="1687" y="10400"/>
                    <a:pt x="1822" y="10827"/>
                  </a:cubicBezTo>
                  <a:lnTo>
                    <a:pt x="1125" y="11389"/>
                  </a:lnTo>
                  <a:cubicBezTo>
                    <a:pt x="1125" y="11524"/>
                    <a:pt x="978" y="11670"/>
                    <a:pt x="978" y="11805"/>
                  </a:cubicBezTo>
                  <a:cubicBezTo>
                    <a:pt x="978" y="11805"/>
                    <a:pt x="1125" y="11951"/>
                    <a:pt x="1125" y="12086"/>
                  </a:cubicBezTo>
                  <a:lnTo>
                    <a:pt x="3373" y="14200"/>
                  </a:lnTo>
                  <a:cubicBezTo>
                    <a:pt x="3373" y="14335"/>
                    <a:pt x="3508" y="14335"/>
                    <a:pt x="3654" y="14335"/>
                  </a:cubicBezTo>
                  <a:cubicBezTo>
                    <a:pt x="3789" y="14335"/>
                    <a:pt x="3789" y="14335"/>
                    <a:pt x="3935" y="14200"/>
                  </a:cubicBezTo>
                  <a:lnTo>
                    <a:pt x="4632" y="13492"/>
                  </a:lnTo>
                  <a:cubicBezTo>
                    <a:pt x="4913" y="13773"/>
                    <a:pt x="5341" y="13919"/>
                    <a:pt x="5757" y="14054"/>
                  </a:cubicBezTo>
                  <a:lnTo>
                    <a:pt x="5757" y="14897"/>
                  </a:lnTo>
                  <a:cubicBezTo>
                    <a:pt x="5757" y="15178"/>
                    <a:pt x="5903" y="15324"/>
                    <a:pt x="6184" y="15324"/>
                  </a:cubicBezTo>
                  <a:lnTo>
                    <a:pt x="9129" y="15324"/>
                  </a:lnTo>
                  <a:cubicBezTo>
                    <a:pt x="9410" y="15324"/>
                    <a:pt x="9556" y="15178"/>
                    <a:pt x="9556" y="14897"/>
                  </a:cubicBezTo>
                  <a:lnTo>
                    <a:pt x="9556" y="14054"/>
                  </a:lnTo>
                  <a:cubicBezTo>
                    <a:pt x="9972" y="13919"/>
                    <a:pt x="10400" y="13773"/>
                    <a:pt x="10681" y="13492"/>
                  </a:cubicBezTo>
                  <a:lnTo>
                    <a:pt x="11378" y="14200"/>
                  </a:lnTo>
                  <a:cubicBezTo>
                    <a:pt x="11451" y="14267"/>
                    <a:pt x="11558" y="14301"/>
                    <a:pt x="11663" y="14301"/>
                  </a:cubicBezTo>
                  <a:cubicBezTo>
                    <a:pt x="11768" y="14301"/>
                    <a:pt x="11872" y="14267"/>
                    <a:pt x="11940" y="14200"/>
                  </a:cubicBezTo>
                  <a:lnTo>
                    <a:pt x="14188" y="12086"/>
                  </a:lnTo>
                  <a:cubicBezTo>
                    <a:pt x="14188" y="11951"/>
                    <a:pt x="14335" y="11805"/>
                    <a:pt x="14335" y="11805"/>
                  </a:cubicBezTo>
                  <a:cubicBezTo>
                    <a:pt x="14335" y="11670"/>
                    <a:pt x="14188" y="11524"/>
                    <a:pt x="14188" y="11389"/>
                  </a:cubicBezTo>
                  <a:lnTo>
                    <a:pt x="13491" y="10827"/>
                  </a:lnTo>
                  <a:cubicBezTo>
                    <a:pt x="13626" y="10400"/>
                    <a:pt x="13907" y="10119"/>
                    <a:pt x="13907" y="9703"/>
                  </a:cubicBezTo>
                  <a:lnTo>
                    <a:pt x="14897" y="9703"/>
                  </a:lnTo>
                  <a:cubicBezTo>
                    <a:pt x="15178" y="9703"/>
                    <a:pt x="15313" y="9422"/>
                    <a:pt x="15313" y="9276"/>
                  </a:cubicBezTo>
                  <a:lnTo>
                    <a:pt x="15313" y="6184"/>
                  </a:lnTo>
                  <a:cubicBezTo>
                    <a:pt x="15313" y="5903"/>
                    <a:pt x="15178" y="5768"/>
                    <a:pt x="14897" y="5768"/>
                  </a:cubicBezTo>
                  <a:lnTo>
                    <a:pt x="13907" y="5768"/>
                  </a:lnTo>
                  <a:cubicBezTo>
                    <a:pt x="13907" y="5341"/>
                    <a:pt x="13626" y="4925"/>
                    <a:pt x="13491" y="4644"/>
                  </a:cubicBezTo>
                  <a:lnTo>
                    <a:pt x="14188" y="3935"/>
                  </a:lnTo>
                  <a:cubicBezTo>
                    <a:pt x="14188" y="3935"/>
                    <a:pt x="14335" y="3801"/>
                    <a:pt x="14335" y="3654"/>
                  </a:cubicBezTo>
                  <a:cubicBezTo>
                    <a:pt x="14335" y="3519"/>
                    <a:pt x="14188" y="3519"/>
                    <a:pt x="14188" y="3373"/>
                  </a:cubicBezTo>
                  <a:lnTo>
                    <a:pt x="11940" y="1271"/>
                  </a:lnTo>
                  <a:cubicBezTo>
                    <a:pt x="11872" y="1198"/>
                    <a:pt x="11768" y="1161"/>
                    <a:pt x="11663" y="1161"/>
                  </a:cubicBezTo>
                  <a:cubicBezTo>
                    <a:pt x="11558" y="1161"/>
                    <a:pt x="11451" y="1198"/>
                    <a:pt x="11378" y="1271"/>
                  </a:cubicBezTo>
                  <a:lnTo>
                    <a:pt x="10681" y="1833"/>
                  </a:lnTo>
                  <a:cubicBezTo>
                    <a:pt x="10400" y="1687"/>
                    <a:pt x="9972" y="1552"/>
                    <a:pt x="9556" y="1406"/>
                  </a:cubicBezTo>
                  <a:lnTo>
                    <a:pt x="9556" y="428"/>
                  </a:lnTo>
                  <a:cubicBezTo>
                    <a:pt x="9556" y="282"/>
                    <a:pt x="9410" y="1"/>
                    <a:pt x="9129" y="1"/>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8" name="Google Shape;2694;p69">
              <a:extLst>
                <a:ext uri="{FF2B5EF4-FFF2-40B4-BE49-F238E27FC236}">
                  <a16:creationId xmlns:a16="http://schemas.microsoft.com/office/drawing/2014/main" id="{4169406B-FE0B-0E26-010E-246634D5EA2B}"/>
                </a:ext>
              </a:extLst>
            </p:cNvPr>
            <p:cNvSpPr/>
            <p:nvPr/>
          </p:nvSpPr>
          <p:spPr>
            <a:xfrm>
              <a:off x="3070500" y="2284720"/>
              <a:ext cx="152824" cy="144408"/>
            </a:xfrm>
            <a:custGeom>
              <a:avLst/>
              <a:gdLst/>
              <a:ahLst/>
              <a:cxnLst/>
              <a:rect l="l" t="t" r="r" b="b"/>
              <a:pathLst>
                <a:path w="7735" h="7309" extrusionOk="0">
                  <a:moveTo>
                    <a:pt x="5486" y="1"/>
                  </a:moveTo>
                  <a:cubicBezTo>
                    <a:pt x="5340" y="1"/>
                    <a:pt x="5059" y="1"/>
                    <a:pt x="4924" y="282"/>
                  </a:cubicBezTo>
                  <a:cubicBezTo>
                    <a:pt x="4778" y="428"/>
                    <a:pt x="4924" y="709"/>
                    <a:pt x="5205" y="844"/>
                  </a:cubicBezTo>
                  <a:cubicBezTo>
                    <a:pt x="6183" y="1271"/>
                    <a:pt x="6892" y="2395"/>
                    <a:pt x="6892" y="3519"/>
                  </a:cubicBezTo>
                  <a:cubicBezTo>
                    <a:pt x="6892" y="5206"/>
                    <a:pt x="5486" y="6465"/>
                    <a:pt x="3935" y="6465"/>
                  </a:cubicBezTo>
                  <a:cubicBezTo>
                    <a:pt x="2249" y="6465"/>
                    <a:pt x="843" y="5206"/>
                    <a:pt x="843" y="3519"/>
                  </a:cubicBezTo>
                  <a:cubicBezTo>
                    <a:pt x="843" y="2395"/>
                    <a:pt x="1552" y="1406"/>
                    <a:pt x="2395" y="844"/>
                  </a:cubicBezTo>
                  <a:cubicBezTo>
                    <a:pt x="2676" y="709"/>
                    <a:pt x="2676" y="563"/>
                    <a:pt x="2676" y="282"/>
                  </a:cubicBezTo>
                  <a:cubicBezTo>
                    <a:pt x="2573" y="187"/>
                    <a:pt x="2403" y="86"/>
                    <a:pt x="2264" y="86"/>
                  </a:cubicBezTo>
                  <a:cubicBezTo>
                    <a:pt x="2206" y="86"/>
                    <a:pt x="2154" y="104"/>
                    <a:pt x="2114" y="147"/>
                  </a:cubicBezTo>
                  <a:cubicBezTo>
                    <a:pt x="843" y="844"/>
                    <a:pt x="0" y="2114"/>
                    <a:pt x="0" y="3519"/>
                  </a:cubicBezTo>
                  <a:cubicBezTo>
                    <a:pt x="0" y="5622"/>
                    <a:pt x="1833" y="7308"/>
                    <a:pt x="3935" y="7308"/>
                  </a:cubicBezTo>
                  <a:cubicBezTo>
                    <a:pt x="6049" y="7308"/>
                    <a:pt x="7735" y="5622"/>
                    <a:pt x="7735" y="3519"/>
                  </a:cubicBezTo>
                  <a:cubicBezTo>
                    <a:pt x="7735" y="1968"/>
                    <a:pt x="6892" y="709"/>
                    <a:pt x="5486" y="1"/>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9" name="Google Shape;2695;p69">
              <a:extLst>
                <a:ext uri="{FF2B5EF4-FFF2-40B4-BE49-F238E27FC236}">
                  <a16:creationId xmlns:a16="http://schemas.microsoft.com/office/drawing/2014/main" id="{002EB39C-581B-D272-FE9E-7C20F794A434}"/>
                </a:ext>
              </a:extLst>
            </p:cNvPr>
            <p:cNvSpPr/>
            <p:nvPr/>
          </p:nvSpPr>
          <p:spPr>
            <a:xfrm>
              <a:off x="3137127" y="2279168"/>
              <a:ext cx="19580" cy="16675"/>
            </a:xfrm>
            <a:custGeom>
              <a:avLst/>
              <a:gdLst/>
              <a:ahLst/>
              <a:cxnLst/>
              <a:rect l="l" t="t" r="r" b="b"/>
              <a:pathLst>
                <a:path w="991" h="844" extrusionOk="0">
                  <a:moveTo>
                    <a:pt x="563" y="0"/>
                  </a:moveTo>
                  <a:cubicBezTo>
                    <a:pt x="282" y="0"/>
                    <a:pt x="1" y="147"/>
                    <a:pt x="1" y="428"/>
                  </a:cubicBezTo>
                  <a:cubicBezTo>
                    <a:pt x="1" y="563"/>
                    <a:pt x="282" y="844"/>
                    <a:pt x="563" y="844"/>
                  </a:cubicBezTo>
                  <a:cubicBezTo>
                    <a:pt x="709" y="844"/>
                    <a:pt x="990" y="563"/>
                    <a:pt x="990" y="428"/>
                  </a:cubicBezTo>
                  <a:cubicBezTo>
                    <a:pt x="990" y="147"/>
                    <a:pt x="709" y="0"/>
                    <a:pt x="563" y="0"/>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30" name="Google Shape;2696;p69">
              <a:extLst>
                <a:ext uri="{FF2B5EF4-FFF2-40B4-BE49-F238E27FC236}">
                  <a16:creationId xmlns:a16="http://schemas.microsoft.com/office/drawing/2014/main" id="{4D4946A8-9149-6FD6-3B01-BC57C820FE85}"/>
                </a:ext>
              </a:extLst>
            </p:cNvPr>
            <p:cNvSpPr/>
            <p:nvPr/>
          </p:nvSpPr>
          <p:spPr>
            <a:xfrm>
              <a:off x="3237087" y="2076582"/>
              <a:ext cx="183271" cy="177719"/>
            </a:xfrm>
            <a:custGeom>
              <a:avLst/>
              <a:gdLst/>
              <a:ahLst/>
              <a:cxnLst/>
              <a:rect l="l" t="t" r="r" b="b"/>
              <a:pathLst>
                <a:path w="9276" h="8995" extrusionOk="0">
                  <a:moveTo>
                    <a:pt x="5487" y="844"/>
                  </a:moveTo>
                  <a:lnTo>
                    <a:pt x="5487" y="1406"/>
                  </a:lnTo>
                  <a:cubicBezTo>
                    <a:pt x="5487" y="1541"/>
                    <a:pt x="5622" y="1687"/>
                    <a:pt x="5768" y="1687"/>
                  </a:cubicBezTo>
                  <a:cubicBezTo>
                    <a:pt x="6049" y="1822"/>
                    <a:pt x="6184" y="1968"/>
                    <a:pt x="6465" y="2103"/>
                  </a:cubicBezTo>
                  <a:cubicBezTo>
                    <a:pt x="6538" y="2176"/>
                    <a:pt x="6609" y="2212"/>
                    <a:pt x="6679" y="2212"/>
                  </a:cubicBezTo>
                  <a:cubicBezTo>
                    <a:pt x="6749" y="2212"/>
                    <a:pt x="6820" y="2176"/>
                    <a:pt x="6893" y="2103"/>
                  </a:cubicBezTo>
                  <a:lnTo>
                    <a:pt x="7455" y="1822"/>
                  </a:lnTo>
                  <a:lnTo>
                    <a:pt x="8298" y="3373"/>
                  </a:lnTo>
                  <a:lnTo>
                    <a:pt x="7736" y="3654"/>
                  </a:lnTo>
                  <a:cubicBezTo>
                    <a:pt x="7590" y="3654"/>
                    <a:pt x="7590" y="3935"/>
                    <a:pt x="7590" y="4070"/>
                  </a:cubicBezTo>
                  <a:lnTo>
                    <a:pt x="7590" y="4497"/>
                  </a:lnTo>
                  <a:lnTo>
                    <a:pt x="7590" y="4778"/>
                  </a:lnTo>
                  <a:cubicBezTo>
                    <a:pt x="7590" y="4913"/>
                    <a:pt x="7590" y="5194"/>
                    <a:pt x="7736" y="5194"/>
                  </a:cubicBezTo>
                  <a:lnTo>
                    <a:pt x="8298" y="5475"/>
                  </a:lnTo>
                  <a:lnTo>
                    <a:pt x="7455" y="7027"/>
                  </a:lnTo>
                  <a:lnTo>
                    <a:pt x="6893" y="6746"/>
                  </a:lnTo>
                  <a:cubicBezTo>
                    <a:pt x="6820" y="6673"/>
                    <a:pt x="6749" y="6636"/>
                    <a:pt x="6679" y="6636"/>
                  </a:cubicBezTo>
                  <a:cubicBezTo>
                    <a:pt x="6609" y="6636"/>
                    <a:pt x="6538" y="6673"/>
                    <a:pt x="6465" y="6746"/>
                  </a:cubicBezTo>
                  <a:cubicBezTo>
                    <a:pt x="6184" y="6881"/>
                    <a:pt x="6049" y="7027"/>
                    <a:pt x="5768" y="7162"/>
                  </a:cubicBezTo>
                  <a:cubicBezTo>
                    <a:pt x="5622" y="7162"/>
                    <a:pt x="5487" y="7308"/>
                    <a:pt x="5487" y="7443"/>
                  </a:cubicBezTo>
                  <a:lnTo>
                    <a:pt x="5487" y="8151"/>
                  </a:lnTo>
                  <a:lnTo>
                    <a:pt x="3801" y="8151"/>
                  </a:lnTo>
                  <a:lnTo>
                    <a:pt x="3801" y="7443"/>
                  </a:lnTo>
                  <a:cubicBezTo>
                    <a:pt x="3801" y="7308"/>
                    <a:pt x="3655" y="7162"/>
                    <a:pt x="3520" y="7162"/>
                  </a:cubicBezTo>
                  <a:cubicBezTo>
                    <a:pt x="3374" y="7027"/>
                    <a:pt x="3093" y="6881"/>
                    <a:pt x="2958" y="6746"/>
                  </a:cubicBezTo>
                  <a:cubicBezTo>
                    <a:pt x="2885" y="6673"/>
                    <a:pt x="2778" y="6636"/>
                    <a:pt x="2672" y="6636"/>
                  </a:cubicBezTo>
                  <a:cubicBezTo>
                    <a:pt x="2567" y="6636"/>
                    <a:pt x="2463" y="6673"/>
                    <a:pt x="2396" y="6746"/>
                  </a:cubicBezTo>
                  <a:lnTo>
                    <a:pt x="1968" y="7027"/>
                  </a:lnTo>
                  <a:lnTo>
                    <a:pt x="1125" y="5475"/>
                  </a:lnTo>
                  <a:lnTo>
                    <a:pt x="1552" y="5194"/>
                  </a:lnTo>
                  <a:cubicBezTo>
                    <a:pt x="1687" y="5194"/>
                    <a:pt x="1833" y="4913"/>
                    <a:pt x="1833" y="4778"/>
                  </a:cubicBezTo>
                  <a:lnTo>
                    <a:pt x="1833" y="4497"/>
                  </a:lnTo>
                  <a:lnTo>
                    <a:pt x="1833" y="4070"/>
                  </a:lnTo>
                  <a:cubicBezTo>
                    <a:pt x="1833" y="3935"/>
                    <a:pt x="1687" y="3654"/>
                    <a:pt x="1552" y="3654"/>
                  </a:cubicBezTo>
                  <a:lnTo>
                    <a:pt x="1125" y="3373"/>
                  </a:lnTo>
                  <a:lnTo>
                    <a:pt x="1968" y="1822"/>
                  </a:lnTo>
                  <a:lnTo>
                    <a:pt x="2396" y="2103"/>
                  </a:lnTo>
                  <a:cubicBezTo>
                    <a:pt x="2463" y="2176"/>
                    <a:pt x="2567" y="2212"/>
                    <a:pt x="2672" y="2212"/>
                  </a:cubicBezTo>
                  <a:cubicBezTo>
                    <a:pt x="2778" y="2212"/>
                    <a:pt x="2885" y="2176"/>
                    <a:pt x="2958" y="2103"/>
                  </a:cubicBezTo>
                  <a:cubicBezTo>
                    <a:pt x="3093" y="1968"/>
                    <a:pt x="3374" y="1822"/>
                    <a:pt x="3520" y="1687"/>
                  </a:cubicBezTo>
                  <a:cubicBezTo>
                    <a:pt x="3655" y="1687"/>
                    <a:pt x="3801" y="1541"/>
                    <a:pt x="3801" y="1406"/>
                  </a:cubicBezTo>
                  <a:lnTo>
                    <a:pt x="3801" y="844"/>
                  </a:lnTo>
                  <a:close/>
                  <a:moveTo>
                    <a:pt x="3374" y="0"/>
                  </a:moveTo>
                  <a:cubicBezTo>
                    <a:pt x="3239" y="0"/>
                    <a:pt x="2958" y="135"/>
                    <a:pt x="2958" y="416"/>
                  </a:cubicBezTo>
                  <a:lnTo>
                    <a:pt x="2958" y="1125"/>
                  </a:lnTo>
                  <a:cubicBezTo>
                    <a:pt x="2812" y="1125"/>
                    <a:pt x="2677" y="1260"/>
                    <a:pt x="2677" y="1260"/>
                  </a:cubicBezTo>
                  <a:lnTo>
                    <a:pt x="1968" y="978"/>
                  </a:lnTo>
                  <a:cubicBezTo>
                    <a:pt x="1913" y="923"/>
                    <a:pt x="1833" y="891"/>
                    <a:pt x="1749" y="891"/>
                  </a:cubicBezTo>
                  <a:cubicBezTo>
                    <a:pt x="1626" y="891"/>
                    <a:pt x="1493" y="959"/>
                    <a:pt x="1406" y="1125"/>
                  </a:cubicBezTo>
                  <a:lnTo>
                    <a:pt x="147" y="3227"/>
                  </a:lnTo>
                  <a:cubicBezTo>
                    <a:pt x="147" y="3373"/>
                    <a:pt x="1" y="3508"/>
                    <a:pt x="147" y="3654"/>
                  </a:cubicBezTo>
                  <a:cubicBezTo>
                    <a:pt x="147" y="3654"/>
                    <a:pt x="147" y="3789"/>
                    <a:pt x="282" y="3935"/>
                  </a:cubicBezTo>
                  <a:lnTo>
                    <a:pt x="990" y="4216"/>
                  </a:lnTo>
                  <a:lnTo>
                    <a:pt x="990" y="4497"/>
                  </a:lnTo>
                  <a:lnTo>
                    <a:pt x="990" y="4632"/>
                  </a:lnTo>
                  <a:lnTo>
                    <a:pt x="282" y="5059"/>
                  </a:lnTo>
                  <a:cubicBezTo>
                    <a:pt x="147" y="5059"/>
                    <a:pt x="147" y="5194"/>
                    <a:pt x="147" y="5194"/>
                  </a:cubicBezTo>
                  <a:cubicBezTo>
                    <a:pt x="1" y="5341"/>
                    <a:pt x="147" y="5475"/>
                    <a:pt x="147" y="5622"/>
                  </a:cubicBezTo>
                  <a:lnTo>
                    <a:pt x="1406" y="7724"/>
                  </a:lnTo>
                  <a:cubicBezTo>
                    <a:pt x="1552" y="8005"/>
                    <a:pt x="1833" y="8005"/>
                    <a:pt x="1968" y="8005"/>
                  </a:cubicBezTo>
                  <a:lnTo>
                    <a:pt x="2677" y="7589"/>
                  </a:lnTo>
                  <a:cubicBezTo>
                    <a:pt x="2677" y="7589"/>
                    <a:pt x="2812" y="7724"/>
                    <a:pt x="2958" y="7724"/>
                  </a:cubicBezTo>
                  <a:lnTo>
                    <a:pt x="2958" y="8567"/>
                  </a:lnTo>
                  <a:cubicBezTo>
                    <a:pt x="2958" y="8713"/>
                    <a:pt x="3239" y="8994"/>
                    <a:pt x="3374" y="8994"/>
                  </a:cubicBezTo>
                  <a:lnTo>
                    <a:pt x="5903" y="8994"/>
                  </a:lnTo>
                  <a:cubicBezTo>
                    <a:pt x="6184" y="8994"/>
                    <a:pt x="6330" y="8713"/>
                    <a:pt x="6330" y="8567"/>
                  </a:cubicBezTo>
                  <a:lnTo>
                    <a:pt x="6330" y="7724"/>
                  </a:lnTo>
                  <a:cubicBezTo>
                    <a:pt x="6465" y="7724"/>
                    <a:pt x="6612" y="7589"/>
                    <a:pt x="6746" y="7589"/>
                  </a:cubicBezTo>
                  <a:lnTo>
                    <a:pt x="7309" y="8005"/>
                  </a:lnTo>
                  <a:cubicBezTo>
                    <a:pt x="7590" y="8005"/>
                    <a:pt x="7871" y="8005"/>
                    <a:pt x="7871" y="7724"/>
                  </a:cubicBezTo>
                  <a:lnTo>
                    <a:pt x="9276" y="5622"/>
                  </a:lnTo>
                  <a:cubicBezTo>
                    <a:pt x="9276" y="5341"/>
                    <a:pt x="9276" y="5059"/>
                    <a:pt x="8995" y="5059"/>
                  </a:cubicBezTo>
                  <a:lnTo>
                    <a:pt x="8433" y="4632"/>
                  </a:lnTo>
                  <a:lnTo>
                    <a:pt x="8433" y="4497"/>
                  </a:lnTo>
                  <a:lnTo>
                    <a:pt x="8433" y="4216"/>
                  </a:lnTo>
                  <a:lnTo>
                    <a:pt x="8995" y="3935"/>
                  </a:lnTo>
                  <a:cubicBezTo>
                    <a:pt x="9276" y="3789"/>
                    <a:pt x="9276" y="3508"/>
                    <a:pt x="9276" y="3227"/>
                  </a:cubicBezTo>
                  <a:lnTo>
                    <a:pt x="7871" y="1125"/>
                  </a:lnTo>
                  <a:cubicBezTo>
                    <a:pt x="7871" y="959"/>
                    <a:pt x="7773" y="891"/>
                    <a:pt x="7634" y="891"/>
                  </a:cubicBezTo>
                  <a:cubicBezTo>
                    <a:pt x="7539" y="891"/>
                    <a:pt x="7424" y="923"/>
                    <a:pt x="7309" y="978"/>
                  </a:cubicBezTo>
                  <a:lnTo>
                    <a:pt x="6746" y="1260"/>
                  </a:lnTo>
                  <a:cubicBezTo>
                    <a:pt x="6612" y="1260"/>
                    <a:pt x="6465" y="1125"/>
                    <a:pt x="6330" y="1125"/>
                  </a:cubicBezTo>
                  <a:lnTo>
                    <a:pt x="6330" y="416"/>
                  </a:lnTo>
                  <a:cubicBezTo>
                    <a:pt x="6330" y="135"/>
                    <a:pt x="6184" y="0"/>
                    <a:pt x="5903" y="0"/>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31" name="Google Shape;2697;p69">
              <a:extLst>
                <a:ext uri="{FF2B5EF4-FFF2-40B4-BE49-F238E27FC236}">
                  <a16:creationId xmlns:a16="http://schemas.microsoft.com/office/drawing/2014/main" id="{5E4FE429-34CA-4E28-87A8-954F1F83BE2A}"/>
                </a:ext>
              </a:extLst>
            </p:cNvPr>
            <p:cNvSpPr/>
            <p:nvPr/>
          </p:nvSpPr>
          <p:spPr>
            <a:xfrm>
              <a:off x="3298181" y="2134771"/>
              <a:ext cx="61110" cy="58443"/>
            </a:xfrm>
            <a:custGeom>
              <a:avLst/>
              <a:gdLst/>
              <a:ahLst/>
              <a:cxnLst/>
              <a:rect l="l" t="t" r="r" b="b"/>
              <a:pathLst>
                <a:path w="3093" h="2958" extrusionOk="0">
                  <a:moveTo>
                    <a:pt x="1552" y="1"/>
                  </a:moveTo>
                  <a:cubicBezTo>
                    <a:pt x="709" y="1"/>
                    <a:pt x="1" y="709"/>
                    <a:pt x="1" y="1552"/>
                  </a:cubicBezTo>
                  <a:cubicBezTo>
                    <a:pt x="1" y="2396"/>
                    <a:pt x="709" y="2958"/>
                    <a:pt x="1552" y="2958"/>
                  </a:cubicBezTo>
                  <a:cubicBezTo>
                    <a:pt x="2395" y="2958"/>
                    <a:pt x="3092" y="2396"/>
                    <a:pt x="3092" y="1552"/>
                  </a:cubicBezTo>
                  <a:cubicBezTo>
                    <a:pt x="3092" y="709"/>
                    <a:pt x="2395" y="1"/>
                    <a:pt x="1552" y="1"/>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32" name="Google Shape;2698;p69">
              <a:extLst>
                <a:ext uri="{FF2B5EF4-FFF2-40B4-BE49-F238E27FC236}">
                  <a16:creationId xmlns:a16="http://schemas.microsoft.com/office/drawing/2014/main" id="{8C2E322A-9661-A36B-2245-F6133CA0F0EF}"/>
                </a:ext>
              </a:extLst>
            </p:cNvPr>
            <p:cNvSpPr/>
            <p:nvPr/>
          </p:nvSpPr>
          <p:spPr>
            <a:xfrm>
              <a:off x="3289961" y="2126552"/>
              <a:ext cx="77766" cy="74881"/>
            </a:xfrm>
            <a:custGeom>
              <a:avLst/>
              <a:gdLst/>
              <a:ahLst/>
              <a:cxnLst/>
              <a:rect l="l" t="t" r="r" b="b"/>
              <a:pathLst>
                <a:path w="3936" h="3790" extrusionOk="0">
                  <a:moveTo>
                    <a:pt x="1968" y="844"/>
                  </a:moveTo>
                  <a:cubicBezTo>
                    <a:pt x="2665" y="844"/>
                    <a:pt x="3092" y="1260"/>
                    <a:pt x="3092" y="1968"/>
                  </a:cubicBezTo>
                  <a:cubicBezTo>
                    <a:pt x="3092" y="2530"/>
                    <a:pt x="2665" y="2946"/>
                    <a:pt x="1968" y="2946"/>
                  </a:cubicBezTo>
                  <a:cubicBezTo>
                    <a:pt x="1406" y="2946"/>
                    <a:pt x="844" y="2530"/>
                    <a:pt x="844" y="1968"/>
                  </a:cubicBezTo>
                  <a:cubicBezTo>
                    <a:pt x="844" y="1260"/>
                    <a:pt x="1406" y="844"/>
                    <a:pt x="1968" y="844"/>
                  </a:cubicBezTo>
                  <a:close/>
                  <a:moveTo>
                    <a:pt x="1968" y="1"/>
                  </a:moveTo>
                  <a:cubicBezTo>
                    <a:pt x="979" y="1"/>
                    <a:pt x="1" y="844"/>
                    <a:pt x="1" y="1968"/>
                  </a:cubicBezTo>
                  <a:cubicBezTo>
                    <a:pt x="1" y="2946"/>
                    <a:pt x="979" y="3790"/>
                    <a:pt x="1968" y="3790"/>
                  </a:cubicBezTo>
                  <a:cubicBezTo>
                    <a:pt x="3092" y="3790"/>
                    <a:pt x="3936" y="2946"/>
                    <a:pt x="3936" y="1968"/>
                  </a:cubicBezTo>
                  <a:cubicBezTo>
                    <a:pt x="3936" y="844"/>
                    <a:pt x="3092" y="1"/>
                    <a:pt x="1968" y="1"/>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grpSp>
      <p:grpSp>
        <p:nvGrpSpPr>
          <p:cNvPr id="4" name="Group 6">
            <a:extLst>
              <a:ext uri="{FF2B5EF4-FFF2-40B4-BE49-F238E27FC236}">
                <a16:creationId xmlns:a16="http://schemas.microsoft.com/office/drawing/2014/main" id="{72B053EF-EDA2-9CB6-58C9-9809F2D63928}"/>
              </a:ext>
            </a:extLst>
          </p:cNvPr>
          <p:cNvGrpSpPr/>
          <p:nvPr/>
        </p:nvGrpSpPr>
        <p:grpSpPr>
          <a:xfrm>
            <a:off x="0" y="6123526"/>
            <a:ext cx="12192000" cy="2469756"/>
            <a:chOff x="0" y="0"/>
            <a:chExt cx="6350000" cy="1217828"/>
          </a:xfrm>
        </p:grpSpPr>
        <p:sp>
          <p:nvSpPr>
            <p:cNvPr id="5" name="Freeform 7">
              <a:extLst>
                <a:ext uri="{FF2B5EF4-FFF2-40B4-BE49-F238E27FC236}">
                  <a16:creationId xmlns:a16="http://schemas.microsoft.com/office/drawing/2014/main" id="{CB465379-7E00-7640-B899-A6C136DC9043}"/>
                </a:ext>
              </a:extLst>
            </p:cNvPr>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7" name="TextBox 6">
            <a:extLst>
              <a:ext uri="{FF2B5EF4-FFF2-40B4-BE49-F238E27FC236}">
                <a16:creationId xmlns:a16="http://schemas.microsoft.com/office/drawing/2014/main" id="{E4D51D32-04DC-B4C8-BFEE-DBB3961C160F}"/>
              </a:ext>
            </a:extLst>
          </p:cNvPr>
          <p:cNvSpPr txBox="1"/>
          <p:nvPr/>
        </p:nvSpPr>
        <p:spPr>
          <a:xfrm>
            <a:off x="2540001" y="573455"/>
            <a:ext cx="7823603" cy="833562"/>
          </a:xfrm>
          <a:prstGeom prst="rect">
            <a:avLst/>
          </a:prstGeom>
        </p:spPr>
        <p:txBody>
          <a:bodyPr lIns="0" tIns="0" rIns="0" bIns="0" rtlCol="0" anchor="t">
            <a:spAutoFit/>
          </a:bodyPr>
          <a:lstStyle/>
          <a:p>
            <a:pPr algn="ctr" defTabSz="609630">
              <a:lnSpc>
                <a:spcPts val="6507"/>
              </a:lnSpc>
            </a:pPr>
            <a:r>
              <a:rPr lang="en-US" sz="5334">
                <a:solidFill>
                  <a:srgbClr val="231F20"/>
                </a:solidFill>
                <a:latin typeface="Francois One"/>
              </a:rPr>
              <a:t>VẬN DỤNG</a:t>
            </a:r>
          </a:p>
        </p:txBody>
      </p:sp>
      <p:sp>
        <p:nvSpPr>
          <p:cNvPr id="6" name="Rectangle 1"/>
          <p:cNvSpPr>
            <a:spLocks noChangeArrowheads="1"/>
          </p:cNvSpPr>
          <p:nvPr/>
        </p:nvSpPr>
        <p:spPr bwMode="auto">
          <a:xfrm>
            <a:off x="742357" y="1956633"/>
            <a:ext cx="10707286" cy="4165884"/>
          </a:xfrm>
          <a:prstGeom prst="rect">
            <a:avLst/>
          </a:prstGeom>
          <a:noFill/>
          <a:ln>
            <a:noFill/>
          </a:ln>
          <a:effectLst/>
        </p:spPr>
        <p:txBody>
          <a:bodyPr vert="horz" wrap="square" lIns="60960" tIns="30480" rIns="60960" bIns="30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81019" indent="-381019" algn="just" defTabSz="609630">
              <a:buFontTx/>
              <a:buChar char="-"/>
            </a:pPr>
            <a:r>
              <a:rPr lang="en-US" altLang="en-US" sz="2667">
                <a:solidFill>
                  <a:srgbClr val="0033CC"/>
                </a:solidFill>
                <a:latin typeface="Open Sans" panose="020B0604020202020204" charset="0"/>
                <a:ea typeface="Open Sans" panose="020B0604020202020204" charset="0"/>
                <a:cs typeface="Open Sans" panose="020B0604020202020204" charset="0"/>
              </a:rPr>
              <a:t>Duy trì huyết áp ổn định:</a:t>
            </a:r>
          </a:p>
          <a:p>
            <a:pPr algn="just" defTabSz="609630"/>
            <a:r>
              <a:rPr lang="en-US" altLang="en-US" sz="2667">
                <a:solidFill>
                  <a:srgbClr val="0033CC"/>
                </a:solidFill>
                <a:latin typeface="Open Sans" panose="020B0604020202020204" charset="0"/>
                <a:ea typeface="Open Sans" panose="020B0604020202020204" charset="0"/>
                <a:cs typeface="Open Sans" panose="020B0604020202020204" charset="0"/>
              </a:rPr>
              <a:t>+  Uống thuốc theo đơn thuốc của bác sĩ, tái khám đúng hẹn và không tự ý ngưng hoặc thay đổi thuốc.</a:t>
            </a:r>
          </a:p>
          <a:p>
            <a:pPr algn="just" defTabSz="609630"/>
            <a:r>
              <a:rPr lang="en-US" altLang="en-US" sz="2667">
                <a:solidFill>
                  <a:srgbClr val="0033CC"/>
                </a:solidFill>
                <a:latin typeface="Open Sans" panose="020B0604020202020204" charset="0"/>
                <a:ea typeface="Open Sans" panose="020B0604020202020204" charset="0"/>
                <a:cs typeface="Open Sans" panose="020B0604020202020204" charset="0"/>
              </a:rPr>
              <a:t>+  Đo huyết áp mỗi ngày 2 lần. Trước khi đo huyết áp phải tuyệt đối nghỉ ngơi 15 phút và ghi vào sổ theo dõi huyết áp để bác sĩ có thể chẩn đoán đúng hơn.</a:t>
            </a:r>
          </a:p>
          <a:p>
            <a:pPr algn="just" defTabSz="609630"/>
            <a:r>
              <a:rPr lang="en-US" altLang="en-US" sz="2667">
                <a:solidFill>
                  <a:srgbClr val="0033CC"/>
                </a:solidFill>
                <a:latin typeface="Open Sans" panose="020B0604020202020204" charset="0"/>
                <a:ea typeface="Open Sans" panose="020B0604020202020204" charset="0"/>
                <a:cs typeface="Open Sans" panose="020B0604020202020204" charset="0"/>
              </a:rPr>
              <a:t>+  Nếu bệnh nhân có những dấu hiệu đột ngột xảy ra như: đau đầu, hoa mắt, chóng mặt, bốc hỏa… người bệnh cần nằm tại chỗ, đo lại huyết áp, không di chuyển người bệnh vội vã vì có thể gây </a:t>
            </a:r>
            <a:r>
              <a:rPr lang="en-US" altLang="en-US" sz="2667" i="1">
                <a:solidFill>
                  <a:srgbClr val="0033CC"/>
                </a:solidFill>
                <a:latin typeface="Open Sans" panose="020B0604020202020204" charset="0"/>
                <a:ea typeface="Open Sans" panose="020B0604020202020204" charset="0"/>
                <a:cs typeface="Open Sans" panose="020B0604020202020204" charset="0"/>
              </a:rPr>
              <a:t>tai biến mạch máu não</a:t>
            </a:r>
            <a:r>
              <a:rPr lang="en-US" altLang="en-US" sz="2667">
                <a:solidFill>
                  <a:srgbClr val="0033CC"/>
                </a:solidFill>
                <a:latin typeface="Open Sans" panose="020B0604020202020204" charset="0"/>
                <a:ea typeface="Open Sans" panose="020B0604020202020204" charset="0"/>
                <a:cs typeface="Open Sans" panose="020B0604020202020204" charset="0"/>
              </a:rPr>
              <a:t>.</a:t>
            </a:r>
          </a:p>
        </p:txBody>
      </p:sp>
    </p:spTree>
    <p:extLst>
      <p:ext uri="{BB962C8B-B14F-4D97-AF65-F5344CB8AC3E}">
        <p14:creationId xmlns:p14="http://schemas.microsoft.com/office/powerpoint/2010/main" val="3936132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1013153" y="271277"/>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 xmlns:asvg="http://schemas.microsoft.com/office/drawing/2016/SVG/main" r:embed="rId3"/>
                </a:ext>
              </a:extLst>
            </a:blip>
            <a:stretch>
              <a:fillRect b="-45394"/>
            </a:stretch>
          </a:blipFill>
        </p:spPr>
      </p:sp>
      <p:sp>
        <p:nvSpPr>
          <p:cNvPr id="3" name="Freeform 3"/>
          <p:cNvSpPr/>
          <p:nvPr/>
        </p:nvSpPr>
        <p:spPr>
          <a:xfrm rot="-2848860">
            <a:off x="-2418532" y="-1229477"/>
            <a:ext cx="2862922" cy="27432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23" name="Google Shape;2689;p69">
            <a:extLst>
              <a:ext uri="{FF2B5EF4-FFF2-40B4-BE49-F238E27FC236}">
                <a16:creationId xmlns:a16="http://schemas.microsoft.com/office/drawing/2014/main" id="{ABEBDCCE-4EB0-ECE0-377A-8241B401D2D5}"/>
              </a:ext>
            </a:extLst>
          </p:cNvPr>
          <p:cNvGrpSpPr/>
          <p:nvPr/>
        </p:nvGrpSpPr>
        <p:grpSpPr>
          <a:xfrm>
            <a:off x="3810000" y="342782"/>
            <a:ext cx="914400" cy="920633"/>
            <a:chOff x="2995634" y="2076582"/>
            <a:chExt cx="424724" cy="427619"/>
          </a:xfrm>
        </p:grpSpPr>
        <p:sp>
          <p:nvSpPr>
            <p:cNvPr id="24" name="Google Shape;2690;p69">
              <a:extLst>
                <a:ext uri="{FF2B5EF4-FFF2-40B4-BE49-F238E27FC236}">
                  <a16:creationId xmlns:a16="http://schemas.microsoft.com/office/drawing/2014/main" id="{E7A50A49-09A2-C9E2-385E-E6F1FD76BBDD}"/>
                </a:ext>
              </a:extLst>
            </p:cNvPr>
            <p:cNvSpPr/>
            <p:nvPr/>
          </p:nvSpPr>
          <p:spPr>
            <a:xfrm>
              <a:off x="3248211" y="2084801"/>
              <a:ext cx="163948" cy="161063"/>
            </a:xfrm>
            <a:custGeom>
              <a:avLst/>
              <a:gdLst/>
              <a:ahLst/>
              <a:cxnLst/>
              <a:rect l="l" t="t" r="r" b="b"/>
              <a:pathLst>
                <a:path w="8298" h="8152" extrusionOk="0">
                  <a:moveTo>
                    <a:pt x="2811" y="0"/>
                  </a:moveTo>
                  <a:lnTo>
                    <a:pt x="2811" y="990"/>
                  </a:lnTo>
                  <a:cubicBezTo>
                    <a:pt x="2530" y="990"/>
                    <a:pt x="2249" y="1271"/>
                    <a:pt x="2114" y="1406"/>
                  </a:cubicBezTo>
                  <a:lnTo>
                    <a:pt x="1270" y="844"/>
                  </a:lnTo>
                  <a:lnTo>
                    <a:pt x="0" y="3092"/>
                  </a:lnTo>
                  <a:lnTo>
                    <a:pt x="843" y="3519"/>
                  </a:lnTo>
                  <a:lnTo>
                    <a:pt x="843" y="4081"/>
                  </a:lnTo>
                  <a:lnTo>
                    <a:pt x="843" y="4497"/>
                  </a:lnTo>
                  <a:lnTo>
                    <a:pt x="0" y="4925"/>
                  </a:lnTo>
                  <a:lnTo>
                    <a:pt x="1270" y="7173"/>
                  </a:lnTo>
                  <a:lnTo>
                    <a:pt x="2114" y="6611"/>
                  </a:lnTo>
                  <a:cubicBezTo>
                    <a:pt x="2249" y="6892"/>
                    <a:pt x="2530" y="7027"/>
                    <a:pt x="2811" y="7027"/>
                  </a:cubicBezTo>
                  <a:lnTo>
                    <a:pt x="2811" y="8151"/>
                  </a:lnTo>
                  <a:lnTo>
                    <a:pt x="5340" y="8151"/>
                  </a:lnTo>
                  <a:lnTo>
                    <a:pt x="5340" y="7027"/>
                  </a:lnTo>
                  <a:cubicBezTo>
                    <a:pt x="5621" y="7027"/>
                    <a:pt x="5902" y="6892"/>
                    <a:pt x="6183" y="6611"/>
                  </a:cubicBezTo>
                  <a:lnTo>
                    <a:pt x="7027" y="7173"/>
                  </a:lnTo>
                  <a:lnTo>
                    <a:pt x="8297" y="4925"/>
                  </a:lnTo>
                  <a:lnTo>
                    <a:pt x="7454" y="4497"/>
                  </a:lnTo>
                  <a:lnTo>
                    <a:pt x="7454" y="4081"/>
                  </a:lnTo>
                  <a:lnTo>
                    <a:pt x="7454" y="3519"/>
                  </a:lnTo>
                  <a:lnTo>
                    <a:pt x="8297" y="3092"/>
                  </a:lnTo>
                  <a:lnTo>
                    <a:pt x="7027" y="844"/>
                  </a:lnTo>
                  <a:lnTo>
                    <a:pt x="6183" y="1406"/>
                  </a:lnTo>
                  <a:cubicBezTo>
                    <a:pt x="5902" y="1271"/>
                    <a:pt x="5621" y="990"/>
                    <a:pt x="5340" y="990"/>
                  </a:cubicBezTo>
                  <a:lnTo>
                    <a:pt x="5340" y="0"/>
                  </a:lnTo>
                  <a:close/>
                </a:path>
              </a:pathLst>
            </a:custGeom>
            <a:solidFill>
              <a:schemeClr val="accent4"/>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5" name="Google Shape;2691;p69">
              <a:extLst>
                <a:ext uri="{FF2B5EF4-FFF2-40B4-BE49-F238E27FC236}">
                  <a16:creationId xmlns:a16="http://schemas.microsoft.com/office/drawing/2014/main" id="{EA621ED9-8124-C982-A1AD-E9008CFE261B}"/>
                </a:ext>
              </a:extLst>
            </p:cNvPr>
            <p:cNvSpPr/>
            <p:nvPr/>
          </p:nvSpPr>
          <p:spPr>
            <a:xfrm>
              <a:off x="3003854" y="2209854"/>
              <a:ext cx="286108" cy="285891"/>
            </a:xfrm>
            <a:custGeom>
              <a:avLst/>
              <a:gdLst/>
              <a:ahLst/>
              <a:cxnLst/>
              <a:rect l="l" t="t" r="r" b="b"/>
              <a:pathLst>
                <a:path w="14481" h="14470" extrusionOk="0">
                  <a:moveTo>
                    <a:pt x="5768" y="1"/>
                  </a:moveTo>
                  <a:lnTo>
                    <a:pt x="5768" y="1260"/>
                  </a:lnTo>
                  <a:cubicBezTo>
                    <a:pt x="5059" y="1406"/>
                    <a:pt x="4644" y="1687"/>
                    <a:pt x="4081" y="1968"/>
                  </a:cubicBezTo>
                  <a:lnTo>
                    <a:pt x="3238" y="1125"/>
                  </a:lnTo>
                  <a:lnTo>
                    <a:pt x="990" y="3227"/>
                  </a:lnTo>
                  <a:lnTo>
                    <a:pt x="1968" y="4071"/>
                  </a:lnTo>
                  <a:cubicBezTo>
                    <a:pt x="1687" y="4633"/>
                    <a:pt x="1406" y="5195"/>
                    <a:pt x="1271" y="5757"/>
                  </a:cubicBezTo>
                  <a:lnTo>
                    <a:pt x="0" y="5757"/>
                  </a:lnTo>
                  <a:lnTo>
                    <a:pt x="0" y="8849"/>
                  </a:lnTo>
                  <a:lnTo>
                    <a:pt x="1271" y="8849"/>
                  </a:lnTo>
                  <a:cubicBezTo>
                    <a:pt x="1406" y="9411"/>
                    <a:pt x="1687" y="9973"/>
                    <a:pt x="1968" y="10400"/>
                  </a:cubicBezTo>
                  <a:lnTo>
                    <a:pt x="990" y="11378"/>
                  </a:lnTo>
                  <a:lnTo>
                    <a:pt x="3238" y="13492"/>
                  </a:lnTo>
                  <a:lnTo>
                    <a:pt x="4081" y="12649"/>
                  </a:lnTo>
                  <a:cubicBezTo>
                    <a:pt x="4644" y="12930"/>
                    <a:pt x="5059" y="13065"/>
                    <a:pt x="5768" y="13346"/>
                  </a:cubicBezTo>
                  <a:lnTo>
                    <a:pt x="5768" y="14470"/>
                  </a:lnTo>
                  <a:lnTo>
                    <a:pt x="8713" y="14470"/>
                  </a:lnTo>
                  <a:lnTo>
                    <a:pt x="8713" y="13346"/>
                  </a:lnTo>
                  <a:cubicBezTo>
                    <a:pt x="9422" y="13065"/>
                    <a:pt x="9838" y="12930"/>
                    <a:pt x="10400" y="12649"/>
                  </a:cubicBezTo>
                  <a:lnTo>
                    <a:pt x="11243" y="13492"/>
                  </a:lnTo>
                  <a:lnTo>
                    <a:pt x="13491" y="11378"/>
                  </a:lnTo>
                  <a:lnTo>
                    <a:pt x="12513" y="10400"/>
                  </a:lnTo>
                  <a:cubicBezTo>
                    <a:pt x="12794" y="9973"/>
                    <a:pt x="13075" y="9411"/>
                    <a:pt x="13210" y="8849"/>
                  </a:cubicBezTo>
                  <a:lnTo>
                    <a:pt x="14481" y="8849"/>
                  </a:lnTo>
                  <a:lnTo>
                    <a:pt x="14481" y="5757"/>
                  </a:lnTo>
                  <a:lnTo>
                    <a:pt x="13210" y="5757"/>
                  </a:lnTo>
                  <a:cubicBezTo>
                    <a:pt x="13075" y="5195"/>
                    <a:pt x="12794" y="4633"/>
                    <a:pt x="12513" y="4071"/>
                  </a:cubicBezTo>
                  <a:lnTo>
                    <a:pt x="13491" y="3227"/>
                  </a:lnTo>
                  <a:lnTo>
                    <a:pt x="11243" y="1125"/>
                  </a:lnTo>
                  <a:lnTo>
                    <a:pt x="10400" y="1968"/>
                  </a:lnTo>
                  <a:cubicBezTo>
                    <a:pt x="9838" y="1687"/>
                    <a:pt x="9422" y="1406"/>
                    <a:pt x="8713" y="1260"/>
                  </a:cubicBezTo>
                  <a:lnTo>
                    <a:pt x="8713" y="1"/>
                  </a:lnTo>
                  <a:close/>
                </a:path>
              </a:pathLst>
            </a:custGeom>
            <a:solidFill>
              <a:schemeClr val="accent1"/>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6" name="Google Shape;2692;p69">
              <a:extLst>
                <a:ext uri="{FF2B5EF4-FFF2-40B4-BE49-F238E27FC236}">
                  <a16:creationId xmlns:a16="http://schemas.microsoft.com/office/drawing/2014/main" id="{4EC6130E-35F2-E5B4-0FD5-39583128089D}"/>
                </a:ext>
              </a:extLst>
            </p:cNvPr>
            <p:cNvSpPr/>
            <p:nvPr/>
          </p:nvSpPr>
          <p:spPr>
            <a:xfrm>
              <a:off x="3078937" y="2287605"/>
              <a:ext cx="135951" cy="133304"/>
            </a:xfrm>
            <a:custGeom>
              <a:avLst/>
              <a:gdLst/>
              <a:ahLst/>
              <a:cxnLst/>
              <a:rect l="l" t="t" r="r" b="b"/>
              <a:pathLst>
                <a:path w="6881" h="6747" extrusionOk="0">
                  <a:moveTo>
                    <a:pt x="3508" y="1"/>
                  </a:moveTo>
                  <a:cubicBezTo>
                    <a:pt x="1541" y="1"/>
                    <a:pt x="0" y="1541"/>
                    <a:pt x="0" y="3373"/>
                  </a:cubicBezTo>
                  <a:cubicBezTo>
                    <a:pt x="0" y="5195"/>
                    <a:pt x="1541" y="6746"/>
                    <a:pt x="3508" y="6746"/>
                  </a:cubicBezTo>
                  <a:cubicBezTo>
                    <a:pt x="5340" y="6746"/>
                    <a:pt x="6881" y="5195"/>
                    <a:pt x="6881" y="3373"/>
                  </a:cubicBezTo>
                  <a:cubicBezTo>
                    <a:pt x="6881" y="1541"/>
                    <a:pt x="5340" y="1"/>
                    <a:pt x="3508" y="1"/>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7" name="Google Shape;2693;p69">
              <a:extLst>
                <a:ext uri="{FF2B5EF4-FFF2-40B4-BE49-F238E27FC236}">
                  <a16:creationId xmlns:a16="http://schemas.microsoft.com/office/drawing/2014/main" id="{4BEEC902-08E7-1836-16BA-478CD7652055}"/>
                </a:ext>
              </a:extLst>
            </p:cNvPr>
            <p:cNvSpPr/>
            <p:nvPr/>
          </p:nvSpPr>
          <p:spPr>
            <a:xfrm>
              <a:off x="2995634" y="2201417"/>
              <a:ext cx="302547" cy="302784"/>
            </a:xfrm>
            <a:custGeom>
              <a:avLst/>
              <a:gdLst/>
              <a:ahLst/>
              <a:cxnLst/>
              <a:rect l="l" t="t" r="r" b="b"/>
              <a:pathLst>
                <a:path w="15313" h="15325" extrusionOk="0">
                  <a:moveTo>
                    <a:pt x="8713" y="990"/>
                  </a:moveTo>
                  <a:lnTo>
                    <a:pt x="8713" y="1687"/>
                  </a:lnTo>
                  <a:cubicBezTo>
                    <a:pt x="8713" y="1968"/>
                    <a:pt x="8848" y="2114"/>
                    <a:pt x="9129" y="2114"/>
                  </a:cubicBezTo>
                  <a:cubicBezTo>
                    <a:pt x="9556" y="2249"/>
                    <a:pt x="10119" y="2530"/>
                    <a:pt x="10535" y="2811"/>
                  </a:cubicBezTo>
                  <a:cubicBezTo>
                    <a:pt x="10816" y="2811"/>
                    <a:pt x="10962" y="2811"/>
                    <a:pt x="11097" y="2676"/>
                  </a:cubicBezTo>
                  <a:lnTo>
                    <a:pt x="11659" y="2114"/>
                  </a:lnTo>
                  <a:lnTo>
                    <a:pt x="13210" y="3654"/>
                  </a:lnTo>
                  <a:lnTo>
                    <a:pt x="12648" y="4217"/>
                  </a:lnTo>
                  <a:cubicBezTo>
                    <a:pt x="12502" y="4363"/>
                    <a:pt x="12502" y="4644"/>
                    <a:pt x="12648" y="4779"/>
                  </a:cubicBezTo>
                  <a:cubicBezTo>
                    <a:pt x="12929" y="5206"/>
                    <a:pt x="13064" y="5768"/>
                    <a:pt x="13210" y="6330"/>
                  </a:cubicBezTo>
                  <a:cubicBezTo>
                    <a:pt x="13345" y="6465"/>
                    <a:pt x="13491" y="6611"/>
                    <a:pt x="13626" y="6611"/>
                  </a:cubicBezTo>
                  <a:lnTo>
                    <a:pt x="14469" y="6611"/>
                  </a:lnTo>
                  <a:lnTo>
                    <a:pt x="14469" y="8860"/>
                  </a:lnTo>
                  <a:lnTo>
                    <a:pt x="13626" y="8860"/>
                  </a:lnTo>
                  <a:cubicBezTo>
                    <a:pt x="13491" y="8860"/>
                    <a:pt x="13345" y="8995"/>
                    <a:pt x="13210" y="9141"/>
                  </a:cubicBezTo>
                  <a:cubicBezTo>
                    <a:pt x="13064" y="9703"/>
                    <a:pt x="12929" y="10119"/>
                    <a:pt x="12648" y="10681"/>
                  </a:cubicBezTo>
                  <a:cubicBezTo>
                    <a:pt x="12502" y="10827"/>
                    <a:pt x="12502" y="11108"/>
                    <a:pt x="12648" y="11108"/>
                  </a:cubicBezTo>
                  <a:lnTo>
                    <a:pt x="13210" y="11805"/>
                  </a:lnTo>
                  <a:lnTo>
                    <a:pt x="11659" y="13357"/>
                  </a:lnTo>
                  <a:lnTo>
                    <a:pt x="11097" y="12795"/>
                  </a:lnTo>
                  <a:cubicBezTo>
                    <a:pt x="11001" y="12691"/>
                    <a:pt x="10900" y="12593"/>
                    <a:pt x="10748" y="12593"/>
                  </a:cubicBezTo>
                  <a:cubicBezTo>
                    <a:pt x="10686" y="12593"/>
                    <a:pt x="10616" y="12609"/>
                    <a:pt x="10535" y="12648"/>
                  </a:cubicBezTo>
                  <a:cubicBezTo>
                    <a:pt x="10119" y="12929"/>
                    <a:pt x="9556" y="13210"/>
                    <a:pt x="9129" y="13357"/>
                  </a:cubicBezTo>
                  <a:cubicBezTo>
                    <a:pt x="8848" y="13357"/>
                    <a:pt x="8713" y="13492"/>
                    <a:pt x="8713" y="13773"/>
                  </a:cubicBezTo>
                  <a:lnTo>
                    <a:pt x="8713" y="14481"/>
                  </a:lnTo>
                  <a:lnTo>
                    <a:pt x="6600" y="14481"/>
                  </a:lnTo>
                  <a:lnTo>
                    <a:pt x="6600" y="13773"/>
                  </a:lnTo>
                  <a:cubicBezTo>
                    <a:pt x="6600" y="13492"/>
                    <a:pt x="6465" y="13357"/>
                    <a:pt x="6184" y="13357"/>
                  </a:cubicBezTo>
                  <a:cubicBezTo>
                    <a:pt x="5757" y="13210"/>
                    <a:pt x="5194" y="12929"/>
                    <a:pt x="4778" y="12648"/>
                  </a:cubicBezTo>
                  <a:cubicBezTo>
                    <a:pt x="4697" y="12609"/>
                    <a:pt x="4627" y="12593"/>
                    <a:pt x="4565" y="12593"/>
                  </a:cubicBezTo>
                  <a:cubicBezTo>
                    <a:pt x="4413" y="12593"/>
                    <a:pt x="4312" y="12691"/>
                    <a:pt x="4216" y="12795"/>
                  </a:cubicBezTo>
                  <a:lnTo>
                    <a:pt x="3654" y="13357"/>
                  </a:lnTo>
                  <a:lnTo>
                    <a:pt x="2103" y="11805"/>
                  </a:lnTo>
                  <a:lnTo>
                    <a:pt x="2665" y="11108"/>
                  </a:lnTo>
                  <a:cubicBezTo>
                    <a:pt x="2811" y="11108"/>
                    <a:pt x="2811" y="10827"/>
                    <a:pt x="2665" y="10681"/>
                  </a:cubicBezTo>
                  <a:cubicBezTo>
                    <a:pt x="2384" y="10119"/>
                    <a:pt x="2249" y="9703"/>
                    <a:pt x="2103" y="9141"/>
                  </a:cubicBezTo>
                  <a:cubicBezTo>
                    <a:pt x="1968" y="8995"/>
                    <a:pt x="1822" y="8860"/>
                    <a:pt x="1687" y="8860"/>
                  </a:cubicBezTo>
                  <a:lnTo>
                    <a:pt x="844" y="8860"/>
                  </a:lnTo>
                  <a:lnTo>
                    <a:pt x="844" y="6611"/>
                  </a:lnTo>
                  <a:lnTo>
                    <a:pt x="1687" y="6611"/>
                  </a:lnTo>
                  <a:cubicBezTo>
                    <a:pt x="1822" y="6611"/>
                    <a:pt x="1968" y="6465"/>
                    <a:pt x="2103" y="6330"/>
                  </a:cubicBezTo>
                  <a:cubicBezTo>
                    <a:pt x="2249" y="5768"/>
                    <a:pt x="2384" y="5206"/>
                    <a:pt x="2665" y="4779"/>
                  </a:cubicBezTo>
                  <a:cubicBezTo>
                    <a:pt x="2811" y="4644"/>
                    <a:pt x="2811" y="4363"/>
                    <a:pt x="2665" y="4217"/>
                  </a:cubicBezTo>
                  <a:lnTo>
                    <a:pt x="2103" y="3654"/>
                  </a:lnTo>
                  <a:lnTo>
                    <a:pt x="3654" y="2114"/>
                  </a:lnTo>
                  <a:lnTo>
                    <a:pt x="4216" y="2676"/>
                  </a:lnTo>
                  <a:cubicBezTo>
                    <a:pt x="4351" y="2811"/>
                    <a:pt x="4497" y="2811"/>
                    <a:pt x="4778" y="2811"/>
                  </a:cubicBezTo>
                  <a:cubicBezTo>
                    <a:pt x="5194" y="2530"/>
                    <a:pt x="5757" y="2249"/>
                    <a:pt x="6184" y="2114"/>
                  </a:cubicBezTo>
                  <a:cubicBezTo>
                    <a:pt x="6465" y="2114"/>
                    <a:pt x="6600" y="1968"/>
                    <a:pt x="6600" y="1687"/>
                  </a:cubicBezTo>
                  <a:lnTo>
                    <a:pt x="6600" y="990"/>
                  </a:lnTo>
                  <a:close/>
                  <a:moveTo>
                    <a:pt x="6184" y="1"/>
                  </a:moveTo>
                  <a:cubicBezTo>
                    <a:pt x="5903" y="1"/>
                    <a:pt x="5757" y="282"/>
                    <a:pt x="5757" y="428"/>
                  </a:cubicBezTo>
                  <a:lnTo>
                    <a:pt x="5757" y="1406"/>
                  </a:lnTo>
                  <a:cubicBezTo>
                    <a:pt x="5341" y="1552"/>
                    <a:pt x="4913" y="1687"/>
                    <a:pt x="4632" y="1833"/>
                  </a:cubicBezTo>
                  <a:lnTo>
                    <a:pt x="3935" y="1271"/>
                  </a:lnTo>
                  <a:cubicBezTo>
                    <a:pt x="3789" y="1125"/>
                    <a:pt x="3789" y="1125"/>
                    <a:pt x="3654" y="1125"/>
                  </a:cubicBezTo>
                  <a:cubicBezTo>
                    <a:pt x="3508" y="1125"/>
                    <a:pt x="3373" y="1125"/>
                    <a:pt x="3373" y="1271"/>
                  </a:cubicBezTo>
                  <a:lnTo>
                    <a:pt x="1125" y="3373"/>
                  </a:lnTo>
                  <a:cubicBezTo>
                    <a:pt x="1125" y="3519"/>
                    <a:pt x="978" y="3519"/>
                    <a:pt x="978" y="3654"/>
                  </a:cubicBezTo>
                  <a:cubicBezTo>
                    <a:pt x="978" y="3801"/>
                    <a:pt x="1125" y="3935"/>
                    <a:pt x="1125" y="3935"/>
                  </a:cubicBezTo>
                  <a:lnTo>
                    <a:pt x="1822" y="4644"/>
                  </a:lnTo>
                  <a:cubicBezTo>
                    <a:pt x="1687" y="4925"/>
                    <a:pt x="1406" y="5341"/>
                    <a:pt x="1406" y="5768"/>
                  </a:cubicBezTo>
                  <a:lnTo>
                    <a:pt x="416" y="5768"/>
                  </a:lnTo>
                  <a:cubicBezTo>
                    <a:pt x="135" y="5768"/>
                    <a:pt x="0" y="5903"/>
                    <a:pt x="0" y="6184"/>
                  </a:cubicBezTo>
                  <a:lnTo>
                    <a:pt x="0" y="9276"/>
                  </a:lnTo>
                  <a:cubicBezTo>
                    <a:pt x="0" y="9422"/>
                    <a:pt x="135" y="9703"/>
                    <a:pt x="416" y="9703"/>
                  </a:cubicBezTo>
                  <a:lnTo>
                    <a:pt x="1406" y="9703"/>
                  </a:lnTo>
                  <a:cubicBezTo>
                    <a:pt x="1406" y="10119"/>
                    <a:pt x="1687" y="10400"/>
                    <a:pt x="1822" y="10827"/>
                  </a:cubicBezTo>
                  <a:lnTo>
                    <a:pt x="1125" y="11389"/>
                  </a:lnTo>
                  <a:cubicBezTo>
                    <a:pt x="1125" y="11524"/>
                    <a:pt x="978" y="11670"/>
                    <a:pt x="978" y="11805"/>
                  </a:cubicBezTo>
                  <a:cubicBezTo>
                    <a:pt x="978" y="11805"/>
                    <a:pt x="1125" y="11951"/>
                    <a:pt x="1125" y="12086"/>
                  </a:cubicBezTo>
                  <a:lnTo>
                    <a:pt x="3373" y="14200"/>
                  </a:lnTo>
                  <a:cubicBezTo>
                    <a:pt x="3373" y="14335"/>
                    <a:pt x="3508" y="14335"/>
                    <a:pt x="3654" y="14335"/>
                  </a:cubicBezTo>
                  <a:cubicBezTo>
                    <a:pt x="3789" y="14335"/>
                    <a:pt x="3789" y="14335"/>
                    <a:pt x="3935" y="14200"/>
                  </a:cubicBezTo>
                  <a:lnTo>
                    <a:pt x="4632" y="13492"/>
                  </a:lnTo>
                  <a:cubicBezTo>
                    <a:pt x="4913" y="13773"/>
                    <a:pt x="5341" y="13919"/>
                    <a:pt x="5757" y="14054"/>
                  </a:cubicBezTo>
                  <a:lnTo>
                    <a:pt x="5757" y="14897"/>
                  </a:lnTo>
                  <a:cubicBezTo>
                    <a:pt x="5757" y="15178"/>
                    <a:pt x="5903" y="15324"/>
                    <a:pt x="6184" y="15324"/>
                  </a:cubicBezTo>
                  <a:lnTo>
                    <a:pt x="9129" y="15324"/>
                  </a:lnTo>
                  <a:cubicBezTo>
                    <a:pt x="9410" y="15324"/>
                    <a:pt x="9556" y="15178"/>
                    <a:pt x="9556" y="14897"/>
                  </a:cubicBezTo>
                  <a:lnTo>
                    <a:pt x="9556" y="14054"/>
                  </a:lnTo>
                  <a:cubicBezTo>
                    <a:pt x="9972" y="13919"/>
                    <a:pt x="10400" y="13773"/>
                    <a:pt x="10681" y="13492"/>
                  </a:cubicBezTo>
                  <a:lnTo>
                    <a:pt x="11378" y="14200"/>
                  </a:lnTo>
                  <a:cubicBezTo>
                    <a:pt x="11451" y="14267"/>
                    <a:pt x="11558" y="14301"/>
                    <a:pt x="11663" y="14301"/>
                  </a:cubicBezTo>
                  <a:cubicBezTo>
                    <a:pt x="11768" y="14301"/>
                    <a:pt x="11872" y="14267"/>
                    <a:pt x="11940" y="14200"/>
                  </a:cubicBezTo>
                  <a:lnTo>
                    <a:pt x="14188" y="12086"/>
                  </a:lnTo>
                  <a:cubicBezTo>
                    <a:pt x="14188" y="11951"/>
                    <a:pt x="14335" y="11805"/>
                    <a:pt x="14335" y="11805"/>
                  </a:cubicBezTo>
                  <a:cubicBezTo>
                    <a:pt x="14335" y="11670"/>
                    <a:pt x="14188" y="11524"/>
                    <a:pt x="14188" y="11389"/>
                  </a:cubicBezTo>
                  <a:lnTo>
                    <a:pt x="13491" y="10827"/>
                  </a:lnTo>
                  <a:cubicBezTo>
                    <a:pt x="13626" y="10400"/>
                    <a:pt x="13907" y="10119"/>
                    <a:pt x="13907" y="9703"/>
                  </a:cubicBezTo>
                  <a:lnTo>
                    <a:pt x="14897" y="9703"/>
                  </a:lnTo>
                  <a:cubicBezTo>
                    <a:pt x="15178" y="9703"/>
                    <a:pt x="15313" y="9422"/>
                    <a:pt x="15313" y="9276"/>
                  </a:cubicBezTo>
                  <a:lnTo>
                    <a:pt x="15313" y="6184"/>
                  </a:lnTo>
                  <a:cubicBezTo>
                    <a:pt x="15313" y="5903"/>
                    <a:pt x="15178" y="5768"/>
                    <a:pt x="14897" y="5768"/>
                  </a:cubicBezTo>
                  <a:lnTo>
                    <a:pt x="13907" y="5768"/>
                  </a:lnTo>
                  <a:cubicBezTo>
                    <a:pt x="13907" y="5341"/>
                    <a:pt x="13626" y="4925"/>
                    <a:pt x="13491" y="4644"/>
                  </a:cubicBezTo>
                  <a:lnTo>
                    <a:pt x="14188" y="3935"/>
                  </a:lnTo>
                  <a:cubicBezTo>
                    <a:pt x="14188" y="3935"/>
                    <a:pt x="14335" y="3801"/>
                    <a:pt x="14335" y="3654"/>
                  </a:cubicBezTo>
                  <a:cubicBezTo>
                    <a:pt x="14335" y="3519"/>
                    <a:pt x="14188" y="3519"/>
                    <a:pt x="14188" y="3373"/>
                  </a:cubicBezTo>
                  <a:lnTo>
                    <a:pt x="11940" y="1271"/>
                  </a:lnTo>
                  <a:cubicBezTo>
                    <a:pt x="11872" y="1198"/>
                    <a:pt x="11768" y="1161"/>
                    <a:pt x="11663" y="1161"/>
                  </a:cubicBezTo>
                  <a:cubicBezTo>
                    <a:pt x="11558" y="1161"/>
                    <a:pt x="11451" y="1198"/>
                    <a:pt x="11378" y="1271"/>
                  </a:cubicBezTo>
                  <a:lnTo>
                    <a:pt x="10681" y="1833"/>
                  </a:lnTo>
                  <a:cubicBezTo>
                    <a:pt x="10400" y="1687"/>
                    <a:pt x="9972" y="1552"/>
                    <a:pt x="9556" y="1406"/>
                  </a:cubicBezTo>
                  <a:lnTo>
                    <a:pt x="9556" y="428"/>
                  </a:lnTo>
                  <a:cubicBezTo>
                    <a:pt x="9556" y="282"/>
                    <a:pt x="9410" y="1"/>
                    <a:pt x="9129" y="1"/>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8" name="Google Shape;2694;p69">
              <a:extLst>
                <a:ext uri="{FF2B5EF4-FFF2-40B4-BE49-F238E27FC236}">
                  <a16:creationId xmlns:a16="http://schemas.microsoft.com/office/drawing/2014/main" id="{4169406B-FE0B-0E26-010E-246634D5EA2B}"/>
                </a:ext>
              </a:extLst>
            </p:cNvPr>
            <p:cNvSpPr/>
            <p:nvPr/>
          </p:nvSpPr>
          <p:spPr>
            <a:xfrm>
              <a:off x="3070500" y="2284720"/>
              <a:ext cx="152824" cy="144408"/>
            </a:xfrm>
            <a:custGeom>
              <a:avLst/>
              <a:gdLst/>
              <a:ahLst/>
              <a:cxnLst/>
              <a:rect l="l" t="t" r="r" b="b"/>
              <a:pathLst>
                <a:path w="7735" h="7309" extrusionOk="0">
                  <a:moveTo>
                    <a:pt x="5486" y="1"/>
                  </a:moveTo>
                  <a:cubicBezTo>
                    <a:pt x="5340" y="1"/>
                    <a:pt x="5059" y="1"/>
                    <a:pt x="4924" y="282"/>
                  </a:cubicBezTo>
                  <a:cubicBezTo>
                    <a:pt x="4778" y="428"/>
                    <a:pt x="4924" y="709"/>
                    <a:pt x="5205" y="844"/>
                  </a:cubicBezTo>
                  <a:cubicBezTo>
                    <a:pt x="6183" y="1271"/>
                    <a:pt x="6892" y="2395"/>
                    <a:pt x="6892" y="3519"/>
                  </a:cubicBezTo>
                  <a:cubicBezTo>
                    <a:pt x="6892" y="5206"/>
                    <a:pt x="5486" y="6465"/>
                    <a:pt x="3935" y="6465"/>
                  </a:cubicBezTo>
                  <a:cubicBezTo>
                    <a:pt x="2249" y="6465"/>
                    <a:pt x="843" y="5206"/>
                    <a:pt x="843" y="3519"/>
                  </a:cubicBezTo>
                  <a:cubicBezTo>
                    <a:pt x="843" y="2395"/>
                    <a:pt x="1552" y="1406"/>
                    <a:pt x="2395" y="844"/>
                  </a:cubicBezTo>
                  <a:cubicBezTo>
                    <a:pt x="2676" y="709"/>
                    <a:pt x="2676" y="563"/>
                    <a:pt x="2676" y="282"/>
                  </a:cubicBezTo>
                  <a:cubicBezTo>
                    <a:pt x="2573" y="187"/>
                    <a:pt x="2403" y="86"/>
                    <a:pt x="2264" y="86"/>
                  </a:cubicBezTo>
                  <a:cubicBezTo>
                    <a:pt x="2206" y="86"/>
                    <a:pt x="2154" y="104"/>
                    <a:pt x="2114" y="147"/>
                  </a:cubicBezTo>
                  <a:cubicBezTo>
                    <a:pt x="843" y="844"/>
                    <a:pt x="0" y="2114"/>
                    <a:pt x="0" y="3519"/>
                  </a:cubicBezTo>
                  <a:cubicBezTo>
                    <a:pt x="0" y="5622"/>
                    <a:pt x="1833" y="7308"/>
                    <a:pt x="3935" y="7308"/>
                  </a:cubicBezTo>
                  <a:cubicBezTo>
                    <a:pt x="6049" y="7308"/>
                    <a:pt x="7735" y="5622"/>
                    <a:pt x="7735" y="3519"/>
                  </a:cubicBezTo>
                  <a:cubicBezTo>
                    <a:pt x="7735" y="1968"/>
                    <a:pt x="6892" y="709"/>
                    <a:pt x="5486" y="1"/>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9" name="Google Shape;2695;p69">
              <a:extLst>
                <a:ext uri="{FF2B5EF4-FFF2-40B4-BE49-F238E27FC236}">
                  <a16:creationId xmlns:a16="http://schemas.microsoft.com/office/drawing/2014/main" id="{002EB39C-581B-D272-FE9E-7C20F794A434}"/>
                </a:ext>
              </a:extLst>
            </p:cNvPr>
            <p:cNvSpPr/>
            <p:nvPr/>
          </p:nvSpPr>
          <p:spPr>
            <a:xfrm>
              <a:off x="3137127" y="2279168"/>
              <a:ext cx="19580" cy="16675"/>
            </a:xfrm>
            <a:custGeom>
              <a:avLst/>
              <a:gdLst/>
              <a:ahLst/>
              <a:cxnLst/>
              <a:rect l="l" t="t" r="r" b="b"/>
              <a:pathLst>
                <a:path w="991" h="844" extrusionOk="0">
                  <a:moveTo>
                    <a:pt x="563" y="0"/>
                  </a:moveTo>
                  <a:cubicBezTo>
                    <a:pt x="282" y="0"/>
                    <a:pt x="1" y="147"/>
                    <a:pt x="1" y="428"/>
                  </a:cubicBezTo>
                  <a:cubicBezTo>
                    <a:pt x="1" y="563"/>
                    <a:pt x="282" y="844"/>
                    <a:pt x="563" y="844"/>
                  </a:cubicBezTo>
                  <a:cubicBezTo>
                    <a:pt x="709" y="844"/>
                    <a:pt x="990" y="563"/>
                    <a:pt x="990" y="428"/>
                  </a:cubicBezTo>
                  <a:cubicBezTo>
                    <a:pt x="990" y="147"/>
                    <a:pt x="709" y="0"/>
                    <a:pt x="563" y="0"/>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30" name="Google Shape;2696;p69">
              <a:extLst>
                <a:ext uri="{FF2B5EF4-FFF2-40B4-BE49-F238E27FC236}">
                  <a16:creationId xmlns:a16="http://schemas.microsoft.com/office/drawing/2014/main" id="{4D4946A8-9149-6FD6-3B01-BC57C820FE85}"/>
                </a:ext>
              </a:extLst>
            </p:cNvPr>
            <p:cNvSpPr/>
            <p:nvPr/>
          </p:nvSpPr>
          <p:spPr>
            <a:xfrm>
              <a:off x="3237087" y="2076582"/>
              <a:ext cx="183271" cy="177719"/>
            </a:xfrm>
            <a:custGeom>
              <a:avLst/>
              <a:gdLst/>
              <a:ahLst/>
              <a:cxnLst/>
              <a:rect l="l" t="t" r="r" b="b"/>
              <a:pathLst>
                <a:path w="9276" h="8995" extrusionOk="0">
                  <a:moveTo>
                    <a:pt x="5487" y="844"/>
                  </a:moveTo>
                  <a:lnTo>
                    <a:pt x="5487" y="1406"/>
                  </a:lnTo>
                  <a:cubicBezTo>
                    <a:pt x="5487" y="1541"/>
                    <a:pt x="5622" y="1687"/>
                    <a:pt x="5768" y="1687"/>
                  </a:cubicBezTo>
                  <a:cubicBezTo>
                    <a:pt x="6049" y="1822"/>
                    <a:pt x="6184" y="1968"/>
                    <a:pt x="6465" y="2103"/>
                  </a:cubicBezTo>
                  <a:cubicBezTo>
                    <a:pt x="6538" y="2176"/>
                    <a:pt x="6609" y="2212"/>
                    <a:pt x="6679" y="2212"/>
                  </a:cubicBezTo>
                  <a:cubicBezTo>
                    <a:pt x="6749" y="2212"/>
                    <a:pt x="6820" y="2176"/>
                    <a:pt x="6893" y="2103"/>
                  </a:cubicBezTo>
                  <a:lnTo>
                    <a:pt x="7455" y="1822"/>
                  </a:lnTo>
                  <a:lnTo>
                    <a:pt x="8298" y="3373"/>
                  </a:lnTo>
                  <a:lnTo>
                    <a:pt x="7736" y="3654"/>
                  </a:lnTo>
                  <a:cubicBezTo>
                    <a:pt x="7590" y="3654"/>
                    <a:pt x="7590" y="3935"/>
                    <a:pt x="7590" y="4070"/>
                  </a:cubicBezTo>
                  <a:lnTo>
                    <a:pt x="7590" y="4497"/>
                  </a:lnTo>
                  <a:lnTo>
                    <a:pt x="7590" y="4778"/>
                  </a:lnTo>
                  <a:cubicBezTo>
                    <a:pt x="7590" y="4913"/>
                    <a:pt x="7590" y="5194"/>
                    <a:pt x="7736" y="5194"/>
                  </a:cubicBezTo>
                  <a:lnTo>
                    <a:pt x="8298" y="5475"/>
                  </a:lnTo>
                  <a:lnTo>
                    <a:pt x="7455" y="7027"/>
                  </a:lnTo>
                  <a:lnTo>
                    <a:pt x="6893" y="6746"/>
                  </a:lnTo>
                  <a:cubicBezTo>
                    <a:pt x="6820" y="6673"/>
                    <a:pt x="6749" y="6636"/>
                    <a:pt x="6679" y="6636"/>
                  </a:cubicBezTo>
                  <a:cubicBezTo>
                    <a:pt x="6609" y="6636"/>
                    <a:pt x="6538" y="6673"/>
                    <a:pt x="6465" y="6746"/>
                  </a:cubicBezTo>
                  <a:cubicBezTo>
                    <a:pt x="6184" y="6881"/>
                    <a:pt x="6049" y="7027"/>
                    <a:pt x="5768" y="7162"/>
                  </a:cubicBezTo>
                  <a:cubicBezTo>
                    <a:pt x="5622" y="7162"/>
                    <a:pt x="5487" y="7308"/>
                    <a:pt x="5487" y="7443"/>
                  </a:cubicBezTo>
                  <a:lnTo>
                    <a:pt x="5487" y="8151"/>
                  </a:lnTo>
                  <a:lnTo>
                    <a:pt x="3801" y="8151"/>
                  </a:lnTo>
                  <a:lnTo>
                    <a:pt x="3801" y="7443"/>
                  </a:lnTo>
                  <a:cubicBezTo>
                    <a:pt x="3801" y="7308"/>
                    <a:pt x="3655" y="7162"/>
                    <a:pt x="3520" y="7162"/>
                  </a:cubicBezTo>
                  <a:cubicBezTo>
                    <a:pt x="3374" y="7027"/>
                    <a:pt x="3093" y="6881"/>
                    <a:pt x="2958" y="6746"/>
                  </a:cubicBezTo>
                  <a:cubicBezTo>
                    <a:pt x="2885" y="6673"/>
                    <a:pt x="2778" y="6636"/>
                    <a:pt x="2672" y="6636"/>
                  </a:cubicBezTo>
                  <a:cubicBezTo>
                    <a:pt x="2567" y="6636"/>
                    <a:pt x="2463" y="6673"/>
                    <a:pt x="2396" y="6746"/>
                  </a:cubicBezTo>
                  <a:lnTo>
                    <a:pt x="1968" y="7027"/>
                  </a:lnTo>
                  <a:lnTo>
                    <a:pt x="1125" y="5475"/>
                  </a:lnTo>
                  <a:lnTo>
                    <a:pt x="1552" y="5194"/>
                  </a:lnTo>
                  <a:cubicBezTo>
                    <a:pt x="1687" y="5194"/>
                    <a:pt x="1833" y="4913"/>
                    <a:pt x="1833" y="4778"/>
                  </a:cubicBezTo>
                  <a:lnTo>
                    <a:pt x="1833" y="4497"/>
                  </a:lnTo>
                  <a:lnTo>
                    <a:pt x="1833" y="4070"/>
                  </a:lnTo>
                  <a:cubicBezTo>
                    <a:pt x="1833" y="3935"/>
                    <a:pt x="1687" y="3654"/>
                    <a:pt x="1552" y="3654"/>
                  </a:cubicBezTo>
                  <a:lnTo>
                    <a:pt x="1125" y="3373"/>
                  </a:lnTo>
                  <a:lnTo>
                    <a:pt x="1968" y="1822"/>
                  </a:lnTo>
                  <a:lnTo>
                    <a:pt x="2396" y="2103"/>
                  </a:lnTo>
                  <a:cubicBezTo>
                    <a:pt x="2463" y="2176"/>
                    <a:pt x="2567" y="2212"/>
                    <a:pt x="2672" y="2212"/>
                  </a:cubicBezTo>
                  <a:cubicBezTo>
                    <a:pt x="2778" y="2212"/>
                    <a:pt x="2885" y="2176"/>
                    <a:pt x="2958" y="2103"/>
                  </a:cubicBezTo>
                  <a:cubicBezTo>
                    <a:pt x="3093" y="1968"/>
                    <a:pt x="3374" y="1822"/>
                    <a:pt x="3520" y="1687"/>
                  </a:cubicBezTo>
                  <a:cubicBezTo>
                    <a:pt x="3655" y="1687"/>
                    <a:pt x="3801" y="1541"/>
                    <a:pt x="3801" y="1406"/>
                  </a:cubicBezTo>
                  <a:lnTo>
                    <a:pt x="3801" y="844"/>
                  </a:lnTo>
                  <a:close/>
                  <a:moveTo>
                    <a:pt x="3374" y="0"/>
                  </a:moveTo>
                  <a:cubicBezTo>
                    <a:pt x="3239" y="0"/>
                    <a:pt x="2958" y="135"/>
                    <a:pt x="2958" y="416"/>
                  </a:cubicBezTo>
                  <a:lnTo>
                    <a:pt x="2958" y="1125"/>
                  </a:lnTo>
                  <a:cubicBezTo>
                    <a:pt x="2812" y="1125"/>
                    <a:pt x="2677" y="1260"/>
                    <a:pt x="2677" y="1260"/>
                  </a:cubicBezTo>
                  <a:lnTo>
                    <a:pt x="1968" y="978"/>
                  </a:lnTo>
                  <a:cubicBezTo>
                    <a:pt x="1913" y="923"/>
                    <a:pt x="1833" y="891"/>
                    <a:pt x="1749" y="891"/>
                  </a:cubicBezTo>
                  <a:cubicBezTo>
                    <a:pt x="1626" y="891"/>
                    <a:pt x="1493" y="959"/>
                    <a:pt x="1406" y="1125"/>
                  </a:cubicBezTo>
                  <a:lnTo>
                    <a:pt x="147" y="3227"/>
                  </a:lnTo>
                  <a:cubicBezTo>
                    <a:pt x="147" y="3373"/>
                    <a:pt x="1" y="3508"/>
                    <a:pt x="147" y="3654"/>
                  </a:cubicBezTo>
                  <a:cubicBezTo>
                    <a:pt x="147" y="3654"/>
                    <a:pt x="147" y="3789"/>
                    <a:pt x="282" y="3935"/>
                  </a:cubicBezTo>
                  <a:lnTo>
                    <a:pt x="990" y="4216"/>
                  </a:lnTo>
                  <a:lnTo>
                    <a:pt x="990" y="4497"/>
                  </a:lnTo>
                  <a:lnTo>
                    <a:pt x="990" y="4632"/>
                  </a:lnTo>
                  <a:lnTo>
                    <a:pt x="282" y="5059"/>
                  </a:lnTo>
                  <a:cubicBezTo>
                    <a:pt x="147" y="5059"/>
                    <a:pt x="147" y="5194"/>
                    <a:pt x="147" y="5194"/>
                  </a:cubicBezTo>
                  <a:cubicBezTo>
                    <a:pt x="1" y="5341"/>
                    <a:pt x="147" y="5475"/>
                    <a:pt x="147" y="5622"/>
                  </a:cubicBezTo>
                  <a:lnTo>
                    <a:pt x="1406" y="7724"/>
                  </a:lnTo>
                  <a:cubicBezTo>
                    <a:pt x="1552" y="8005"/>
                    <a:pt x="1833" y="8005"/>
                    <a:pt x="1968" y="8005"/>
                  </a:cubicBezTo>
                  <a:lnTo>
                    <a:pt x="2677" y="7589"/>
                  </a:lnTo>
                  <a:cubicBezTo>
                    <a:pt x="2677" y="7589"/>
                    <a:pt x="2812" y="7724"/>
                    <a:pt x="2958" y="7724"/>
                  </a:cubicBezTo>
                  <a:lnTo>
                    <a:pt x="2958" y="8567"/>
                  </a:lnTo>
                  <a:cubicBezTo>
                    <a:pt x="2958" y="8713"/>
                    <a:pt x="3239" y="8994"/>
                    <a:pt x="3374" y="8994"/>
                  </a:cubicBezTo>
                  <a:lnTo>
                    <a:pt x="5903" y="8994"/>
                  </a:lnTo>
                  <a:cubicBezTo>
                    <a:pt x="6184" y="8994"/>
                    <a:pt x="6330" y="8713"/>
                    <a:pt x="6330" y="8567"/>
                  </a:cubicBezTo>
                  <a:lnTo>
                    <a:pt x="6330" y="7724"/>
                  </a:lnTo>
                  <a:cubicBezTo>
                    <a:pt x="6465" y="7724"/>
                    <a:pt x="6612" y="7589"/>
                    <a:pt x="6746" y="7589"/>
                  </a:cubicBezTo>
                  <a:lnTo>
                    <a:pt x="7309" y="8005"/>
                  </a:lnTo>
                  <a:cubicBezTo>
                    <a:pt x="7590" y="8005"/>
                    <a:pt x="7871" y="8005"/>
                    <a:pt x="7871" y="7724"/>
                  </a:cubicBezTo>
                  <a:lnTo>
                    <a:pt x="9276" y="5622"/>
                  </a:lnTo>
                  <a:cubicBezTo>
                    <a:pt x="9276" y="5341"/>
                    <a:pt x="9276" y="5059"/>
                    <a:pt x="8995" y="5059"/>
                  </a:cubicBezTo>
                  <a:lnTo>
                    <a:pt x="8433" y="4632"/>
                  </a:lnTo>
                  <a:lnTo>
                    <a:pt x="8433" y="4497"/>
                  </a:lnTo>
                  <a:lnTo>
                    <a:pt x="8433" y="4216"/>
                  </a:lnTo>
                  <a:lnTo>
                    <a:pt x="8995" y="3935"/>
                  </a:lnTo>
                  <a:cubicBezTo>
                    <a:pt x="9276" y="3789"/>
                    <a:pt x="9276" y="3508"/>
                    <a:pt x="9276" y="3227"/>
                  </a:cubicBezTo>
                  <a:lnTo>
                    <a:pt x="7871" y="1125"/>
                  </a:lnTo>
                  <a:cubicBezTo>
                    <a:pt x="7871" y="959"/>
                    <a:pt x="7773" y="891"/>
                    <a:pt x="7634" y="891"/>
                  </a:cubicBezTo>
                  <a:cubicBezTo>
                    <a:pt x="7539" y="891"/>
                    <a:pt x="7424" y="923"/>
                    <a:pt x="7309" y="978"/>
                  </a:cubicBezTo>
                  <a:lnTo>
                    <a:pt x="6746" y="1260"/>
                  </a:lnTo>
                  <a:cubicBezTo>
                    <a:pt x="6612" y="1260"/>
                    <a:pt x="6465" y="1125"/>
                    <a:pt x="6330" y="1125"/>
                  </a:cubicBezTo>
                  <a:lnTo>
                    <a:pt x="6330" y="416"/>
                  </a:lnTo>
                  <a:cubicBezTo>
                    <a:pt x="6330" y="135"/>
                    <a:pt x="6184" y="0"/>
                    <a:pt x="5903" y="0"/>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31" name="Google Shape;2697;p69">
              <a:extLst>
                <a:ext uri="{FF2B5EF4-FFF2-40B4-BE49-F238E27FC236}">
                  <a16:creationId xmlns:a16="http://schemas.microsoft.com/office/drawing/2014/main" id="{5E4FE429-34CA-4E28-87A8-954F1F83BE2A}"/>
                </a:ext>
              </a:extLst>
            </p:cNvPr>
            <p:cNvSpPr/>
            <p:nvPr/>
          </p:nvSpPr>
          <p:spPr>
            <a:xfrm>
              <a:off x="3298181" y="2134771"/>
              <a:ext cx="61110" cy="58443"/>
            </a:xfrm>
            <a:custGeom>
              <a:avLst/>
              <a:gdLst/>
              <a:ahLst/>
              <a:cxnLst/>
              <a:rect l="l" t="t" r="r" b="b"/>
              <a:pathLst>
                <a:path w="3093" h="2958" extrusionOk="0">
                  <a:moveTo>
                    <a:pt x="1552" y="1"/>
                  </a:moveTo>
                  <a:cubicBezTo>
                    <a:pt x="709" y="1"/>
                    <a:pt x="1" y="709"/>
                    <a:pt x="1" y="1552"/>
                  </a:cubicBezTo>
                  <a:cubicBezTo>
                    <a:pt x="1" y="2396"/>
                    <a:pt x="709" y="2958"/>
                    <a:pt x="1552" y="2958"/>
                  </a:cubicBezTo>
                  <a:cubicBezTo>
                    <a:pt x="2395" y="2958"/>
                    <a:pt x="3092" y="2396"/>
                    <a:pt x="3092" y="1552"/>
                  </a:cubicBezTo>
                  <a:cubicBezTo>
                    <a:pt x="3092" y="709"/>
                    <a:pt x="2395" y="1"/>
                    <a:pt x="1552" y="1"/>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32" name="Google Shape;2698;p69">
              <a:extLst>
                <a:ext uri="{FF2B5EF4-FFF2-40B4-BE49-F238E27FC236}">
                  <a16:creationId xmlns:a16="http://schemas.microsoft.com/office/drawing/2014/main" id="{8C2E322A-9661-A36B-2245-F6133CA0F0EF}"/>
                </a:ext>
              </a:extLst>
            </p:cNvPr>
            <p:cNvSpPr/>
            <p:nvPr/>
          </p:nvSpPr>
          <p:spPr>
            <a:xfrm>
              <a:off x="3289961" y="2126552"/>
              <a:ext cx="77766" cy="74881"/>
            </a:xfrm>
            <a:custGeom>
              <a:avLst/>
              <a:gdLst/>
              <a:ahLst/>
              <a:cxnLst/>
              <a:rect l="l" t="t" r="r" b="b"/>
              <a:pathLst>
                <a:path w="3936" h="3790" extrusionOk="0">
                  <a:moveTo>
                    <a:pt x="1968" y="844"/>
                  </a:moveTo>
                  <a:cubicBezTo>
                    <a:pt x="2665" y="844"/>
                    <a:pt x="3092" y="1260"/>
                    <a:pt x="3092" y="1968"/>
                  </a:cubicBezTo>
                  <a:cubicBezTo>
                    <a:pt x="3092" y="2530"/>
                    <a:pt x="2665" y="2946"/>
                    <a:pt x="1968" y="2946"/>
                  </a:cubicBezTo>
                  <a:cubicBezTo>
                    <a:pt x="1406" y="2946"/>
                    <a:pt x="844" y="2530"/>
                    <a:pt x="844" y="1968"/>
                  </a:cubicBezTo>
                  <a:cubicBezTo>
                    <a:pt x="844" y="1260"/>
                    <a:pt x="1406" y="844"/>
                    <a:pt x="1968" y="844"/>
                  </a:cubicBezTo>
                  <a:close/>
                  <a:moveTo>
                    <a:pt x="1968" y="1"/>
                  </a:moveTo>
                  <a:cubicBezTo>
                    <a:pt x="979" y="1"/>
                    <a:pt x="1" y="844"/>
                    <a:pt x="1" y="1968"/>
                  </a:cubicBezTo>
                  <a:cubicBezTo>
                    <a:pt x="1" y="2946"/>
                    <a:pt x="979" y="3790"/>
                    <a:pt x="1968" y="3790"/>
                  </a:cubicBezTo>
                  <a:cubicBezTo>
                    <a:pt x="3092" y="3790"/>
                    <a:pt x="3936" y="2946"/>
                    <a:pt x="3936" y="1968"/>
                  </a:cubicBezTo>
                  <a:cubicBezTo>
                    <a:pt x="3936" y="844"/>
                    <a:pt x="3092" y="1"/>
                    <a:pt x="1968" y="1"/>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grpSp>
      <p:grpSp>
        <p:nvGrpSpPr>
          <p:cNvPr id="4" name="Group 6">
            <a:extLst>
              <a:ext uri="{FF2B5EF4-FFF2-40B4-BE49-F238E27FC236}">
                <a16:creationId xmlns:a16="http://schemas.microsoft.com/office/drawing/2014/main" id="{72B053EF-EDA2-9CB6-58C9-9809F2D63928}"/>
              </a:ext>
            </a:extLst>
          </p:cNvPr>
          <p:cNvGrpSpPr/>
          <p:nvPr/>
        </p:nvGrpSpPr>
        <p:grpSpPr>
          <a:xfrm>
            <a:off x="0" y="6123526"/>
            <a:ext cx="12192000" cy="2469756"/>
            <a:chOff x="0" y="0"/>
            <a:chExt cx="6350000" cy="1217828"/>
          </a:xfrm>
        </p:grpSpPr>
        <p:sp>
          <p:nvSpPr>
            <p:cNvPr id="5" name="Freeform 7">
              <a:extLst>
                <a:ext uri="{FF2B5EF4-FFF2-40B4-BE49-F238E27FC236}">
                  <a16:creationId xmlns:a16="http://schemas.microsoft.com/office/drawing/2014/main" id="{CB465379-7E00-7640-B899-A6C136DC9043}"/>
                </a:ext>
              </a:extLst>
            </p:cNvPr>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7" name="TextBox 6">
            <a:extLst>
              <a:ext uri="{FF2B5EF4-FFF2-40B4-BE49-F238E27FC236}">
                <a16:creationId xmlns:a16="http://schemas.microsoft.com/office/drawing/2014/main" id="{E4D51D32-04DC-B4C8-BFEE-DBB3961C160F}"/>
              </a:ext>
            </a:extLst>
          </p:cNvPr>
          <p:cNvSpPr txBox="1"/>
          <p:nvPr/>
        </p:nvSpPr>
        <p:spPr>
          <a:xfrm>
            <a:off x="2540001" y="573455"/>
            <a:ext cx="7823603" cy="833562"/>
          </a:xfrm>
          <a:prstGeom prst="rect">
            <a:avLst/>
          </a:prstGeom>
        </p:spPr>
        <p:txBody>
          <a:bodyPr lIns="0" tIns="0" rIns="0" bIns="0" rtlCol="0" anchor="t">
            <a:spAutoFit/>
          </a:bodyPr>
          <a:lstStyle/>
          <a:p>
            <a:pPr algn="ctr" defTabSz="609630">
              <a:lnSpc>
                <a:spcPts val="6507"/>
              </a:lnSpc>
            </a:pPr>
            <a:r>
              <a:rPr lang="en-US" sz="5334">
                <a:solidFill>
                  <a:srgbClr val="231F20"/>
                </a:solidFill>
                <a:latin typeface="Francois One"/>
              </a:rPr>
              <a:t>VẬN DỤNG</a:t>
            </a:r>
          </a:p>
        </p:txBody>
      </p:sp>
      <p:sp>
        <p:nvSpPr>
          <p:cNvPr id="6" name="Rectangle 1"/>
          <p:cNvSpPr>
            <a:spLocks noChangeArrowheads="1"/>
          </p:cNvSpPr>
          <p:nvPr/>
        </p:nvSpPr>
        <p:spPr bwMode="auto">
          <a:xfrm>
            <a:off x="742357" y="1409545"/>
            <a:ext cx="10707286" cy="4986750"/>
          </a:xfrm>
          <a:prstGeom prst="rect">
            <a:avLst/>
          </a:prstGeom>
          <a:noFill/>
          <a:ln>
            <a:noFill/>
          </a:ln>
          <a:effectLst/>
        </p:spPr>
        <p:txBody>
          <a:bodyPr vert="horz" wrap="square" lIns="60960" tIns="30480" rIns="60960" bIns="30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r>
              <a:rPr lang="en-US" altLang="en-US" sz="2667">
                <a:solidFill>
                  <a:srgbClr val="0033CC"/>
                </a:solidFill>
                <a:latin typeface="Open Sans" panose="020B0604020202020204" charset="0"/>
                <a:ea typeface="Open Sans" panose="020B0604020202020204" charset="0"/>
                <a:cs typeface="Open Sans" panose="020B0604020202020204" charset="0"/>
              </a:rPr>
              <a:t>-  Duy trì chế độ ăn uống, tập luyện và nghỉ ngơi hợp lý, từ bỏ các thói quen xấu.</a:t>
            </a:r>
          </a:p>
          <a:p>
            <a:pPr algn="just" defTabSz="609630"/>
            <a:r>
              <a:rPr lang="en-US" altLang="en-US" sz="2667">
                <a:solidFill>
                  <a:srgbClr val="0033CC"/>
                </a:solidFill>
                <a:latin typeface="Open Sans" panose="020B0604020202020204" charset="0"/>
                <a:ea typeface="Open Sans" panose="020B0604020202020204" charset="0"/>
                <a:cs typeface="Open Sans" panose="020B0604020202020204" charset="0"/>
              </a:rPr>
              <a:t>+ Nên ăn các loại hải sản, thực phẩm khô như gạo lức, bắp lức, đậu. Ăn nhiều rau quả và trái cây tươi như cần tây, cải cúc, rau muống, măng, cà chua, cà rốt, nấm hương, mộc nhĩ...., chuối, cam, bưởi, quýt, táo, đào, thơm, nho. Không nên ăn nhiều dầu động vật, lòng đỏ trứng, nội tạng động vật, các loại thức ăn nhanh, các loại thịt đỏ, hạn chế các loại nước ngọt có ga, các loại bia, bột nở...</a:t>
            </a:r>
            <a:br>
              <a:rPr lang="en-US" altLang="en-US" sz="2667">
                <a:solidFill>
                  <a:srgbClr val="0033CC"/>
                </a:solidFill>
                <a:latin typeface="Open Sans" panose="020B0604020202020204" charset="0"/>
                <a:ea typeface="Open Sans" panose="020B0604020202020204" charset="0"/>
                <a:cs typeface="Open Sans" panose="020B0604020202020204" charset="0"/>
              </a:rPr>
            </a:br>
            <a:r>
              <a:rPr lang="en-US" altLang="en-US" sz="2667">
                <a:solidFill>
                  <a:srgbClr val="0033CC"/>
                </a:solidFill>
                <a:latin typeface="Open Sans" panose="020B0604020202020204" charset="0"/>
                <a:ea typeface="Open Sans" panose="020B0604020202020204" charset="0"/>
                <a:cs typeface="Open Sans" panose="020B0604020202020204" charset="0"/>
              </a:rPr>
              <a:t>+ Ăn nhạt, hạn chế natri: Càng ăn ít muối, càng tốt cho người bệnh tăng huyết áp.</a:t>
            </a:r>
          </a:p>
          <a:p>
            <a:pPr algn="just" defTabSz="609630"/>
            <a:r>
              <a:rPr lang="en-US" altLang="en-US" sz="2667">
                <a:solidFill>
                  <a:srgbClr val="0033CC"/>
                </a:solidFill>
                <a:latin typeface="Open Sans" panose="020B0604020202020204" charset="0"/>
                <a:ea typeface="Open Sans" panose="020B0604020202020204" charset="0"/>
                <a:cs typeface="Open Sans" panose="020B0604020202020204" charset="0"/>
              </a:rPr>
              <a:t>+ Bỏ thói quen hút thuốc lá và uống rượu: sẽ có tác dụng làm giảm các nguyên nhân gây tử vong nói chung và do tim mạch nói riêng.</a:t>
            </a:r>
          </a:p>
        </p:txBody>
      </p:sp>
    </p:spTree>
    <p:extLst>
      <p:ext uri="{BB962C8B-B14F-4D97-AF65-F5344CB8AC3E}">
        <p14:creationId xmlns:p14="http://schemas.microsoft.com/office/powerpoint/2010/main" val="41844153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02825">
            <a:off x="11013153" y="271277"/>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2">
              <a:extLst>
                <a:ext uri="{96DAC541-7B7A-43D3-8B79-37D633B846F1}">
                  <asvg:svgBlip xmlns="" xmlns:asvg="http://schemas.microsoft.com/office/drawing/2016/SVG/main" r:embed="rId3"/>
                </a:ext>
              </a:extLst>
            </a:blip>
            <a:stretch>
              <a:fillRect b="-45394"/>
            </a:stretch>
          </a:blipFill>
        </p:spPr>
      </p:sp>
      <p:sp>
        <p:nvSpPr>
          <p:cNvPr id="3" name="Freeform 3"/>
          <p:cNvSpPr/>
          <p:nvPr/>
        </p:nvSpPr>
        <p:spPr>
          <a:xfrm rot="-2848860">
            <a:off x="-2418532" y="-1229477"/>
            <a:ext cx="2862922" cy="27432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23" name="Google Shape;2689;p69">
            <a:extLst>
              <a:ext uri="{FF2B5EF4-FFF2-40B4-BE49-F238E27FC236}">
                <a16:creationId xmlns:a16="http://schemas.microsoft.com/office/drawing/2014/main" id="{ABEBDCCE-4EB0-ECE0-377A-8241B401D2D5}"/>
              </a:ext>
            </a:extLst>
          </p:cNvPr>
          <p:cNvGrpSpPr/>
          <p:nvPr/>
        </p:nvGrpSpPr>
        <p:grpSpPr>
          <a:xfrm>
            <a:off x="3810000" y="342782"/>
            <a:ext cx="914400" cy="920633"/>
            <a:chOff x="2995634" y="2076582"/>
            <a:chExt cx="424724" cy="427619"/>
          </a:xfrm>
        </p:grpSpPr>
        <p:sp>
          <p:nvSpPr>
            <p:cNvPr id="24" name="Google Shape;2690;p69">
              <a:extLst>
                <a:ext uri="{FF2B5EF4-FFF2-40B4-BE49-F238E27FC236}">
                  <a16:creationId xmlns:a16="http://schemas.microsoft.com/office/drawing/2014/main" id="{E7A50A49-09A2-C9E2-385E-E6F1FD76BBDD}"/>
                </a:ext>
              </a:extLst>
            </p:cNvPr>
            <p:cNvSpPr/>
            <p:nvPr/>
          </p:nvSpPr>
          <p:spPr>
            <a:xfrm>
              <a:off x="3248211" y="2084801"/>
              <a:ext cx="163948" cy="161063"/>
            </a:xfrm>
            <a:custGeom>
              <a:avLst/>
              <a:gdLst/>
              <a:ahLst/>
              <a:cxnLst/>
              <a:rect l="l" t="t" r="r" b="b"/>
              <a:pathLst>
                <a:path w="8298" h="8152" extrusionOk="0">
                  <a:moveTo>
                    <a:pt x="2811" y="0"/>
                  </a:moveTo>
                  <a:lnTo>
                    <a:pt x="2811" y="990"/>
                  </a:lnTo>
                  <a:cubicBezTo>
                    <a:pt x="2530" y="990"/>
                    <a:pt x="2249" y="1271"/>
                    <a:pt x="2114" y="1406"/>
                  </a:cubicBezTo>
                  <a:lnTo>
                    <a:pt x="1270" y="844"/>
                  </a:lnTo>
                  <a:lnTo>
                    <a:pt x="0" y="3092"/>
                  </a:lnTo>
                  <a:lnTo>
                    <a:pt x="843" y="3519"/>
                  </a:lnTo>
                  <a:lnTo>
                    <a:pt x="843" y="4081"/>
                  </a:lnTo>
                  <a:lnTo>
                    <a:pt x="843" y="4497"/>
                  </a:lnTo>
                  <a:lnTo>
                    <a:pt x="0" y="4925"/>
                  </a:lnTo>
                  <a:lnTo>
                    <a:pt x="1270" y="7173"/>
                  </a:lnTo>
                  <a:lnTo>
                    <a:pt x="2114" y="6611"/>
                  </a:lnTo>
                  <a:cubicBezTo>
                    <a:pt x="2249" y="6892"/>
                    <a:pt x="2530" y="7027"/>
                    <a:pt x="2811" y="7027"/>
                  </a:cubicBezTo>
                  <a:lnTo>
                    <a:pt x="2811" y="8151"/>
                  </a:lnTo>
                  <a:lnTo>
                    <a:pt x="5340" y="8151"/>
                  </a:lnTo>
                  <a:lnTo>
                    <a:pt x="5340" y="7027"/>
                  </a:lnTo>
                  <a:cubicBezTo>
                    <a:pt x="5621" y="7027"/>
                    <a:pt x="5902" y="6892"/>
                    <a:pt x="6183" y="6611"/>
                  </a:cubicBezTo>
                  <a:lnTo>
                    <a:pt x="7027" y="7173"/>
                  </a:lnTo>
                  <a:lnTo>
                    <a:pt x="8297" y="4925"/>
                  </a:lnTo>
                  <a:lnTo>
                    <a:pt x="7454" y="4497"/>
                  </a:lnTo>
                  <a:lnTo>
                    <a:pt x="7454" y="4081"/>
                  </a:lnTo>
                  <a:lnTo>
                    <a:pt x="7454" y="3519"/>
                  </a:lnTo>
                  <a:lnTo>
                    <a:pt x="8297" y="3092"/>
                  </a:lnTo>
                  <a:lnTo>
                    <a:pt x="7027" y="844"/>
                  </a:lnTo>
                  <a:lnTo>
                    <a:pt x="6183" y="1406"/>
                  </a:lnTo>
                  <a:cubicBezTo>
                    <a:pt x="5902" y="1271"/>
                    <a:pt x="5621" y="990"/>
                    <a:pt x="5340" y="990"/>
                  </a:cubicBezTo>
                  <a:lnTo>
                    <a:pt x="5340" y="0"/>
                  </a:lnTo>
                  <a:close/>
                </a:path>
              </a:pathLst>
            </a:custGeom>
            <a:solidFill>
              <a:schemeClr val="accent4"/>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5" name="Google Shape;2691;p69">
              <a:extLst>
                <a:ext uri="{FF2B5EF4-FFF2-40B4-BE49-F238E27FC236}">
                  <a16:creationId xmlns:a16="http://schemas.microsoft.com/office/drawing/2014/main" id="{EA621ED9-8124-C982-A1AD-E9008CFE261B}"/>
                </a:ext>
              </a:extLst>
            </p:cNvPr>
            <p:cNvSpPr/>
            <p:nvPr/>
          </p:nvSpPr>
          <p:spPr>
            <a:xfrm>
              <a:off x="3003854" y="2209854"/>
              <a:ext cx="286108" cy="285891"/>
            </a:xfrm>
            <a:custGeom>
              <a:avLst/>
              <a:gdLst/>
              <a:ahLst/>
              <a:cxnLst/>
              <a:rect l="l" t="t" r="r" b="b"/>
              <a:pathLst>
                <a:path w="14481" h="14470" extrusionOk="0">
                  <a:moveTo>
                    <a:pt x="5768" y="1"/>
                  </a:moveTo>
                  <a:lnTo>
                    <a:pt x="5768" y="1260"/>
                  </a:lnTo>
                  <a:cubicBezTo>
                    <a:pt x="5059" y="1406"/>
                    <a:pt x="4644" y="1687"/>
                    <a:pt x="4081" y="1968"/>
                  </a:cubicBezTo>
                  <a:lnTo>
                    <a:pt x="3238" y="1125"/>
                  </a:lnTo>
                  <a:lnTo>
                    <a:pt x="990" y="3227"/>
                  </a:lnTo>
                  <a:lnTo>
                    <a:pt x="1968" y="4071"/>
                  </a:lnTo>
                  <a:cubicBezTo>
                    <a:pt x="1687" y="4633"/>
                    <a:pt x="1406" y="5195"/>
                    <a:pt x="1271" y="5757"/>
                  </a:cubicBezTo>
                  <a:lnTo>
                    <a:pt x="0" y="5757"/>
                  </a:lnTo>
                  <a:lnTo>
                    <a:pt x="0" y="8849"/>
                  </a:lnTo>
                  <a:lnTo>
                    <a:pt x="1271" y="8849"/>
                  </a:lnTo>
                  <a:cubicBezTo>
                    <a:pt x="1406" y="9411"/>
                    <a:pt x="1687" y="9973"/>
                    <a:pt x="1968" y="10400"/>
                  </a:cubicBezTo>
                  <a:lnTo>
                    <a:pt x="990" y="11378"/>
                  </a:lnTo>
                  <a:lnTo>
                    <a:pt x="3238" y="13492"/>
                  </a:lnTo>
                  <a:lnTo>
                    <a:pt x="4081" y="12649"/>
                  </a:lnTo>
                  <a:cubicBezTo>
                    <a:pt x="4644" y="12930"/>
                    <a:pt x="5059" y="13065"/>
                    <a:pt x="5768" y="13346"/>
                  </a:cubicBezTo>
                  <a:lnTo>
                    <a:pt x="5768" y="14470"/>
                  </a:lnTo>
                  <a:lnTo>
                    <a:pt x="8713" y="14470"/>
                  </a:lnTo>
                  <a:lnTo>
                    <a:pt x="8713" y="13346"/>
                  </a:lnTo>
                  <a:cubicBezTo>
                    <a:pt x="9422" y="13065"/>
                    <a:pt x="9838" y="12930"/>
                    <a:pt x="10400" y="12649"/>
                  </a:cubicBezTo>
                  <a:lnTo>
                    <a:pt x="11243" y="13492"/>
                  </a:lnTo>
                  <a:lnTo>
                    <a:pt x="13491" y="11378"/>
                  </a:lnTo>
                  <a:lnTo>
                    <a:pt x="12513" y="10400"/>
                  </a:lnTo>
                  <a:cubicBezTo>
                    <a:pt x="12794" y="9973"/>
                    <a:pt x="13075" y="9411"/>
                    <a:pt x="13210" y="8849"/>
                  </a:cubicBezTo>
                  <a:lnTo>
                    <a:pt x="14481" y="8849"/>
                  </a:lnTo>
                  <a:lnTo>
                    <a:pt x="14481" y="5757"/>
                  </a:lnTo>
                  <a:lnTo>
                    <a:pt x="13210" y="5757"/>
                  </a:lnTo>
                  <a:cubicBezTo>
                    <a:pt x="13075" y="5195"/>
                    <a:pt x="12794" y="4633"/>
                    <a:pt x="12513" y="4071"/>
                  </a:cubicBezTo>
                  <a:lnTo>
                    <a:pt x="13491" y="3227"/>
                  </a:lnTo>
                  <a:lnTo>
                    <a:pt x="11243" y="1125"/>
                  </a:lnTo>
                  <a:lnTo>
                    <a:pt x="10400" y="1968"/>
                  </a:lnTo>
                  <a:cubicBezTo>
                    <a:pt x="9838" y="1687"/>
                    <a:pt x="9422" y="1406"/>
                    <a:pt x="8713" y="1260"/>
                  </a:cubicBezTo>
                  <a:lnTo>
                    <a:pt x="8713" y="1"/>
                  </a:lnTo>
                  <a:close/>
                </a:path>
              </a:pathLst>
            </a:custGeom>
            <a:solidFill>
              <a:schemeClr val="accent1"/>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6" name="Google Shape;2692;p69">
              <a:extLst>
                <a:ext uri="{FF2B5EF4-FFF2-40B4-BE49-F238E27FC236}">
                  <a16:creationId xmlns:a16="http://schemas.microsoft.com/office/drawing/2014/main" id="{4EC6130E-35F2-E5B4-0FD5-39583128089D}"/>
                </a:ext>
              </a:extLst>
            </p:cNvPr>
            <p:cNvSpPr/>
            <p:nvPr/>
          </p:nvSpPr>
          <p:spPr>
            <a:xfrm>
              <a:off x="3078937" y="2287605"/>
              <a:ext cx="135951" cy="133304"/>
            </a:xfrm>
            <a:custGeom>
              <a:avLst/>
              <a:gdLst/>
              <a:ahLst/>
              <a:cxnLst/>
              <a:rect l="l" t="t" r="r" b="b"/>
              <a:pathLst>
                <a:path w="6881" h="6747" extrusionOk="0">
                  <a:moveTo>
                    <a:pt x="3508" y="1"/>
                  </a:moveTo>
                  <a:cubicBezTo>
                    <a:pt x="1541" y="1"/>
                    <a:pt x="0" y="1541"/>
                    <a:pt x="0" y="3373"/>
                  </a:cubicBezTo>
                  <a:cubicBezTo>
                    <a:pt x="0" y="5195"/>
                    <a:pt x="1541" y="6746"/>
                    <a:pt x="3508" y="6746"/>
                  </a:cubicBezTo>
                  <a:cubicBezTo>
                    <a:pt x="5340" y="6746"/>
                    <a:pt x="6881" y="5195"/>
                    <a:pt x="6881" y="3373"/>
                  </a:cubicBezTo>
                  <a:cubicBezTo>
                    <a:pt x="6881" y="1541"/>
                    <a:pt x="5340" y="1"/>
                    <a:pt x="3508" y="1"/>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7" name="Google Shape;2693;p69">
              <a:extLst>
                <a:ext uri="{FF2B5EF4-FFF2-40B4-BE49-F238E27FC236}">
                  <a16:creationId xmlns:a16="http://schemas.microsoft.com/office/drawing/2014/main" id="{4BEEC902-08E7-1836-16BA-478CD7652055}"/>
                </a:ext>
              </a:extLst>
            </p:cNvPr>
            <p:cNvSpPr/>
            <p:nvPr/>
          </p:nvSpPr>
          <p:spPr>
            <a:xfrm>
              <a:off x="2995634" y="2201417"/>
              <a:ext cx="302547" cy="302784"/>
            </a:xfrm>
            <a:custGeom>
              <a:avLst/>
              <a:gdLst/>
              <a:ahLst/>
              <a:cxnLst/>
              <a:rect l="l" t="t" r="r" b="b"/>
              <a:pathLst>
                <a:path w="15313" h="15325" extrusionOk="0">
                  <a:moveTo>
                    <a:pt x="8713" y="990"/>
                  </a:moveTo>
                  <a:lnTo>
                    <a:pt x="8713" y="1687"/>
                  </a:lnTo>
                  <a:cubicBezTo>
                    <a:pt x="8713" y="1968"/>
                    <a:pt x="8848" y="2114"/>
                    <a:pt x="9129" y="2114"/>
                  </a:cubicBezTo>
                  <a:cubicBezTo>
                    <a:pt x="9556" y="2249"/>
                    <a:pt x="10119" y="2530"/>
                    <a:pt x="10535" y="2811"/>
                  </a:cubicBezTo>
                  <a:cubicBezTo>
                    <a:pt x="10816" y="2811"/>
                    <a:pt x="10962" y="2811"/>
                    <a:pt x="11097" y="2676"/>
                  </a:cubicBezTo>
                  <a:lnTo>
                    <a:pt x="11659" y="2114"/>
                  </a:lnTo>
                  <a:lnTo>
                    <a:pt x="13210" y="3654"/>
                  </a:lnTo>
                  <a:lnTo>
                    <a:pt x="12648" y="4217"/>
                  </a:lnTo>
                  <a:cubicBezTo>
                    <a:pt x="12502" y="4363"/>
                    <a:pt x="12502" y="4644"/>
                    <a:pt x="12648" y="4779"/>
                  </a:cubicBezTo>
                  <a:cubicBezTo>
                    <a:pt x="12929" y="5206"/>
                    <a:pt x="13064" y="5768"/>
                    <a:pt x="13210" y="6330"/>
                  </a:cubicBezTo>
                  <a:cubicBezTo>
                    <a:pt x="13345" y="6465"/>
                    <a:pt x="13491" y="6611"/>
                    <a:pt x="13626" y="6611"/>
                  </a:cubicBezTo>
                  <a:lnTo>
                    <a:pt x="14469" y="6611"/>
                  </a:lnTo>
                  <a:lnTo>
                    <a:pt x="14469" y="8860"/>
                  </a:lnTo>
                  <a:lnTo>
                    <a:pt x="13626" y="8860"/>
                  </a:lnTo>
                  <a:cubicBezTo>
                    <a:pt x="13491" y="8860"/>
                    <a:pt x="13345" y="8995"/>
                    <a:pt x="13210" y="9141"/>
                  </a:cubicBezTo>
                  <a:cubicBezTo>
                    <a:pt x="13064" y="9703"/>
                    <a:pt x="12929" y="10119"/>
                    <a:pt x="12648" y="10681"/>
                  </a:cubicBezTo>
                  <a:cubicBezTo>
                    <a:pt x="12502" y="10827"/>
                    <a:pt x="12502" y="11108"/>
                    <a:pt x="12648" y="11108"/>
                  </a:cubicBezTo>
                  <a:lnTo>
                    <a:pt x="13210" y="11805"/>
                  </a:lnTo>
                  <a:lnTo>
                    <a:pt x="11659" y="13357"/>
                  </a:lnTo>
                  <a:lnTo>
                    <a:pt x="11097" y="12795"/>
                  </a:lnTo>
                  <a:cubicBezTo>
                    <a:pt x="11001" y="12691"/>
                    <a:pt x="10900" y="12593"/>
                    <a:pt x="10748" y="12593"/>
                  </a:cubicBezTo>
                  <a:cubicBezTo>
                    <a:pt x="10686" y="12593"/>
                    <a:pt x="10616" y="12609"/>
                    <a:pt x="10535" y="12648"/>
                  </a:cubicBezTo>
                  <a:cubicBezTo>
                    <a:pt x="10119" y="12929"/>
                    <a:pt x="9556" y="13210"/>
                    <a:pt x="9129" y="13357"/>
                  </a:cubicBezTo>
                  <a:cubicBezTo>
                    <a:pt x="8848" y="13357"/>
                    <a:pt x="8713" y="13492"/>
                    <a:pt x="8713" y="13773"/>
                  </a:cubicBezTo>
                  <a:lnTo>
                    <a:pt x="8713" y="14481"/>
                  </a:lnTo>
                  <a:lnTo>
                    <a:pt x="6600" y="14481"/>
                  </a:lnTo>
                  <a:lnTo>
                    <a:pt x="6600" y="13773"/>
                  </a:lnTo>
                  <a:cubicBezTo>
                    <a:pt x="6600" y="13492"/>
                    <a:pt x="6465" y="13357"/>
                    <a:pt x="6184" y="13357"/>
                  </a:cubicBezTo>
                  <a:cubicBezTo>
                    <a:pt x="5757" y="13210"/>
                    <a:pt x="5194" y="12929"/>
                    <a:pt x="4778" y="12648"/>
                  </a:cubicBezTo>
                  <a:cubicBezTo>
                    <a:pt x="4697" y="12609"/>
                    <a:pt x="4627" y="12593"/>
                    <a:pt x="4565" y="12593"/>
                  </a:cubicBezTo>
                  <a:cubicBezTo>
                    <a:pt x="4413" y="12593"/>
                    <a:pt x="4312" y="12691"/>
                    <a:pt x="4216" y="12795"/>
                  </a:cubicBezTo>
                  <a:lnTo>
                    <a:pt x="3654" y="13357"/>
                  </a:lnTo>
                  <a:lnTo>
                    <a:pt x="2103" y="11805"/>
                  </a:lnTo>
                  <a:lnTo>
                    <a:pt x="2665" y="11108"/>
                  </a:lnTo>
                  <a:cubicBezTo>
                    <a:pt x="2811" y="11108"/>
                    <a:pt x="2811" y="10827"/>
                    <a:pt x="2665" y="10681"/>
                  </a:cubicBezTo>
                  <a:cubicBezTo>
                    <a:pt x="2384" y="10119"/>
                    <a:pt x="2249" y="9703"/>
                    <a:pt x="2103" y="9141"/>
                  </a:cubicBezTo>
                  <a:cubicBezTo>
                    <a:pt x="1968" y="8995"/>
                    <a:pt x="1822" y="8860"/>
                    <a:pt x="1687" y="8860"/>
                  </a:cubicBezTo>
                  <a:lnTo>
                    <a:pt x="844" y="8860"/>
                  </a:lnTo>
                  <a:lnTo>
                    <a:pt x="844" y="6611"/>
                  </a:lnTo>
                  <a:lnTo>
                    <a:pt x="1687" y="6611"/>
                  </a:lnTo>
                  <a:cubicBezTo>
                    <a:pt x="1822" y="6611"/>
                    <a:pt x="1968" y="6465"/>
                    <a:pt x="2103" y="6330"/>
                  </a:cubicBezTo>
                  <a:cubicBezTo>
                    <a:pt x="2249" y="5768"/>
                    <a:pt x="2384" y="5206"/>
                    <a:pt x="2665" y="4779"/>
                  </a:cubicBezTo>
                  <a:cubicBezTo>
                    <a:pt x="2811" y="4644"/>
                    <a:pt x="2811" y="4363"/>
                    <a:pt x="2665" y="4217"/>
                  </a:cubicBezTo>
                  <a:lnTo>
                    <a:pt x="2103" y="3654"/>
                  </a:lnTo>
                  <a:lnTo>
                    <a:pt x="3654" y="2114"/>
                  </a:lnTo>
                  <a:lnTo>
                    <a:pt x="4216" y="2676"/>
                  </a:lnTo>
                  <a:cubicBezTo>
                    <a:pt x="4351" y="2811"/>
                    <a:pt x="4497" y="2811"/>
                    <a:pt x="4778" y="2811"/>
                  </a:cubicBezTo>
                  <a:cubicBezTo>
                    <a:pt x="5194" y="2530"/>
                    <a:pt x="5757" y="2249"/>
                    <a:pt x="6184" y="2114"/>
                  </a:cubicBezTo>
                  <a:cubicBezTo>
                    <a:pt x="6465" y="2114"/>
                    <a:pt x="6600" y="1968"/>
                    <a:pt x="6600" y="1687"/>
                  </a:cubicBezTo>
                  <a:lnTo>
                    <a:pt x="6600" y="990"/>
                  </a:lnTo>
                  <a:close/>
                  <a:moveTo>
                    <a:pt x="6184" y="1"/>
                  </a:moveTo>
                  <a:cubicBezTo>
                    <a:pt x="5903" y="1"/>
                    <a:pt x="5757" y="282"/>
                    <a:pt x="5757" y="428"/>
                  </a:cubicBezTo>
                  <a:lnTo>
                    <a:pt x="5757" y="1406"/>
                  </a:lnTo>
                  <a:cubicBezTo>
                    <a:pt x="5341" y="1552"/>
                    <a:pt x="4913" y="1687"/>
                    <a:pt x="4632" y="1833"/>
                  </a:cubicBezTo>
                  <a:lnTo>
                    <a:pt x="3935" y="1271"/>
                  </a:lnTo>
                  <a:cubicBezTo>
                    <a:pt x="3789" y="1125"/>
                    <a:pt x="3789" y="1125"/>
                    <a:pt x="3654" y="1125"/>
                  </a:cubicBezTo>
                  <a:cubicBezTo>
                    <a:pt x="3508" y="1125"/>
                    <a:pt x="3373" y="1125"/>
                    <a:pt x="3373" y="1271"/>
                  </a:cubicBezTo>
                  <a:lnTo>
                    <a:pt x="1125" y="3373"/>
                  </a:lnTo>
                  <a:cubicBezTo>
                    <a:pt x="1125" y="3519"/>
                    <a:pt x="978" y="3519"/>
                    <a:pt x="978" y="3654"/>
                  </a:cubicBezTo>
                  <a:cubicBezTo>
                    <a:pt x="978" y="3801"/>
                    <a:pt x="1125" y="3935"/>
                    <a:pt x="1125" y="3935"/>
                  </a:cubicBezTo>
                  <a:lnTo>
                    <a:pt x="1822" y="4644"/>
                  </a:lnTo>
                  <a:cubicBezTo>
                    <a:pt x="1687" y="4925"/>
                    <a:pt x="1406" y="5341"/>
                    <a:pt x="1406" y="5768"/>
                  </a:cubicBezTo>
                  <a:lnTo>
                    <a:pt x="416" y="5768"/>
                  </a:lnTo>
                  <a:cubicBezTo>
                    <a:pt x="135" y="5768"/>
                    <a:pt x="0" y="5903"/>
                    <a:pt x="0" y="6184"/>
                  </a:cubicBezTo>
                  <a:lnTo>
                    <a:pt x="0" y="9276"/>
                  </a:lnTo>
                  <a:cubicBezTo>
                    <a:pt x="0" y="9422"/>
                    <a:pt x="135" y="9703"/>
                    <a:pt x="416" y="9703"/>
                  </a:cubicBezTo>
                  <a:lnTo>
                    <a:pt x="1406" y="9703"/>
                  </a:lnTo>
                  <a:cubicBezTo>
                    <a:pt x="1406" y="10119"/>
                    <a:pt x="1687" y="10400"/>
                    <a:pt x="1822" y="10827"/>
                  </a:cubicBezTo>
                  <a:lnTo>
                    <a:pt x="1125" y="11389"/>
                  </a:lnTo>
                  <a:cubicBezTo>
                    <a:pt x="1125" y="11524"/>
                    <a:pt x="978" y="11670"/>
                    <a:pt x="978" y="11805"/>
                  </a:cubicBezTo>
                  <a:cubicBezTo>
                    <a:pt x="978" y="11805"/>
                    <a:pt x="1125" y="11951"/>
                    <a:pt x="1125" y="12086"/>
                  </a:cubicBezTo>
                  <a:lnTo>
                    <a:pt x="3373" y="14200"/>
                  </a:lnTo>
                  <a:cubicBezTo>
                    <a:pt x="3373" y="14335"/>
                    <a:pt x="3508" y="14335"/>
                    <a:pt x="3654" y="14335"/>
                  </a:cubicBezTo>
                  <a:cubicBezTo>
                    <a:pt x="3789" y="14335"/>
                    <a:pt x="3789" y="14335"/>
                    <a:pt x="3935" y="14200"/>
                  </a:cubicBezTo>
                  <a:lnTo>
                    <a:pt x="4632" y="13492"/>
                  </a:lnTo>
                  <a:cubicBezTo>
                    <a:pt x="4913" y="13773"/>
                    <a:pt x="5341" y="13919"/>
                    <a:pt x="5757" y="14054"/>
                  </a:cubicBezTo>
                  <a:lnTo>
                    <a:pt x="5757" y="14897"/>
                  </a:lnTo>
                  <a:cubicBezTo>
                    <a:pt x="5757" y="15178"/>
                    <a:pt x="5903" y="15324"/>
                    <a:pt x="6184" y="15324"/>
                  </a:cubicBezTo>
                  <a:lnTo>
                    <a:pt x="9129" y="15324"/>
                  </a:lnTo>
                  <a:cubicBezTo>
                    <a:pt x="9410" y="15324"/>
                    <a:pt x="9556" y="15178"/>
                    <a:pt x="9556" y="14897"/>
                  </a:cubicBezTo>
                  <a:lnTo>
                    <a:pt x="9556" y="14054"/>
                  </a:lnTo>
                  <a:cubicBezTo>
                    <a:pt x="9972" y="13919"/>
                    <a:pt x="10400" y="13773"/>
                    <a:pt x="10681" y="13492"/>
                  </a:cubicBezTo>
                  <a:lnTo>
                    <a:pt x="11378" y="14200"/>
                  </a:lnTo>
                  <a:cubicBezTo>
                    <a:pt x="11451" y="14267"/>
                    <a:pt x="11558" y="14301"/>
                    <a:pt x="11663" y="14301"/>
                  </a:cubicBezTo>
                  <a:cubicBezTo>
                    <a:pt x="11768" y="14301"/>
                    <a:pt x="11872" y="14267"/>
                    <a:pt x="11940" y="14200"/>
                  </a:cubicBezTo>
                  <a:lnTo>
                    <a:pt x="14188" y="12086"/>
                  </a:lnTo>
                  <a:cubicBezTo>
                    <a:pt x="14188" y="11951"/>
                    <a:pt x="14335" y="11805"/>
                    <a:pt x="14335" y="11805"/>
                  </a:cubicBezTo>
                  <a:cubicBezTo>
                    <a:pt x="14335" y="11670"/>
                    <a:pt x="14188" y="11524"/>
                    <a:pt x="14188" y="11389"/>
                  </a:cubicBezTo>
                  <a:lnTo>
                    <a:pt x="13491" y="10827"/>
                  </a:lnTo>
                  <a:cubicBezTo>
                    <a:pt x="13626" y="10400"/>
                    <a:pt x="13907" y="10119"/>
                    <a:pt x="13907" y="9703"/>
                  </a:cubicBezTo>
                  <a:lnTo>
                    <a:pt x="14897" y="9703"/>
                  </a:lnTo>
                  <a:cubicBezTo>
                    <a:pt x="15178" y="9703"/>
                    <a:pt x="15313" y="9422"/>
                    <a:pt x="15313" y="9276"/>
                  </a:cubicBezTo>
                  <a:lnTo>
                    <a:pt x="15313" y="6184"/>
                  </a:lnTo>
                  <a:cubicBezTo>
                    <a:pt x="15313" y="5903"/>
                    <a:pt x="15178" y="5768"/>
                    <a:pt x="14897" y="5768"/>
                  </a:cubicBezTo>
                  <a:lnTo>
                    <a:pt x="13907" y="5768"/>
                  </a:lnTo>
                  <a:cubicBezTo>
                    <a:pt x="13907" y="5341"/>
                    <a:pt x="13626" y="4925"/>
                    <a:pt x="13491" y="4644"/>
                  </a:cubicBezTo>
                  <a:lnTo>
                    <a:pt x="14188" y="3935"/>
                  </a:lnTo>
                  <a:cubicBezTo>
                    <a:pt x="14188" y="3935"/>
                    <a:pt x="14335" y="3801"/>
                    <a:pt x="14335" y="3654"/>
                  </a:cubicBezTo>
                  <a:cubicBezTo>
                    <a:pt x="14335" y="3519"/>
                    <a:pt x="14188" y="3519"/>
                    <a:pt x="14188" y="3373"/>
                  </a:cubicBezTo>
                  <a:lnTo>
                    <a:pt x="11940" y="1271"/>
                  </a:lnTo>
                  <a:cubicBezTo>
                    <a:pt x="11872" y="1198"/>
                    <a:pt x="11768" y="1161"/>
                    <a:pt x="11663" y="1161"/>
                  </a:cubicBezTo>
                  <a:cubicBezTo>
                    <a:pt x="11558" y="1161"/>
                    <a:pt x="11451" y="1198"/>
                    <a:pt x="11378" y="1271"/>
                  </a:cubicBezTo>
                  <a:lnTo>
                    <a:pt x="10681" y="1833"/>
                  </a:lnTo>
                  <a:cubicBezTo>
                    <a:pt x="10400" y="1687"/>
                    <a:pt x="9972" y="1552"/>
                    <a:pt x="9556" y="1406"/>
                  </a:cubicBezTo>
                  <a:lnTo>
                    <a:pt x="9556" y="428"/>
                  </a:lnTo>
                  <a:cubicBezTo>
                    <a:pt x="9556" y="282"/>
                    <a:pt x="9410" y="1"/>
                    <a:pt x="9129" y="1"/>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8" name="Google Shape;2694;p69">
              <a:extLst>
                <a:ext uri="{FF2B5EF4-FFF2-40B4-BE49-F238E27FC236}">
                  <a16:creationId xmlns:a16="http://schemas.microsoft.com/office/drawing/2014/main" id="{4169406B-FE0B-0E26-010E-246634D5EA2B}"/>
                </a:ext>
              </a:extLst>
            </p:cNvPr>
            <p:cNvSpPr/>
            <p:nvPr/>
          </p:nvSpPr>
          <p:spPr>
            <a:xfrm>
              <a:off x="3070500" y="2284720"/>
              <a:ext cx="152824" cy="144408"/>
            </a:xfrm>
            <a:custGeom>
              <a:avLst/>
              <a:gdLst/>
              <a:ahLst/>
              <a:cxnLst/>
              <a:rect l="l" t="t" r="r" b="b"/>
              <a:pathLst>
                <a:path w="7735" h="7309" extrusionOk="0">
                  <a:moveTo>
                    <a:pt x="5486" y="1"/>
                  </a:moveTo>
                  <a:cubicBezTo>
                    <a:pt x="5340" y="1"/>
                    <a:pt x="5059" y="1"/>
                    <a:pt x="4924" y="282"/>
                  </a:cubicBezTo>
                  <a:cubicBezTo>
                    <a:pt x="4778" y="428"/>
                    <a:pt x="4924" y="709"/>
                    <a:pt x="5205" y="844"/>
                  </a:cubicBezTo>
                  <a:cubicBezTo>
                    <a:pt x="6183" y="1271"/>
                    <a:pt x="6892" y="2395"/>
                    <a:pt x="6892" y="3519"/>
                  </a:cubicBezTo>
                  <a:cubicBezTo>
                    <a:pt x="6892" y="5206"/>
                    <a:pt x="5486" y="6465"/>
                    <a:pt x="3935" y="6465"/>
                  </a:cubicBezTo>
                  <a:cubicBezTo>
                    <a:pt x="2249" y="6465"/>
                    <a:pt x="843" y="5206"/>
                    <a:pt x="843" y="3519"/>
                  </a:cubicBezTo>
                  <a:cubicBezTo>
                    <a:pt x="843" y="2395"/>
                    <a:pt x="1552" y="1406"/>
                    <a:pt x="2395" y="844"/>
                  </a:cubicBezTo>
                  <a:cubicBezTo>
                    <a:pt x="2676" y="709"/>
                    <a:pt x="2676" y="563"/>
                    <a:pt x="2676" y="282"/>
                  </a:cubicBezTo>
                  <a:cubicBezTo>
                    <a:pt x="2573" y="187"/>
                    <a:pt x="2403" y="86"/>
                    <a:pt x="2264" y="86"/>
                  </a:cubicBezTo>
                  <a:cubicBezTo>
                    <a:pt x="2206" y="86"/>
                    <a:pt x="2154" y="104"/>
                    <a:pt x="2114" y="147"/>
                  </a:cubicBezTo>
                  <a:cubicBezTo>
                    <a:pt x="843" y="844"/>
                    <a:pt x="0" y="2114"/>
                    <a:pt x="0" y="3519"/>
                  </a:cubicBezTo>
                  <a:cubicBezTo>
                    <a:pt x="0" y="5622"/>
                    <a:pt x="1833" y="7308"/>
                    <a:pt x="3935" y="7308"/>
                  </a:cubicBezTo>
                  <a:cubicBezTo>
                    <a:pt x="6049" y="7308"/>
                    <a:pt x="7735" y="5622"/>
                    <a:pt x="7735" y="3519"/>
                  </a:cubicBezTo>
                  <a:cubicBezTo>
                    <a:pt x="7735" y="1968"/>
                    <a:pt x="6892" y="709"/>
                    <a:pt x="5486" y="1"/>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29" name="Google Shape;2695;p69">
              <a:extLst>
                <a:ext uri="{FF2B5EF4-FFF2-40B4-BE49-F238E27FC236}">
                  <a16:creationId xmlns:a16="http://schemas.microsoft.com/office/drawing/2014/main" id="{002EB39C-581B-D272-FE9E-7C20F794A434}"/>
                </a:ext>
              </a:extLst>
            </p:cNvPr>
            <p:cNvSpPr/>
            <p:nvPr/>
          </p:nvSpPr>
          <p:spPr>
            <a:xfrm>
              <a:off x="3137127" y="2279168"/>
              <a:ext cx="19580" cy="16675"/>
            </a:xfrm>
            <a:custGeom>
              <a:avLst/>
              <a:gdLst/>
              <a:ahLst/>
              <a:cxnLst/>
              <a:rect l="l" t="t" r="r" b="b"/>
              <a:pathLst>
                <a:path w="991" h="844" extrusionOk="0">
                  <a:moveTo>
                    <a:pt x="563" y="0"/>
                  </a:moveTo>
                  <a:cubicBezTo>
                    <a:pt x="282" y="0"/>
                    <a:pt x="1" y="147"/>
                    <a:pt x="1" y="428"/>
                  </a:cubicBezTo>
                  <a:cubicBezTo>
                    <a:pt x="1" y="563"/>
                    <a:pt x="282" y="844"/>
                    <a:pt x="563" y="844"/>
                  </a:cubicBezTo>
                  <a:cubicBezTo>
                    <a:pt x="709" y="844"/>
                    <a:pt x="990" y="563"/>
                    <a:pt x="990" y="428"/>
                  </a:cubicBezTo>
                  <a:cubicBezTo>
                    <a:pt x="990" y="147"/>
                    <a:pt x="709" y="0"/>
                    <a:pt x="563" y="0"/>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30" name="Google Shape;2696;p69">
              <a:extLst>
                <a:ext uri="{FF2B5EF4-FFF2-40B4-BE49-F238E27FC236}">
                  <a16:creationId xmlns:a16="http://schemas.microsoft.com/office/drawing/2014/main" id="{4D4946A8-9149-6FD6-3B01-BC57C820FE85}"/>
                </a:ext>
              </a:extLst>
            </p:cNvPr>
            <p:cNvSpPr/>
            <p:nvPr/>
          </p:nvSpPr>
          <p:spPr>
            <a:xfrm>
              <a:off x="3237087" y="2076582"/>
              <a:ext cx="183271" cy="177719"/>
            </a:xfrm>
            <a:custGeom>
              <a:avLst/>
              <a:gdLst/>
              <a:ahLst/>
              <a:cxnLst/>
              <a:rect l="l" t="t" r="r" b="b"/>
              <a:pathLst>
                <a:path w="9276" h="8995" extrusionOk="0">
                  <a:moveTo>
                    <a:pt x="5487" y="844"/>
                  </a:moveTo>
                  <a:lnTo>
                    <a:pt x="5487" y="1406"/>
                  </a:lnTo>
                  <a:cubicBezTo>
                    <a:pt x="5487" y="1541"/>
                    <a:pt x="5622" y="1687"/>
                    <a:pt x="5768" y="1687"/>
                  </a:cubicBezTo>
                  <a:cubicBezTo>
                    <a:pt x="6049" y="1822"/>
                    <a:pt x="6184" y="1968"/>
                    <a:pt x="6465" y="2103"/>
                  </a:cubicBezTo>
                  <a:cubicBezTo>
                    <a:pt x="6538" y="2176"/>
                    <a:pt x="6609" y="2212"/>
                    <a:pt x="6679" y="2212"/>
                  </a:cubicBezTo>
                  <a:cubicBezTo>
                    <a:pt x="6749" y="2212"/>
                    <a:pt x="6820" y="2176"/>
                    <a:pt x="6893" y="2103"/>
                  </a:cubicBezTo>
                  <a:lnTo>
                    <a:pt x="7455" y="1822"/>
                  </a:lnTo>
                  <a:lnTo>
                    <a:pt x="8298" y="3373"/>
                  </a:lnTo>
                  <a:lnTo>
                    <a:pt x="7736" y="3654"/>
                  </a:lnTo>
                  <a:cubicBezTo>
                    <a:pt x="7590" y="3654"/>
                    <a:pt x="7590" y="3935"/>
                    <a:pt x="7590" y="4070"/>
                  </a:cubicBezTo>
                  <a:lnTo>
                    <a:pt x="7590" y="4497"/>
                  </a:lnTo>
                  <a:lnTo>
                    <a:pt x="7590" y="4778"/>
                  </a:lnTo>
                  <a:cubicBezTo>
                    <a:pt x="7590" y="4913"/>
                    <a:pt x="7590" y="5194"/>
                    <a:pt x="7736" y="5194"/>
                  </a:cubicBezTo>
                  <a:lnTo>
                    <a:pt x="8298" y="5475"/>
                  </a:lnTo>
                  <a:lnTo>
                    <a:pt x="7455" y="7027"/>
                  </a:lnTo>
                  <a:lnTo>
                    <a:pt x="6893" y="6746"/>
                  </a:lnTo>
                  <a:cubicBezTo>
                    <a:pt x="6820" y="6673"/>
                    <a:pt x="6749" y="6636"/>
                    <a:pt x="6679" y="6636"/>
                  </a:cubicBezTo>
                  <a:cubicBezTo>
                    <a:pt x="6609" y="6636"/>
                    <a:pt x="6538" y="6673"/>
                    <a:pt x="6465" y="6746"/>
                  </a:cubicBezTo>
                  <a:cubicBezTo>
                    <a:pt x="6184" y="6881"/>
                    <a:pt x="6049" y="7027"/>
                    <a:pt x="5768" y="7162"/>
                  </a:cubicBezTo>
                  <a:cubicBezTo>
                    <a:pt x="5622" y="7162"/>
                    <a:pt x="5487" y="7308"/>
                    <a:pt x="5487" y="7443"/>
                  </a:cubicBezTo>
                  <a:lnTo>
                    <a:pt x="5487" y="8151"/>
                  </a:lnTo>
                  <a:lnTo>
                    <a:pt x="3801" y="8151"/>
                  </a:lnTo>
                  <a:lnTo>
                    <a:pt x="3801" y="7443"/>
                  </a:lnTo>
                  <a:cubicBezTo>
                    <a:pt x="3801" y="7308"/>
                    <a:pt x="3655" y="7162"/>
                    <a:pt x="3520" y="7162"/>
                  </a:cubicBezTo>
                  <a:cubicBezTo>
                    <a:pt x="3374" y="7027"/>
                    <a:pt x="3093" y="6881"/>
                    <a:pt x="2958" y="6746"/>
                  </a:cubicBezTo>
                  <a:cubicBezTo>
                    <a:pt x="2885" y="6673"/>
                    <a:pt x="2778" y="6636"/>
                    <a:pt x="2672" y="6636"/>
                  </a:cubicBezTo>
                  <a:cubicBezTo>
                    <a:pt x="2567" y="6636"/>
                    <a:pt x="2463" y="6673"/>
                    <a:pt x="2396" y="6746"/>
                  </a:cubicBezTo>
                  <a:lnTo>
                    <a:pt x="1968" y="7027"/>
                  </a:lnTo>
                  <a:lnTo>
                    <a:pt x="1125" y="5475"/>
                  </a:lnTo>
                  <a:lnTo>
                    <a:pt x="1552" y="5194"/>
                  </a:lnTo>
                  <a:cubicBezTo>
                    <a:pt x="1687" y="5194"/>
                    <a:pt x="1833" y="4913"/>
                    <a:pt x="1833" y="4778"/>
                  </a:cubicBezTo>
                  <a:lnTo>
                    <a:pt x="1833" y="4497"/>
                  </a:lnTo>
                  <a:lnTo>
                    <a:pt x="1833" y="4070"/>
                  </a:lnTo>
                  <a:cubicBezTo>
                    <a:pt x="1833" y="3935"/>
                    <a:pt x="1687" y="3654"/>
                    <a:pt x="1552" y="3654"/>
                  </a:cubicBezTo>
                  <a:lnTo>
                    <a:pt x="1125" y="3373"/>
                  </a:lnTo>
                  <a:lnTo>
                    <a:pt x="1968" y="1822"/>
                  </a:lnTo>
                  <a:lnTo>
                    <a:pt x="2396" y="2103"/>
                  </a:lnTo>
                  <a:cubicBezTo>
                    <a:pt x="2463" y="2176"/>
                    <a:pt x="2567" y="2212"/>
                    <a:pt x="2672" y="2212"/>
                  </a:cubicBezTo>
                  <a:cubicBezTo>
                    <a:pt x="2778" y="2212"/>
                    <a:pt x="2885" y="2176"/>
                    <a:pt x="2958" y="2103"/>
                  </a:cubicBezTo>
                  <a:cubicBezTo>
                    <a:pt x="3093" y="1968"/>
                    <a:pt x="3374" y="1822"/>
                    <a:pt x="3520" y="1687"/>
                  </a:cubicBezTo>
                  <a:cubicBezTo>
                    <a:pt x="3655" y="1687"/>
                    <a:pt x="3801" y="1541"/>
                    <a:pt x="3801" y="1406"/>
                  </a:cubicBezTo>
                  <a:lnTo>
                    <a:pt x="3801" y="844"/>
                  </a:lnTo>
                  <a:close/>
                  <a:moveTo>
                    <a:pt x="3374" y="0"/>
                  </a:moveTo>
                  <a:cubicBezTo>
                    <a:pt x="3239" y="0"/>
                    <a:pt x="2958" y="135"/>
                    <a:pt x="2958" y="416"/>
                  </a:cubicBezTo>
                  <a:lnTo>
                    <a:pt x="2958" y="1125"/>
                  </a:lnTo>
                  <a:cubicBezTo>
                    <a:pt x="2812" y="1125"/>
                    <a:pt x="2677" y="1260"/>
                    <a:pt x="2677" y="1260"/>
                  </a:cubicBezTo>
                  <a:lnTo>
                    <a:pt x="1968" y="978"/>
                  </a:lnTo>
                  <a:cubicBezTo>
                    <a:pt x="1913" y="923"/>
                    <a:pt x="1833" y="891"/>
                    <a:pt x="1749" y="891"/>
                  </a:cubicBezTo>
                  <a:cubicBezTo>
                    <a:pt x="1626" y="891"/>
                    <a:pt x="1493" y="959"/>
                    <a:pt x="1406" y="1125"/>
                  </a:cubicBezTo>
                  <a:lnTo>
                    <a:pt x="147" y="3227"/>
                  </a:lnTo>
                  <a:cubicBezTo>
                    <a:pt x="147" y="3373"/>
                    <a:pt x="1" y="3508"/>
                    <a:pt x="147" y="3654"/>
                  </a:cubicBezTo>
                  <a:cubicBezTo>
                    <a:pt x="147" y="3654"/>
                    <a:pt x="147" y="3789"/>
                    <a:pt x="282" y="3935"/>
                  </a:cubicBezTo>
                  <a:lnTo>
                    <a:pt x="990" y="4216"/>
                  </a:lnTo>
                  <a:lnTo>
                    <a:pt x="990" y="4497"/>
                  </a:lnTo>
                  <a:lnTo>
                    <a:pt x="990" y="4632"/>
                  </a:lnTo>
                  <a:lnTo>
                    <a:pt x="282" y="5059"/>
                  </a:lnTo>
                  <a:cubicBezTo>
                    <a:pt x="147" y="5059"/>
                    <a:pt x="147" y="5194"/>
                    <a:pt x="147" y="5194"/>
                  </a:cubicBezTo>
                  <a:cubicBezTo>
                    <a:pt x="1" y="5341"/>
                    <a:pt x="147" y="5475"/>
                    <a:pt x="147" y="5622"/>
                  </a:cubicBezTo>
                  <a:lnTo>
                    <a:pt x="1406" y="7724"/>
                  </a:lnTo>
                  <a:cubicBezTo>
                    <a:pt x="1552" y="8005"/>
                    <a:pt x="1833" y="8005"/>
                    <a:pt x="1968" y="8005"/>
                  </a:cubicBezTo>
                  <a:lnTo>
                    <a:pt x="2677" y="7589"/>
                  </a:lnTo>
                  <a:cubicBezTo>
                    <a:pt x="2677" y="7589"/>
                    <a:pt x="2812" y="7724"/>
                    <a:pt x="2958" y="7724"/>
                  </a:cubicBezTo>
                  <a:lnTo>
                    <a:pt x="2958" y="8567"/>
                  </a:lnTo>
                  <a:cubicBezTo>
                    <a:pt x="2958" y="8713"/>
                    <a:pt x="3239" y="8994"/>
                    <a:pt x="3374" y="8994"/>
                  </a:cubicBezTo>
                  <a:lnTo>
                    <a:pt x="5903" y="8994"/>
                  </a:lnTo>
                  <a:cubicBezTo>
                    <a:pt x="6184" y="8994"/>
                    <a:pt x="6330" y="8713"/>
                    <a:pt x="6330" y="8567"/>
                  </a:cubicBezTo>
                  <a:lnTo>
                    <a:pt x="6330" y="7724"/>
                  </a:lnTo>
                  <a:cubicBezTo>
                    <a:pt x="6465" y="7724"/>
                    <a:pt x="6612" y="7589"/>
                    <a:pt x="6746" y="7589"/>
                  </a:cubicBezTo>
                  <a:lnTo>
                    <a:pt x="7309" y="8005"/>
                  </a:lnTo>
                  <a:cubicBezTo>
                    <a:pt x="7590" y="8005"/>
                    <a:pt x="7871" y="8005"/>
                    <a:pt x="7871" y="7724"/>
                  </a:cubicBezTo>
                  <a:lnTo>
                    <a:pt x="9276" y="5622"/>
                  </a:lnTo>
                  <a:cubicBezTo>
                    <a:pt x="9276" y="5341"/>
                    <a:pt x="9276" y="5059"/>
                    <a:pt x="8995" y="5059"/>
                  </a:cubicBezTo>
                  <a:lnTo>
                    <a:pt x="8433" y="4632"/>
                  </a:lnTo>
                  <a:lnTo>
                    <a:pt x="8433" y="4497"/>
                  </a:lnTo>
                  <a:lnTo>
                    <a:pt x="8433" y="4216"/>
                  </a:lnTo>
                  <a:lnTo>
                    <a:pt x="8995" y="3935"/>
                  </a:lnTo>
                  <a:cubicBezTo>
                    <a:pt x="9276" y="3789"/>
                    <a:pt x="9276" y="3508"/>
                    <a:pt x="9276" y="3227"/>
                  </a:cubicBezTo>
                  <a:lnTo>
                    <a:pt x="7871" y="1125"/>
                  </a:lnTo>
                  <a:cubicBezTo>
                    <a:pt x="7871" y="959"/>
                    <a:pt x="7773" y="891"/>
                    <a:pt x="7634" y="891"/>
                  </a:cubicBezTo>
                  <a:cubicBezTo>
                    <a:pt x="7539" y="891"/>
                    <a:pt x="7424" y="923"/>
                    <a:pt x="7309" y="978"/>
                  </a:cubicBezTo>
                  <a:lnTo>
                    <a:pt x="6746" y="1260"/>
                  </a:lnTo>
                  <a:cubicBezTo>
                    <a:pt x="6612" y="1260"/>
                    <a:pt x="6465" y="1125"/>
                    <a:pt x="6330" y="1125"/>
                  </a:cubicBezTo>
                  <a:lnTo>
                    <a:pt x="6330" y="416"/>
                  </a:lnTo>
                  <a:cubicBezTo>
                    <a:pt x="6330" y="135"/>
                    <a:pt x="6184" y="0"/>
                    <a:pt x="5903" y="0"/>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31" name="Google Shape;2697;p69">
              <a:extLst>
                <a:ext uri="{FF2B5EF4-FFF2-40B4-BE49-F238E27FC236}">
                  <a16:creationId xmlns:a16="http://schemas.microsoft.com/office/drawing/2014/main" id="{5E4FE429-34CA-4E28-87A8-954F1F83BE2A}"/>
                </a:ext>
              </a:extLst>
            </p:cNvPr>
            <p:cNvSpPr/>
            <p:nvPr/>
          </p:nvSpPr>
          <p:spPr>
            <a:xfrm>
              <a:off x="3298181" y="2134771"/>
              <a:ext cx="61110" cy="58443"/>
            </a:xfrm>
            <a:custGeom>
              <a:avLst/>
              <a:gdLst/>
              <a:ahLst/>
              <a:cxnLst/>
              <a:rect l="l" t="t" r="r" b="b"/>
              <a:pathLst>
                <a:path w="3093" h="2958" extrusionOk="0">
                  <a:moveTo>
                    <a:pt x="1552" y="1"/>
                  </a:moveTo>
                  <a:cubicBezTo>
                    <a:pt x="709" y="1"/>
                    <a:pt x="1" y="709"/>
                    <a:pt x="1" y="1552"/>
                  </a:cubicBezTo>
                  <a:cubicBezTo>
                    <a:pt x="1" y="2396"/>
                    <a:pt x="709" y="2958"/>
                    <a:pt x="1552" y="2958"/>
                  </a:cubicBezTo>
                  <a:cubicBezTo>
                    <a:pt x="2395" y="2958"/>
                    <a:pt x="3092" y="2396"/>
                    <a:pt x="3092" y="1552"/>
                  </a:cubicBezTo>
                  <a:cubicBezTo>
                    <a:pt x="3092" y="709"/>
                    <a:pt x="2395" y="1"/>
                    <a:pt x="1552" y="1"/>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sp>
          <p:nvSpPr>
            <p:cNvPr id="32" name="Google Shape;2698;p69">
              <a:extLst>
                <a:ext uri="{FF2B5EF4-FFF2-40B4-BE49-F238E27FC236}">
                  <a16:creationId xmlns:a16="http://schemas.microsoft.com/office/drawing/2014/main" id="{8C2E322A-9661-A36B-2245-F6133CA0F0EF}"/>
                </a:ext>
              </a:extLst>
            </p:cNvPr>
            <p:cNvSpPr/>
            <p:nvPr/>
          </p:nvSpPr>
          <p:spPr>
            <a:xfrm>
              <a:off x="3289961" y="2126552"/>
              <a:ext cx="77766" cy="74881"/>
            </a:xfrm>
            <a:custGeom>
              <a:avLst/>
              <a:gdLst/>
              <a:ahLst/>
              <a:cxnLst/>
              <a:rect l="l" t="t" r="r" b="b"/>
              <a:pathLst>
                <a:path w="3936" h="3790" extrusionOk="0">
                  <a:moveTo>
                    <a:pt x="1968" y="844"/>
                  </a:moveTo>
                  <a:cubicBezTo>
                    <a:pt x="2665" y="844"/>
                    <a:pt x="3092" y="1260"/>
                    <a:pt x="3092" y="1968"/>
                  </a:cubicBezTo>
                  <a:cubicBezTo>
                    <a:pt x="3092" y="2530"/>
                    <a:pt x="2665" y="2946"/>
                    <a:pt x="1968" y="2946"/>
                  </a:cubicBezTo>
                  <a:cubicBezTo>
                    <a:pt x="1406" y="2946"/>
                    <a:pt x="844" y="2530"/>
                    <a:pt x="844" y="1968"/>
                  </a:cubicBezTo>
                  <a:cubicBezTo>
                    <a:pt x="844" y="1260"/>
                    <a:pt x="1406" y="844"/>
                    <a:pt x="1968" y="844"/>
                  </a:cubicBezTo>
                  <a:close/>
                  <a:moveTo>
                    <a:pt x="1968" y="1"/>
                  </a:moveTo>
                  <a:cubicBezTo>
                    <a:pt x="979" y="1"/>
                    <a:pt x="1" y="844"/>
                    <a:pt x="1" y="1968"/>
                  </a:cubicBezTo>
                  <a:cubicBezTo>
                    <a:pt x="1" y="2946"/>
                    <a:pt x="979" y="3790"/>
                    <a:pt x="1968" y="3790"/>
                  </a:cubicBezTo>
                  <a:cubicBezTo>
                    <a:pt x="3092" y="3790"/>
                    <a:pt x="3936" y="2946"/>
                    <a:pt x="3936" y="1968"/>
                  </a:cubicBezTo>
                  <a:cubicBezTo>
                    <a:pt x="3936" y="844"/>
                    <a:pt x="3092" y="1"/>
                    <a:pt x="1968" y="1"/>
                  </a:cubicBezTo>
                  <a:close/>
                </a:path>
              </a:pathLst>
            </a:custGeom>
            <a:solidFill>
              <a:srgbClr val="000000"/>
            </a:solidFill>
            <a:ln>
              <a:noFill/>
            </a:ln>
          </p:spPr>
          <p:txBody>
            <a:bodyPr spcFirstLastPara="1" wrap="square" lIns="60950" tIns="60950" rIns="6095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sz="1200">
                <a:solidFill>
                  <a:prstClr val="black"/>
                </a:solidFill>
                <a:latin typeface="Calibri"/>
              </a:endParaRPr>
            </a:p>
          </p:txBody>
        </p:sp>
      </p:grpSp>
      <p:grpSp>
        <p:nvGrpSpPr>
          <p:cNvPr id="4" name="Group 6">
            <a:extLst>
              <a:ext uri="{FF2B5EF4-FFF2-40B4-BE49-F238E27FC236}">
                <a16:creationId xmlns:a16="http://schemas.microsoft.com/office/drawing/2014/main" id="{72B053EF-EDA2-9CB6-58C9-9809F2D63928}"/>
              </a:ext>
            </a:extLst>
          </p:cNvPr>
          <p:cNvGrpSpPr/>
          <p:nvPr/>
        </p:nvGrpSpPr>
        <p:grpSpPr>
          <a:xfrm>
            <a:off x="0" y="6123526"/>
            <a:ext cx="12192000" cy="2469756"/>
            <a:chOff x="0" y="0"/>
            <a:chExt cx="6350000" cy="1217828"/>
          </a:xfrm>
        </p:grpSpPr>
        <p:sp>
          <p:nvSpPr>
            <p:cNvPr id="5" name="Freeform 7">
              <a:extLst>
                <a:ext uri="{FF2B5EF4-FFF2-40B4-BE49-F238E27FC236}">
                  <a16:creationId xmlns:a16="http://schemas.microsoft.com/office/drawing/2014/main" id="{CB465379-7E00-7640-B899-A6C136DC9043}"/>
                </a:ext>
              </a:extLst>
            </p:cNvPr>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7" name="TextBox 6">
            <a:extLst>
              <a:ext uri="{FF2B5EF4-FFF2-40B4-BE49-F238E27FC236}">
                <a16:creationId xmlns:a16="http://schemas.microsoft.com/office/drawing/2014/main" id="{E4D51D32-04DC-B4C8-BFEE-DBB3961C160F}"/>
              </a:ext>
            </a:extLst>
          </p:cNvPr>
          <p:cNvSpPr txBox="1"/>
          <p:nvPr/>
        </p:nvSpPr>
        <p:spPr>
          <a:xfrm>
            <a:off x="2540001" y="573455"/>
            <a:ext cx="7823603" cy="833562"/>
          </a:xfrm>
          <a:prstGeom prst="rect">
            <a:avLst/>
          </a:prstGeom>
        </p:spPr>
        <p:txBody>
          <a:bodyPr lIns="0" tIns="0" rIns="0" bIns="0" rtlCol="0" anchor="t">
            <a:spAutoFit/>
          </a:bodyPr>
          <a:lstStyle/>
          <a:p>
            <a:pPr algn="ctr" defTabSz="609630">
              <a:lnSpc>
                <a:spcPts val="6507"/>
              </a:lnSpc>
            </a:pPr>
            <a:r>
              <a:rPr lang="en-US" sz="5334">
                <a:solidFill>
                  <a:srgbClr val="231F20"/>
                </a:solidFill>
                <a:latin typeface="Francois One"/>
              </a:rPr>
              <a:t>VẬN DỤNG</a:t>
            </a:r>
          </a:p>
        </p:txBody>
      </p:sp>
      <p:sp>
        <p:nvSpPr>
          <p:cNvPr id="6" name="Rectangle 1"/>
          <p:cNvSpPr>
            <a:spLocks noChangeArrowheads="1"/>
          </p:cNvSpPr>
          <p:nvPr/>
        </p:nvSpPr>
        <p:spPr bwMode="auto">
          <a:xfrm>
            <a:off x="742357" y="2093989"/>
            <a:ext cx="10707286" cy="2113720"/>
          </a:xfrm>
          <a:prstGeom prst="rect">
            <a:avLst/>
          </a:prstGeom>
          <a:noFill/>
          <a:ln>
            <a:noFill/>
          </a:ln>
          <a:effectLst/>
        </p:spPr>
        <p:txBody>
          <a:bodyPr vert="horz" wrap="square" lIns="60960" tIns="30480" rIns="60960" bIns="30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r>
              <a:rPr lang="en-US" altLang="en-US" sz="2667">
                <a:solidFill>
                  <a:srgbClr val="0033CC"/>
                </a:solidFill>
                <a:latin typeface="Open Sans" panose="020B0604020202020204" charset="0"/>
                <a:ea typeface="Open Sans" panose="020B0604020202020204" charset="0"/>
                <a:cs typeface="Open Sans" panose="020B0604020202020204" charset="0"/>
              </a:rPr>
              <a:t>-  Tập luyện, nghỉ ngơi hợp lý: người bệnh cần được tập thể dục hoặc tập dưỡng sinh hàng ngày, mỗi ngày khoảng 30-45 phút. Đồng thời, phải nghỉ ngơi hợp lý, tránh căng thẳng và giảm stress cũng như chấn động tâm lý dễ dẫn đến </a:t>
            </a:r>
            <a:r>
              <a:rPr lang="en-US" altLang="en-US" sz="2667" b="1">
                <a:solidFill>
                  <a:srgbClr val="0033CC"/>
                </a:solidFill>
                <a:latin typeface="Open Sans" panose="020B0604020202020204" charset="0"/>
                <a:ea typeface="Open Sans" panose="020B0604020202020204" charset="0"/>
                <a:cs typeface="Open Sans" panose="020B0604020202020204" charset="0"/>
                <a:hlinkClick r:id="rId6" tooltip="bệnh tim mạch"/>
              </a:rPr>
              <a:t>bệnh tim mạch</a:t>
            </a:r>
            <a:r>
              <a:rPr lang="en-US" altLang="en-US" sz="2667">
                <a:solidFill>
                  <a:srgbClr val="0033CC"/>
                </a:solidFill>
                <a:latin typeface="Open Sans" panose="020B0604020202020204" charset="0"/>
                <a:ea typeface="Open Sans" panose="020B0604020202020204" charset="0"/>
                <a:cs typeface="Open Sans" panose="020B0604020202020204" charset="0"/>
              </a:rPr>
              <a:t> và </a:t>
            </a:r>
            <a:r>
              <a:rPr lang="en-US" altLang="en-US" sz="2667" i="1">
                <a:solidFill>
                  <a:srgbClr val="0033CC"/>
                </a:solidFill>
                <a:latin typeface="Open Sans" panose="020B0604020202020204" charset="0"/>
                <a:ea typeface="Open Sans" panose="020B0604020202020204" charset="0"/>
                <a:cs typeface="Open Sans" panose="020B0604020202020204" charset="0"/>
              </a:rPr>
              <a:t>bệnh tai biến mạch máu não</a:t>
            </a:r>
            <a:r>
              <a:rPr lang="en-US" altLang="en-US" sz="2667">
                <a:solidFill>
                  <a:srgbClr val="0033CC"/>
                </a:solidFill>
                <a:latin typeface="Open Sans" panose="020B0604020202020204" charset="0"/>
                <a:ea typeface="Open Sans" panose="020B0604020202020204" charset="0"/>
                <a:cs typeface="Open Sans" panose="020B0604020202020204" charset="0"/>
              </a:rPr>
              <a:t>.</a:t>
            </a:r>
          </a:p>
        </p:txBody>
      </p:sp>
    </p:spTree>
    <p:extLst>
      <p:ext uri="{BB962C8B-B14F-4D97-AF65-F5344CB8AC3E}">
        <p14:creationId xmlns:p14="http://schemas.microsoft.com/office/powerpoint/2010/main" val="3468618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1: </a:t>
            </a:r>
            <a:r>
              <a:rPr lang="vi-VN" sz="3200" dirty="0" smtClean="0">
                <a:latin typeface="Times New Roman" panose="02020603050405020304" pitchFamily="18" charset="0"/>
                <a:cs typeface="Times New Roman" panose="02020603050405020304" pitchFamily="18" charset="0"/>
              </a:rPr>
              <a:t>Trình </a:t>
            </a:r>
            <a:r>
              <a:rPr lang="vi-VN" sz="3200" dirty="0">
                <a:latin typeface="Times New Roman" panose="02020603050405020304" pitchFamily="18" charset="0"/>
                <a:cs typeface="Times New Roman" panose="02020603050405020304" pitchFamily="18" charset="0"/>
              </a:rPr>
              <a:t>bày các thành phần của </a:t>
            </a:r>
            <a:r>
              <a:rPr lang="vi-VN" sz="3200" dirty="0" smtClean="0">
                <a:latin typeface="Times New Roman" panose="02020603050405020304" pitchFamily="18" charset="0"/>
                <a:cs typeface="Times New Roman" panose="02020603050405020304" pitchFamily="18" charset="0"/>
              </a:rPr>
              <a:t>má</a:t>
            </a:r>
            <a:r>
              <a:rPr lang="en-US" sz="3200" dirty="0" smtClean="0">
                <a:latin typeface="Times New Roman" panose="02020603050405020304" pitchFamily="18" charset="0"/>
                <a:cs typeface="Times New Roman" panose="02020603050405020304" pitchFamily="18" charset="0"/>
              </a:rPr>
              <a:t>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Gồm có: Hồng cầu, bạch cầu, tiểu cầu, huyết tương</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526027"/>
      </p:ext>
    </p:extLst>
  </p:cSld>
  <p:clrMapOvr>
    <a:masterClrMapping/>
  </p:clrMapOvr>
  <p:transition spd="slow">
    <p:comb/>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02916">
            <a:off x="-958348" y="-343893"/>
            <a:ext cx="3659192" cy="199956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2">
              <a:extLst>
                <a:ext uri="{96DAC541-7B7A-43D3-8B79-37D633B846F1}">
                  <asvg:svgBlip xmlns="" xmlns:asvg="http://schemas.microsoft.com/office/drawing/2016/SVG/main" r:embed="rId3"/>
                </a:ext>
              </a:extLst>
            </a:blip>
            <a:stretch>
              <a:fillRect l="-104187" t="-273663"/>
            </a:stretch>
          </a:blipFill>
        </p:spPr>
      </p:sp>
      <p:grpSp>
        <p:nvGrpSpPr>
          <p:cNvPr id="3" name="Group 3"/>
          <p:cNvGrpSpPr>
            <a:grpSpLocks noChangeAspect="1"/>
          </p:cNvGrpSpPr>
          <p:nvPr/>
        </p:nvGrpSpPr>
        <p:grpSpPr>
          <a:xfrm>
            <a:off x="-1570" y="362957"/>
            <a:ext cx="5512849" cy="6132087"/>
            <a:chOff x="687070" y="247650"/>
            <a:chExt cx="11148060" cy="12400280"/>
          </a:xfrm>
        </p:grpSpPr>
        <p:sp>
          <p:nvSpPr>
            <p:cNvPr id="4" name="Freeform 4"/>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4"/>
              <a:stretch>
                <a:fillRect l="-15257" t="-2044" r="-1957" b="2044"/>
              </a:stretch>
            </a:blipFill>
          </p:spPr>
        </p:sp>
      </p:grpSp>
      <p:sp>
        <p:nvSpPr>
          <p:cNvPr id="5" name="Freeform 5"/>
          <p:cNvSpPr/>
          <p:nvPr/>
        </p:nvSpPr>
        <p:spPr>
          <a:xfrm>
            <a:off x="8992421" y="4064004"/>
            <a:ext cx="3669559" cy="3597801"/>
          </a:xfrm>
          <a:custGeom>
            <a:avLst/>
            <a:gdLst/>
            <a:ahLst/>
            <a:cxnLst/>
            <a:rect l="l" t="t" r="r" b="b"/>
            <a:pathLst>
              <a:path w="5504339" h="5396702">
                <a:moveTo>
                  <a:pt x="0" y="0"/>
                </a:moveTo>
                <a:lnTo>
                  <a:pt x="5504339" y="0"/>
                </a:lnTo>
                <a:lnTo>
                  <a:pt x="5504339" y="5396702"/>
                </a:lnTo>
                <a:lnTo>
                  <a:pt x="0" y="5396702"/>
                </a:lnTo>
                <a:lnTo>
                  <a:pt x="0" y="0"/>
                </a:lnTo>
                <a:close/>
              </a:path>
            </a:pathLst>
          </a:custGeom>
          <a:blipFill>
            <a:blip r:embed="rId5">
              <a:extLst>
                <a:ext uri="{96DAC541-7B7A-43D3-8B79-37D633B846F1}">
                  <asvg:svgBlip xmlns="" xmlns:asvg="http://schemas.microsoft.com/office/drawing/2016/SVG/main" r:embed="rId6"/>
                </a:ext>
              </a:extLst>
            </a:blip>
            <a:stretch>
              <a:fillRect r="-12974" b="-15227"/>
            </a:stretch>
          </a:blipFill>
        </p:spPr>
      </p:sp>
      <p:sp>
        <p:nvSpPr>
          <p:cNvPr id="6" name="TextBox 6"/>
          <p:cNvSpPr txBox="1"/>
          <p:nvPr/>
        </p:nvSpPr>
        <p:spPr>
          <a:xfrm>
            <a:off x="4622490" y="1298597"/>
            <a:ext cx="6214869" cy="4103944"/>
          </a:xfrm>
          <a:prstGeom prst="rect">
            <a:avLst/>
          </a:prstGeom>
        </p:spPr>
        <p:txBody>
          <a:bodyPr lIns="0" tIns="0" rIns="0" bIns="0" rtlCol="0" anchor="t">
            <a:spAutoFit/>
          </a:bodyPr>
          <a:lstStyle/>
          <a:p>
            <a:pPr algn="ctr"/>
            <a:r>
              <a:rPr lang="en-US" sz="13334">
                <a:solidFill>
                  <a:srgbClr val="000000"/>
                </a:solidFill>
                <a:latin typeface="Sensei"/>
              </a:rPr>
              <a:t>THANK YOU!</a:t>
            </a:r>
          </a:p>
        </p:txBody>
      </p:sp>
      <p:sp>
        <p:nvSpPr>
          <p:cNvPr id="7" name="Freeform 7"/>
          <p:cNvSpPr/>
          <p:nvPr/>
        </p:nvSpPr>
        <p:spPr>
          <a:xfrm rot="-6640818">
            <a:off x="10390307" y="184816"/>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7">
              <a:extLst>
                <a:ext uri="{96DAC541-7B7A-43D3-8B79-37D633B846F1}">
                  <asvg:svgBlip xmlns="" xmlns:asvg="http://schemas.microsoft.com/office/drawing/2016/SVG/main" r:embed="rId8"/>
                </a:ext>
              </a:extLst>
            </a:blip>
            <a:stretch>
              <a:fillRect b="-45394"/>
            </a:stretch>
          </a:blipFill>
        </p:spPr>
      </p:sp>
      <p:sp>
        <p:nvSpPr>
          <p:cNvPr id="8" name="Freeform 8"/>
          <p:cNvSpPr/>
          <p:nvPr/>
        </p:nvSpPr>
        <p:spPr>
          <a:xfrm>
            <a:off x="10148200" y="5183904"/>
            <a:ext cx="1358001" cy="1358001"/>
          </a:xfrm>
          <a:custGeom>
            <a:avLst/>
            <a:gdLst/>
            <a:ahLst/>
            <a:cxnLst/>
            <a:rect l="l" t="t" r="r" b="b"/>
            <a:pathLst>
              <a:path w="2037001" h="2037001">
                <a:moveTo>
                  <a:pt x="0" y="0"/>
                </a:moveTo>
                <a:lnTo>
                  <a:pt x="2037001" y="0"/>
                </a:lnTo>
                <a:lnTo>
                  <a:pt x="2037001" y="2037001"/>
                </a:lnTo>
                <a:lnTo>
                  <a:pt x="0" y="203700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rot="-5400000">
            <a:off x="-1518697" y="5170305"/>
            <a:ext cx="3355596" cy="27432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extLst>
      <p:ext uri="{BB962C8B-B14F-4D97-AF65-F5344CB8AC3E}">
        <p14:creationId xmlns:p14="http://schemas.microsoft.com/office/powerpoint/2010/main" val="18005689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6"/>
            <a:ext cx="10522857" cy="165339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smtClean="0">
                <a:solidFill>
                  <a:prstClr val="white"/>
                </a:solidFill>
                <a:latin typeface="Calibri" panose="020F0502020204030204"/>
              </a:rPr>
              <a:t>Câu</a:t>
            </a:r>
            <a:r>
              <a:rPr lang="en-US" sz="3200" b="1" dirty="0" smtClean="0">
                <a:solidFill>
                  <a:prstClr val="white"/>
                </a:solidFill>
                <a:latin typeface="Calibri" panose="020F0502020204030204"/>
              </a:rPr>
              <a:t> 2: </a:t>
            </a:r>
            <a:r>
              <a:rPr lang="en-US" sz="3200" b="1" dirty="0" err="1" smtClean="0">
                <a:solidFill>
                  <a:prstClr val="white"/>
                </a:solidFill>
                <a:latin typeface="Calibri" panose="020F0502020204030204"/>
              </a:rPr>
              <a:t>Trong</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hoạt</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động</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miễn</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dịch</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của</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cơ</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thể</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người</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sự</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kết</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hợp</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của</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cặp</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nhân</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tố</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nào</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dưới</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đây</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diễn</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ra</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theo</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cơ</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chế</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chìa</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khóa</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và</a:t>
            </a:r>
            <a:r>
              <a:rPr lang="en-US" sz="3200" b="1" dirty="0" smtClean="0">
                <a:solidFill>
                  <a:prstClr val="white"/>
                </a:solidFill>
                <a:latin typeface="Calibri" panose="020F0502020204030204"/>
              </a:rPr>
              <a:t> ổ </a:t>
            </a:r>
            <a:r>
              <a:rPr lang="en-US" sz="3200" b="1" dirty="0" err="1" smtClean="0">
                <a:solidFill>
                  <a:prstClr val="white"/>
                </a:solidFill>
                <a:latin typeface="Calibri" panose="020F0502020204030204"/>
              </a:rPr>
              <a:t>khóa</a:t>
            </a:r>
            <a:r>
              <a:rPr lang="en-US" sz="3200" b="1" dirty="0" smtClean="0">
                <a:solidFill>
                  <a:prstClr val="white"/>
                </a:solidFill>
                <a:latin typeface="Calibri" panose="020F0502020204030204"/>
              </a:rPr>
              <a:t>?</a:t>
            </a:r>
            <a:endParaRPr lang="vi-VN" sz="3200" b="1" dirty="0">
              <a:solidFill>
                <a:prstClr val="white"/>
              </a:solidFill>
              <a:latin typeface="Calibri" panose="020F0502020204030204"/>
            </a:endParaRPr>
          </a:p>
        </p:txBody>
      </p:sp>
      <p:sp>
        <p:nvSpPr>
          <p:cNvPr id="50" name="Snip Diagonal Corner Rectangle 49"/>
          <p:cNvSpPr/>
          <p:nvPr/>
        </p:nvSpPr>
        <p:spPr>
          <a:xfrm>
            <a:off x="2493819" y="2265408"/>
            <a:ext cx="7564582" cy="292330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just" defTabSz="914400" rtl="0" eaLnBrk="1" fontAlgn="auto" latinLnBrk="0" hangingPunct="1">
              <a:lnSpc>
                <a:spcPct val="100000"/>
              </a:lnSpc>
              <a:spcBef>
                <a:spcPts val="0"/>
              </a:spcBef>
              <a:spcAft>
                <a:spcPts val="0"/>
              </a:spcAft>
              <a:buClrTx/>
              <a:buSzTx/>
              <a:buFontTx/>
              <a:buAutoNum type="alphaUcPeriod"/>
              <a:tabLst/>
              <a:defRPr/>
            </a:pP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Kháng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nguyên</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Kháng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thể</a:t>
            </a:r>
            <a:endPar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UcPeriod"/>
              <a:tabLst/>
              <a:defRPr/>
            </a:pPr>
            <a:r>
              <a:rPr lang="en-US" sz="3200" b="1" noProof="0" dirty="0" err="1" smtClean="0">
                <a:solidFill>
                  <a:prstClr val="white"/>
                </a:solidFill>
                <a:latin typeface="Calibri" panose="020F0502020204030204"/>
              </a:rPr>
              <a:t>Kháng</a:t>
            </a:r>
            <a:r>
              <a:rPr lang="en-US" sz="3200" b="1" noProof="0" dirty="0" smtClean="0">
                <a:solidFill>
                  <a:prstClr val="white"/>
                </a:solidFill>
                <a:latin typeface="Calibri" panose="020F0502020204030204"/>
              </a:rPr>
              <a:t> </a:t>
            </a:r>
            <a:r>
              <a:rPr lang="en-US" sz="3200" b="1" noProof="0" dirty="0" err="1" smtClean="0">
                <a:solidFill>
                  <a:prstClr val="white"/>
                </a:solidFill>
                <a:latin typeface="Calibri" panose="020F0502020204030204"/>
              </a:rPr>
              <a:t>nguyên</a:t>
            </a:r>
            <a:r>
              <a:rPr lang="en-US" sz="3200" b="1" noProof="0" dirty="0" smtClean="0">
                <a:solidFill>
                  <a:prstClr val="white"/>
                </a:solidFill>
                <a:latin typeface="Calibri" panose="020F0502020204030204"/>
              </a:rPr>
              <a:t> – </a:t>
            </a:r>
            <a:r>
              <a:rPr lang="en-US" sz="3200" b="1" noProof="0" dirty="0" err="1" smtClean="0">
                <a:solidFill>
                  <a:prstClr val="white"/>
                </a:solidFill>
                <a:latin typeface="Calibri" panose="020F0502020204030204"/>
              </a:rPr>
              <a:t>Kháng</a:t>
            </a:r>
            <a:r>
              <a:rPr lang="en-US" sz="3200" b="1" noProof="0" dirty="0" smtClean="0">
                <a:solidFill>
                  <a:prstClr val="white"/>
                </a:solidFill>
                <a:latin typeface="Calibri" panose="020F0502020204030204"/>
              </a:rPr>
              <a:t> </a:t>
            </a:r>
            <a:r>
              <a:rPr lang="en-US" sz="3200" b="1" noProof="0" dirty="0" err="1" smtClean="0">
                <a:solidFill>
                  <a:prstClr val="white"/>
                </a:solidFill>
                <a:latin typeface="Calibri" panose="020F0502020204030204"/>
              </a:rPr>
              <a:t>sinh</a:t>
            </a:r>
            <a:endParaRPr lang="en-US" sz="3200" b="1" noProof="0" dirty="0" smtClean="0">
              <a:solidFill>
                <a:prstClr val="white"/>
              </a:solidFill>
              <a:latin typeface="Calibri" panose="020F0502020204030204"/>
            </a:endParaRPr>
          </a:p>
          <a:p>
            <a:pPr marL="514350" marR="0" lvl="0" indent="-514350" algn="just" defTabSz="914400" rtl="0" eaLnBrk="1" fontAlgn="auto" latinLnBrk="0" hangingPunct="1">
              <a:lnSpc>
                <a:spcPct val="100000"/>
              </a:lnSpc>
              <a:spcBef>
                <a:spcPts val="0"/>
              </a:spcBef>
              <a:spcAft>
                <a:spcPts val="0"/>
              </a:spcAft>
              <a:buClrTx/>
              <a:buSzTx/>
              <a:buFontTx/>
              <a:buAutoNum type="alphaUcPeriod"/>
              <a:tabLst/>
              <a:defRPr/>
            </a:pPr>
            <a:r>
              <a:rPr kumimoji="0" lang="en-US" sz="3200" b="1" i="0" u="none" strike="noStrike" kern="1200" cap="none" spc="0" normalizeH="0" baseline="0" dirty="0" err="1" smtClean="0">
                <a:ln>
                  <a:noFill/>
                </a:ln>
                <a:solidFill>
                  <a:prstClr val="white"/>
                </a:solidFill>
                <a:effectLst/>
                <a:uLnTx/>
                <a:uFillTx/>
                <a:latin typeface="Calibri" panose="020F0502020204030204"/>
                <a:ea typeface="+mn-ea"/>
                <a:cs typeface="+mn-cs"/>
              </a:rPr>
              <a:t>Kháng</a:t>
            </a:r>
            <a:r>
              <a:rPr kumimoji="0" lang="en-US" sz="3200" b="1" i="0" u="none" strike="noStrike" kern="1200" cap="none" spc="0" normalizeH="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dirty="0" err="1" smtClean="0">
                <a:ln>
                  <a:noFill/>
                </a:ln>
                <a:solidFill>
                  <a:prstClr val="white"/>
                </a:solidFill>
                <a:effectLst/>
                <a:uLnTx/>
                <a:uFillTx/>
                <a:latin typeface="Calibri" panose="020F0502020204030204"/>
                <a:ea typeface="+mn-ea"/>
                <a:cs typeface="+mn-cs"/>
              </a:rPr>
              <a:t>sinh</a:t>
            </a:r>
            <a:r>
              <a:rPr kumimoji="0" lang="en-US" sz="3200" b="1" i="0" u="none" strike="noStrike" kern="1200" cap="none" spc="0" normalizeH="0" dirty="0" smtClean="0">
                <a:ln>
                  <a:noFill/>
                </a:ln>
                <a:solidFill>
                  <a:prstClr val="white"/>
                </a:solidFill>
                <a:effectLst/>
                <a:uLnTx/>
                <a:uFillTx/>
                <a:latin typeface="Calibri" panose="020F0502020204030204"/>
                <a:ea typeface="+mn-ea"/>
                <a:cs typeface="+mn-cs"/>
              </a:rPr>
              <a:t> – </a:t>
            </a:r>
            <a:r>
              <a:rPr kumimoji="0" lang="en-US" sz="3200" b="1" i="0" u="none" strike="noStrike" kern="1200" cap="none" spc="0" normalizeH="0" dirty="0" err="1" smtClean="0">
                <a:ln>
                  <a:noFill/>
                </a:ln>
                <a:solidFill>
                  <a:prstClr val="white"/>
                </a:solidFill>
                <a:effectLst/>
                <a:uLnTx/>
                <a:uFillTx/>
                <a:latin typeface="Calibri" panose="020F0502020204030204"/>
                <a:ea typeface="+mn-ea"/>
                <a:cs typeface="+mn-cs"/>
              </a:rPr>
              <a:t>Kháng</a:t>
            </a:r>
            <a:r>
              <a:rPr kumimoji="0" lang="en-US" sz="3200" b="1" i="0" u="none" strike="noStrike" kern="1200" cap="none" spc="0" normalizeH="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dirty="0" err="1" smtClean="0">
                <a:ln>
                  <a:noFill/>
                </a:ln>
                <a:solidFill>
                  <a:prstClr val="white"/>
                </a:solidFill>
                <a:effectLst/>
                <a:uLnTx/>
                <a:uFillTx/>
                <a:latin typeface="Calibri" panose="020F0502020204030204"/>
                <a:ea typeface="+mn-ea"/>
                <a:cs typeface="+mn-cs"/>
              </a:rPr>
              <a:t>thể</a:t>
            </a:r>
            <a:endParaRPr kumimoji="0" lang="en-US" sz="3200" b="1" i="0" u="none" strike="noStrike" kern="1200" cap="none" spc="0" normalizeH="0" dirty="0" smtClean="0">
              <a:ln>
                <a:noFill/>
              </a:ln>
              <a:solidFill>
                <a:prstClr val="white"/>
              </a:solidFill>
              <a:effectLst/>
              <a:uLnTx/>
              <a:uFillTx/>
              <a:latin typeface="Calibri" panose="020F0502020204030204"/>
              <a:ea typeface="+mn-ea"/>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UcPeriod"/>
              <a:tabLst/>
              <a:defRPr/>
            </a:pPr>
            <a:r>
              <a:rPr lang="en-US" sz="3200" b="1" baseline="0" noProof="0" dirty="0" smtClean="0">
                <a:solidFill>
                  <a:prstClr val="white"/>
                </a:solidFill>
                <a:latin typeface="Calibri" panose="020F0502020204030204"/>
              </a:rPr>
              <a:t>Vi</a:t>
            </a:r>
            <a:r>
              <a:rPr lang="en-US" sz="3200" b="1" noProof="0" dirty="0" smtClean="0">
                <a:solidFill>
                  <a:prstClr val="white"/>
                </a:solidFill>
                <a:latin typeface="Calibri" panose="020F0502020204030204"/>
              </a:rPr>
              <a:t> </a:t>
            </a:r>
            <a:r>
              <a:rPr lang="en-US" sz="3200" b="1" noProof="0" dirty="0" err="1" smtClean="0">
                <a:solidFill>
                  <a:prstClr val="white"/>
                </a:solidFill>
                <a:latin typeface="Calibri" panose="020F0502020204030204"/>
              </a:rPr>
              <a:t>khuẩn</a:t>
            </a:r>
            <a:r>
              <a:rPr lang="en-US" sz="3200" b="1" noProof="0" dirty="0" smtClean="0">
                <a:solidFill>
                  <a:prstClr val="white"/>
                </a:solidFill>
                <a:latin typeface="Calibri" panose="020F0502020204030204"/>
              </a:rPr>
              <a:t> – protein </a:t>
            </a:r>
            <a:r>
              <a:rPr lang="en-US" sz="3200" b="1" noProof="0" dirty="0" err="1" smtClean="0">
                <a:solidFill>
                  <a:prstClr val="white"/>
                </a:solidFill>
                <a:latin typeface="Calibri" panose="020F0502020204030204"/>
              </a:rPr>
              <a:t>độc</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1700" y="5389797"/>
            <a:ext cx="2400300" cy="1468203"/>
          </a:xfrm>
          <a:prstGeom prst="rect">
            <a:avLst/>
          </a:prstGeom>
        </p:spPr>
      </p:pic>
      <p:sp>
        <p:nvSpPr>
          <p:cNvPr id="2" name="Heart 1"/>
          <p:cNvSpPr/>
          <p:nvPr/>
        </p:nvSpPr>
        <p:spPr>
          <a:xfrm>
            <a:off x="8063346" y="2798618"/>
            <a:ext cx="443345" cy="37407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3: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Người</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mang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nháu</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AB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có</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thể</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truyền</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cho</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người</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mang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nhóm</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máu</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nào</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mà</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không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xẩy</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ra</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sự</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kết</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dính</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hồng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cầu</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3683265" y="2899570"/>
            <a:ext cx="4518628"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defTabSz="914400" rtl="0" eaLnBrk="1" fontAlgn="auto" latinLnBrk="0" hangingPunct="1">
              <a:lnSpc>
                <a:spcPct val="100000"/>
              </a:lnSpc>
              <a:spcBef>
                <a:spcPts val="0"/>
              </a:spcBef>
              <a:spcAft>
                <a:spcPts val="0"/>
              </a:spcAft>
              <a:buClrTx/>
              <a:buSzTx/>
              <a:buFontTx/>
              <a:buAutoNum type="alphaUcPeriod"/>
              <a:tabLst/>
              <a:defRPr/>
            </a:pPr>
            <a:r>
              <a:rPr lang="en-US" sz="3200" b="1" dirty="0" err="1" smtClean="0">
                <a:solidFill>
                  <a:prstClr val="white"/>
                </a:solidFill>
                <a:latin typeface="Calibri" panose="020F0502020204030204"/>
              </a:rPr>
              <a:t>Nhóm</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máu</a:t>
            </a:r>
            <a:r>
              <a:rPr lang="en-US" sz="3200" b="1" dirty="0" smtClean="0">
                <a:solidFill>
                  <a:prstClr val="white"/>
                </a:solidFill>
                <a:latin typeface="Calibri" panose="020F0502020204030204"/>
              </a:rPr>
              <a:t> O</a:t>
            </a:r>
          </a:p>
          <a:p>
            <a:pPr marL="514350" marR="0" lvl="0" indent="-514350" defTabSz="914400" rtl="0" eaLnBrk="1" fontAlgn="auto" latinLnBrk="0" hangingPunct="1">
              <a:lnSpc>
                <a:spcPct val="100000"/>
              </a:lnSpc>
              <a:spcBef>
                <a:spcPts val="0"/>
              </a:spcBef>
              <a:spcAft>
                <a:spcPts val="0"/>
              </a:spcAft>
              <a:buClrTx/>
              <a:buSzTx/>
              <a:buFontTx/>
              <a:buAutoNum type="alphaUcPeriod"/>
              <a:tabLst/>
              <a:defRPr/>
            </a:pP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Nhóm</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máu</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AB</a:t>
            </a:r>
          </a:p>
          <a:p>
            <a:pPr marL="514350" marR="0" lvl="0" indent="-514350" defTabSz="914400" rtl="0" eaLnBrk="1" fontAlgn="auto" latinLnBrk="0" hangingPunct="1">
              <a:lnSpc>
                <a:spcPct val="100000"/>
              </a:lnSpc>
              <a:spcBef>
                <a:spcPts val="0"/>
              </a:spcBef>
              <a:spcAft>
                <a:spcPts val="0"/>
              </a:spcAft>
              <a:buClrTx/>
              <a:buSzTx/>
              <a:buFontTx/>
              <a:buAutoNum type="alphaUcPeriod"/>
              <a:tabLst/>
              <a:defRPr/>
            </a:pPr>
            <a:r>
              <a:rPr lang="en-US" sz="3200" b="1" baseline="0" dirty="0" err="1" smtClean="0">
                <a:solidFill>
                  <a:prstClr val="white"/>
                </a:solidFill>
                <a:latin typeface="Calibri" panose="020F0502020204030204"/>
              </a:rPr>
              <a:t>Nhóm</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máu</a:t>
            </a:r>
            <a:r>
              <a:rPr lang="en-US" sz="3200" b="1" dirty="0" smtClean="0">
                <a:solidFill>
                  <a:prstClr val="white"/>
                </a:solidFill>
                <a:latin typeface="Calibri" panose="020F0502020204030204"/>
              </a:rPr>
              <a:t> A</a:t>
            </a:r>
          </a:p>
          <a:p>
            <a:pPr marL="514350" marR="0" lvl="0" indent="-514350" defTabSz="914400" rtl="0" eaLnBrk="1" fontAlgn="auto" latinLnBrk="0" hangingPunct="1">
              <a:lnSpc>
                <a:spcPct val="100000"/>
              </a:lnSpc>
              <a:spcBef>
                <a:spcPts val="0"/>
              </a:spcBef>
              <a:spcAft>
                <a:spcPts val="0"/>
              </a:spcAft>
              <a:buClrTx/>
              <a:buSzTx/>
              <a:buFontTx/>
              <a:buAutoNum type="alphaUcPeriod"/>
              <a:tabLst/>
              <a:defRPr/>
            </a:pP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Nhóm</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máu</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B</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Heart 1"/>
          <p:cNvSpPr/>
          <p:nvPr/>
        </p:nvSpPr>
        <p:spPr>
          <a:xfrm>
            <a:off x="7107382" y="3671455"/>
            <a:ext cx="415636" cy="29094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4:</a:t>
            </a:r>
            <a:r>
              <a:rPr lang="en-US" sz="3200" b="1" dirty="0">
                <a:solidFill>
                  <a:prstClr val="white"/>
                </a:solidFill>
                <a:latin typeface="Calibri" panose="020F0502020204030204"/>
              </a:rPr>
              <a:t> </a:t>
            </a:r>
            <a:r>
              <a:rPr lang="en-US" sz="3200" b="1" dirty="0" err="1" smtClean="0">
                <a:solidFill>
                  <a:prstClr val="white"/>
                </a:solidFill>
                <a:latin typeface="Calibri" panose="020F0502020204030204"/>
              </a:rPr>
              <a:t>Khi</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bị</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mất</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máu</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nhiều</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nhanh</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có</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thể</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gây</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tử</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vong</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vì</a:t>
            </a:r>
            <a:r>
              <a:rPr lang="en-US" sz="3200" b="1" dirty="0" smtClean="0">
                <a:solidFill>
                  <a:prstClr val="white"/>
                </a:solidFill>
                <a:latin typeface="Calibri" panose="020F0502020204030204"/>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2325519" y="2804915"/>
            <a:ext cx="6860046" cy="318025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87680" marR="30480" indent="-457200" algn="just">
              <a:lnSpc>
                <a:spcPct val="150000"/>
              </a:lnSpc>
              <a:spcBef>
                <a:spcPts val="0"/>
              </a:spcBef>
              <a:spcAft>
                <a:spcPts val="0"/>
              </a:spcAft>
              <a:buAutoNum type="alphaUcPeriod"/>
            </a:pPr>
            <a:r>
              <a:rPr lang="en-US" sz="2400" b="1" noProof="0" dirty="0" err="1" smtClean="0">
                <a:solidFill>
                  <a:schemeClr val="bg1"/>
                </a:solidFill>
                <a:latin typeface="Times New Roman" panose="02020603050405020304" pitchFamily="18" charset="0"/>
                <a:cs typeface="Times New Roman" panose="02020603050405020304" pitchFamily="18" charset="0"/>
              </a:rPr>
              <a:t>Làm</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cơ</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thể</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mất</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nước</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nhiều</a:t>
            </a:r>
            <a:endParaRPr lang="en-US" sz="2400" b="1" noProof="0" dirty="0" smtClean="0">
              <a:solidFill>
                <a:schemeClr val="bg1"/>
              </a:solidFill>
              <a:latin typeface="Times New Roman" panose="02020603050405020304" pitchFamily="18" charset="0"/>
              <a:cs typeface="Times New Roman" panose="02020603050405020304" pitchFamily="18" charset="0"/>
            </a:endParaRPr>
          </a:p>
          <a:p>
            <a:pPr marL="487680" marR="30480" indent="-457200" algn="just">
              <a:lnSpc>
                <a:spcPct val="150000"/>
              </a:lnSpc>
              <a:spcBef>
                <a:spcPts val="0"/>
              </a:spcBef>
              <a:spcAft>
                <a:spcPts val="0"/>
              </a:spcAft>
              <a:buAutoNum type="alphaUcPeriod"/>
            </a:pPr>
            <a:r>
              <a:rPr kumimoji="0" lang="en-US" sz="2400" b="1" i="0" u="none" strike="noStrike" kern="1200" cap="none" spc="0" normalizeH="0" baseline="0" dirty="0" err="1" smtClean="0">
                <a:ln>
                  <a:noFill/>
                </a:ln>
                <a:solidFill>
                  <a:schemeClr val="bg1"/>
                </a:solidFill>
                <a:effectLst/>
                <a:uLnTx/>
                <a:uFillTx/>
                <a:latin typeface="Times New Roman" panose="02020603050405020304" pitchFamily="18" charset="0"/>
                <a:cs typeface="Times New Roman" panose="02020603050405020304" pitchFamily="18" charset="0"/>
              </a:rPr>
              <a:t>Không</a:t>
            </a:r>
            <a:r>
              <a:rPr kumimoji="0" lang="en-US" sz="2400" b="1" i="0" u="none" strike="noStrike" kern="1200" cap="none" spc="0" normalizeH="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dirty="0" err="1" smtClean="0">
                <a:ln>
                  <a:noFill/>
                </a:ln>
                <a:solidFill>
                  <a:schemeClr val="bg1"/>
                </a:solidFill>
                <a:effectLst/>
                <a:uLnTx/>
                <a:uFillTx/>
                <a:latin typeface="Times New Roman" panose="02020603050405020304" pitchFamily="18" charset="0"/>
                <a:cs typeface="Times New Roman" panose="02020603050405020304" pitchFamily="18" charset="0"/>
              </a:rPr>
              <a:t>vận</a:t>
            </a:r>
            <a:r>
              <a:rPr kumimoji="0" lang="en-US" sz="2400" b="1" i="0" u="none" strike="noStrike" kern="1200" cap="none" spc="0" normalizeH="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dirty="0" err="1" smtClean="0">
                <a:ln>
                  <a:noFill/>
                </a:ln>
                <a:solidFill>
                  <a:schemeClr val="bg1"/>
                </a:solidFill>
                <a:effectLst/>
                <a:uLnTx/>
                <a:uFillTx/>
                <a:latin typeface="Times New Roman" panose="02020603050405020304" pitchFamily="18" charset="0"/>
                <a:cs typeface="Times New Roman" panose="02020603050405020304" pitchFamily="18" charset="0"/>
              </a:rPr>
              <a:t>chuyển</a:t>
            </a:r>
            <a:r>
              <a:rPr kumimoji="0" lang="en-US" sz="2400" b="1" i="0" u="none" strike="noStrike" kern="1200" cap="none" spc="0" normalizeH="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dirty="0" err="1" smtClean="0">
                <a:ln>
                  <a:noFill/>
                </a:ln>
                <a:solidFill>
                  <a:schemeClr val="bg1"/>
                </a:solidFill>
                <a:effectLst/>
                <a:uLnTx/>
                <a:uFillTx/>
                <a:latin typeface="Times New Roman" panose="02020603050405020304" pitchFamily="18" charset="0"/>
                <a:cs typeface="Times New Roman" panose="02020603050405020304" pitchFamily="18" charset="0"/>
              </a:rPr>
              <a:t>được</a:t>
            </a:r>
            <a:r>
              <a:rPr kumimoji="0" lang="en-US" sz="2400" b="1" i="0" u="none" strike="noStrike" kern="1200" cap="none" spc="0" normalizeH="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dirty="0" err="1" smtClean="0">
                <a:ln>
                  <a:noFill/>
                </a:ln>
                <a:solidFill>
                  <a:schemeClr val="bg1"/>
                </a:solidFill>
                <a:effectLst/>
                <a:uLnTx/>
                <a:uFillTx/>
                <a:latin typeface="Times New Roman" panose="02020603050405020304" pitchFamily="18" charset="0"/>
                <a:cs typeface="Times New Roman" panose="02020603050405020304" pitchFamily="18" charset="0"/>
              </a:rPr>
              <a:t>khí</a:t>
            </a:r>
            <a:endParaRPr kumimoji="0" lang="en-US" sz="2400" b="1" i="0" u="none" strike="noStrike" kern="1200" cap="none" spc="0" normalizeH="0" dirty="0" smtClean="0">
              <a:ln>
                <a:noFill/>
              </a:ln>
              <a:solidFill>
                <a:schemeClr val="bg1"/>
              </a:solidFill>
              <a:effectLst/>
              <a:uLnTx/>
              <a:uFillTx/>
              <a:latin typeface="Times New Roman" panose="02020603050405020304" pitchFamily="18" charset="0"/>
              <a:cs typeface="Times New Roman" panose="02020603050405020304" pitchFamily="18" charset="0"/>
            </a:endParaRPr>
          </a:p>
          <a:p>
            <a:pPr marL="487680" marR="30480" indent="-457200" algn="just">
              <a:lnSpc>
                <a:spcPct val="150000"/>
              </a:lnSpc>
              <a:spcBef>
                <a:spcPts val="0"/>
              </a:spcBef>
              <a:spcAft>
                <a:spcPts val="0"/>
              </a:spcAft>
              <a:buAutoNum type="alphaUcPeriod"/>
            </a:pPr>
            <a:r>
              <a:rPr lang="en-US" sz="2400" b="1" baseline="0" noProof="0" dirty="0" err="1" smtClean="0">
                <a:solidFill>
                  <a:schemeClr val="bg1"/>
                </a:solidFill>
                <a:latin typeface="Times New Roman" panose="02020603050405020304" pitchFamily="18" charset="0"/>
                <a:cs typeface="Times New Roman" panose="02020603050405020304" pitchFamily="18" charset="0"/>
              </a:rPr>
              <a:t>Làm</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cơ</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thể</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mất</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kiểm</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soát</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các</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cơ</a:t>
            </a:r>
            <a:r>
              <a:rPr lang="en-US" sz="2400" b="1" noProof="0" dirty="0" smtClean="0">
                <a:solidFill>
                  <a:schemeClr val="bg1"/>
                </a:solidFill>
                <a:latin typeface="Times New Roman" panose="02020603050405020304" pitchFamily="18" charset="0"/>
                <a:cs typeface="Times New Roman" panose="02020603050405020304" pitchFamily="18" charset="0"/>
              </a:rPr>
              <a:t> </a:t>
            </a:r>
            <a:r>
              <a:rPr lang="en-US" sz="2400" b="1" noProof="0" dirty="0" err="1" smtClean="0">
                <a:solidFill>
                  <a:schemeClr val="bg1"/>
                </a:solidFill>
                <a:latin typeface="Times New Roman" panose="02020603050405020304" pitchFamily="18" charset="0"/>
                <a:cs typeface="Times New Roman" panose="02020603050405020304" pitchFamily="18" charset="0"/>
              </a:rPr>
              <a:t>quan</a:t>
            </a:r>
            <a:endParaRPr lang="en-US" sz="2400" b="1" noProof="0" dirty="0" smtClean="0">
              <a:solidFill>
                <a:schemeClr val="bg1"/>
              </a:solidFill>
              <a:latin typeface="Times New Roman" panose="02020603050405020304" pitchFamily="18" charset="0"/>
              <a:cs typeface="Times New Roman" panose="02020603050405020304" pitchFamily="18" charset="0"/>
            </a:endParaRPr>
          </a:p>
          <a:p>
            <a:pPr marL="487680" marR="30480" indent="-457200" algn="just">
              <a:lnSpc>
                <a:spcPct val="150000"/>
              </a:lnSpc>
              <a:spcBef>
                <a:spcPts val="0"/>
              </a:spcBef>
              <a:spcAft>
                <a:spcPts val="0"/>
              </a:spcAft>
              <a:buAutoNum type="alphaUcPeriod"/>
            </a:pPr>
            <a:r>
              <a:rPr kumimoji="0" lang="en-US" sz="2400" b="1" i="0" u="none" strike="noStrike" kern="1200" cap="none" spc="0" normalizeH="0" baseline="0" dirty="0" err="1" smtClean="0">
                <a:ln>
                  <a:noFill/>
                </a:ln>
                <a:solidFill>
                  <a:schemeClr val="bg1"/>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dirty="0" err="1" smtClean="0">
                <a:ln>
                  <a:noFill/>
                </a:ln>
                <a:solidFill>
                  <a:schemeClr val="bg1"/>
                </a:solidFill>
                <a:effectLst/>
                <a:uLnTx/>
                <a:uFillTx/>
                <a:latin typeface="Times New Roman" panose="02020603050405020304" pitchFamily="18" charset="0"/>
                <a:cs typeface="Times New Roman" panose="02020603050405020304" pitchFamily="18" charset="0"/>
              </a:rPr>
              <a:t>tim</a:t>
            </a:r>
            <a:r>
              <a:rPr kumimoji="0" lang="en-US" sz="2400" b="1" i="0" u="none" strike="noStrike" kern="1200" cap="none" spc="0" normalizeH="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dirty="0" err="1" smtClean="0">
                <a:ln>
                  <a:noFill/>
                </a:ln>
                <a:solidFill>
                  <a:schemeClr val="bg1"/>
                </a:solidFill>
                <a:effectLst/>
                <a:uLnTx/>
                <a:uFillTx/>
                <a:latin typeface="Times New Roman" panose="02020603050405020304" pitchFamily="18" charset="0"/>
                <a:cs typeface="Times New Roman" panose="02020603050405020304" pitchFamily="18" charset="0"/>
              </a:rPr>
              <a:t>không</a:t>
            </a:r>
            <a:r>
              <a:rPr kumimoji="0" lang="en-US" sz="2400" b="1" i="0" u="none" strike="noStrike" kern="1200" cap="none" spc="0" normalizeH="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dirty="0" err="1" smtClean="0">
                <a:ln>
                  <a:noFill/>
                </a:ln>
                <a:solidFill>
                  <a:schemeClr val="bg1"/>
                </a:solidFill>
                <a:effectLst/>
                <a:uLnTx/>
                <a:uFillTx/>
                <a:latin typeface="Times New Roman" panose="02020603050405020304" pitchFamily="18" charset="0"/>
                <a:cs typeface="Times New Roman" panose="02020603050405020304" pitchFamily="18" charset="0"/>
              </a:rPr>
              <a:t>đập</a:t>
            </a:r>
            <a:r>
              <a:rPr kumimoji="0" lang="en-US" sz="2400" b="1" i="0" u="none" strike="noStrike" kern="1200" cap="none" spc="0" normalizeH="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dirty="0" err="1" smtClean="0">
                <a:ln>
                  <a:noFill/>
                </a:ln>
                <a:solidFill>
                  <a:schemeClr val="bg1"/>
                </a:solidFill>
                <a:effectLst/>
                <a:uLnTx/>
                <a:uFillTx/>
                <a:latin typeface="Times New Roman" panose="02020603050405020304" pitchFamily="18" charset="0"/>
                <a:cs typeface="Times New Roman" panose="02020603050405020304" pitchFamily="18" charset="0"/>
              </a:rPr>
              <a:t>nữa</a:t>
            </a:r>
            <a:endParaRPr kumimoji="0" lang="en-US" sz="2400" b="1" i="0" u="none" strike="noStrike" kern="1200" cap="none" spc="0" normalizeH="0" baseline="0" noProof="0" dirty="0">
              <a:ln>
                <a:noFill/>
              </a:ln>
              <a:solidFill>
                <a:prstClr val="white"/>
              </a:solidFill>
              <a:effectLst/>
              <a:uLnTx/>
              <a:uFillTx/>
              <a:latin typeface="Calibri" panose="020F0502020204030204"/>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Heart 1"/>
          <p:cNvSpPr/>
          <p:nvPr/>
        </p:nvSpPr>
        <p:spPr>
          <a:xfrm>
            <a:off x="7121236" y="4007113"/>
            <a:ext cx="471054" cy="387927"/>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3200" b="1" dirty="0" smtClean="0">
                <a:solidFill>
                  <a:prstClr val="white"/>
                </a:solidFill>
                <a:latin typeface="Calibri" panose="020F0502020204030204"/>
              </a:rPr>
              <a:t>5: </a:t>
            </a:r>
            <a:r>
              <a:rPr lang="en-US" sz="3200" b="1" dirty="0" err="1" smtClean="0">
                <a:solidFill>
                  <a:prstClr val="white"/>
                </a:solidFill>
                <a:latin typeface="Calibri" panose="020F0502020204030204"/>
              </a:rPr>
              <a:t>Khi</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cơ</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thể</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bị</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mất</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nước</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nhiều</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thì</a:t>
            </a:r>
            <a:r>
              <a:rPr lang="en-US" sz="3200" b="1" dirty="0" smtClean="0">
                <a:solidFill>
                  <a:prstClr val="white"/>
                </a:solidFill>
                <a:latin typeface="Calibri" panose="020F0502020204030204"/>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2652122" y="2899570"/>
            <a:ext cx="6887755"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defTabSz="914400" rtl="0" eaLnBrk="1" fontAlgn="auto" latinLnBrk="0" hangingPunct="1">
              <a:lnSpc>
                <a:spcPct val="100000"/>
              </a:lnSpc>
              <a:spcBef>
                <a:spcPts val="0"/>
              </a:spcBef>
              <a:spcAft>
                <a:spcPts val="0"/>
              </a:spcAft>
              <a:buClrTx/>
              <a:buSzTx/>
              <a:buFontTx/>
              <a:buAutoNum type="alphaUcPeriod"/>
              <a:tabLst/>
              <a:defRPr/>
            </a:pPr>
            <a:r>
              <a:rPr lang="en-US" sz="3200" b="1" dirty="0" err="1" smtClean="0">
                <a:solidFill>
                  <a:prstClr val="white"/>
                </a:solidFill>
                <a:latin typeface="Calibri" panose="020F0502020204030204"/>
              </a:rPr>
              <a:t>Máu</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có</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thể</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lưu</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thông</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dễ</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dàng</a:t>
            </a:r>
            <a:endParaRPr lang="en-US" sz="3200" b="1" dirty="0" smtClean="0">
              <a:solidFill>
                <a:prstClr val="white"/>
              </a:solidFill>
              <a:latin typeface="Calibri" panose="020F0502020204030204"/>
            </a:endParaRPr>
          </a:p>
          <a:p>
            <a:pPr marL="514350" marR="0" lvl="0" indent="-514350" defTabSz="914400" rtl="0" eaLnBrk="1" fontAlgn="auto" latinLnBrk="0" hangingPunct="1">
              <a:lnSpc>
                <a:spcPct val="100000"/>
              </a:lnSpc>
              <a:spcBef>
                <a:spcPts val="0"/>
              </a:spcBef>
              <a:spcAft>
                <a:spcPts val="0"/>
              </a:spcAft>
              <a:buClrTx/>
              <a:buSzTx/>
              <a:buFontTx/>
              <a:buAutoNum type="alphaUcPeriod"/>
              <a:tabLst/>
              <a:defRPr/>
            </a:pPr>
            <a:r>
              <a:rPr lang="en-US" sz="3200" b="1" dirty="0" err="1" smtClean="0">
                <a:solidFill>
                  <a:prstClr val="white"/>
                </a:solidFill>
                <a:latin typeface="Calibri" panose="020F0502020204030204"/>
              </a:rPr>
              <a:t>Máu</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khó</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lưu</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thông</a:t>
            </a:r>
            <a:endParaRPr lang="en-US" sz="3200" b="1" dirty="0" smtClean="0">
              <a:solidFill>
                <a:prstClr val="white"/>
              </a:solidFill>
              <a:latin typeface="Calibri" panose="020F0502020204030204"/>
            </a:endParaRPr>
          </a:p>
          <a:p>
            <a:pPr marL="514350" marR="0" lvl="0" indent="-514350" defTabSz="914400" rtl="0" eaLnBrk="1" fontAlgn="auto" latinLnBrk="0" hangingPunct="1">
              <a:lnSpc>
                <a:spcPct val="100000"/>
              </a:lnSpc>
              <a:spcBef>
                <a:spcPts val="0"/>
              </a:spcBef>
              <a:spcAft>
                <a:spcPts val="0"/>
              </a:spcAft>
              <a:buClrTx/>
              <a:buSzTx/>
              <a:buFontTx/>
              <a:buAutoNum type="alphaUcPeriod"/>
              <a:tabLst/>
              <a:defRPr/>
            </a:pPr>
            <a:r>
              <a:rPr lang="en-US" sz="3200" b="1" dirty="0" err="1" smtClean="0">
                <a:solidFill>
                  <a:prstClr val="white"/>
                </a:solidFill>
                <a:latin typeface="Calibri" panose="020F0502020204030204"/>
              </a:rPr>
              <a:t>Mạch</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máu</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bị</a:t>
            </a:r>
            <a:r>
              <a:rPr lang="en-US" sz="3200" b="1" dirty="0" smtClean="0">
                <a:solidFill>
                  <a:prstClr val="white"/>
                </a:solidFill>
                <a:latin typeface="Calibri" panose="020F0502020204030204"/>
              </a:rPr>
              <a:t> co </a:t>
            </a:r>
            <a:r>
              <a:rPr lang="en-US" sz="3200" b="1" dirty="0" err="1" smtClean="0">
                <a:solidFill>
                  <a:prstClr val="white"/>
                </a:solidFill>
                <a:latin typeface="Calibri" panose="020F0502020204030204"/>
              </a:rPr>
              <a:t>lại</a:t>
            </a:r>
            <a:endParaRPr lang="en-US" sz="3200" b="1" dirty="0" smtClean="0">
              <a:solidFill>
                <a:prstClr val="white"/>
              </a:solidFill>
              <a:latin typeface="Calibri" panose="020F0502020204030204"/>
            </a:endParaRPr>
          </a:p>
          <a:p>
            <a:pPr marL="514350" marR="0" lvl="0" indent="-514350" defTabSz="914400" rtl="0" eaLnBrk="1" fontAlgn="auto" latinLnBrk="0" hangingPunct="1">
              <a:lnSpc>
                <a:spcPct val="100000"/>
              </a:lnSpc>
              <a:spcBef>
                <a:spcPts val="0"/>
              </a:spcBef>
              <a:spcAft>
                <a:spcPts val="0"/>
              </a:spcAft>
              <a:buClrTx/>
              <a:buSzTx/>
              <a:buFontTx/>
              <a:buAutoNum type="alphaUcPeriod"/>
              <a:tabLst/>
              <a:defRPr/>
            </a:pPr>
            <a:r>
              <a:rPr lang="en-US" sz="3200" b="1" dirty="0" err="1" smtClean="0">
                <a:solidFill>
                  <a:prstClr val="white"/>
                </a:solidFill>
                <a:latin typeface="Calibri" panose="020F0502020204030204"/>
              </a:rPr>
              <a:t>Mạch</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máu</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bị</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nở</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ra</a:t>
            </a:r>
            <a:r>
              <a:rPr lang="en-US" sz="3200" b="1" dirty="0" smtClean="0">
                <a:solidFill>
                  <a:prstClr val="white"/>
                </a:solidFill>
                <a:latin typeface="Calibri" panose="020F0502020204030204"/>
              </a:rPr>
              <a:t> </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Heart 1"/>
          <p:cNvSpPr/>
          <p:nvPr/>
        </p:nvSpPr>
        <p:spPr>
          <a:xfrm>
            <a:off x="6927273" y="3639469"/>
            <a:ext cx="401782" cy="37407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lang="en-US" sz="3200" b="1" dirty="0">
                <a:solidFill>
                  <a:prstClr val="white"/>
                </a:solidFill>
              </a:rPr>
              <a:t>6: </a:t>
            </a:r>
            <a:r>
              <a:rPr lang="en-US" sz="3200" b="1" dirty="0" err="1">
                <a:solidFill>
                  <a:prstClr val="white"/>
                </a:solidFill>
              </a:rPr>
              <a:t>Nhóm</a:t>
            </a:r>
            <a:r>
              <a:rPr lang="en-US" sz="3200" b="1" dirty="0">
                <a:solidFill>
                  <a:prstClr val="white"/>
                </a:solidFill>
              </a:rPr>
              <a:t> </a:t>
            </a:r>
            <a:r>
              <a:rPr lang="en-US" sz="3200" b="1" dirty="0" err="1">
                <a:solidFill>
                  <a:prstClr val="white"/>
                </a:solidFill>
              </a:rPr>
              <a:t>máu</a:t>
            </a:r>
            <a:r>
              <a:rPr lang="en-US" sz="3200" b="1" dirty="0">
                <a:solidFill>
                  <a:prstClr val="white"/>
                </a:solidFill>
              </a:rPr>
              <a:t> B </a:t>
            </a:r>
            <a:r>
              <a:rPr lang="en-US" sz="3200" b="1" dirty="0" err="1">
                <a:solidFill>
                  <a:prstClr val="white"/>
                </a:solidFill>
              </a:rPr>
              <a:t>có</a:t>
            </a:r>
            <a:r>
              <a:rPr lang="en-US" sz="3200" b="1" dirty="0">
                <a:solidFill>
                  <a:prstClr val="white"/>
                </a:solidFill>
              </a:rPr>
              <a:t> </a:t>
            </a:r>
            <a:r>
              <a:rPr lang="en-US" sz="3200" b="1" dirty="0" err="1">
                <a:solidFill>
                  <a:prstClr val="white"/>
                </a:solidFill>
              </a:rPr>
              <a:t>kháng</a:t>
            </a:r>
            <a:r>
              <a:rPr lang="en-US" sz="3200" b="1" dirty="0">
                <a:solidFill>
                  <a:prstClr val="white"/>
                </a:solidFill>
              </a:rPr>
              <a:t> </a:t>
            </a:r>
            <a:r>
              <a:rPr lang="en-US" sz="3200" b="1" dirty="0" err="1">
                <a:solidFill>
                  <a:prstClr val="white"/>
                </a:solidFill>
              </a:rPr>
              <a:t>thể</a:t>
            </a:r>
            <a:r>
              <a:rPr lang="en-US" sz="3200" b="1" dirty="0">
                <a:solidFill>
                  <a:prstClr val="white"/>
                </a:solidFill>
              </a:rPr>
              <a:t> </a:t>
            </a:r>
            <a:r>
              <a:rPr lang="en-US" sz="3200" b="1" dirty="0" err="1">
                <a:solidFill>
                  <a:prstClr val="white"/>
                </a:solidFill>
              </a:rPr>
              <a:t>và</a:t>
            </a:r>
            <a:r>
              <a:rPr lang="en-US" sz="3200" b="1" dirty="0">
                <a:solidFill>
                  <a:prstClr val="white"/>
                </a:solidFill>
              </a:rPr>
              <a:t> </a:t>
            </a:r>
            <a:r>
              <a:rPr lang="en-US" sz="3200" b="1" dirty="0" err="1">
                <a:solidFill>
                  <a:prstClr val="white"/>
                </a:solidFill>
              </a:rPr>
              <a:t>kháng</a:t>
            </a:r>
            <a:r>
              <a:rPr lang="en-US" sz="3200" b="1" dirty="0">
                <a:solidFill>
                  <a:prstClr val="white"/>
                </a:solidFill>
              </a:rPr>
              <a:t> </a:t>
            </a:r>
            <a:r>
              <a:rPr lang="en-US" sz="3200" b="1" dirty="0" err="1">
                <a:solidFill>
                  <a:prstClr val="white"/>
                </a:solidFill>
              </a:rPr>
              <a:t>nguyên</a:t>
            </a:r>
            <a:r>
              <a:rPr lang="en-US" sz="3200" b="1" dirty="0">
                <a:solidFill>
                  <a:prstClr val="white"/>
                </a:solidFill>
              </a:rPr>
              <a:t> </a:t>
            </a:r>
            <a:r>
              <a:rPr lang="en-US" sz="3200" b="1" dirty="0" err="1">
                <a:solidFill>
                  <a:prstClr val="white"/>
                </a:solidFill>
              </a:rPr>
              <a:t>nào</a:t>
            </a:r>
            <a:r>
              <a:rPr lang="en-US" sz="3200" b="1" dirty="0" smtClean="0">
                <a:solidFill>
                  <a:prstClr val="white"/>
                </a:solidFill>
              </a:rPr>
              <a:t>?</a:t>
            </a:r>
            <a:r>
              <a:rPr lang="en-US" sz="3200" b="1" dirty="0" smtClean="0">
                <a:solidFill>
                  <a:prstClr val="white"/>
                </a:solidFill>
                <a:latin typeface="Calibri" panose="020F0502020204030204"/>
              </a:rPr>
              <a:t> </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ctr" defTabSz="914400" rtl="0" eaLnBrk="1" fontAlgn="auto" latinLnBrk="0" hangingPunct="1">
              <a:lnSpc>
                <a:spcPct val="100000"/>
              </a:lnSpc>
              <a:spcBef>
                <a:spcPts val="0"/>
              </a:spcBef>
              <a:spcAft>
                <a:spcPts val="0"/>
              </a:spcAft>
              <a:buClrTx/>
              <a:buSzTx/>
              <a:buFontTx/>
              <a:buAutoNum type="alphaUcPeriod"/>
              <a:tabLst/>
              <a:defRPr/>
            </a:pPr>
            <a:r>
              <a:rPr lang="en-US" sz="3200" b="1" dirty="0" err="1" smtClean="0">
                <a:solidFill>
                  <a:prstClr val="white"/>
                </a:solidFill>
                <a:latin typeface="Calibri" panose="020F0502020204030204"/>
              </a:rPr>
              <a:t>Kháng</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nguyên</a:t>
            </a:r>
            <a:r>
              <a:rPr lang="en-US" sz="3200" b="1" dirty="0" smtClean="0">
                <a:solidFill>
                  <a:prstClr val="white"/>
                </a:solidFill>
                <a:latin typeface="Calibri" panose="020F0502020204030204"/>
              </a:rPr>
              <a:t> B </a:t>
            </a:r>
            <a:r>
              <a:rPr lang="en-US" sz="3200" b="1" dirty="0" err="1" smtClean="0">
                <a:solidFill>
                  <a:prstClr val="white"/>
                </a:solidFill>
                <a:latin typeface="Calibri" panose="020F0502020204030204"/>
              </a:rPr>
              <a:t>và</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kháng</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thể</a:t>
            </a:r>
            <a:r>
              <a:rPr lang="en-US" sz="3200" b="1" dirty="0" smtClean="0">
                <a:solidFill>
                  <a:prstClr val="white"/>
                </a:solidFill>
                <a:latin typeface="Calibri" panose="020F0502020204030204"/>
              </a:rPr>
              <a:t> </a:t>
            </a:r>
            <a:r>
              <a:rPr lang="el-GR" sz="3200" b="1" dirty="0" smtClean="0">
                <a:solidFill>
                  <a:prstClr val="white"/>
                </a:solidFill>
                <a:latin typeface="Calibri" panose="020F0502020204030204"/>
              </a:rPr>
              <a:t>α</a:t>
            </a:r>
            <a:endParaRPr lang="en-US" sz="3200" b="1" dirty="0" smtClean="0">
              <a:solidFill>
                <a:prstClr val="white"/>
              </a:solidFill>
              <a:latin typeface="Calibri" panose="020F0502020204030204"/>
            </a:endParaRPr>
          </a:p>
          <a:p>
            <a:pPr marL="514350" marR="0" lvl="0" indent="-514350" algn="ctr" defTabSz="914400" rtl="0" eaLnBrk="1" fontAlgn="auto" latinLnBrk="0" hangingPunct="1">
              <a:lnSpc>
                <a:spcPct val="100000"/>
              </a:lnSpc>
              <a:spcBef>
                <a:spcPts val="0"/>
              </a:spcBef>
              <a:spcAft>
                <a:spcPts val="0"/>
              </a:spcAft>
              <a:buClrTx/>
              <a:buSzTx/>
              <a:buFontTx/>
              <a:buAutoNum type="alphaUcPeriod"/>
              <a:tabLst/>
              <a:defRPr/>
            </a:pP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Kháng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nguyên</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và</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kháng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thể</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l-GR" sz="3200" b="1" i="0" u="none" strike="noStrike" kern="1200" cap="none" spc="0" normalizeH="0" noProof="0" dirty="0" smtClean="0">
                <a:ln>
                  <a:noFill/>
                </a:ln>
                <a:solidFill>
                  <a:prstClr val="white"/>
                </a:solidFill>
                <a:effectLst/>
                <a:uLnTx/>
                <a:uFillTx/>
                <a:latin typeface="Calibri" panose="020F0502020204030204"/>
                <a:ea typeface="+mn-ea"/>
                <a:cs typeface="+mn-cs"/>
              </a:rPr>
              <a:t>β</a:t>
            </a:r>
            <a:endPar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endParaRPr>
          </a:p>
          <a:p>
            <a:pPr marL="514350" marR="0" lvl="0" indent="-514350" algn="ctr" defTabSz="914400" rtl="0" eaLnBrk="1" fontAlgn="auto" latinLnBrk="0" hangingPunct="1">
              <a:lnSpc>
                <a:spcPct val="100000"/>
              </a:lnSpc>
              <a:spcBef>
                <a:spcPts val="0"/>
              </a:spcBef>
              <a:spcAft>
                <a:spcPts val="0"/>
              </a:spcAft>
              <a:buClrTx/>
              <a:buSzTx/>
              <a:buFontTx/>
              <a:buAutoNum type="alphaUcPeriod"/>
              <a:tabLst/>
              <a:defRPr/>
            </a:pPr>
            <a:r>
              <a:rPr lang="en-US" sz="3200" b="1" baseline="0" dirty="0" err="1" smtClean="0">
                <a:solidFill>
                  <a:prstClr val="white"/>
                </a:solidFill>
                <a:latin typeface="Calibri" panose="020F0502020204030204"/>
              </a:rPr>
              <a:t>Kháng</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nguyên</a:t>
            </a:r>
            <a:r>
              <a:rPr lang="en-US" sz="3200" b="1" dirty="0" smtClean="0">
                <a:solidFill>
                  <a:prstClr val="white"/>
                </a:solidFill>
                <a:latin typeface="Calibri" panose="020F0502020204030204"/>
              </a:rPr>
              <a:t> B </a:t>
            </a:r>
            <a:r>
              <a:rPr lang="en-US" sz="3200" b="1" dirty="0" err="1" smtClean="0">
                <a:solidFill>
                  <a:prstClr val="white"/>
                </a:solidFill>
                <a:latin typeface="Calibri" panose="020F0502020204030204"/>
              </a:rPr>
              <a:t>và</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kháng</a:t>
            </a:r>
            <a:r>
              <a:rPr lang="en-US" sz="3200" b="1" dirty="0" smtClean="0">
                <a:solidFill>
                  <a:prstClr val="white"/>
                </a:solidFill>
                <a:latin typeface="Calibri" panose="020F0502020204030204"/>
              </a:rPr>
              <a:t> </a:t>
            </a:r>
            <a:r>
              <a:rPr lang="en-US" sz="3200" b="1" dirty="0" err="1" smtClean="0">
                <a:solidFill>
                  <a:prstClr val="white"/>
                </a:solidFill>
                <a:latin typeface="Calibri" panose="020F0502020204030204"/>
              </a:rPr>
              <a:t>thể</a:t>
            </a:r>
            <a:r>
              <a:rPr lang="en-US" sz="3200" b="1" dirty="0" smtClean="0">
                <a:solidFill>
                  <a:prstClr val="white"/>
                </a:solidFill>
                <a:latin typeface="Calibri" panose="020F0502020204030204"/>
              </a:rPr>
              <a:t> </a:t>
            </a:r>
            <a:r>
              <a:rPr lang="el-GR" sz="3200" b="1" dirty="0" smtClean="0">
                <a:solidFill>
                  <a:prstClr val="white"/>
                </a:solidFill>
                <a:latin typeface="Calibri" panose="020F0502020204030204"/>
              </a:rPr>
              <a:t>β</a:t>
            </a:r>
            <a:endParaRPr lang="en-US" sz="3200" b="1" dirty="0" smtClean="0">
              <a:solidFill>
                <a:prstClr val="white"/>
              </a:solidFill>
              <a:latin typeface="Calibri" panose="020F0502020204030204"/>
            </a:endParaRPr>
          </a:p>
          <a:p>
            <a:pPr marL="514350" marR="0" lvl="0" indent="-514350" algn="ctr" defTabSz="914400" rtl="0" eaLnBrk="1" fontAlgn="auto" latinLnBrk="0" hangingPunct="1">
              <a:lnSpc>
                <a:spcPct val="100000"/>
              </a:lnSpc>
              <a:spcBef>
                <a:spcPts val="0"/>
              </a:spcBef>
              <a:spcAft>
                <a:spcPts val="0"/>
              </a:spcAft>
              <a:buClrTx/>
              <a:buSzTx/>
              <a:buFontTx/>
              <a:buAutoNum type="alphaUcPeriod"/>
              <a:tabLst/>
              <a:defRPr/>
            </a:pP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Kháng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nguyên</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và</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kháng</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smtClean="0">
                <a:ln>
                  <a:noFill/>
                </a:ln>
                <a:solidFill>
                  <a:prstClr val="white"/>
                </a:solidFill>
                <a:effectLst/>
                <a:uLnTx/>
                <a:uFillTx/>
                <a:latin typeface="Calibri" panose="020F0502020204030204"/>
                <a:ea typeface="+mn-ea"/>
                <a:cs typeface="+mn-cs"/>
              </a:rPr>
              <a:t>thể</a:t>
            </a: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l-GR" sz="3200" b="1" i="0" u="none" strike="noStrike" kern="1200" cap="none" spc="0" normalizeH="0" noProof="0" dirty="0" smtClean="0">
                <a:ln>
                  <a:noFill/>
                </a:ln>
                <a:solidFill>
                  <a:prstClr val="white"/>
                </a:solidFill>
                <a:effectLst/>
                <a:uLnTx/>
                <a:uFillTx/>
                <a:latin typeface="Calibri" panose="020F0502020204030204"/>
                <a:ea typeface="+mn-ea"/>
                <a:cs typeface="+mn-cs"/>
              </a:rPr>
              <a:t>α</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Heart 1"/>
          <p:cNvSpPr/>
          <p:nvPr/>
        </p:nvSpPr>
        <p:spPr>
          <a:xfrm>
            <a:off x="9185563" y="3020291"/>
            <a:ext cx="401782" cy="33250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8496">
            <a:off x="2088735" y="2523781"/>
            <a:ext cx="703174" cy="775916"/>
          </a:xfrm>
          <a:custGeom>
            <a:avLst/>
            <a:gdLst/>
            <a:ahLst/>
            <a:cxnLst/>
            <a:rect l="l" t="t" r="r" b="b"/>
            <a:pathLst>
              <a:path w="1406348" h="1551832">
                <a:moveTo>
                  <a:pt x="0" y="0"/>
                </a:moveTo>
                <a:lnTo>
                  <a:pt x="1406349" y="0"/>
                </a:lnTo>
                <a:lnTo>
                  <a:pt x="1406349" y="1551832"/>
                </a:lnTo>
                <a:lnTo>
                  <a:pt x="0" y="15518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639570">
            <a:off x="-1117327" y="2089010"/>
            <a:ext cx="6297783" cy="2958994"/>
          </a:xfrm>
          <a:custGeom>
            <a:avLst/>
            <a:gdLst/>
            <a:ahLst/>
            <a:cxnLst/>
            <a:rect l="l" t="t" r="r" b="b"/>
            <a:pathLst>
              <a:path w="12595565" h="5917987">
                <a:moveTo>
                  <a:pt x="0" y="0"/>
                </a:moveTo>
                <a:lnTo>
                  <a:pt x="12595564" y="0"/>
                </a:lnTo>
                <a:lnTo>
                  <a:pt x="12595564" y="5917987"/>
                </a:lnTo>
                <a:lnTo>
                  <a:pt x="0" y="5917987"/>
                </a:lnTo>
                <a:lnTo>
                  <a:pt x="0" y="0"/>
                </a:lnTo>
                <a:close/>
              </a:path>
            </a:pathLst>
          </a:custGeom>
          <a:blipFill>
            <a:blip r:embed="rId4">
              <a:extLst>
                <a:ext uri="{96DAC541-7B7A-43D3-8B79-37D633B846F1}">
                  <asvg:svgBlip xmlns:asvg="http://schemas.microsoft.com/office/drawing/2016/SVG/main" xmlns="" r:embed="rId5"/>
                </a:ext>
              </a:extLst>
            </a:blip>
            <a:stretch>
              <a:fillRect r="-26764" b="-53049"/>
            </a:stretch>
          </a:blipFill>
        </p:spPr>
      </p:sp>
      <p:sp>
        <p:nvSpPr>
          <p:cNvPr id="4" name="Freeform 4"/>
          <p:cNvSpPr/>
          <p:nvPr/>
        </p:nvSpPr>
        <p:spPr>
          <a:xfrm rot="-5400000">
            <a:off x="8154076" y="1480085"/>
            <a:ext cx="3614494" cy="2169874"/>
          </a:xfrm>
          <a:custGeom>
            <a:avLst/>
            <a:gdLst/>
            <a:ahLst/>
            <a:cxnLst/>
            <a:rect l="l" t="t" r="r" b="b"/>
            <a:pathLst>
              <a:path w="7228987" h="4339748">
                <a:moveTo>
                  <a:pt x="0" y="0"/>
                </a:moveTo>
                <a:lnTo>
                  <a:pt x="7228987" y="0"/>
                </a:lnTo>
                <a:lnTo>
                  <a:pt x="7228987" y="4339748"/>
                </a:lnTo>
                <a:lnTo>
                  <a:pt x="0" y="4339748"/>
                </a:lnTo>
                <a:lnTo>
                  <a:pt x="0" y="0"/>
                </a:lnTo>
                <a:close/>
              </a:path>
            </a:pathLst>
          </a:custGeom>
          <a:blipFill>
            <a:blip r:embed="rId6">
              <a:extLst>
                <a:ext uri="{96DAC541-7B7A-43D3-8B79-37D633B846F1}">
                  <asvg:svgBlip xmlns:asvg="http://schemas.microsoft.com/office/drawing/2016/SVG/main" xmlns="" r:embed="rId7"/>
                </a:ext>
              </a:extLst>
            </a:blip>
            <a:stretch>
              <a:fillRect l="-6932" r="-138796" b="-132199"/>
            </a:stretch>
          </a:blipFill>
        </p:spPr>
      </p:sp>
      <p:sp>
        <p:nvSpPr>
          <p:cNvPr id="6" name="Freeform 6"/>
          <p:cNvSpPr/>
          <p:nvPr/>
        </p:nvSpPr>
        <p:spPr>
          <a:xfrm>
            <a:off x="1992880" y="1061606"/>
            <a:ext cx="894884" cy="894884"/>
          </a:xfrm>
          <a:custGeom>
            <a:avLst/>
            <a:gdLst/>
            <a:ahLst/>
            <a:cxnLst/>
            <a:rect l="l" t="t" r="r" b="b"/>
            <a:pathLst>
              <a:path w="1789768" h="1789768">
                <a:moveTo>
                  <a:pt x="0" y="0"/>
                </a:moveTo>
                <a:lnTo>
                  <a:pt x="1789768" y="0"/>
                </a:lnTo>
                <a:lnTo>
                  <a:pt x="1789768" y="1789768"/>
                </a:lnTo>
                <a:lnTo>
                  <a:pt x="0" y="1789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626856" y="4877028"/>
            <a:ext cx="1350812" cy="945569"/>
          </a:xfrm>
          <a:custGeom>
            <a:avLst/>
            <a:gdLst/>
            <a:ahLst/>
            <a:cxnLst/>
            <a:rect l="l" t="t" r="r" b="b"/>
            <a:pathLst>
              <a:path w="2701624" h="1891137">
                <a:moveTo>
                  <a:pt x="0" y="0"/>
                </a:moveTo>
                <a:lnTo>
                  <a:pt x="2701624" y="0"/>
                </a:lnTo>
                <a:lnTo>
                  <a:pt x="2701624" y="1891138"/>
                </a:lnTo>
                <a:lnTo>
                  <a:pt x="0" y="189113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10321561">
            <a:off x="9047418" y="4694668"/>
            <a:ext cx="2516697" cy="20574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130833">
            <a:off x="2916155" y="1300753"/>
            <a:ext cx="6480117" cy="2310805"/>
          </a:xfrm>
          <a:custGeom>
            <a:avLst/>
            <a:gdLst/>
            <a:ahLst/>
            <a:cxnLst/>
            <a:rect l="l" t="t" r="r" b="b"/>
            <a:pathLst>
              <a:path w="11303448" h="2218302">
                <a:moveTo>
                  <a:pt x="0" y="0"/>
                </a:moveTo>
                <a:lnTo>
                  <a:pt x="11303449" y="0"/>
                </a:lnTo>
                <a:lnTo>
                  <a:pt x="11303449" y="2218302"/>
                </a:lnTo>
                <a:lnTo>
                  <a:pt x="0" y="221830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TextBox 10"/>
          <p:cNvSpPr txBox="1"/>
          <p:nvPr/>
        </p:nvSpPr>
        <p:spPr>
          <a:xfrm>
            <a:off x="2849082" y="1644785"/>
            <a:ext cx="6436113" cy="1962076"/>
          </a:xfrm>
          <a:prstGeom prst="rect">
            <a:avLst/>
          </a:prstGeom>
        </p:spPr>
        <p:txBody>
          <a:bodyPr wrap="square" lIns="0" tIns="0" rIns="0" bIns="0" rtlCol="0" anchor="t">
            <a:spAutoFit/>
          </a:bodyPr>
          <a:lstStyle/>
          <a:p>
            <a:pPr algn="ctr">
              <a:lnSpc>
                <a:spcPts val="5080"/>
              </a:lnSpc>
            </a:pPr>
            <a:r>
              <a:rPr lang="en-US" sz="4164" dirty="0">
                <a:solidFill>
                  <a:srgbClr val="231F20"/>
                </a:solidFill>
                <a:latin typeface="Francois One"/>
              </a:rPr>
              <a:t>BÀI 33: MÁU VÀ HỆ TUẦN HOÀN Ở CƠ THỂ NGƯỜI</a:t>
            </a:r>
          </a:p>
          <a:p>
            <a:pPr algn="ctr">
              <a:lnSpc>
                <a:spcPts val="5080"/>
              </a:lnSpc>
            </a:pPr>
            <a:r>
              <a:rPr lang="en-US" sz="4164" dirty="0">
                <a:solidFill>
                  <a:srgbClr val="231F20"/>
                </a:solidFill>
                <a:latin typeface="Francois One"/>
              </a:rPr>
              <a:t>(</a:t>
            </a:r>
            <a:r>
              <a:rPr lang="en-US" sz="4164" dirty="0" err="1">
                <a:solidFill>
                  <a:srgbClr val="231F20"/>
                </a:solidFill>
                <a:latin typeface="Francois One"/>
              </a:rPr>
              <a:t>Tiết</a:t>
            </a:r>
            <a:r>
              <a:rPr lang="en-US" sz="4164" dirty="0">
                <a:solidFill>
                  <a:srgbClr val="231F20"/>
                </a:solidFill>
                <a:latin typeface="Francois One"/>
              </a:rPr>
              <a:t> 3)</a:t>
            </a:r>
          </a:p>
        </p:txBody>
      </p:sp>
      <p:sp>
        <p:nvSpPr>
          <p:cNvPr id="12" name="Freeform 12"/>
          <p:cNvSpPr/>
          <p:nvPr/>
        </p:nvSpPr>
        <p:spPr>
          <a:xfrm>
            <a:off x="9213857" y="1244608"/>
            <a:ext cx="1160781" cy="1663314"/>
          </a:xfrm>
          <a:custGeom>
            <a:avLst/>
            <a:gdLst/>
            <a:ahLst/>
            <a:cxnLst/>
            <a:rect l="l" t="t" r="r" b="b"/>
            <a:pathLst>
              <a:path w="2321562" h="3326628">
                <a:moveTo>
                  <a:pt x="0" y="0"/>
                </a:moveTo>
                <a:lnTo>
                  <a:pt x="2321562" y="0"/>
                </a:lnTo>
                <a:lnTo>
                  <a:pt x="2321562" y="3326629"/>
                </a:lnTo>
                <a:lnTo>
                  <a:pt x="0" y="3326629"/>
                </a:lnTo>
                <a:lnTo>
                  <a:pt x="0" y="0"/>
                </a:lnTo>
                <a:close/>
              </a:path>
            </a:pathLst>
          </a:custGeom>
          <a:blipFill>
            <a:blip r:embed="rId16"/>
            <a:stretch>
              <a:fillRect/>
            </a:stretch>
          </a:blipFill>
        </p:spPr>
      </p:sp>
      <p:sp>
        <p:nvSpPr>
          <p:cNvPr id="13" name="Freeform 13"/>
          <p:cNvSpPr/>
          <p:nvPr/>
        </p:nvSpPr>
        <p:spPr>
          <a:xfrm>
            <a:off x="4451054" y="786607"/>
            <a:ext cx="1265836" cy="916005"/>
          </a:xfrm>
          <a:custGeom>
            <a:avLst/>
            <a:gdLst/>
            <a:ahLst/>
            <a:cxnLst/>
            <a:rect l="l" t="t" r="r" b="b"/>
            <a:pathLst>
              <a:path w="2531672" h="1832010">
                <a:moveTo>
                  <a:pt x="0" y="0"/>
                </a:moveTo>
                <a:lnTo>
                  <a:pt x="2531672" y="0"/>
                </a:lnTo>
                <a:lnTo>
                  <a:pt x="2531672" y="1832010"/>
                </a:lnTo>
                <a:lnTo>
                  <a:pt x="0" y="1832010"/>
                </a:lnTo>
                <a:lnTo>
                  <a:pt x="0" y="0"/>
                </a:lnTo>
                <a:close/>
              </a:path>
            </a:pathLst>
          </a:custGeom>
          <a:blipFill>
            <a:blip r:embed="rId17">
              <a:extLst>
                <a:ext uri="{96DAC541-7B7A-43D3-8B79-37D633B846F1}">
                  <asvg:svgBlip xmlns:asvg="http://schemas.microsoft.com/office/drawing/2016/SVG/main" xmlns="" r:embed="rId20"/>
                </a:ext>
              </a:extLst>
            </a:blip>
            <a:stretch>
              <a:fillRect/>
            </a:stretch>
          </a:blipFill>
        </p:spPr>
      </p:sp>
      <p:sp>
        <p:nvSpPr>
          <p:cNvPr id="14" name="Freeform 14"/>
          <p:cNvSpPr/>
          <p:nvPr/>
        </p:nvSpPr>
        <p:spPr>
          <a:xfrm>
            <a:off x="9397984" y="4602920"/>
            <a:ext cx="1126676" cy="1219676"/>
          </a:xfrm>
          <a:custGeom>
            <a:avLst/>
            <a:gdLst/>
            <a:ahLst/>
            <a:cxnLst/>
            <a:rect l="l" t="t" r="r" b="b"/>
            <a:pathLst>
              <a:path w="2253351" h="2439351">
                <a:moveTo>
                  <a:pt x="0" y="0"/>
                </a:moveTo>
                <a:lnTo>
                  <a:pt x="2253351" y="0"/>
                </a:lnTo>
                <a:lnTo>
                  <a:pt x="2253351" y="2439351"/>
                </a:lnTo>
                <a:lnTo>
                  <a:pt x="0" y="243935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5" name="TextBox 15"/>
          <p:cNvSpPr txBox="1"/>
          <p:nvPr/>
        </p:nvSpPr>
        <p:spPr>
          <a:xfrm>
            <a:off x="1549728" y="5449155"/>
            <a:ext cx="483493" cy="256480"/>
          </a:xfrm>
          <a:prstGeom prst="rect">
            <a:avLst/>
          </a:prstGeom>
        </p:spPr>
        <p:txBody>
          <a:bodyPr lIns="0" tIns="0" rIns="0" bIns="0" rtlCol="0" anchor="t">
            <a:spAutoFit/>
          </a:bodyPr>
          <a:lstStyle/>
          <a:p>
            <a:pPr algn="ctr">
              <a:lnSpc>
                <a:spcPts val="2034"/>
              </a:lnSpc>
            </a:pPr>
            <a:r>
              <a:rPr lang="en-US" spc="65">
                <a:solidFill>
                  <a:srgbClr val="1F4B63"/>
                </a:solidFill>
                <a:latin typeface="Maven Pro Bold"/>
              </a:rPr>
              <a:t>8</a:t>
            </a:r>
          </a:p>
        </p:txBody>
      </p:sp>
      <p:sp>
        <p:nvSpPr>
          <p:cNvPr id="16" name="TextBox 8"/>
          <p:cNvSpPr txBox="1"/>
          <p:nvPr/>
        </p:nvSpPr>
        <p:spPr>
          <a:xfrm>
            <a:off x="4437021" y="3528603"/>
            <a:ext cx="864252" cy="294953"/>
          </a:xfrm>
          <a:prstGeom prst="rect">
            <a:avLst/>
          </a:prstGeom>
        </p:spPr>
        <p:txBody>
          <a:bodyPr lIns="0" tIns="0" rIns="0" bIns="0" rtlCol="0" anchor="t">
            <a:spAutoFit/>
          </a:bodyPr>
          <a:lstStyle/>
          <a:p>
            <a:pPr algn="just">
              <a:lnSpc>
                <a:spcPts val="2346"/>
              </a:lnSpc>
            </a:pPr>
            <a:r>
              <a:rPr lang="en-US" sz="2255">
                <a:solidFill>
                  <a:srgbClr val="000000"/>
                </a:solidFill>
                <a:latin typeface="Open Sans"/>
              </a:rPr>
              <a:t>Máu</a:t>
            </a:r>
          </a:p>
        </p:txBody>
      </p:sp>
      <p:sp>
        <p:nvSpPr>
          <p:cNvPr id="17" name="Freeform 11"/>
          <p:cNvSpPr/>
          <p:nvPr/>
        </p:nvSpPr>
        <p:spPr>
          <a:xfrm>
            <a:off x="3504944" y="3408111"/>
            <a:ext cx="568500" cy="562815"/>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8" name="TextBox 12"/>
          <p:cNvSpPr txBox="1"/>
          <p:nvPr/>
        </p:nvSpPr>
        <p:spPr>
          <a:xfrm>
            <a:off x="3504944" y="3461928"/>
            <a:ext cx="568500" cy="448841"/>
          </a:xfrm>
          <a:prstGeom prst="rect">
            <a:avLst/>
          </a:prstGeom>
        </p:spPr>
        <p:txBody>
          <a:bodyPr lIns="0" tIns="0" rIns="0" bIns="0" rtlCol="0" anchor="t">
            <a:spAutoFit/>
          </a:bodyPr>
          <a:lstStyle/>
          <a:p>
            <a:pPr algn="ctr">
              <a:lnSpc>
                <a:spcPts val="3484"/>
              </a:lnSpc>
            </a:pPr>
            <a:r>
              <a:rPr lang="en-US" sz="2765">
                <a:solidFill>
                  <a:srgbClr val="000000"/>
                </a:solidFill>
                <a:latin typeface="KG Primary Penmanship"/>
              </a:rPr>
              <a:t>I</a:t>
            </a:r>
          </a:p>
        </p:txBody>
      </p:sp>
      <p:sp>
        <p:nvSpPr>
          <p:cNvPr id="19" name="TextBox 13"/>
          <p:cNvSpPr txBox="1"/>
          <p:nvPr/>
        </p:nvSpPr>
        <p:spPr>
          <a:xfrm>
            <a:off x="4446546" y="4262868"/>
            <a:ext cx="2092558" cy="294953"/>
          </a:xfrm>
          <a:prstGeom prst="rect">
            <a:avLst/>
          </a:prstGeom>
        </p:spPr>
        <p:txBody>
          <a:bodyPr lIns="0" tIns="0" rIns="0" bIns="0" rtlCol="0" anchor="t">
            <a:spAutoFit/>
          </a:bodyPr>
          <a:lstStyle/>
          <a:p>
            <a:pPr algn="just">
              <a:lnSpc>
                <a:spcPts val="2346"/>
              </a:lnSpc>
            </a:pPr>
            <a:r>
              <a:rPr lang="en-US" sz="2255">
                <a:solidFill>
                  <a:srgbClr val="000000"/>
                </a:solidFill>
                <a:latin typeface="Open Sans"/>
              </a:rPr>
              <a:t>Hệ tuần hoàn</a:t>
            </a:r>
          </a:p>
        </p:txBody>
      </p:sp>
      <p:sp>
        <p:nvSpPr>
          <p:cNvPr id="20" name="Freeform 14"/>
          <p:cNvSpPr/>
          <p:nvPr/>
        </p:nvSpPr>
        <p:spPr>
          <a:xfrm>
            <a:off x="3514469" y="4142376"/>
            <a:ext cx="568500" cy="562815"/>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1" name="TextBox 15"/>
          <p:cNvSpPr txBox="1"/>
          <p:nvPr/>
        </p:nvSpPr>
        <p:spPr>
          <a:xfrm>
            <a:off x="3514469" y="4196193"/>
            <a:ext cx="568500" cy="448841"/>
          </a:xfrm>
          <a:prstGeom prst="rect">
            <a:avLst/>
          </a:prstGeom>
        </p:spPr>
        <p:txBody>
          <a:bodyPr lIns="0" tIns="0" rIns="0" bIns="0" rtlCol="0" anchor="t">
            <a:spAutoFit/>
          </a:bodyPr>
          <a:lstStyle/>
          <a:p>
            <a:pPr algn="ctr">
              <a:lnSpc>
                <a:spcPts val="3484"/>
              </a:lnSpc>
            </a:pPr>
            <a:r>
              <a:rPr lang="en-US" sz="2765">
                <a:solidFill>
                  <a:srgbClr val="000000"/>
                </a:solidFill>
                <a:latin typeface="KG Primary Penmanship"/>
              </a:rPr>
              <a:t>II</a:t>
            </a:r>
          </a:p>
        </p:txBody>
      </p:sp>
      <p:sp>
        <p:nvSpPr>
          <p:cNvPr id="22" name="TextBox 16"/>
          <p:cNvSpPr txBox="1"/>
          <p:nvPr/>
        </p:nvSpPr>
        <p:spPr>
          <a:xfrm>
            <a:off x="4451308" y="4997133"/>
            <a:ext cx="4587554" cy="294953"/>
          </a:xfrm>
          <a:prstGeom prst="rect">
            <a:avLst/>
          </a:prstGeom>
        </p:spPr>
        <p:txBody>
          <a:bodyPr lIns="0" tIns="0" rIns="0" bIns="0" rtlCol="0" anchor="t">
            <a:spAutoFit/>
          </a:bodyPr>
          <a:lstStyle/>
          <a:p>
            <a:pPr algn="just">
              <a:lnSpc>
                <a:spcPts val="2346"/>
              </a:lnSpc>
            </a:pPr>
            <a:r>
              <a:rPr lang="en-US" sz="2255">
                <a:solidFill>
                  <a:srgbClr val="000000"/>
                </a:solidFill>
                <a:latin typeface="Open Sans"/>
              </a:rPr>
              <a:t>Một số bệnh về máu và tim mạch</a:t>
            </a:r>
          </a:p>
        </p:txBody>
      </p:sp>
      <p:sp>
        <p:nvSpPr>
          <p:cNvPr id="23" name="Freeform 17"/>
          <p:cNvSpPr/>
          <p:nvPr/>
        </p:nvSpPr>
        <p:spPr>
          <a:xfrm>
            <a:off x="3519231" y="4876641"/>
            <a:ext cx="568500" cy="562815"/>
          </a:xfrm>
          <a:custGeom>
            <a:avLst/>
            <a:gdLst/>
            <a:ahLst/>
            <a:cxnLst/>
            <a:rect l="l" t="t" r="r" b="b"/>
            <a:pathLst>
              <a:path w="1137000" h="1125630">
                <a:moveTo>
                  <a:pt x="0" y="0"/>
                </a:moveTo>
                <a:lnTo>
                  <a:pt x="1137000" y="0"/>
                </a:lnTo>
                <a:lnTo>
                  <a:pt x="1137000" y="1125630"/>
                </a:lnTo>
                <a:lnTo>
                  <a:pt x="0" y="112563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4" name="TextBox 18"/>
          <p:cNvSpPr txBox="1"/>
          <p:nvPr/>
        </p:nvSpPr>
        <p:spPr>
          <a:xfrm>
            <a:off x="3519231" y="4930458"/>
            <a:ext cx="568500" cy="448841"/>
          </a:xfrm>
          <a:prstGeom prst="rect">
            <a:avLst/>
          </a:prstGeom>
        </p:spPr>
        <p:txBody>
          <a:bodyPr lIns="0" tIns="0" rIns="0" bIns="0" rtlCol="0" anchor="t">
            <a:spAutoFit/>
          </a:bodyPr>
          <a:lstStyle/>
          <a:p>
            <a:pPr algn="ctr">
              <a:lnSpc>
                <a:spcPts val="3484"/>
              </a:lnSpc>
            </a:pPr>
            <a:r>
              <a:rPr lang="en-US" sz="2765">
                <a:solidFill>
                  <a:srgbClr val="000000"/>
                </a:solidFill>
                <a:latin typeface="KG Primary Penmanship"/>
              </a:rPr>
              <a:t>III</a:t>
            </a:r>
          </a:p>
        </p:txBody>
      </p:sp>
    </p:spTree>
    <p:extLst>
      <p:ext uri="{BB962C8B-B14F-4D97-AF65-F5344CB8AC3E}">
        <p14:creationId xmlns:p14="http://schemas.microsoft.com/office/powerpoint/2010/main" val="18876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P spid="22"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1612</TotalTime>
  <Words>531</Words>
  <Application>Microsoft Office PowerPoint</Application>
  <PresentationFormat>Widescreen</PresentationFormat>
  <Paragraphs>102</Paragraphs>
  <Slides>31</Slides>
  <Notes>0</Notes>
  <HiddenSlides>0</HiddenSlides>
  <MMClips>3</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31</vt:i4>
      </vt:variant>
    </vt:vector>
  </HeadingPairs>
  <TitlesOfParts>
    <vt:vector size="49" baseType="lpstr">
      <vt:lpstr>Francois One</vt:lpstr>
      <vt:lpstr>Sensei</vt:lpstr>
      <vt:lpstr>Times New Roman</vt:lpstr>
      <vt:lpstr>Arial</vt:lpstr>
      <vt:lpstr>Open Sans</vt:lpstr>
      <vt:lpstr>Symbol</vt:lpstr>
      <vt:lpstr>Maven Pro Bold</vt:lpstr>
      <vt:lpstr>Calibri Light</vt:lpstr>
      <vt:lpstr>Calibri</vt:lpstr>
      <vt:lpstr>KG Primary Penmanship</vt:lpstr>
      <vt:lpstr>Office Theme</vt:lpstr>
      <vt:lpstr>1_Office Theme</vt:lpstr>
      <vt:lpstr>2_Office Theme</vt:lpstr>
      <vt:lpstr>3_Office Theme</vt:lpstr>
      <vt:lpstr>4_Office Theme</vt:lpstr>
      <vt:lpstr>5_Office Theme</vt:lpstr>
      <vt:lpstr>6_Office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HONG HANG</cp:lastModifiedBy>
  <cp:revision>145</cp:revision>
  <dcterms:created xsi:type="dcterms:W3CDTF">2018-10-29T09:59:25Z</dcterms:created>
  <dcterms:modified xsi:type="dcterms:W3CDTF">2024-03-13T03:31:28Z</dcterms:modified>
</cp:coreProperties>
</file>