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7" r:id="rId4"/>
    <p:sldMasterId id="2147483719" r:id="rId5"/>
  </p:sldMasterIdLst>
  <p:notesMasterIdLst>
    <p:notesMasterId r:id="rId26"/>
  </p:notesMasterIdLst>
  <p:sldIdLst>
    <p:sldId id="257" r:id="rId6"/>
    <p:sldId id="308" r:id="rId7"/>
    <p:sldId id="281" r:id="rId8"/>
    <p:sldId id="298" r:id="rId9"/>
    <p:sldId id="321" r:id="rId10"/>
    <p:sldId id="322" r:id="rId11"/>
    <p:sldId id="259" r:id="rId12"/>
    <p:sldId id="260" r:id="rId13"/>
    <p:sldId id="309" r:id="rId14"/>
    <p:sldId id="306" r:id="rId15"/>
    <p:sldId id="312" r:id="rId16"/>
    <p:sldId id="315" r:id="rId17"/>
    <p:sldId id="324" r:id="rId18"/>
    <p:sldId id="314" r:id="rId19"/>
    <p:sldId id="316" r:id="rId20"/>
    <p:sldId id="317" r:id="rId21"/>
    <p:sldId id="285" r:id="rId22"/>
    <p:sldId id="318" r:id="rId23"/>
    <p:sldId id="319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05D02-F683-43BC-B137-6E9DFF9CD69C}" type="doc">
      <dgm:prSet loTypeId="urn:microsoft.com/office/officeart/2011/layout/RadialPictureLis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432492-67F6-40D2-A5B3-2FBBAD588E8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3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tắc</a:t>
          </a:r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khẩu</a:t>
          </a:r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4B3006-55BD-4BF4-8A00-A1A8813D86D1}" type="parTrans" cxnId="{6410DD5C-732C-43DF-964E-D5838823945C}">
      <dgm:prSet/>
      <dgm:spPr/>
      <dgm:t>
        <a:bodyPr/>
        <a:lstStyle/>
        <a:p>
          <a:endParaRPr lang="en-US"/>
        </a:p>
      </dgm:t>
    </dgm:pt>
    <dgm:pt modelId="{5D8ED859-FBC4-49DD-A9DF-4F60B6A4810B}" type="sibTrans" cxnId="{6410DD5C-732C-43DF-964E-D5838823945C}">
      <dgm:prSet/>
      <dgm:spPr/>
      <dgm:t>
        <a:bodyPr/>
        <a:lstStyle/>
        <a:p>
          <a:endParaRPr lang="en-US"/>
        </a:p>
      </dgm:t>
    </dgm:pt>
    <dgm:pt modelId="{2660A2C3-AF60-4741-9CC4-81252A065945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056E9-BE30-4E38-A257-E4035CC500AB}" type="parTrans" cxnId="{616673B2-1B9F-48C2-A5D5-81480430A112}">
      <dgm:prSet/>
      <dgm:spPr/>
      <dgm:t>
        <a:bodyPr/>
        <a:lstStyle/>
        <a:p>
          <a:endParaRPr lang="en-US"/>
        </a:p>
      </dgm:t>
    </dgm:pt>
    <dgm:pt modelId="{4B15F33C-DEB3-4B1B-A611-5974C99F1E8C}" type="sibTrans" cxnId="{616673B2-1B9F-48C2-A5D5-81480430A112}">
      <dgm:prSet/>
      <dgm:spPr/>
      <dgm:t>
        <a:bodyPr/>
        <a:lstStyle/>
        <a:p>
          <a:endParaRPr lang="en-US"/>
        </a:p>
      </dgm:t>
    </dgm:pt>
    <dgm:pt modelId="{24AE3642-1C3A-4666-98B6-502F63B3D618}">
      <dgm:prSet phldrT="[Text]"/>
      <dgm:spPr/>
      <dgm:t>
        <a:bodyPr/>
        <a:lstStyle/>
        <a:p>
          <a:endParaRPr lang="en-US" dirty="0"/>
        </a:p>
      </dgm:t>
    </dgm:pt>
    <dgm:pt modelId="{5F54422A-FEC2-4C69-83D0-0C3F607D410E}" type="parTrans" cxnId="{17B37F72-C608-4D52-AFB8-A8DB12A460A0}">
      <dgm:prSet/>
      <dgm:spPr/>
      <dgm:t>
        <a:bodyPr/>
        <a:lstStyle/>
        <a:p>
          <a:endParaRPr lang="en-US"/>
        </a:p>
      </dgm:t>
    </dgm:pt>
    <dgm:pt modelId="{D3F961CF-46FA-4D8F-8AB1-061AFE6C643A}" type="sibTrans" cxnId="{17B37F72-C608-4D52-AFB8-A8DB12A460A0}">
      <dgm:prSet/>
      <dgm:spPr/>
      <dgm:t>
        <a:bodyPr/>
        <a:lstStyle/>
        <a:p>
          <a:endParaRPr lang="en-US"/>
        </a:p>
      </dgm:t>
    </dgm:pt>
    <dgm:pt modelId="{0CBF6FEE-2504-4D63-91E8-F9D68DA03695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CC72B-D05B-49CF-A60C-16986ECA23F3}" type="sibTrans" cxnId="{0CF9F333-713F-4B3D-8409-660F25DD4962}">
      <dgm:prSet/>
      <dgm:spPr/>
      <dgm:t>
        <a:bodyPr/>
        <a:lstStyle/>
        <a:p>
          <a:endParaRPr lang="en-US"/>
        </a:p>
      </dgm:t>
    </dgm:pt>
    <dgm:pt modelId="{F52AA8EC-3B08-4DFB-9D0D-9A057CDBCE50}" type="parTrans" cxnId="{0CF9F333-713F-4B3D-8409-660F25DD4962}">
      <dgm:prSet/>
      <dgm:spPr/>
      <dgm:t>
        <a:bodyPr/>
        <a:lstStyle/>
        <a:p>
          <a:endParaRPr lang="en-US"/>
        </a:p>
      </dgm:t>
    </dgm:pt>
    <dgm:pt modelId="{C610DE0B-6013-4A37-9DAC-D2856FD53AA2}" type="pres">
      <dgm:prSet presAssocID="{16705D02-F683-43BC-B137-6E9DFF9CD69C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5044F945-3F5C-4FE3-AC9B-A6A8DB054DEE}" type="pres">
      <dgm:prSet presAssocID="{F8432492-67F6-40D2-A5B3-2FBBAD588E8A}" presName="Parent" presStyleLbl="node1" presStyleIdx="0" presStyleCnt="2" custScaleX="133481" custScaleY="120024" custLinFactNeighborX="-63789" custLinFactNeighborY="1930">
        <dgm:presLayoutVars>
          <dgm:chMax val="4"/>
          <dgm:chPref val="3"/>
        </dgm:presLayoutVars>
      </dgm:prSet>
      <dgm:spPr/>
    </dgm:pt>
    <dgm:pt modelId="{CB7333E8-F04B-4367-BC46-2BEDB1B21FE6}" type="pres">
      <dgm:prSet presAssocID="{2660A2C3-AF60-4741-9CC4-81252A065945}" presName="Accent" presStyleLbl="node1" presStyleIdx="1" presStyleCnt="2" custLinFactNeighborX="-24520" custLinFactNeighborY="3186"/>
      <dgm:spPr/>
    </dgm:pt>
    <dgm:pt modelId="{44274C33-557F-4BA9-BEB9-2FCAB0CB6650}" type="pres">
      <dgm:prSet presAssocID="{2660A2C3-AF60-4741-9CC4-81252A065945}" presName="Image1" presStyleLbl="fgImgPlace1" presStyleIdx="0" presStyleCnt="2" custLinFactNeighborX="-92217" custLinFactNeighborY="-45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880057CE-583F-45D9-A83E-527265B8D553}" type="pres">
      <dgm:prSet presAssocID="{2660A2C3-AF60-4741-9CC4-81252A065945}" presName="Child1" presStyleLbl="revTx" presStyleIdx="0" presStyleCnt="2" custScaleX="257424" custScaleY="115771" custLinFactNeighborX="18305" custLinFactNeighborY="-3722">
        <dgm:presLayoutVars>
          <dgm:chMax val="0"/>
          <dgm:chPref val="0"/>
          <dgm:bulletEnabled val="1"/>
        </dgm:presLayoutVars>
      </dgm:prSet>
      <dgm:spPr/>
    </dgm:pt>
    <dgm:pt modelId="{3D2D617F-0841-40C7-B0CA-B6C12148C5FC}" type="pres">
      <dgm:prSet presAssocID="{0CBF6FEE-2504-4D63-91E8-F9D68DA03695}" presName="Image2" presStyleCnt="0"/>
      <dgm:spPr/>
    </dgm:pt>
    <dgm:pt modelId="{A9751C51-6179-4A4D-8297-0EC7CF964880}" type="pres">
      <dgm:prSet presAssocID="{0CBF6FEE-2504-4D63-91E8-F9D68DA03695}" presName="Image" presStyleLbl="fgImgPlace1" presStyleIdx="1" presStyleCnt="2" custLinFactNeighborX="-88557" custLinFactNeighborY="156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46A05900-AFC1-4EDA-B4FB-3DC323253EC4}" type="pres">
      <dgm:prSet presAssocID="{0CBF6FEE-2504-4D63-91E8-F9D68DA03695}" presName="Child2" presStyleLbl="revTx" presStyleIdx="1" presStyleCnt="2" custScaleX="261784" custScaleY="87709" custLinFactNeighborX="24554" custLinFactNeighborY="17865">
        <dgm:presLayoutVars>
          <dgm:chMax val="0"/>
          <dgm:chPref val="0"/>
          <dgm:bulletEnabled val="1"/>
        </dgm:presLayoutVars>
      </dgm:prSet>
      <dgm:spPr/>
    </dgm:pt>
  </dgm:ptLst>
  <dgm:cxnLst>
    <dgm:cxn modelId="{0CF9F333-713F-4B3D-8409-660F25DD4962}" srcId="{F8432492-67F6-40D2-A5B3-2FBBAD588E8A}" destId="{0CBF6FEE-2504-4D63-91E8-F9D68DA03695}" srcOrd="1" destOrd="0" parTransId="{F52AA8EC-3B08-4DFB-9D0D-9A057CDBCE50}" sibTransId="{9CACC72B-D05B-49CF-A60C-16986ECA23F3}"/>
    <dgm:cxn modelId="{6410DD5C-732C-43DF-964E-D5838823945C}" srcId="{16705D02-F683-43BC-B137-6E9DFF9CD69C}" destId="{F8432492-67F6-40D2-A5B3-2FBBAD588E8A}" srcOrd="0" destOrd="0" parTransId="{074B3006-55BD-4BF4-8A00-A1A8813D86D1}" sibTransId="{5D8ED859-FBC4-49DD-A9DF-4F60B6A4810B}"/>
    <dgm:cxn modelId="{9710B968-50B7-4DBE-A529-6F6C0EAFD9A5}" type="presOf" srcId="{F8432492-67F6-40D2-A5B3-2FBBAD588E8A}" destId="{5044F945-3F5C-4FE3-AC9B-A6A8DB054DEE}" srcOrd="0" destOrd="0" presId="urn:microsoft.com/office/officeart/2011/layout/RadialPictureList"/>
    <dgm:cxn modelId="{17B37F72-C608-4D52-AFB8-A8DB12A460A0}" srcId="{16705D02-F683-43BC-B137-6E9DFF9CD69C}" destId="{24AE3642-1C3A-4666-98B6-502F63B3D618}" srcOrd="1" destOrd="0" parTransId="{5F54422A-FEC2-4C69-83D0-0C3F607D410E}" sibTransId="{D3F961CF-46FA-4D8F-8AB1-061AFE6C643A}"/>
    <dgm:cxn modelId="{68D9E17D-AB48-42D2-AD34-51AD947736A2}" type="presOf" srcId="{2660A2C3-AF60-4741-9CC4-81252A065945}" destId="{880057CE-583F-45D9-A83E-527265B8D553}" srcOrd="0" destOrd="0" presId="urn:microsoft.com/office/officeart/2011/layout/RadialPictureList"/>
    <dgm:cxn modelId="{616673B2-1B9F-48C2-A5D5-81480430A112}" srcId="{F8432492-67F6-40D2-A5B3-2FBBAD588E8A}" destId="{2660A2C3-AF60-4741-9CC4-81252A065945}" srcOrd="0" destOrd="0" parTransId="{DD2056E9-BE30-4E38-A257-E4035CC500AB}" sibTransId="{4B15F33C-DEB3-4B1B-A611-5974C99F1E8C}"/>
    <dgm:cxn modelId="{3B8627C1-D6FC-4D3A-8953-87D747FEF49B}" type="presOf" srcId="{16705D02-F683-43BC-B137-6E9DFF9CD69C}" destId="{C610DE0B-6013-4A37-9DAC-D2856FD53AA2}" srcOrd="0" destOrd="0" presId="urn:microsoft.com/office/officeart/2011/layout/RadialPictureList"/>
    <dgm:cxn modelId="{7A08B7DD-5029-430E-90F3-4DC605289B61}" type="presOf" srcId="{0CBF6FEE-2504-4D63-91E8-F9D68DA03695}" destId="{46A05900-AFC1-4EDA-B4FB-3DC323253EC4}" srcOrd="0" destOrd="0" presId="urn:microsoft.com/office/officeart/2011/layout/RadialPictureList"/>
    <dgm:cxn modelId="{51581D5C-B2D7-4337-AE59-BC8A8F17298D}" type="presParOf" srcId="{C610DE0B-6013-4A37-9DAC-D2856FD53AA2}" destId="{5044F945-3F5C-4FE3-AC9B-A6A8DB054DEE}" srcOrd="0" destOrd="0" presId="urn:microsoft.com/office/officeart/2011/layout/RadialPictureList"/>
    <dgm:cxn modelId="{AAD2B3C9-4110-4218-96CA-85FE71BDCFEC}" type="presParOf" srcId="{C610DE0B-6013-4A37-9DAC-D2856FD53AA2}" destId="{CB7333E8-F04B-4367-BC46-2BEDB1B21FE6}" srcOrd="1" destOrd="0" presId="urn:microsoft.com/office/officeart/2011/layout/RadialPictureList"/>
    <dgm:cxn modelId="{B845E97A-A568-4689-9167-DE84AD742E90}" type="presParOf" srcId="{C610DE0B-6013-4A37-9DAC-D2856FD53AA2}" destId="{44274C33-557F-4BA9-BEB9-2FCAB0CB6650}" srcOrd="2" destOrd="0" presId="urn:microsoft.com/office/officeart/2011/layout/RadialPictureList"/>
    <dgm:cxn modelId="{0AC63171-399E-4FAC-9B1B-C66A4AA5232D}" type="presParOf" srcId="{C610DE0B-6013-4A37-9DAC-D2856FD53AA2}" destId="{880057CE-583F-45D9-A83E-527265B8D553}" srcOrd="3" destOrd="0" presId="urn:microsoft.com/office/officeart/2011/layout/RadialPictureList"/>
    <dgm:cxn modelId="{98D3735E-7DFE-4AC0-876B-F8476E24A623}" type="presParOf" srcId="{C610DE0B-6013-4A37-9DAC-D2856FD53AA2}" destId="{3D2D617F-0841-40C7-B0CA-B6C12148C5FC}" srcOrd="4" destOrd="0" presId="urn:microsoft.com/office/officeart/2011/layout/RadialPictureList"/>
    <dgm:cxn modelId="{74E1413C-000C-4A0C-8AA8-6710DD32FE6A}" type="presParOf" srcId="{3D2D617F-0841-40C7-B0CA-B6C12148C5FC}" destId="{A9751C51-6179-4A4D-8297-0EC7CF964880}" srcOrd="0" destOrd="0" presId="urn:microsoft.com/office/officeart/2011/layout/RadialPictureList"/>
    <dgm:cxn modelId="{0893FA64-AF09-42EF-AB71-C20284C0BA9A}" type="presParOf" srcId="{C610DE0B-6013-4A37-9DAC-D2856FD53AA2}" destId="{46A05900-AFC1-4EDA-B4FB-3DC323253EC4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4F945-3F5C-4FE3-AC9B-A6A8DB054DEE}">
      <dsp:nvSpPr>
        <dsp:cNvPr id="0" name=""/>
        <dsp:cNvSpPr/>
      </dsp:nvSpPr>
      <dsp:spPr>
        <a:xfrm>
          <a:off x="63808" y="1308763"/>
          <a:ext cx="3676345" cy="3305763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tắc</a:t>
          </a: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khẩu</a:t>
          </a: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96" y="1792881"/>
        <a:ext cx="2599569" cy="2337527"/>
      </dsp:txXfrm>
    </dsp:sp>
    <dsp:sp modelId="{CB7333E8-F04B-4367-BC46-2BEDB1B21FE6}">
      <dsp:nvSpPr>
        <dsp:cNvPr id="0" name=""/>
        <dsp:cNvSpPr/>
      </dsp:nvSpPr>
      <dsp:spPr>
        <a:xfrm>
          <a:off x="-499751" y="184388"/>
          <a:ext cx="5551577" cy="5787459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274C33-557F-4BA9-BEB9-2FCAB0CB6650}">
      <dsp:nvSpPr>
        <dsp:cNvPr id="0" name=""/>
        <dsp:cNvSpPr/>
      </dsp:nvSpPr>
      <dsp:spPr>
        <a:xfrm>
          <a:off x="3921556" y="850605"/>
          <a:ext cx="1475411" cy="14758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0057CE-583F-45D9-A83E-527265B8D553}">
      <dsp:nvSpPr>
        <dsp:cNvPr id="0" name=""/>
        <dsp:cNvSpPr/>
      </dsp:nvSpPr>
      <dsp:spPr>
        <a:xfrm>
          <a:off x="5686031" y="770615"/>
          <a:ext cx="5083974" cy="165360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10000"/>
            </a:spcAft>
            <a:buNone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6031" y="770615"/>
        <a:ext cx="5083974" cy="1653609"/>
      </dsp:txXfrm>
    </dsp:sp>
    <dsp:sp modelId="{A9751C51-6179-4A4D-8297-0EC7CF964880}">
      <dsp:nvSpPr>
        <dsp:cNvPr id="0" name=""/>
        <dsp:cNvSpPr/>
      </dsp:nvSpPr>
      <dsp:spPr>
        <a:xfrm>
          <a:off x="3975556" y="3486272"/>
          <a:ext cx="1475411" cy="14758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05900-AFC1-4EDA-B4FB-3DC323253EC4}">
      <dsp:nvSpPr>
        <dsp:cNvPr id="0" name=""/>
        <dsp:cNvSpPr/>
      </dsp:nvSpPr>
      <dsp:spPr>
        <a:xfrm>
          <a:off x="5766391" y="3616918"/>
          <a:ext cx="5170082" cy="12527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10000"/>
            </a:spcAft>
            <a:buNone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6391" y="3616918"/>
        <a:ext cx="5170082" cy="1252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F6092-BBCC-4621-9F05-363152A1348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0135A-8DC1-4A0E-85E0-C29230CB7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vi-V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135AC-6CC7-468C-B33E-50FF67A797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6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ăn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135A-8DC1-4A0E-85E0-C29230CB78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96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ăn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135A-8DC1-4A0E-85E0-C29230CB78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2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mỡ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: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carbonhydrat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: </a:t>
            </a:r>
            <a:r>
              <a:rPr lang="en-US" dirty="0" err="1"/>
              <a:t>gạo</a:t>
            </a:r>
            <a:r>
              <a:rPr lang="en-US" dirty="0"/>
              <a:t>, bánh </a:t>
            </a:r>
            <a:r>
              <a:rPr lang="en-US" dirty="0" err="1"/>
              <a:t>mỳ</a:t>
            </a:r>
            <a:r>
              <a:rPr lang="en-US" dirty="0"/>
              <a:t>. 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chiên</a:t>
            </a:r>
            <a:r>
              <a:rPr lang="en-US" dirty="0"/>
              <a:t>, </a:t>
            </a:r>
            <a:r>
              <a:rPr lang="en-US" dirty="0" err="1"/>
              <a:t>rán</a:t>
            </a:r>
            <a:r>
              <a:rPr lang="en-US" dirty="0"/>
              <a:t>,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. Khong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rượu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ga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Nên</a:t>
            </a:r>
            <a:r>
              <a:rPr lang="en-US" dirty="0"/>
              <a:t>: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( </a:t>
            </a:r>
            <a:r>
              <a:rPr lang="en-US" dirty="0" err="1"/>
              <a:t>dầu</a:t>
            </a:r>
            <a:r>
              <a:rPr lang="en-US" dirty="0"/>
              <a:t> olive, </a:t>
            </a:r>
            <a:r>
              <a:rPr lang="en-US" dirty="0" err="1"/>
              <a:t>dầu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dầu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).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(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điều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135A-8DC1-4A0E-85E0-C29230CB78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135A-8DC1-4A0E-85E0-C29230CB78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69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9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dinh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dinh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,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32.1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dinh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135AC-6CC7-468C-B33E-50FF67A797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9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6C3D4-065D-4BC3-8AEF-318625981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48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dinh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dinh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An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bơ</a:t>
            </a:r>
            <a:r>
              <a:rPr lang="en-US" dirty="0"/>
              <a:t> , tang </a:t>
            </a:r>
            <a:r>
              <a:rPr lang="en-US" dirty="0" err="1"/>
              <a:t>cường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sơ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135A-8DC1-4A0E-85E0-C29230CB78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cường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kcalo</a:t>
            </a:r>
            <a:r>
              <a:rPr lang="en-US" dirty="0"/>
              <a:t> ( </a:t>
            </a:r>
            <a:r>
              <a:rPr lang="en-US" dirty="0" err="1"/>
              <a:t>Gạo</a:t>
            </a:r>
            <a:r>
              <a:rPr lang="en-US" dirty="0"/>
              <a:t>, </a:t>
            </a:r>
            <a:r>
              <a:rPr lang="en-US" dirty="0" err="1"/>
              <a:t>Bơ</a:t>
            </a:r>
            <a:r>
              <a:rPr lang="en-US" dirty="0"/>
              <a:t>, </a:t>
            </a:r>
            <a:r>
              <a:rPr lang="en-US" dirty="0" err="1"/>
              <a:t>sữa</a:t>
            </a:r>
            <a:r>
              <a:rPr lang="en-US" dirty="0"/>
              <a:t>,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, </a:t>
            </a:r>
            <a:r>
              <a:rPr lang="en-US" dirty="0" err="1"/>
              <a:t>thịt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0135A-8DC1-4A0E-85E0-C29230CB78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20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2BF5E-B213-B1A6-6E7A-A48D0B98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C318F-146F-8C8F-BA4A-F60D35B02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0A2E5-97DD-C153-E71F-B6A740885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E6E9F-1D81-8599-4AA0-DF87BD870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6C3D4-065D-4BC3-8AEF-318625981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5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0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5" y="6818111"/>
            <a:ext cx="34791" cy="39852"/>
          </a:xfrm>
          <a:custGeom>
            <a:avLst/>
            <a:gdLst/>
            <a:ahLst/>
            <a:cxnLst/>
            <a:rect l="l" t="t" r="r" b="b"/>
            <a:pathLst>
              <a:path w="237" h="271" extrusionOk="0">
                <a:moveTo>
                  <a:pt x="1" y="0"/>
                </a:moveTo>
                <a:lnTo>
                  <a:pt x="1" y="135"/>
                </a:lnTo>
                <a:cubicBezTo>
                  <a:pt x="41" y="182"/>
                  <a:pt x="82" y="230"/>
                  <a:pt x="122" y="270"/>
                </a:cubicBezTo>
                <a:lnTo>
                  <a:pt x="237" y="270"/>
                </a:lnTo>
                <a:cubicBezTo>
                  <a:pt x="156" y="182"/>
                  <a:pt x="75" y="95"/>
                  <a:pt x="1" y="0"/>
                </a:cubicBezTo>
                <a:close/>
              </a:path>
            </a:pathLst>
          </a:custGeom>
          <a:solidFill>
            <a:srgbClr val="DFC2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343400" y="1143000"/>
            <a:ext cx="6880000" cy="18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6933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651500" y="3036708"/>
            <a:ext cx="5572000" cy="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159031" y="5142378"/>
            <a:ext cx="1387672" cy="1715900"/>
            <a:chOff x="5495675" y="3594825"/>
            <a:chExt cx="1252713" cy="1549019"/>
          </a:xfrm>
        </p:grpSpPr>
        <p:sp>
          <p:nvSpPr>
            <p:cNvPr id="13" name="Google Shape;13;p2"/>
            <p:cNvSpPr/>
            <p:nvPr/>
          </p:nvSpPr>
          <p:spPr>
            <a:xfrm>
              <a:off x="5601420" y="3647729"/>
              <a:ext cx="1146968" cy="1496114"/>
            </a:xfrm>
            <a:custGeom>
              <a:avLst/>
              <a:gdLst/>
              <a:ahLst/>
              <a:cxnLst/>
              <a:rect l="l" t="t" r="r" b="b"/>
              <a:pathLst>
                <a:path w="18081" h="23585" extrusionOk="0">
                  <a:moveTo>
                    <a:pt x="1602" y="1"/>
                  </a:moveTo>
                  <a:cubicBezTo>
                    <a:pt x="701" y="1"/>
                    <a:pt x="1" y="734"/>
                    <a:pt x="1" y="1602"/>
                  </a:cubicBezTo>
                  <a:lnTo>
                    <a:pt x="1" y="21549"/>
                  </a:lnTo>
                  <a:cubicBezTo>
                    <a:pt x="1" y="22684"/>
                    <a:pt x="902" y="23584"/>
                    <a:pt x="2036" y="23584"/>
                  </a:cubicBezTo>
                  <a:lnTo>
                    <a:pt x="16012" y="23584"/>
                  </a:lnTo>
                  <a:cubicBezTo>
                    <a:pt x="17147" y="23584"/>
                    <a:pt x="18081" y="22684"/>
                    <a:pt x="18081" y="21549"/>
                  </a:cubicBezTo>
                  <a:lnTo>
                    <a:pt x="18081" y="1602"/>
                  </a:lnTo>
                  <a:cubicBezTo>
                    <a:pt x="18081" y="734"/>
                    <a:pt x="17347" y="1"/>
                    <a:pt x="16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07228" y="4324826"/>
              <a:ext cx="935349" cy="696263"/>
            </a:xfrm>
            <a:custGeom>
              <a:avLst/>
              <a:gdLst/>
              <a:ahLst/>
              <a:cxnLst/>
              <a:rect l="l" t="t" r="r" b="b"/>
              <a:pathLst>
                <a:path w="14745" h="10976" extrusionOk="0">
                  <a:moveTo>
                    <a:pt x="1" y="1"/>
                  </a:moveTo>
                  <a:lnTo>
                    <a:pt x="1" y="9308"/>
                  </a:lnTo>
                  <a:cubicBezTo>
                    <a:pt x="1" y="10242"/>
                    <a:pt x="735" y="10975"/>
                    <a:pt x="1635" y="10975"/>
                  </a:cubicBezTo>
                  <a:lnTo>
                    <a:pt x="13077" y="10975"/>
                  </a:lnTo>
                  <a:cubicBezTo>
                    <a:pt x="13977" y="10975"/>
                    <a:pt x="14745" y="10242"/>
                    <a:pt x="14745" y="9308"/>
                  </a:cubicBezTo>
                  <a:lnTo>
                    <a:pt x="1474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495675" y="3594825"/>
              <a:ext cx="1146905" cy="1496114"/>
            </a:xfrm>
            <a:custGeom>
              <a:avLst/>
              <a:gdLst/>
              <a:ahLst/>
              <a:cxnLst/>
              <a:rect l="l" t="t" r="r" b="b"/>
              <a:pathLst>
                <a:path w="18080" h="23585" extrusionOk="0">
                  <a:moveTo>
                    <a:pt x="1601" y="1"/>
                  </a:moveTo>
                  <a:cubicBezTo>
                    <a:pt x="701" y="1"/>
                    <a:pt x="0" y="735"/>
                    <a:pt x="0" y="1602"/>
                  </a:cubicBezTo>
                  <a:lnTo>
                    <a:pt x="0" y="21549"/>
                  </a:lnTo>
                  <a:cubicBezTo>
                    <a:pt x="0" y="22684"/>
                    <a:pt x="901" y="23584"/>
                    <a:pt x="2035" y="23584"/>
                  </a:cubicBezTo>
                  <a:lnTo>
                    <a:pt x="16012" y="23584"/>
                  </a:lnTo>
                  <a:cubicBezTo>
                    <a:pt x="17146" y="23584"/>
                    <a:pt x="18080" y="22684"/>
                    <a:pt x="18080" y="21549"/>
                  </a:cubicBezTo>
                  <a:lnTo>
                    <a:pt x="18080" y="1602"/>
                  </a:lnTo>
                  <a:cubicBezTo>
                    <a:pt x="18080" y="735"/>
                    <a:pt x="17346" y="1"/>
                    <a:pt x="16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01420" y="4271985"/>
              <a:ext cx="935349" cy="696199"/>
            </a:xfrm>
            <a:custGeom>
              <a:avLst/>
              <a:gdLst/>
              <a:ahLst/>
              <a:cxnLst/>
              <a:rect l="l" t="t" r="r" b="b"/>
              <a:pathLst>
                <a:path w="14745" h="10975" extrusionOk="0">
                  <a:moveTo>
                    <a:pt x="1" y="0"/>
                  </a:moveTo>
                  <a:lnTo>
                    <a:pt x="1" y="9307"/>
                  </a:lnTo>
                  <a:cubicBezTo>
                    <a:pt x="1" y="10241"/>
                    <a:pt x="735" y="10975"/>
                    <a:pt x="1635" y="10975"/>
                  </a:cubicBezTo>
                  <a:lnTo>
                    <a:pt x="13077" y="10975"/>
                  </a:lnTo>
                  <a:cubicBezTo>
                    <a:pt x="13978" y="10975"/>
                    <a:pt x="14745" y="10241"/>
                    <a:pt x="14745" y="9307"/>
                  </a:cubicBezTo>
                  <a:lnTo>
                    <a:pt x="14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352608" y="4092086"/>
              <a:ext cx="205339" cy="80499"/>
            </a:xfrm>
            <a:custGeom>
              <a:avLst/>
              <a:gdLst/>
              <a:ahLst/>
              <a:cxnLst/>
              <a:rect l="l" t="t" r="r" b="b"/>
              <a:pathLst>
                <a:path w="3237" h="1269" extrusionOk="0">
                  <a:moveTo>
                    <a:pt x="534" y="1"/>
                  </a:moveTo>
                  <a:cubicBezTo>
                    <a:pt x="234" y="1"/>
                    <a:pt x="1" y="334"/>
                    <a:pt x="1" y="634"/>
                  </a:cubicBezTo>
                  <a:cubicBezTo>
                    <a:pt x="1" y="901"/>
                    <a:pt x="234" y="1268"/>
                    <a:pt x="534" y="1268"/>
                  </a:cubicBezTo>
                  <a:lnTo>
                    <a:pt x="2703" y="1268"/>
                  </a:lnTo>
                  <a:cubicBezTo>
                    <a:pt x="3003" y="1268"/>
                    <a:pt x="3203" y="901"/>
                    <a:pt x="3203" y="634"/>
                  </a:cubicBezTo>
                  <a:cubicBezTo>
                    <a:pt x="3236" y="334"/>
                    <a:pt x="3003" y="1"/>
                    <a:pt x="2703" y="1"/>
                  </a:cubicBezTo>
                  <a:close/>
                </a:path>
              </a:pathLst>
            </a:custGeom>
            <a:solidFill>
              <a:srgbClr val="5C8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352608" y="4278329"/>
              <a:ext cx="203246" cy="78342"/>
            </a:xfrm>
            <a:custGeom>
              <a:avLst/>
              <a:gdLst/>
              <a:ahLst/>
              <a:cxnLst/>
              <a:rect l="l" t="t" r="r" b="b"/>
              <a:pathLst>
                <a:path w="3204" h="1235" extrusionOk="0">
                  <a:moveTo>
                    <a:pt x="534" y="0"/>
                  </a:moveTo>
                  <a:cubicBezTo>
                    <a:pt x="234" y="0"/>
                    <a:pt x="1" y="334"/>
                    <a:pt x="1" y="601"/>
                  </a:cubicBezTo>
                  <a:cubicBezTo>
                    <a:pt x="1" y="901"/>
                    <a:pt x="234" y="1234"/>
                    <a:pt x="534" y="1234"/>
                  </a:cubicBezTo>
                  <a:lnTo>
                    <a:pt x="2703" y="1234"/>
                  </a:lnTo>
                  <a:cubicBezTo>
                    <a:pt x="3003" y="1234"/>
                    <a:pt x="3203" y="901"/>
                    <a:pt x="3203" y="601"/>
                  </a:cubicBezTo>
                  <a:cubicBezTo>
                    <a:pt x="3203" y="334"/>
                    <a:pt x="3003" y="0"/>
                    <a:pt x="2703" y="0"/>
                  </a:cubicBezTo>
                  <a:close/>
                </a:path>
              </a:pathLst>
            </a:custGeom>
            <a:solidFill>
              <a:srgbClr val="5C8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52608" y="4489882"/>
              <a:ext cx="205339" cy="52968"/>
            </a:xfrm>
            <a:custGeom>
              <a:avLst/>
              <a:gdLst/>
              <a:ahLst/>
              <a:cxnLst/>
              <a:rect l="l" t="t" r="r" b="b"/>
              <a:pathLst>
                <a:path w="3237" h="835" extrusionOk="0">
                  <a:moveTo>
                    <a:pt x="534" y="1"/>
                  </a:moveTo>
                  <a:cubicBezTo>
                    <a:pt x="234" y="1"/>
                    <a:pt x="1" y="101"/>
                    <a:pt x="1" y="401"/>
                  </a:cubicBezTo>
                  <a:cubicBezTo>
                    <a:pt x="1" y="701"/>
                    <a:pt x="234" y="835"/>
                    <a:pt x="534" y="835"/>
                  </a:cubicBezTo>
                  <a:lnTo>
                    <a:pt x="2703" y="835"/>
                  </a:lnTo>
                  <a:cubicBezTo>
                    <a:pt x="3003" y="835"/>
                    <a:pt x="3203" y="701"/>
                    <a:pt x="3203" y="401"/>
                  </a:cubicBezTo>
                  <a:cubicBezTo>
                    <a:pt x="3236" y="101"/>
                    <a:pt x="3003" y="1"/>
                    <a:pt x="2703" y="1"/>
                  </a:cubicBezTo>
                  <a:close/>
                </a:path>
              </a:pathLst>
            </a:custGeom>
            <a:solidFill>
              <a:srgbClr val="5C8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352608" y="4673968"/>
              <a:ext cx="203246" cy="52968"/>
            </a:xfrm>
            <a:custGeom>
              <a:avLst/>
              <a:gdLst/>
              <a:ahLst/>
              <a:cxnLst/>
              <a:rect l="l" t="t" r="r" b="b"/>
              <a:pathLst>
                <a:path w="3204" h="835" extrusionOk="0">
                  <a:moveTo>
                    <a:pt x="534" y="1"/>
                  </a:moveTo>
                  <a:cubicBezTo>
                    <a:pt x="234" y="1"/>
                    <a:pt x="1" y="134"/>
                    <a:pt x="1" y="435"/>
                  </a:cubicBezTo>
                  <a:cubicBezTo>
                    <a:pt x="1" y="701"/>
                    <a:pt x="234" y="835"/>
                    <a:pt x="534" y="835"/>
                  </a:cubicBezTo>
                  <a:lnTo>
                    <a:pt x="2703" y="835"/>
                  </a:lnTo>
                  <a:cubicBezTo>
                    <a:pt x="3003" y="835"/>
                    <a:pt x="3203" y="701"/>
                    <a:pt x="3203" y="435"/>
                  </a:cubicBezTo>
                  <a:cubicBezTo>
                    <a:pt x="3203" y="134"/>
                    <a:pt x="3003" y="1"/>
                    <a:pt x="2703" y="1"/>
                  </a:cubicBezTo>
                  <a:close/>
                </a:path>
              </a:pathLst>
            </a:custGeom>
            <a:solidFill>
              <a:srgbClr val="5C8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52608" y="4860211"/>
              <a:ext cx="205339" cy="78342"/>
            </a:xfrm>
            <a:custGeom>
              <a:avLst/>
              <a:gdLst/>
              <a:ahLst/>
              <a:cxnLst/>
              <a:rect l="l" t="t" r="r" b="b"/>
              <a:pathLst>
                <a:path w="3237" h="1235" extrusionOk="0">
                  <a:moveTo>
                    <a:pt x="534" y="0"/>
                  </a:moveTo>
                  <a:cubicBezTo>
                    <a:pt x="234" y="0"/>
                    <a:pt x="1" y="334"/>
                    <a:pt x="1" y="601"/>
                  </a:cubicBezTo>
                  <a:cubicBezTo>
                    <a:pt x="1" y="901"/>
                    <a:pt x="234" y="1235"/>
                    <a:pt x="534" y="1235"/>
                  </a:cubicBezTo>
                  <a:lnTo>
                    <a:pt x="2703" y="1235"/>
                  </a:lnTo>
                  <a:cubicBezTo>
                    <a:pt x="3003" y="1235"/>
                    <a:pt x="3203" y="901"/>
                    <a:pt x="3203" y="601"/>
                  </a:cubicBezTo>
                  <a:cubicBezTo>
                    <a:pt x="3236" y="334"/>
                    <a:pt x="3003" y="0"/>
                    <a:pt x="2703" y="0"/>
                  </a:cubicBezTo>
                  <a:close/>
                </a:path>
              </a:pathLst>
            </a:custGeom>
            <a:solidFill>
              <a:srgbClr val="5C8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-24" y="1325915"/>
            <a:ext cx="4343227" cy="5531995"/>
            <a:chOff x="533400" y="136225"/>
            <a:chExt cx="3838581" cy="4889225"/>
          </a:xfrm>
        </p:grpSpPr>
        <p:sp>
          <p:nvSpPr>
            <p:cNvPr id="23" name="Google Shape;23;p2"/>
            <p:cNvSpPr/>
            <p:nvPr/>
          </p:nvSpPr>
          <p:spPr>
            <a:xfrm>
              <a:off x="2238926" y="2866587"/>
              <a:ext cx="587865" cy="430473"/>
            </a:xfrm>
            <a:custGeom>
              <a:avLst/>
              <a:gdLst/>
              <a:ahLst/>
              <a:cxnLst/>
              <a:rect l="l" t="t" r="r" b="b"/>
              <a:pathLst>
                <a:path w="3806" h="2787" extrusionOk="0">
                  <a:moveTo>
                    <a:pt x="567" y="0"/>
                  </a:moveTo>
                  <a:lnTo>
                    <a:pt x="167" y="934"/>
                  </a:lnTo>
                  <a:cubicBezTo>
                    <a:pt x="0" y="1268"/>
                    <a:pt x="167" y="1668"/>
                    <a:pt x="500" y="1835"/>
                  </a:cubicBezTo>
                  <a:lnTo>
                    <a:pt x="2502" y="2735"/>
                  </a:lnTo>
                  <a:cubicBezTo>
                    <a:pt x="2588" y="2770"/>
                    <a:pt x="2679" y="2786"/>
                    <a:pt x="2768" y="2786"/>
                  </a:cubicBezTo>
                  <a:cubicBezTo>
                    <a:pt x="3024" y="2786"/>
                    <a:pt x="3270" y="2649"/>
                    <a:pt x="3369" y="2402"/>
                  </a:cubicBezTo>
                  <a:cubicBezTo>
                    <a:pt x="3369" y="2402"/>
                    <a:pt x="3616" y="1587"/>
                    <a:pt x="3749" y="1466"/>
                  </a:cubicBezTo>
                  <a:lnTo>
                    <a:pt x="3749" y="1466"/>
                  </a:lnTo>
                  <a:cubicBezTo>
                    <a:pt x="3770" y="1472"/>
                    <a:pt x="3786" y="1476"/>
                    <a:pt x="3795" y="1476"/>
                  </a:cubicBezTo>
                  <a:cubicBezTo>
                    <a:pt x="3803" y="1476"/>
                    <a:pt x="3805" y="1473"/>
                    <a:pt x="3803" y="1468"/>
                  </a:cubicBezTo>
                  <a:cubicBezTo>
                    <a:pt x="3796" y="1456"/>
                    <a:pt x="3788" y="1451"/>
                    <a:pt x="3778" y="1451"/>
                  </a:cubicBezTo>
                  <a:cubicBezTo>
                    <a:pt x="3769" y="1451"/>
                    <a:pt x="3759" y="1456"/>
                    <a:pt x="3749" y="1466"/>
                  </a:cubicBezTo>
                  <a:lnTo>
                    <a:pt x="3749" y="1466"/>
                  </a:lnTo>
                  <a:cubicBezTo>
                    <a:pt x="3323" y="1336"/>
                    <a:pt x="567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81737" y="265044"/>
              <a:ext cx="860637" cy="883651"/>
            </a:xfrm>
            <a:custGeom>
              <a:avLst/>
              <a:gdLst/>
              <a:ahLst/>
              <a:cxnLst/>
              <a:rect l="l" t="t" r="r" b="b"/>
              <a:pathLst>
                <a:path w="5572" h="5721" extrusionOk="0">
                  <a:moveTo>
                    <a:pt x="2255" y="0"/>
                  </a:moveTo>
                  <a:cubicBezTo>
                    <a:pt x="1961" y="0"/>
                    <a:pt x="1692" y="169"/>
                    <a:pt x="1568" y="465"/>
                  </a:cubicBezTo>
                  <a:lnTo>
                    <a:pt x="101" y="3667"/>
                  </a:lnTo>
                  <a:cubicBezTo>
                    <a:pt x="0" y="3934"/>
                    <a:pt x="101" y="4267"/>
                    <a:pt x="401" y="4401"/>
                  </a:cubicBezTo>
                  <a:lnTo>
                    <a:pt x="3236" y="5668"/>
                  </a:lnTo>
                  <a:cubicBezTo>
                    <a:pt x="3308" y="5704"/>
                    <a:pt x="3384" y="5721"/>
                    <a:pt x="3460" y="5721"/>
                  </a:cubicBezTo>
                  <a:cubicBezTo>
                    <a:pt x="3667" y="5721"/>
                    <a:pt x="3872" y="5597"/>
                    <a:pt x="3970" y="5402"/>
                  </a:cubicBezTo>
                  <a:lnTo>
                    <a:pt x="5404" y="2199"/>
                  </a:lnTo>
                  <a:cubicBezTo>
                    <a:pt x="5571" y="1799"/>
                    <a:pt x="5404" y="1332"/>
                    <a:pt x="5004" y="1165"/>
                  </a:cubicBezTo>
                  <a:lnTo>
                    <a:pt x="2569" y="64"/>
                  </a:lnTo>
                  <a:cubicBezTo>
                    <a:pt x="2465" y="21"/>
                    <a:pt x="2358" y="0"/>
                    <a:pt x="2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80011" y="666636"/>
              <a:ext cx="1721120" cy="2182176"/>
            </a:xfrm>
            <a:custGeom>
              <a:avLst/>
              <a:gdLst/>
              <a:ahLst/>
              <a:cxnLst/>
              <a:rect l="l" t="t" r="r" b="b"/>
              <a:pathLst>
                <a:path w="11143" h="14128" extrusionOk="0">
                  <a:moveTo>
                    <a:pt x="5501" y="1"/>
                  </a:moveTo>
                  <a:cubicBezTo>
                    <a:pt x="5256" y="1"/>
                    <a:pt x="5027" y="156"/>
                    <a:pt x="4904" y="400"/>
                  </a:cubicBezTo>
                  <a:lnTo>
                    <a:pt x="168" y="11007"/>
                  </a:lnTo>
                  <a:cubicBezTo>
                    <a:pt x="1" y="11341"/>
                    <a:pt x="168" y="11741"/>
                    <a:pt x="501" y="11875"/>
                  </a:cubicBezTo>
                  <a:lnTo>
                    <a:pt x="5371" y="14076"/>
                  </a:lnTo>
                  <a:cubicBezTo>
                    <a:pt x="5458" y="14111"/>
                    <a:pt x="5548" y="14127"/>
                    <a:pt x="5638" y="14127"/>
                  </a:cubicBezTo>
                  <a:cubicBezTo>
                    <a:pt x="5894" y="14127"/>
                    <a:pt x="6140" y="13990"/>
                    <a:pt x="6239" y="13743"/>
                  </a:cubicBezTo>
                  <a:lnTo>
                    <a:pt x="11009" y="3135"/>
                  </a:lnTo>
                  <a:cubicBezTo>
                    <a:pt x="11142" y="2802"/>
                    <a:pt x="11009" y="2401"/>
                    <a:pt x="10675" y="2234"/>
                  </a:cubicBezTo>
                  <a:lnTo>
                    <a:pt x="5772" y="66"/>
                  </a:lnTo>
                  <a:cubicBezTo>
                    <a:pt x="5682" y="22"/>
                    <a:pt x="5591" y="1"/>
                    <a:pt x="5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110108" y="2361662"/>
              <a:ext cx="1143912" cy="873612"/>
            </a:xfrm>
            <a:custGeom>
              <a:avLst/>
              <a:gdLst/>
              <a:ahLst/>
              <a:cxnLst/>
              <a:rect l="l" t="t" r="r" b="b"/>
              <a:pathLst>
                <a:path w="7406" h="5656" extrusionOk="0">
                  <a:moveTo>
                    <a:pt x="1301" y="0"/>
                  </a:moveTo>
                  <a:lnTo>
                    <a:pt x="134" y="2535"/>
                  </a:lnTo>
                  <a:cubicBezTo>
                    <a:pt x="0" y="2869"/>
                    <a:pt x="134" y="3269"/>
                    <a:pt x="467" y="3402"/>
                  </a:cubicBezTo>
                  <a:lnTo>
                    <a:pt x="5337" y="5604"/>
                  </a:lnTo>
                  <a:cubicBezTo>
                    <a:pt x="5423" y="5639"/>
                    <a:pt x="5514" y="5655"/>
                    <a:pt x="5604" y="5655"/>
                  </a:cubicBezTo>
                  <a:cubicBezTo>
                    <a:pt x="5862" y="5655"/>
                    <a:pt x="6114" y="5518"/>
                    <a:pt x="6238" y="5270"/>
                  </a:cubicBezTo>
                  <a:lnTo>
                    <a:pt x="7405" y="2735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574293" y="1806230"/>
              <a:ext cx="2797689" cy="2606161"/>
            </a:xfrm>
            <a:custGeom>
              <a:avLst/>
              <a:gdLst/>
              <a:ahLst/>
              <a:cxnLst/>
              <a:rect l="l" t="t" r="r" b="b"/>
              <a:pathLst>
                <a:path w="18113" h="16873" extrusionOk="0">
                  <a:moveTo>
                    <a:pt x="10679" y="1"/>
                  </a:moveTo>
                  <a:cubicBezTo>
                    <a:pt x="10460" y="1"/>
                    <a:pt x="10307" y="183"/>
                    <a:pt x="10307" y="460"/>
                  </a:cubicBezTo>
                  <a:lnTo>
                    <a:pt x="10307" y="1861"/>
                  </a:lnTo>
                  <a:cubicBezTo>
                    <a:pt x="10307" y="2228"/>
                    <a:pt x="10574" y="2662"/>
                    <a:pt x="10908" y="2795"/>
                  </a:cubicBezTo>
                  <a:cubicBezTo>
                    <a:pt x="10908" y="2795"/>
                    <a:pt x="15378" y="4063"/>
                    <a:pt x="15378" y="7599"/>
                  </a:cubicBezTo>
                  <a:cubicBezTo>
                    <a:pt x="15378" y="11101"/>
                    <a:pt x="12042" y="14003"/>
                    <a:pt x="9707" y="14003"/>
                  </a:cubicBezTo>
                  <a:lnTo>
                    <a:pt x="767" y="14003"/>
                  </a:lnTo>
                  <a:cubicBezTo>
                    <a:pt x="334" y="14003"/>
                    <a:pt x="0" y="14337"/>
                    <a:pt x="0" y="14771"/>
                  </a:cubicBezTo>
                  <a:lnTo>
                    <a:pt x="0" y="16105"/>
                  </a:lnTo>
                  <a:cubicBezTo>
                    <a:pt x="0" y="16505"/>
                    <a:pt x="334" y="16872"/>
                    <a:pt x="767" y="16872"/>
                  </a:cubicBezTo>
                  <a:lnTo>
                    <a:pt x="9707" y="16872"/>
                  </a:lnTo>
                  <a:cubicBezTo>
                    <a:pt x="13643" y="16872"/>
                    <a:pt x="18113" y="13370"/>
                    <a:pt x="18113" y="7566"/>
                  </a:cubicBezTo>
                  <a:cubicBezTo>
                    <a:pt x="18113" y="1761"/>
                    <a:pt x="10908" y="60"/>
                    <a:pt x="10908" y="60"/>
                  </a:cubicBezTo>
                  <a:cubicBezTo>
                    <a:pt x="10827" y="20"/>
                    <a:pt x="10749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1036" y="4695529"/>
              <a:ext cx="3529508" cy="329921"/>
            </a:xfrm>
            <a:custGeom>
              <a:avLst/>
              <a:gdLst/>
              <a:ahLst/>
              <a:cxnLst/>
              <a:rect l="l" t="t" r="r" b="b"/>
              <a:pathLst>
                <a:path w="22851" h="2136" extrusionOk="0">
                  <a:moveTo>
                    <a:pt x="1068" y="1"/>
                  </a:moveTo>
                  <a:cubicBezTo>
                    <a:pt x="468" y="1"/>
                    <a:pt x="1" y="501"/>
                    <a:pt x="1" y="1068"/>
                  </a:cubicBezTo>
                  <a:cubicBezTo>
                    <a:pt x="1" y="1669"/>
                    <a:pt x="468" y="2136"/>
                    <a:pt x="1068" y="2136"/>
                  </a:cubicBezTo>
                  <a:lnTo>
                    <a:pt x="21916" y="2136"/>
                  </a:lnTo>
                  <a:cubicBezTo>
                    <a:pt x="22417" y="2136"/>
                    <a:pt x="22850" y="1735"/>
                    <a:pt x="22850" y="1235"/>
                  </a:cubicBezTo>
                  <a:lnTo>
                    <a:pt x="22850" y="935"/>
                  </a:lnTo>
                  <a:cubicBezTo>
                    <a:pt x="22850" y="435"/>
                    <a:pt x="22417" y="1"/>
                    <a:pt x="21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46872" y="1485729"/>
              <a:ext cx="937866" cy="932614"/>
            </a:xfrm>
            <a:custGeom>
              <a:avLst/>
              <a:gdLst/>
              <a:ahLst/>
              <a:cxnLst/>
              <a:rect l="l" t="t" r="r" b="b"/>
              <a:pathLst>
                <a:path w="6072" h="6038" extrusionOk="0">
                  <a:moveTo>
                    <a:pt x="3036" y="0"/>
                  </a:moveTo>
                  <a:cubicBezTo>
                    <a:pt x="1368" y="0"/>
                    <a:pt x="0" y="1335"/>
                    <a:pt x="0" y="3002"/>
                  </a:cubicBezTo>
                  <a:cubicBezTo>
                    <a:pt x="0" y="4704"/>
                    <a:pt x="1368" y="6038"/>
                    <a:pt x="3036" y="6038"/>
                  </a:cubicBezTo>
                  <a:cubicBezTo>
                    <a:pt x="4704" y="6038"/>
                    <a:pt x="6071" y="4704"/>
                    <a:pt x="6071" y="3002"/>
                  </a:cubicBezTo>
                  <a:cubicBezTo>
                    <a:pt x="6071" y="1335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91136" y="1624741"/>
              <a:ext cx="649339" cy="654591"/>
            </a:xfrm>
            <a:custGeom>
              <a:avLst/>
              <a:gdLst/>
              <a:ahLst/>
              <a:cxnLst/>
              <a:rect l="l" t="t" r="r" b="b"/>
              <a:pathLst>
                <a:path w="4204" h="4238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37"/>
                    <a:pt x="2102" y="4237"/>
                  </a:cubicBezTo>
                  <a:cubicBezTo>
                    <a:pt x="3269" y="4237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145594" y="1779354"/>
              <a:ext cx="340270" cy="345367"/>
            </a:xfrm>
            <a:custGeom>
              <a:avLst/>
              <a:gdLst/>
              <a:ahLst/>
              <a:cxnLst/>
              <a:rect l="l" t="t" r="r" b="b"/>
              <a:pathLst>
                <a:path w="2203" h="2236" extrusionOk="0">
                  <a:moveTo>
                    <a:pt x="1102" y="1"/>
                  </a:moveTo>
                  <a:cubicBezTo>
                    <a:pt x="501" y="1"/>
                    <a:pt x="1" y="501"/>
                    <a:pt x="1" y="1101"/>
                  </a:cubicBezTo>
                  <a:cubicBezTo>
                    <a:pt x="1" y="1735"/>
                    <a:pt x="501" y="2236"/>
                    <a:pt x="1102" y="2236"/>
                  </a:cubicBezTo>
                  <a:cubicBezTo>
                    <a:pt x="1702" y="2236"/>
                    <a:pt x="2203" y="1735"/>
                    <a:pt x="2203" y="1101"/>
                  </a:cubicBezTo>
                  <a:cubicBezTo>
                    <a:pt x="2203" y="501"/>
                    <a:pt x="1702" y="1"/>
                    <a:pt x="1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32550" y="4118472"/>
              <a:ext cx="201104" cy="206355"/>
            </a:xfrm>
            <a:custGeom>
              <a:avLst/>
              <a:gdLst/>
              <a:ahLst/>
              <a:cxnLst/>
              <a:rect l="l" t="t" r="r" b="b"/>
              <a:pathLst>
                <a:path w="1302" h="1336" extrusionOk="0">
                  <a:moveTo>
                    <a:pt x="634" y="1"/>
                  </a:moveTo>
                  <a:cubicBezTo>
                    <a:pt x="301" y="1"/>
                    <a:pt x="0" y="301"/>
                    <a:pt x="0" y="668"/>
                  </a:cubicBezTo>
                  <a:cubicBezTo>
                    <a:pt x="0" y="1035"/>
                    <a:pt x="301" y="1335"/>
                    <a:pt x="634" y="1335"/>
                  </a:cubicBezTo>
                  <a:cubicBezTo>
                    <a:pt x="1001" y="1335"/>
                    <a:pt x="1301" y="1035"/>
                    <a:pt x="1301" y="668"/>
                  </a:cubicBezTo>
                  <a:cubicBezTo>
                    <a:pt x="1301" y="301"/>
                    <a:pt x="1001" y="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81290" y="2737769"/>
              <a:ext cx="587865" cy="430473"/>
            </a:xfrm>
            <a:custGeom>
              <a:avLst/>
              <a:gdLst/>
              <a:ahLst/>
              <a:cxnLst/>
              <a:rect l="l" t="t" r="r" b="b"/>
              <a:pathLst>
                <a:path w="3806" h="2787" extrusionOk="0">
                  <a:moveTo>
                    <a:pt x="567" y="0"/>
                  </a:moveTo>
                  <a:lnTo>
                    <a:pt x="167" y="934"/>
                  </a:lnTo>
                  <a:cubicBezTo>
                    <a:pt x="0" y="1268"/>
                    <a:pt x="167" y="1668"/>
                    <a:pt x="501" y="1835"/>
                  </a:cubicBezTo>
                  <a:lnTo>
                    <a:pt x="2502" y="2735"/>
                  </a:lnTo>
                  <a:cubicBezTo>
                    <a:pt x="2588" y="2770"/>
                    <a:pt x="2679" y="2787"/>
                    <a:pt x="2768" y="2787"/>
                  </a:cubicBezTo>
                  <a:cubicBezTo>
                    <a:pt x="3025" y="2787"/>
                    <a:pt x="3270" y="2649"/>
                    <a:pt x="3369" y="2402"/>
                  </a:cubicBezTo>
                  <a:cubicBezTo>
                    <a:pt x="3369" y="2402"/>
                    <a:pt x="3616" y="1587"/>
                    <a:pt x="3749" y="1466"/>
                  </a:cubicBezTo>
                  <a:lnTo>
                    <a:pt x="3749" y="1466"/>
                  </a:lnTo>
                  <a:cubicBezTo>
                    <a:pt x="3771" y="1472"/>
                    <a:pt x="3786" y="1476"/>
                    <a:pt x="3795" y="1476"/>
                  </a:cubicBezTo>
                  <a:cubicBezTo>
                    <a:pt x="3803" y="1476"/>
                    <a:pt x="3806" y="1473"/>
                    <a:pt x="3803" y="1468"/>
                  </a:cubicBezTo>
                  <a:cubicBezTo>
                    <a:pt x="3796" y="1456"/>
                    <a:pt x="3788" y="1451"/>
                    <a:pt x="3779" y="1451"/>
                  </a:cubicBezTo>
                  <a:cubicBezTo>
                    <a:pt x="3770" y="1451"/>
                    <a:pt x="3760" y="1456"/>
                    <a:pt x="3749" y="1466"/>
                  </a:cubicBezTo>
                  <a:lnTo>
                    <a:pt x="3749" y="1466"/>
                  </a:lnTo>
                  <a:cubicBezTo>
                    <a:pt x="3323" y="1336"/>
                    <a:pt x="567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24101" y="136225"/>
              <a:ext cx="860637" cy="883651"/>
            </a:xfrm>
            <a:custGeom>
              <a:avLst/>
              <a:gdLst/>
              <a:ahLst/>
              <a:cxnLst/>
              <a:rect l="l" t="t" r="r" b="b"/>
              <a:pathLst>
                <a:path w="5572" h="5721" extrusionOk="0">
                  <a:moveTo>
                    <a:pt x="2255" y="0"/>
                  </a:moveTo>
                  <a:cubicBezTo>
                    <a:pt x="1961" y="0"/>
                    <a:pt x="1692" y="169"/>
                    <a:pt x="1568" y="465"/>
                  </a:cubicBezTo>
                  <a:lnTo>
                    <a:pt x="101" y="3667"/>
                  </a:lnTo>
                  <a:cubicBezTo>
                    <a:pt x="1" y="3934"/>
                    <a:pt x="101" y="4267"/>
                    <a:pt x="401" y="4401"/>
                  </a:cubicBezTo>
                  <a:lnTo>
                    <a:pt x="3236" y="5668"/>
                  </a:lnTo>
                  <a:cubicBezTo>
                    <a:pt x="3308" y="5704"/>
                    <a:pt x="3384" y="5721"/>
                    <a:pt x="3460" y="5721"/>
                  </a:cubicBezTo>
                  <a:cubicBezTo>
                    <a:pt x="3667" y="5721"/>
                    <a:pt x="3872" y="5597"/>
                    <a:pt x="3970" y="5402"/>
                  </a:cubicBezTo>
                  <a:lnTo>
                    <a:pt x="5404" y="2199"/>
                  </a:lnTo>
                  <a:cubicBezTo>
                    <a:pt x="5571" y="1799"/>
                    <a:pt x="5404" y="1332"/>
                    <a:pt x="5004" y="1165"/>
                  </a:cubicBezTo>
                  <a:lnTo>
                    <a:pt x="2569" y="64"/>
                  </a:lnTo>
                  <a:cubicBezTo>
                    <a:pt x="2465" y="21"/>
                    <a:pt x="2359" y="0"/>
                    <a:pt x="2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22530" y="537817"/>
              <a:ext cx="1720965" cy="2182176"/>
            </a:xfrm>
            <a:custGeom>
              <a:avLst/>
              <a:gdLst/>
              <a:ahLst/>
              <a:cxnLst/>
              <a:rect l="l" t="t" r="r" b="b"/>
              <a:pathLst>
                <a:path w="11142" h="14128" extrusionOk="0">
                  <a:moveTo>
                    <a:pt x="5500" y="1"/>
                  </a:moveTo>
                  <a:cubicBezTo>
                    <a:pt x="5255" y="1"/>
                    <a:pt x="5026" y="156"/>
                    <a:pt x="4904" y="400"/>
                  </a:cubicBezTo>
                  <a:lnTo>
                    <a:pt x="167" y="11007"/>
                  </a:lnTo>
                  <a:cubicBezTo>
                    <a:pt x="0" y="11341"/>
                    <a:pt x="167" y="11741"/>
                    <a:pt x="500" y="11875"/>
                  </a:cubicBezTo>
                  <a:lnTo>
                    <a:pt x="5371" y="14076"/>
                  </a:lnTo>
                  <a:cubicBezTo>
                    <a:pt x="5457" y="14111"/>
                    <a:pt x="5547" y="14127"/>
                    <a:pt x="5637" y="14127"/>
                  </a:cubicBezTo>
                  <a:cubicBezTo>
                    <a:pt x="5893" y="14127"/>
                    <a:pt x="6139" y="13990"/>
                    <a:pt x="6238" y="13743"/>
                  </a:cubicBezTo>
                  <a:lnTo>
                    <a:pt x="11008" y="3135"/>
                  </a:lnTo>
                  <a:cubicBezTo>
                    <a:pt x="11141" y="2802"/>
                    <a:pt x="11008" y="2401"/>
                    <a:pt x="10674" y="2235"/>
                  </a:cubicBezTo>
                  <a:lnTo>
                    <a:pt x="5771" y="66"/>
                  </a:lnTo>
                  <a:cubicBezTo>
                    <a:pt x="5681" y="22"/>
                    <a:pt x="5590" y="1"/>
                    <a:pt x="5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52472" y="2232844"/>
              <a:ext cx="1143912" cy="873612"/>
            </a:xfrm>
            <a:custGeom>
              <a:avLst/>
              <a:gdLst/>
              <a:ahLst/>
              <a:cxnLst/>
              <a:rect l="l" t="t" r="r" b="b"/>
              <a:pathLst>
                <a:path w="7406" h="5656" extrusionOk="0">
                  <a:moveTo>
                    <a:pt x="1301" y="0"/>
                  </a:moveTo>
                  <a:lnTo>
                    <a:pt x="134" y="2535"/>
                  </a:lnTo>
                  <a:cubicBezTo>
                    <a:pt x="0" y="2869"/>
                    <a:pt x="134" y="3269"/>
                    <a:pt x="467" y="3403"/>
                  </a:cubicBezTo>
                  <a:lnTo>
                    <a:pt x="5337" y="5604"/>
                  </a:lnTo>
                  <a:cubicBezTo>
                    <a:pt x="5424" y="5639"/>
                    <a:pt x="5514" y="5655"/>
                    <a:pt x="5604" y="5655"/>
                  </a:cubicBezTo>
                  <a:cubicBezTo>
                    <a:pt x="5862" y="5655"/>
                    <a:pt x="6114" y="5518"/>
                    <a:pt x="6238" y="5271"/>
                  </a:cubicBezTo>
                  <a:lnTo>
                    <a:pt x="7406" y="2735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316657" y="1677412"/>
              <a:ext cx="2797843" cy="2606161"/>
            </a:xfrm>
            <a:custGeom>
              <a:avLst/>
              <a:gdLst/>
              <a:ahLst/>
              <a:cxnLst/>
              <a:rect l="l" t="t" r="r" b="b"/>
              <a:pathLst>
                <a:path w="18114" h="16873" extrusionOk="0">
                  <a:moveTo>
                    <a:pt x="10679" y="1"/>
                  </a:moveTo>
                  <a:cubicBezTo>
                    <a:pt x="10460" y="1"/>
                    <a:pt x="10308" y="183"/>
                    <a:pt x="10308" y="461"/>
                  </a:cubicBezTo>
                  <a:lnTo>
                    <a:pt x="10308" y="1862"/>
                  </a:lnTo>
                  <a:cubicBezTo>
                    <a:pt x="10308" y="2228"/>
                    <a:pt x="10574" y="2662"/>
                    <a:pt x="10908" y="2796"/>
                  </a:cubicBezTo>
                  <a:cubicBezTo>
                    <a:pt x="10908" y="2796"/>
                    <a:pt x="15378" y="4063"/>
                    <a:pt x="15378" y="7599"/>
                  </a:cubicBezTo>
                  <a:cubicBezTo>
                    <a:pt x="15378" y="11101"/>
                    <a:pt x="12042" y="14004"/>
                    <a:pt x="9707" y="14004"/>
                  </a:cubicBezTo>
                  <a:lnTo>
                    <a:pt x="767" y="14004"/>
                  </a:lnTo>
                  <a:cubicBezTo>
                    <a:pt x="334" y="14004"/>
                    <a:pt x="0" y="14337"/>
                    <a:pt x="0" y="14771"/>
                  </a:cubicBezTo>
                  <a:lnTo>
                    <a:pt x="0" y="16105"/>
                  </a:lnTo>
                  <a:cubicBezTo>
                    <a:pt x="0" y="16505"/>
                    <a:pt x="334" y="16872"/>
                    <a:pt x="767" y="16872"/>
                  </a:cubicBezTo>
                  <a:lnTo>
                    <a:pt x="9707" y="16872"/>
                  </a:lnTo>
                  <a:cubicBezTo>
                    <a:pt x="13643" y="16872"/>
                    <a:pt x="18113" y="13370"/>
                    <a:pt x="18113" y="7566"/>
                  </a:cubicBezTo>
                  <a:cubicBezTo>
                    <a:pt x="18113" y="1761"/>
                    <a:pt x="10908" y="60"/>
                    <a:pt x="10908" y="60"/>
                  </a:cubicBezTo>
                  <a:cubicBezTo>
                    <a:pt x="10827" y="20"/>
                    <a:pt x="10749" y="1"/>
                    <a:pt x="10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33400" y="4566711"/>
              <a:ext cx="3529508" cy="329921"/>
            </a:xfrm>
            <a:custGeom>
              <a:avLst/>
              <a:gdLst/>
              <a:ahLst/>
              <a:cxnLst/>
              <a:rect l="l" t="t" r="r" b="b"/>
              <a:pathLst>
                <a:path w="22851" h="2136" extrusionOk="0">
                  <a:moveTo>
                    <a:pt x="1068" y="1"/>
                  </a:moveTo>
                  <a:cubicBezTo>
                    <a:pt x="468" y="1"/>
                    <a:pt x="1" y="501"/>
                    <a:pt x="1" y="1068"/>
                  </a:cubicBezTo>
                  <a:cubicBezTo>
                    <a:pt x="1" y="1669"/>
                    <a:pt x="468" y="2136"/>
                    <a:pt x="1068" y="2136"/>
                  </a:cubicBezTo>
                  <a:lnTo>
                    <a:pt x="21917" y="2136"/>
                  </a:lnTo>
                  <a:cubicBezTo>
                    <a:pt x="22417" y="2136"/>
                    <a:pt x="22851" y="1736"/>
                    <a:pt x="22851" y="1235"/>
                  </a:cubicBezTo>
                  <a:lnTo>
                    <a:pt x="22851" y="935"/>
                  </a:lnTo>
                  <a:cubicBezTo>
                    <a:pt x="22851" y="435"/>
                    <a:pt x="22417" y="1"/>
                    <a:pt x="219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589236" y="1356910"/>
              <a:ext cx="937866" cy="932769"/>
            </a:xfrm>
            <a:custGeom>
              <a:avLst/>
              <a:gdLst/>
              <a:ahLst/>
              <a:cxnLst/>
              <a:rect l="l" t="t" r="r" b="b"/>
              <a:pathLst>
                <a:path w="6072" h="6039" extrusionOk="0">
                  <a:moveTo>
                    <a:pt x="3036" y="0"/>
                  </a:moveTo>
                  <a:cubicBezTo>
                    <a:pt x="1368" y="0"/>
                    <a:pt x="0" y="1335"/>
                    <a:pt x="0" y="3003"/>
                  </a:cubicBezTo>
                  <a:cubicBezTo>
                    <a:pt x="0" y="4704"/>
                    <a:pt x="1368" y="6038"/>
                    <a:pt x="3036" y="6038"/>
                  </a:cubicBezTo>
                  <a:cubicBezTo>
                    <a:pt x="4704" y="6038"/>
                    <a:pt x="6071" y="4704"/>
                    <a:pt x="6071" y="3003"/>
                  </a:cubicBezTo>
                  <a:cubicBezTo>
                    <a:pt x="6071" y="1335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33500" y="1496077"/>
              <a:ext cx="649339" cy="654436"/>
            </a:xfrm>
            <a:custGeom>
              <a:avLst/>
              <a:gdLst/>
              <a:ahLst/>
              <a:cxnLst/>
              <a:rect l="l" t="t" r="r" b="b"/>
              <a:pathLst>
                <a:path w="4204" h="4237" extrusionOk="0">
                  <a:moveTo>
                    <a:pt x="2102" y="0"/>
                  </a:moveTo>
                  <a:cubicBezTo>
                    <a:pt x="934" y="0"/>
                    <a:pt x="0" y="934"/>
                    <a:pt x="0" y="2102"/>
                  </a:cubicBezTo>
                  <a:cubicBezTo>
                    <a:pt x="0" y="3269"/>
                    <a:pt x="934" y="4236"/>
                    <a:pt x="2102" y="4236"/>
                  </a:cubicBezTo>
                  <a:cubicBezTo>
                    <a:pt x="3269" y="4236"/>
                    <a:pt x="4203" y="3269"/>
                    <a:pt x="4203" y="2102"/>
                  </a:cubicBezTo>
                  <a:cubicBezTo>
                    <a:pt x="4203" y="934"/>
                    <a:pt x="3269" y="0"/>
                    <a:pt x="2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89410" y="3840293"/>
              <a:ext cx="1638640" cy="1056335"/>
            </a:xfrm>
            <a:custGeom>
              <a:avLst/>
              <a:gdLst/>
              <a:ahLst/>
              <a:cxnLst/>
              <a:rect l="l" t="t" r="r" b="b"/>
              <a:pathLst>
                <a:path w="10609" h="6839" extrusionOk="0">
                  <a:moveTo>
                    <a:pt x="1" y="1"/>
                  </a:moveTo>
                  <a:lnTo>
                    <a:pt x="1" y="6839"/>
                  </a:lnTo>
                  <a:lnTo>
                    <a:pt x="10175" y="6839"/>
                  </a:lnTo>
                  <a:cubicBezTo>
                    <a:pt x="10608" y="6839"/>
                    <a:pt x="10275" y="6472"/>
                    <a:pt x="10308" y="6472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88113" y="1650536"/>
              <a:ext cx="340115" cy="345367"/>
            </a:xfrm>
            <a:custGeom>
              <a:avLst/>
              <a:gdLst/>
              <a:ahLst/>
              <a:cxnLst/>
              <a:rect l="l" t="t" r="r" b="b"/>
              <a:pathLst>
                <a:path w="2202" h="2236" extrusionOk="0">
                  <a:moveTo>
                    <a:pt x="1101" y="1"/>
                  </a:moveTo>
                  <a:cubicBezTo>
                    <a:pt x="500" y="1"/>
                    <a:pt x="0" y="501"/>
                    <a:pt x="0" y="1102"/>
                  </a:cubicBezTo>
                  <a:cubicBezTo>
                    <a:pt x="0" y="1735"/>
                    <a:pt x="500" y="2236"/>
                    <a:pt x="1101" y="2236"/>
                  </a:cubicBezTo>
                  <a:cubicBezTo>
                    <a:pt x="1701" y="2236"/>
                    <a:pt x="2202" y="1735"/>
                    <a:pt x="2202" y="1102"/>
                  </a:cubicBezTo>
                  <a:cubicBezTo>
                    <a:pt x="2202" y="501"/>
                    <a:pt x="1701" y="1"/>
                    <a:pt x="1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74914" y="3989654"/>
              <a:ext cx="201104" cy="206355"/>
            </a:xfrm>
            <a:custGeom>
              <a:avLst/>
              <a:gdLst/>
              <a:ahLst/>
              <a:cxnLst/>
              <a:rect l="l" t="t" r="r" b="b"/>
              <a:pathLst>
                <a:path w="1302" h="1336" extrusionOk="0">
                  <a:moveTo>
                    <a:pt x="634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35"/>
                    <a:pt x="301" y="1335"/>
                    <a:pt x="634" y="1335"/>
                  </a:cubicBezTo>
                  <a:cubicBezTo>
                    <a:pt x="1001" y="1335"/>
                    <a:pt x="1302" y="1035"/>
                    <a:pt x="1302" y="668"/>
                  </a:cubicBezTo>
                  <a:cubicBezTo>
                    <a:pt x="1302" y="301"/>
                    <a:pt x="1001" y="1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28577" y="4571962"/>
              <a:ext cx="206201" cy="206201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8" y="0"/>
                  </a:moveTo>
                  <a:cubicBezTo>
                    <a:pt x="301" y="0"/>
                    <a:pt x="0" y="300"/>
                    <a:pt x="0" y="667"/>
                  </a:cubicBezTo>
                  <a:cubicBezTo>
                    <a:pt x="0" y="1034"/>
                    <a:pt x="301" y="1335"/>
                    <a:pt x="668" y="1335"/>
                  </a:cubicBezTo>
                  <a:cubicBezTo>
                    <a:pt x="1034" y="1335"/>
                    <a:pt x="1335" y="1034"/>
                    <a:pt x="1335" y="667"/>
                  </a:cubicBezTo>
                  <a:cubicBezTo>
                    <a:pt x="1335" y="300"/>
                    <a:pt x="1034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483055" y="4060019"/>
            <a:ext cx="2670848" cy="2798317"/>
            <a:chOff x="3362597" y="3213574"/>
            <a:chExt cx="1842303" cy="1930052"/>
          </a:xfrm>
        </p:grpSpPr>
        <p:sp>
          <p:nvSpPr>
            <p:cNvPr id="46" name="Google Shape;46;p2"/>
            <p:cNvSpPr/>
            <p:nvPr/>
          </p:nvSpPr>
          <p:spPr>
            <a:xfrm>
              <a:off x="4157035" y="3466994"/>
              <a:ext cx="1047865" cy="1674217"/>
            </a:xfrm>
            <a:custGeom>
              <a:avLst/>
              <a:gdLst/>
              <a:ahLst/>
              <a:cxnLst/>
              <a:rect l="l" t="t" r="r" b="b"/>
              <a:pathLst>
                <a:path w="14344" h="22918" extrusionOk="0">
                  <a:moveTo>
                    <a:pt x="4237" y="1"/>
                  </a:moveTo>
                  <a:lnTo>
                    <a:pt x="4237" y="5939"/>
                  </a:lnTo>
                  <a:cubicBezTo>
                    <a:pt x="4237" y="5972"/>
                    <a:pt x="4203" y="5972"/>
                    <a:pt x="4203" y="6005"/>
                  </a:cubicBezTo>
                  <a:lnTo>
                    <a:pt x="2569" y="11676"/>
                  </a:lnTo>
                  <a:lnTo>
                    <a:pt x="200" y="19915"/>
                  </a:lnTo>
                  <a:cubicBezTo>
                    <a:pt x="0" y="20649"/>
                    <a:pt x="134" y="21383"/>
                    <a:pt x="601" y="21983"/>
                  </a:cubicBezTo>
                  <a:cubicBezTo>
                    <a:pt x="1034" y="22584"/>
                    <a:pt x="1735" y="22917"/>
                    <a:pt x="2469" y="22917"/>
                  </a:cubicBezTo>
                  <a:lnTo>
                    <a:pt x="11875" y="22917"/>
                  </a:lnTo>
                  <a:cubicBezTo>
                    <a:pt x="12609" y="22917"/>
                    <a:pt x="13310" y="22584"/>
                    <a:pt x="13743" y="21983"/>
                  </a:cubicBezTo>
                  <a:cubicBezTo>
                    <a:pt x="14211" y="21416"/>
                    <a:pt x="14344" y="20649"/>
                    <a:pt x="14144" y="19949"/>
                  </a:cubicBezTo>
                  <a:lnTo>
                    <a:pt x="11809" y="11576"/>
                  </a:lnTo>
                  <a:lnTo>
                    <a:pt x="10241" y="6039"/>
                  </a:lnTo>
                  <a:cubicBezTo>
                    <a:pt x="10241" y="6039"/>
                    <a:pt x="10241" y="6005"/>
                    <a:pt x="10241" y="6005"/>
                  </a:cubicBezTo>
                  <a:lnTo>
                    <a:pt x="10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59242" y="3274500"/>
              <a:ext cx="655646" cy="248671"/>
            </a:xfrm>
            <a:custGeom>
              <a:avLst/>
              <a:gdLst/>
              <a:ahLst/>
              <a:cxnLst/>
              <a:rect l="l" t="t" r="r" b="b"/>
              <a:pathLst>
                <a:path w="8975" h="3404" extrusionOk="0">
                  <a:moveTo>
                    <a:pt x="1702" y="1"/>
                  </a:moveTo>
                  <a:cubicBezTo>
                    <a:pt x="768" y="1"/>
                    <a:pt x="1" y="768"/>
                    <a:pt x="1" y="1702"/>
                  </a:cubicBezTo>
                  <a:cubicBezTo>
                    <a:pt x="1" y="2636"/>
                    <a:pt x="768" y="3403"/>
                    <a:pt x="1702" y="3403"/>
                  </a:cubicBezTo>
                  <a:lnTo>
                    <a:pt x="7273" y="3403"/>
                  </a:lnTo>
                  <a:cubicBezTo>
                    <a:pt x="8207" y="3403"/>
                    <a:pt x="8974" y="2636"/>
                    <a:pt x="8974" y="1702"/>
                  </a:cubicBezTo>
                  <a:cubicBezTo>
                    <a:pt x="8974" y="768"/>
                    <a:pt x="8207" y="1"/>
                    <a:pt x="7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57035" y="4312579"/>
              <a:ext cx="1047865" cy="831045"/>
            </a:xfrm>
            <a:custGeom>
              <a:avLst/>
              <a:gdLst/>
              <a:ahLst/>
              <a:cxnLst/>
              <a:rect l="l" t="t" r="r" b="b"/>
              <a:pathLst>
                <a:path w="14344" h="11376" extrusionOk="0">
                  <a:moveTo>
                    <a:pt x="11809" y="1"/>
                  </a:moveTo>
                  <a:lnTo>
                    <a:pt x="9841" y="1102"/>
                  </a:lnTo>
                  <a:cubicBezTo>
                    <a:pt x="9657" y="1193"/>
                    <a:pt x="9460" y="1236"/>
                    <a:pt x="9264" y="1236"/>
                  </a:cubicBezTo>
                  <a:cubicBezTo>
                    <a:pt x="9033" y="1236"/>
                    <a:pt x="8805" y="1177"/>
                    <a:pt x="8606" y="1068"/>
                  </a:cubicBezTo>
                  <a:cubicBezTo>
                    <a:pt x="8173" y="801"/>
                    <a:pt x="7706" y="668"/>
                    <a:pt x="7239" y="668"/>
                  </a:cubicBezTo>
                  <a:cubicBezTo>
                    <a:pt x="6805" y="668"/>
                    <a:pt x="6338" y="768"/>
                    <a:pt x="5938" y="968"/>
                  </a:cubicBezTo>
                  <a:lnTo>
                    <a:pt x="5804" y="1035"/>
                  </a:lnTo>
                  <a:cubicBezTo>
                    <a:pt x="5621" y="1127"/>
                    <a:pt x="5418" y="1178"/>
                    <a:pt x="5211" y="1178"/>
                  </a:cubicBezTo>
                  <a:cubicBezTo>
                    <a:pt x="5041" y="1178"/>
                    <a:pt x="4869" y="1143"/>
                    <a:pt x="4704" y="1068"/>
                  </a:cubicBezTo>
                  <a:lnTo>
                    <a:pt x="2569" y="101"/>
                  </a:lnTo>
                  <a:lnTo>
                    <a:pt x="200" y="8340"/>
                  </a:lnTo>
                  <a:cubicBezTo>
                    <a:pt x="0" y="9074"/>
                    <a:pt x="134" y="9808"/>
                    <a:pt x="601" y="10408"/>
                  </a:cubicBezTo>
                  <a:cubicBezTo>
                    <a:pt x="1034" y="11009"/>
                    <a:pt x="1735" y="11376"/>
                    <a:pt x="2469" y="11376"/>
                  </a:cubicBezTo>
                  <a:lnTo>
                    <a:pt x="11875" y="11376"/>
                  </a:lnTo>
                  <a:cubicBezTo>
                    <a:pt x="12609" y="11376"/>
                    <a:pt x="13310" y="11009"/>
                    <a:pt x="13743" y="10408"/>
                  </a:cubicBezTo>
                  <a:cubicBezTo>
                    <a:pt x="14211" y="9841"/>
                    <a:pt x="14344" y="9074"/>
                    <a:pt x="14144" y="8374"/>
                  </a:cubicBezTo>
                  <a:lnTo>
                    <a:pt x="118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84447" y="3630267"/>
              <a:ext cx="1060138" cy="1513356"/>
            </a:xfrm>
            <a:custGeom>
              <a:avLst/>
              <a:gdLst/>
              <a:ahLst/>
              <a:cxnLst/>
              <a:rect l="l" t="t" r="r" b="b"/>
              <a:pathLst>
                <a:path w="14512" h="20716" extrusionOk="0">
                  <a:moveTo>
                    <a:pt x="5038" y="1"/>
                  </a:moveTo>
                  <a:cubicBezTo>
                    <a:pt x="4604" y="1"/>
                    <a:pt x="4504" y="535"/>
                    <a:pt x="4504" y="968"/>
                  </a:cubicBezTo>
                  <a:lnTo>
                    <a:pt x="4504" y="6606"/>
                  </a:lnTo>
                  <a:cubicBezTo>
                    <a:pt x="1602" y="7740"/>
                    <a:pt x="1" y="10408"/>
                    <a:pt x="1" y="13344"/>
                  </a:cubicBezTo>
                  <a:cubicBezTo>
                    <a:pt x="1" y="14211"/>
                    <a:pt x="101" y="15045"/>
                    <a:pt x="368" y="15812"/>
                  </a:cubicBezTo>
                  <a:cubicBezTo>
                    <a:pt x="1368" y="18614"/>
                    <a:pt x="4004" y="20649"/>
                    <a:pt x="7139" y="20716"/>
                  </a:cubicBezTo>
                  <a:lnTo>
                    <a:pt x="7239" y="20716"/>
                  </a:lnTo>
                  <a:cubicBezTo>
                    <a:pt x="8440" y="20716"/>
                    <a:pt x="9574" y="20415"/>
                    <a:pt x="10608" y="19882"/>
                  </a:cubicBezTo>
                  <a:cubicBezTo>
                    <a:pt x="10675" y="19848"/>
                    <a:pt x="10742" y="19815"/>
                    <a:pt x="10775" y="19748"/>
                  </a:cubicBezTo>
                  <a:cubicBezTo>
                    <a:pt x="12310" y="18881"/>
                    <a:pt x="13510" y="17480"/>
                    <a:pt x="14111" y="15812"/>
                  </a:cubicBezTo>
                  <a:cubicBezTo>
                    <a:pt x="14378" y="15045"/>
                    <a:pt x="14511" y="14211"/>
                    <a:pt x="14511" y="13344"/>
                  </a:cubicBezTo>
                  <a:cubicBezTo>
                    <a:pt x="14511" y="11843"/>
                    <a:pt x="14077" y="10408"/>
                    <a:pt x="13277" y="9241"/>
                  </a:cubicBezTo>
                  <a:cubicBezTo>
                    <a:pt x="13244" y="9141"/>
                    <a:pt x="13344" y="9041"/>
                    <a:pt x="13277" y="8941"/>
                  </a:cubicBezTo>
                  <a:cubicBezTo>
                    <a:pt x="12476" y="7907"/>
                    <a:pt x="11209" y="7073"/>
                    <a:pt x="10375" y="6572"/>
                  </a:cubicBezTo>
                  <a:lnTo>
                    <a:pt x="10375" y="968"/>
                  </a:lnTo>
                  <a:cubicBezTo>
                    <a:pt x="10375" y="535"/>
                    <a:pt x="9774" y="1"/>
                    <a:pt x="9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84317" y="3576719"/>
              <a:ext cx="655573" cy="248598"/>
            </a:xfrm>
            <a:custGeom>
              <a:avLst/>
              <a:gdLst/>
              <a:ahLst/>
              <a:cxnLst/>
              <a:rect l="l" t="t" r="r" b="b"/>
              <a:pathLst>
                <a:path w="8974" h="3403" extrusionOk="0">
                  <a:moveTo>
                    <a:pt x="1701" y="0"/>
                  </a:moveTo>
                  <a:cubicBezTo>
                    <a:pt x="767" y="0"/>
                    <a:pt x="0" y="767"/>
                    <a:pt x="0" y="1701"/>
                  </a:cubicBezTo>
                  <a:cubicBezTo>
                    <a:pt x="0" y="2635"/>
                    <a:pt x="767" y="3402"/>
                    <a:pt x="1701" y="3402"/>
                  </a:cubicBezTo>
                  <a:lnTo>
                    <a:pt x="7272" y="3402"/>
                  </a:lnTo>
                  <a:cubicBezTo>
                    <a:pt x="8206" y="3402"/>
                    <a:pt x="8973" y="2635"/>
                    <a:pt x="8973" y="1701"/>
                  </a:cubicBezTo>
                  <a:cubicBezTo>
                    <a:pt x="8973" y="767"/>
                    <a:pt x="8206" y="0"/>
                    <a:pt x="7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08847" y="4644969"/>
              <a:ext cx="1008928" cy="498656"/>
            </a:xfrm>
            <a:custGeom>
              <a:avLst/>
              <a:gdLst/>
              <a:ahLst/>
              <a:cxnLst/>
              <a:rect l="l" t="t" r="r" b="b"/>
              <a:pathLst>
                <a:path w="13811" h="6826" extrusionOk="0">
                  <a:moveTo>
                    <a:pt x="4314" y="1"/>
                  </a:moveTo>
                  <a:cubicBezTo>
                    <a:pt x="3880" y="1"/>
                    <a:pt x="3443" y="108"/>
                    <a:pt x="3069" y="321"/>
                  </a:cubicBezTo>
                  <a:lnTo>
                    <a:pt x="0" y="1889"/>
                  </a:lnTo>
                  <a:cubicBezTo>
                    <a:pt x="1001" y="4724"/>
                    <a:pt x="3670" y="6759"/>
                    <a:pt x="6805" y="6826"/>
                  </a:cubicBezTo>
                  <a:lnTo>
                    <a:pt x="6905" y="6826"/>
                  </a:lnTo>
                  <a:cubicBezTo>
                    <a:pt x="8106" y="6826"/>
                    <a:pt x="9240" y="6525"/>
                    <a:pt x="10308" y="5992"/>
                  </a:cubicBezTo>
                  <a:cubicBezTo>
                    <a:pt x="10341" y="5958"/>
                    <a:pt x="10408" y="5925"/>
                    <a:pt x="10441" y="5858"/>
                  </a:cubicBezTo>
                  <a:cubicBezTo>
                    <a:pt x="11976" y="4991"/>
                    <a:pt x="13176" y="3590"/>
                    <a:pt x="13777" y="1922"/>
                  </a:cubicBezTo>
                  <a:cubicBezTo>
                    <a:pt x="13777" y="1855"/>
                    <a:pt x="13810" y="1822"/>
                    <a:pt x="13810" y="1789"/>
                  </a:cubicBezTo>
                  <a:cubicBezTo>
                    <a:pt x="13810" y="1789"/>
                    <a:pt x="12943" y="1322"/>
                    <a:pt x="12076" y="888"/>
                  </a:cubicBezTo>
                  <a:cubicBezTo>
                    <a:pt x="11557" y="618"/>
                    <a:pt x="10986" y="503"/>
                    <a:pt x="10412" y="503"/>
                  </a:cubicBezTo>
                  <a:cubicBezTo>
                    <a:pt x="10063" y="503"/>
                    <a:pt x="9714" y="546"/>
                    <a:pt x="9374" y="621"/>
                  </a:cubicBezTo>
                  <a:cubicBezTo>
                    <a:pt x="9107" y="688"/>
                    <a:pt x="8840" y="721"/>
                    <a:pt x="8540" y="721"/>
                  </a:cubicBezTo>
                  <a:cubicBezTo>
                    <a:pt x="7939" y="721"/>
                    <a:pt x="7472" y="588"/>
                    <a:pt x="7039" y="388"/>
                  </a:cubicBezTo>
                  <a:lnTo>
                    <a:pt x="7005" y="421"/>
                  </a:lnTo>
                  <a:lnTo>
                    <a:pt x="6905" y="354"/>
                  </a:lnTo>
                  <a:cubicBezTo>
                    <a:pt x="6505" y="154"/>
                    <a:pt x="6071" y="54"/>
                    <a:pt x="5638" y="54"/>
                  </a:cubicBezTo>
                  <a:cubicBezTo>
                    <a:pt x="5304" y="54"/>
                    <a:pt x="4971" y="54"/>
                    <a:pt x="4637" y="21"/>
                  </a:cubicBezTo>
                  <a:cubicBezTo>
                    <a:pt x="4530" y="7"/>
                    <a:pt x="4422" y="1"/>
                    <a:pt x="4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83307" y="4622104"/>
              <a:ext cx="109725" cy="10972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601" y="0"/>
                  </a:moveTo>
                  <a:cubicBezTo>
                    <a:pt x="601" y="0"/>
                    <a:pt x="567" y="0"/>
                    <a:pt x="534" y="34"/>
                  </a:cubicBezTo>
                  <a:lnTo>
                    <a:pt x="467" y="34"/>
                  </a:lnTo>
                  <a:cubicBezTo>
                    <a:pt x="434" y="67"/>
                    <a:pt x="434" y="67"/>
                    <a:pt x="400" y="67"/>
                  </a:cubicBezTo>
                  <a:lnTo>
                    <a:pt x="334" y="100"/>
                  </a:lnTo>
                  <a:cubicBezTo>
                    <a:pt x="334" y="134"/>
                    <a:pt x="300" y="134"/>
                    <a:pt x="267" y="167"/>
                  </a:cubicBezTo>
                  <a:cubicBezTo>
                    <a:pt x="267" y="167"/>
                    <a:pt x="234" y="200"/>
                    <a:pt x="234" y="200"/>
                  </a:cubicBezTo>
                  <a:cubicBezTo>
                    <a:pt x="200" y="234"/>
                    <a:pt x="200" y="234"/>
                    <a:pt x="167" y="267"/>
                  </a:cubicBezTo>
                  <a:cubicBezTo>
                    <a:pt x="167" y="267"/>
                    <a:pt x="134" y="300"/>
                    <a:pt x="134" y="334"/>
                  </a:cubicBezTo>
                  <a:lnTo>
                    <a:pt x="100" y="367"/>
                  </a:lnTo>
                  <a:cubicBezTo>
                    <a:pt x="100" y="401"/>
                    <a:pt x="67" y="434"/>
                    <a:pt x="67" y="434"/>
                  </a:cubicBezTo>
                  <a:cubicBezTo>
                    <a:pt x="67" y="467"/>
                    <a:pt x="67" y="501"/>
                    <a:pt x="33" y="534"/>
                  </a:cubicBezTo>
                  <a:cubicBezTo>
                    <a:pt x="33" y="534"/>
                    <a:pt x="33" y="567"/>
                    <a:pt x="33" y="601"/>
                  </a:cubicBezTo>
                  <a:cubicBezTo>
                    <a:pt x="33" y="601"/>
                    <a:pt x="33" y="634"/>
                    <a:pt x="33" y="667"/>
                  </a:cubicBezTo>
                  <a:cubicBezTo>
                    <a:pt x="0" y="701"/>
                    <a:pt x="0" y="701"/>
                    <a:pt x="0" y="734"/>
                  </a:cubicBezTo>
                  <a:cubicBezTo>
                    <a:pt x="0" y="767"/>
                    <a:pt x="0" y="801"/>
                    <a:pt x="33" y="801"/>
                  </a:cubicBezTo>
                  <a:cubicBezTo>
                    <a:pt x="33" y="834"/>
                    <a:pt x="33" y="868"/>
                    <a:pt x="33" y="868"/>
                  </a:cubicBezTo>
                  <a:cubicBezTo>
                    <a:pt x="33" y="901"/>
                    <a:pt x="33" y="934"/>
                    <a:pt x="33" y="968"/>
                  </a:cubicBezTo>
                  <a:cubicBezTo>
                    <a:pt x="67" y="968"/>
                    <a:pt x="67" y="1001"/>
                    <a:pt x="67" y="1034"/>
                  </a:cubicBezTo>
                  <a:cubicBezTo>
                    <a:pt x="67" y="1034"/>
                    <a:pt x="100" y="1068"/>
                    <a:pt x="100" y="1101"/>
                  </a:cubicBezTo>
                  <a:lnTo>
                    <a:pt x="134" y="1168"/>
                  </a:lnTo>
                  <a:cubicBezTo>
                    <a:pt x="167" y="1168"/>
                    <a:pt x="167" y="1201"/>
                    <a:pt x="167" y="1201"/>
                  </a:cubicBezTo>
                  <a:cubicBezTo>
                    <a:pt x="200" y="1234"/>
                    <a:pt x="200" y="1234"/>
                    <a:pt x="234" y="1268"/>
                  </a:cubicBezTo>
                  <a:cubicBezTo>
                    <a:pt x="234" y="1268"/>
                    <a:pt x="267" y="1301"/>
                    <a:pt x="267" y="1301"/>
                  </a:cubicBezTo>
                  <a:cubicBezTo>
                    <a:pt x="300" y="1335"/>
                    <a:pt x="334" y="1335"/>
                    <a:pt x="334" y="1368"/>
                  </a:cubicBezTo>
                  <a:lnTo>
                    <a:pt x="400" y="1401"/>
                  </a:lnTo>
                  <a:cubicBezTo>
                    <a:pt x="434" y="1401"/>
                    <a:pt x="434" y="1435"/>
                    <a:pt x="467" y="1435"/>
                  </a:cubicBezTo>
                  <a:cubicBezTo>
                    <a:pt x="500" y="1435"/>
                    <a:pt x="534" y="1435"/>
                    <a:pt x="534" y="1468"/>
                  </a:cubicBezTo>
                  <a:lnTo>
                    <a:pt x="601" y="1468"/>
                  </a:lnTo>
                  <a:cubicBezTo>
                    <a:pt x="634" y="1468"/>
                    <a:pt x="667" y="1468"/>
                    <a:pt x="701" y="1501"/>
                  </a:cubicBezTo>
                  <a:lnTo>
                    <a:pt x="834" y="1501"/>
                  </a:lnTo>
                  <a:cubicBezTo>
                    <a:pt x="867" y="1468"/>
                    <a:pt x="867" y="1468"/>
                    <a:pt x="901" y="1468"/>
                  </a:cubicBezTo>
                  <a:lnTo>
                    <a:pt x="967" y="1468"/>
                  </a:lnTo>
                  <a:cubicBezTo>
                    <a:pt x="1001" y="1435"/>
                    <a:pt x="1034" y="1435"/>
                    <a:pt x="1034" y="1435"/>
                  </a:cubicBezTo>
                  <a:cubicBezTo>
                    <a:pt x="1068" y="1435"/>
                    <a:pt x="1101" y="1401"/>
                    <a:pt x="1101" y="1401"/>
                  </a:cubicBezTo>
                  <a:lnTo>
                    <a:pt x="1168" y="1368"/>
                  </a:lnTo>
                  <a:cubicBezTo>
                    <a:pt x="1201" y="1335"/>
                    <a:pt x="1201" y="1335"/>
                    <a:pt x="1234" y="1301"/>
                  </a:cubicBezTo>
                  <a:cubicBezTo>
                    <a:pt x="1234" y="1301"/>
                    <a:pt x="1268" y="1268"/>
                    <a:pt x="1301" y="1268"/>
                  </a:cubicBezTo>
                  <a:cubicBezTo>
                    <a:pt x="1301" y="1234"/>
                    <a:pt x="1334" y="1234"/>
                    <a:pt x="1334" y="1201"/>
                  </a:cubicBezTo>
                  <a:cubicBezTo>
                    <a:pt x="1334" y="1201"/>
                    <a:pt x="1368" y="1168"/>
                    <a:pt x="1368" y="1168"/>
                  </a:cubicBezTo>
                  <a:lnTo>
                    <a:pt x="1401" y="1101"/>
                  </a:lnTo>
                  <a:cubicBezTo>
                    <a:pt x="1434" y="1068"/>
                    <a:pt x="1434" y="1034"/>
                    <a:pt x="1434" y="1034"/>
                  </a:cubicBezTo>
                  <a:cubicBezTo>
                    <a:pt x="1468" y="1001"/>
                    <a:pt x="1468" y="968"/>
                    <a:pt x="1468" y="968"/>
                  </a:cubicBezTo>
                  <a:cubicBezTo>
                    <a:pt x="1468" y="934"/>
                    <a:pt x="1501" y="901"/>
                    <a:pt x="1501" y="868"/>
                  </a:cubicBezTo>
                  <a:cubicBezTo>
                    <a:pt x="1501" y="868"/>
                    <a:pt x="1501" y="834"/>
                    <a:pt x="1501" y="801"/>
                  </a:cubicBezTo>
                  <a:cubicBezTo>
                    <a:pt x="1501" y="801"/>
                    <a:pt x="1501" y="767"/>
                    <a:pt x="1501" y="734"/>
                  </a:cubicBezTo>
                  <a:cubicBezTo>
                    <a:pt x="1501" y="701"/>
                    <a:pt x="1501" y="701"/>
                    <a:pt x="1501" y="667"/>
                  </a:cubicBezTo>
                  <a:cubicBezTo>
                    <a:pt x="1501" y="634"/>
                    <a:pt x="1501" y="601"/>
                    <a:pt x="1501" y="601"/>
                  </a:cubicBezTo>
                  <a:cubicBezTo>
                    <a:pt x="1501" y="567"/>
                    <a:pt x="1468" y="534"/>
                    <a:pt x="1468" y="534"/>
                  </a:cubicBezTo>
                  <a:cubicBezTo>
                    <a:pt x="1468" y="501"/>
                    <a:pt x="1468" y="467"/>
                    <a:pt x="1434" y="434"/>
                  </a:cubicBezTo>
                  <a:cubicBezTo>
                    <a:pt x="1434" y="434"/>
                    <a:pt x="1434" y="401"/>
                    <a:pt x="1401" y="367"/>
                  </a:cubicBezTo>
                  <a:lnTo>
                    <a:pt x="1368" y="334"/>
                  </a:lnTo>
                  <a:cubicBezTo>
                    <a:pt x="1368" y="300"/>
                    <a:pt x="1368" y="267"/>
                    <a:pt x="1334" y="267"/>
                  </a:cubicBezTo>
                  <a:cubicBezTo>
                    <a:pt x="1334" y="234"/>
                    <a:pt x="1301" y="234"/>
                    <a:pt x="1301" y="200"/>
                  </a:cubicBezTo>
                  <a:cubicBezTo>
                    <a:pt x="1268" y="200"/>
                    <a:pt x="1268" y="167"/>
                    <a:pt x="1234" y="167"/>
                  </a:cubicBezTo>
                  <a:cubicBezTo>
                    <a:pt x="1201" y="134"/>
                    <a:pt x="1201" y="134"/>
                    <a:pt x="1168" y="100"/>
                  </a:cubicBezTo>
                  <a:lnTo>
                    <a:pt x="1101" y="67"/>
                  </a:lnTo>
                  <a:cubicBezTo>
                    <a:pt x="1101" y="67"/>
                    <a:pt x="1068" y="67"/>
                    <a:pt x="1034" y="34"/>
                  </a:cubicBezTo>
                  <a:lnTo>
                    <a:pt x="967" y="34"/>
                  </a:lnTo>
                  <a:cubicBezTo>
                    <a:pt x="967" y="0"/>
                    <a:pt x="934" y="0"/>
                    <a:pt x="9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532302" y="4707356"/>
              <a:ext cx="109725" cy="112209"/>
            </a:xfrm>
            <a:custGeom>
              <a:avLst/>
              <a:gdLst/>
              <a:ahLst/>
              <a:cxnLst/>
              <a:rect l="l" t="t" r="r" b="b"/>
              <a:pathLst>
                <a:path w="1502" h="1536" extrusionOk="0">
                  <a:moveTo>
                    <a:pt x="667" y="1"/>
                  </a:moveTo>
                  <a:cubicBezTo>
                    <a:pt x="667" y="34"/>
                    <a:pt x="634" y="34"/>
                    <a:pt x="601" y="34"/>
                  </a:cubicBezTo>
                  <a:lnTo>
                    <a:pt x="534" y="34"/>
                  </a:lnTo>
                  <a:cubicBezTo>
                    <a:pt x="501" y="67"/>
                    <a:pt x="501" y="67"/>
                    <a:pt x="467" y="67"/>
                  </a:cubicBezTo>
                  <a:cubicBezTo>
                    <a:pt x="434" y="67"/>
                    <a:pt x="401" y="101"/>
                    <a:pt x="401" y="101"/>
                  </a:cubicBezTo>
                  <a:lnTo>
                    <a:pt x="334" y="134"/>
                  </a:lnTo>
                  <a:cubicBezTo>
                    <a:pt x="301" y="168"/>
                    <a:pt x="301" y="168"/>
                    <a:pt x="267" y="201"/>
                  </a:cubicBezTo>
                  <a:cubicBezTo>
                    <a:pt x="267" y="201"/>
                    <a:pt x="234" y="234"/>
                    <a:pt x="234" y="234"/>
                  </a:cubicBezTo>
                  <a:cubicBezTo>
                    <a:pt x="200" y="268"/>
                    <a:pt x="200" y="268"/>
                    <a:pt x="167" y="301"/>
                  </a:cubicBezTo>
                  <a:cubicBezTo>
                    <a:pt x="167" y="301"/>
                    <a:pt x="134" y="334"/>
                    <a:pt x="134" y="334"/>
                  </a:cubicBezTo>
                  <a:lnTo>
                    <a:pt x="100" y="401"/>
                  </a:lnTo>
                  <a:cubicBezTo>
                    <a:pt x="67" y="434"/>
                    <a:pt x="67" y="468"/>
                    <a:pt x="67" y="468"/>
                  </a:cubicBezTo>
                  <a:cubicBezTo>
                    <a:pt x="67" y="501"/>
                    <a:pt x="34" y="534"/>
                    <a:pt x="34" y="534"/>
                  </a:cubicBezTo>
                  <a:cubicBezTo>
                    <a:pt x="34" y="568"/>
                    <a:pt x="34" y="601"/>
                    <a:pt x="34" y="635"/>
                  </a:cubicBezTo>
                  <a:cubicBezTo>
                    <a:pt x="0" y="635"/>
                    <a:pt x="0" y="668"/>
                    <a:pt x="0" y="701"/>
                  </a:cubicBezTo>
                  <a:cubicBezTo>
                    <a:pt x="0" y="701"/>
                    <a:pt x="0" y="735"/>
                    <a:pt x="0" y="768"/>
                  </a:cubicBezTo>
                  <a:cubicBezTo>
                    <a:pt x="0" y="801"/>
                    <a:pt x="0" y="835"/>
                    <a:pt x="0" y="835"/>
                  </a:cubicBezTo>
                  <a:cubicBezTo>
                    <a:pt x="0" y="868"/>
                    <a:pt x="0" y="901"/>
                    <a:pt x="34" y="901"/>
                  </a:cubicBezTo>
                  <a:cubicBezTo>
                    <a:pt x="34" y="935"/>
                    <a:pt x="34" y="968"/>
                    <a:pt x="34" y="968"/>
                  </a:cubicBezTo>
                  <a:cubicBezTo>
                    <a:pt x="34" y="1001"/>
                    <a:pt x="67" y="1035"/>
                    <a:pt x="67" y="1068"/>
                  </a:cubicBezTo>
                  <a:cubicBezTo>
                    <a:pt x="67" y="1068"/>
                    <a:pt x="67" y="1102"/>
                    <a:pt x="100" y="1135"/>
                  </a:cubicBezTo>
                  <a:lnTo>
                    <a:pt x="134" y="1168"/>
                  </a:lnTo>
                  <a:cubicBezTo>
                    <a:pt x="134" y="1202"/>
                    <a:pt x="167" y="1202"/>
                    <a:pt x="167" y="1235"/>
                  </a:cubicBezTo>
                  <a:cubicBezTo>
                    <a:pt x="200" y="1268"/>
                    <a:pt x="200" y="1268"/>
                    <a:pt x="234" y="1302"/>
                  </a:cubicBezTo>
                  <a:cubicBezTo>
                    <a:pt x="234" y="1302"/>
                    <a:pt x="267" y="1335"/>
                    <a:pt x="267" y="1335"/>
                  </a:cubicBezTo>
                  <a:cubicBezTo>
                    <a:pt x="301" y="1368"/>
                    <a:pt x="301" y="1368"/>
                    <a:pt x="334" y="1402"/>
                  </a:cubicBezTo>
                  <a:lnTo>
                    <a:pt x="401" y="1435"/>
                  </a:lnTo>
                  <a:cubicBezTo>
                    <a:pt x="401" y="1435"/>
                    <a:pt x="434" y="1468"/>
                    <a:pt x="467" y="1468"/>
                  </a:cubicBezTo>
                  <a:cubicBezTo>
                    <a:pt x="501" y="1468"/>
                    <a:pt x="501" y="1468"/>
                    <a:pt x="534" y="1502"/>
                  </a:cubicBezTo>
                  <a:lnTo>
                    <a:pt x="667" y="1502"/>
                  </a:lnTo>
                  <a:cubicBezTo>
                    <a:pt x="701" y="1535"/>
                    <a:pt x="734" y="1535"/>
                    <a:pt x="734" y="1535"/>
                  </a:cubicBezTo>
                  <a:cubicBezTo>
                    <a:pt x="768" y="1535"/>
                    <a:pt x="801" y="1535"/>
                    <a:pt x="834" y="1502"/>
                  </a:cubicBezTo>
                  <a:lnTo>
                    <a:pt x="968" y="1502"/>
                  </a:lnTo>
                  <a:cubicBezTo>
                    <a:pt x="1001" y="1468"/>
                    <a:pt x="1001" y="1468"/>
                    <a:pt x="1034" y="1468"/>
                  </a:cubicBezTo>
                  <a:cubicBezTo>
                    <a:pt x="1068" y="1435"/>
                    <a:pt x="1068" y="1435"/>
                    <a:pt x="1101" y="1435"/>
                  </a:cubicBezTo>
                  <a:lnTo>
                    <a:pt x="1168" y="1402"/>
                  </a:lnTo>
                  <a:cubicBezTo>
                    <a:pt x="1201" y="1368"/>
                    <a:pt x="1201" y="1368"/>
                    <a:pt x="1235" y="1335"/>
                  </a:cubicBezTo>
                  <a:cubicBezTo>
                    <a:pt x="1235" y="1335"/>
                    <a:pt x="1268" y="1302"/>
                    <a:pt x="1268" y="1302"/>
                  </a:cubicBezTo>
                  <a:cubicBezTo>
                    <a:pt x="1301" y="1268"/>
                    <a:pt x="1301" y="1268"/>
                    <a:pt x="1335" y="1235"/>
                  </a:cubicBezTo>
                  <a:cubicBezTo>
                    <a:pt x="1335" y="1235"/>
                    <a:pt x="1368" y="1202"/>
                    <a:pt x="1368" y="1168"/>
                  </a:cubicBezTo>
                  <a:lnTo>
                    <a:pt x="1401" y="1135"/>
                  </a:lnTo>
                  <a:cubicBezTo>
                    <a:pt x="1435" y="1102"/>
                    <a:pt x="1435" y="1068"/>
                    <a:pt x="1435" y="1068"/>
                  </a:cubicBezTo>
                  <a:cubicBezTo>
                    <a:pt x="1435" y="1035"/>
                    <a:pt x="1468" y="1001"/>
                    <a:pt x="1468" y="968"/>
                  </a:cubicBezTo>
                  <a:cubicBezTo>
                    <a:pt x="1468" y="968"/>
                    <a:pt x="1468" y="935"/>
                    <a:pt x="1468" y="901"/>
                  </a:cubicBezTo>
                  <a:cubicBezTo>
                    <a:pt x="1501" y="901"/>
                    <a:pt x="1501" y="868"/>
                    <a:pt x="1501" y="835"/>
                  </a:cubicBezTo>
                  <a:cubicBezTo>
                    <a:pt x="1501" y="801"/>
                    <a:pt x="1501" y="801"/>
                    <a:pt x="1501" y="768"/>
                  </a:cubicBezTo>
                  <a:cubicBezTo>
                    <a:pt x="1501" y="735"/>
                    <a:pt x="1501" y="701"/>
                    <a:pt x="1501" y="701"/>
                  </a:cubicBezTo>
                  <a:cubicBezTo>
                    <a:pt x="1501" y="668"/>
                    <a:pt x="1501" y="635"/>
                    <a:pt x="1468" y="635"/>
                  </a:cubicBezTo>
                  <a:cubicBezTo>
                    <a:pt x="1468" y="601"/>
                    <a:pt x="1468" y="568"/>
                    <a:pt x="1468" y="534"/>
                  </a:cubicBezTo>
                  <a:cubicBezTo>
                    <a:pt x="1468" y="534"/>
                    <a:pt x="1435" y="501"/>
                    <a:pt x="1435" y="468"/>
                  </a:cubicBezTo>
                  <a:cubicBezTo>
                    <a:pt x="1435" y="468"/>
                    <a:pt x="1435" y="434"/>
                    <a:pt x="1401" y="401"/>
                  </a:cubicBezTo>
                  <a:lnTo>
                    <a:pt x="1368" y="334"/>
                  </a:lnTo>
                  <a:cubicBezTo>
                    <a:pt x="1368" y="334"/>
                    <a:pt x="1335" y="301"/>
                    <a:pt x="1335" y="301"/>
                  </a:cubicBezTo>
                  <a:cubicBezTo>
                    <a:pt x="1301" y="268"/>
                    <a:pt x="1301" y="268"/>
                    <a:pt x="1268" y="234"/>
                  </a:cubicBezTo>
                  <a:cubicBezTo>
                    <a:pt x="1268" y="234"/>
                    <a:pt x="1235" y="201"/>
                    <a:pt x="1235" y="201"/>
                  </a:cubicBezTo>
                  <a:cubicBezTo>
                    <a:pt x="1201" y="168"/>
                    <a:pt x="1201" y="168"/>
                    <a:pt x="1168" y="134"/>
                  </a:cubicBezTo>
                  <a:lnTo>
                    <a:pt x="1101" y="101"/>
                  </a:lnTo>
                  <a:cubicBezTo>
                    <a:pt x="1068" y="101"/>
                    <a:pt x="1068" y="67"/>
                    <a:pt x="1034" y="67"/>
                  </a:cubicBezTo>
                  <a:cubicBezTo>
                    <a:pt x="1001" y="67"/>
                    <a:pt x="1001" y="67"/>
                    <a:pt x="968" y="34"/>
                  </a:cubicBezTo>
                  <a:lnTo>
                    <a:pt x="901" y="34"/>
                  </a:lnTo>
                  <a:cubicBezTo>
                    <a:pt x="868" y="34"/>
                    <a:pt x="834" y="34"/>
                    <a:pt x="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36993" y="4868219"/>
              <a:ext cx="109725" cy="10972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667" y="0"/>
                  </a:moveTo>
                  <a:cubicBezTo>
                    <a:pt x="634" y="0"/>
                    <a:pt x="634" y="34"/>
                    <a:pt x="601" y="34"/>
                  </a:cubicBezTo>
                  <a:lnTo>
                    <a:pt x="534" y="34"/>
                  </a:lnTo>
                  <a:cubicBezTo>
                    <a:pt x="501" y="34"/>
                    <a:pt x="467" y="67"/>
                    <a:pt x="467" y="67"/>
                  </a:cubicBezTo>
                  <a:cubicBezTo>
                    <a:pt x="434" y="67"/>
                    <a:pt x="401" y="100"/>
                    <a:pt x="401" y="100"/>
                  </a:cubicBezTo>
                  <a:lnTo>
                    <a:pt x="334" y="134"/>
                  </a:lnTo>
                  <a:cubicBezTo>
                    <a:pt x="301" y="167"/>
                    <a:pt x="301" y="167"/>
                    <a:pt x="267" y="167"/>
                  </a:cubicBezTo>
                  <a:cubicBezTo>
                    <a:pt x="234" y="200"/>
                    <a:pt x="234" y="200"/>
                    <a:pt x="200" y="234"/>
                  </a:cubicBezTo>
                  <a:cubicBezTo>
                    <a:pt x="200" y="234"/>
                    <a:pt x="167" y="267"/>
                    <a:pt x="167" y="301"/>
                  </a:cubicBezTo>
                  <a:cubicBezTo>
                    <a:pt x="134" y="301"/>
                    <a:pt x="134" y="334"/>
                    <a:pt x="134" y="334"/>
                  </a:cubicBezTo>
                  <a:lnTo>
                    <a:pt x="67" y="401"/>
                  </a:lnTo>
                  <a:cubicBezTo>
                    <a:pt x="67" y="434"/>
                    <a:pt x="67" y="467"/>
                    <a:pt x="67" y="467"/>
                  </a:cubicBezTo>
                  <a:cubicBezTo>
                    <a:pt x="34" y="501"/>
                    <a:pt x="34" y="534"/>
                    <a:pt x="34" y="534"/>
                  </a:cubicBezTo>
                  <a:cubicBezTo>
                    <a:pt x="34" y="567"/>
                    <a:pt x="0" y="601"/>
                    <a:pt x="0" y="601"/>
                  </a:cubicBezTo>
                  <a:cubicBezTo>
                    <a:pt x="0" y="634"/>
                    <a:pt x="0" y="667"/>
                    <a:pt x="0" y="701"/>
                  </a:cubicBezTo>
                  <a:cubicBezTo>
                    <a:pt x="0" y="701"/>
                    <a:pt x="0" y="734"/>
                    <a:pt x="0" y="768"/>
                  </a:cubicBezTo>
                  <a:cubicBezTo>
                    <a:pt x="0" y="801"/>
                    <a:pt x="0" y="801"/>
                    <a:pt x="0" y="834"/>
                  </a:cubicBezTo>
                  <a:cubicBezTo>
                    <a:pt x="0" y="868"/>
                    <a:pt x="0" y="868"/>
                    <a:pt x="0" y="901"/>
                  </a:cubicBezTo>
                  <a:cubicBezTo>
                    <a:pt x="0" y="934"/>
                    <a:pt x="34" y="968"/>
                    <a:pt x="34" y="968"/>
                  </a:cubicBezTo>
                  <a:cubicBezTo>
                    <a:pt x="34" y="1001"/>
                    <a:pt x="34" y="1034"/>
                    <a:pt x="67" y="1034"/>
                  </a:cubicBezTo>
                  <a:cubicBezTo>
                    <a:pt x="67" y="1068"/>
                    <a:pt x="67" y="1101"/>
                    <a:pt x="67" y="1101"/>
                  </a:cubicBezTo>
                  <a:lnTo>
                    <a:pt x="134" y="1168"/>
                  </a:lnTo>
                  <a:cubicBezTo>
                    <a:pt x="134" y="1201"/>
                    <a:pt x="134" y="1201"/>
                    <a:pt x="167" y="1235"/>
                  </a:cubicBezTo>
                  <a:cubicBezTo>
                    <a:pt x="167" y="1235"/>
                    <a:pt x="200" y="1268"/>
                    <a:pt x="200" y="1301"/>
                  </a:cubicBezTo>
                  <a:cubicBezTo>
                    <a:pt x="234" y="1301"/>
                    <a:pt x="234" y="1335"/>
                    <a:pt x="267" y="1335"/>
                  </a:cubicBezTo>
                  <a:cubicBezTo>
                    <a:pt x="267" y="1368"/>
                    <a:pt x="301" y="1368"/>
                    <a:pt x="334" y="1368"/>
                  </a:cubicBezTo>
                  <a:lnTo>
                    <a:pt x="401" y="1435"/>
                  </a:lnTo>
                  <a:cubicBezTo>
                    <a:pt x="401" y="1435"/>
                    <a:pt x="434" y="1435"/>
                    <a:pt x="467" y="1468"/>
                  </a:cubicBezTo>
                  <a:lnTo>
                    <a:pt x="534" y="1468"/>
                  </a:lnTo>
                  <a:cubicBezTo>
                    <a:pt x="567" y="1501"/>
                    <a:pt x="567" y="1501"/>
                    <a:pt x="601" y="1501"/>
                  </a:cubicBezTo>
                  <a:lnTo>
                    <a:pt x="901" y="1501"/>
                  </a:lnTo>
                  <a:cubicBezTo>
                    <a:pt x="901" y="1501"/>
                    <a:pt x="934" y="1501"/>
                    <a:pt x="968" y="1468"/>
                  </a:cubicBezTo>
                  <a:lnTo>
                    <a:pt x="1034" y="1468"/>
                  </a:lnTo>
                  <a:cubicBezTo>
                    <a:pt x="1068" y="1435"/>
                    <a:pt x="1068" y="1435"/>
                    <a:pt x="1101" y="1435"/>
                  </a:cubicBezTo>
                  <a:lnTo>
                    <a:pt x="1168" y="1368"/>
                  </a:lnTo>
                  <a:cubicBezTo>
                    <a:pt x="1168" y="1368"/>
                    <a:pt x="1201" y="1368"/>
                    <a:pt x="1201" y="1335"/>
                  </a:cubicBezTo>
                  <a:cubicBezTo>
                    <a:pt x="1235" y="1335"/>
                    <a:pt x="1268" y="1301"/>
                    <a:pt x="1268" y="1301"/>
                  </a:cubicBezTo>
                  <a:cubicBezTo>
                    <a:pt x="1301" y="1268"/>
                    <a:pt x="1301" y="1268"/>
                    <a:pt x="1335" y="1235"/>
                  </a:cubicBezTo>
                  <a:cubicBezTo>
                    <a:pt x="1335" y="1201"/>
                    <a:pt x="1335" y="1201"/>
                    <a:pt x="1368" y="1168"/>
                  </a:cubicBezTo>
                  <a:lnTo>
                    <a:pt x="1401" y="1101"/>
                  </a:lnTo>
                  <a:cubicBezTo>
                    <a:pt x="1401" y="1101"/>
                    <a:pt x="1435" y="1068"/>
                    <a:pt x="1435" y="1034"/>
                  </a:cubicBezTo>
                  <a:cubicBezTo>
                    <a:pt x="1435" y="1034"/>
                    <a:pt x="1435" y="1001"/>
                    <a:pt x="1468" y="968"/>
                  </a:cubicBezTo>
                  <a:cubicBezTo>
                    <a:pt x="1468" y="968"/>
                    <a:pt x="1468" y="934"/>
                    <a:pt x="1468" y="901"/>
                  </a:cubicBezTo>
                  <a:cubicBezTo>
                    <a:pt x="1468" y="901"/>
                    <a:pt x="1501" y="868"/>
                    <a:pt x="1501" y="834"/>
                  </a:cubicBezTo>
                  <a:cubicBezTo>
                    <a:pt x="1501" y="801"/>
                    <a:pt x="1501" y="801"/>
                    <a:pt x="1501" y="768"/>
                  </a:cubicBezTo>
                  <a:cubicBezTo>
                    <a:pt x="1501" y="734"/>
                    <a:pt x="1501" y="701"/>
                    <a:pt x="1501" y="701"/>
                  </a:cubicBezTo>
                  <a:cubicBezTo>
                    <a:pt x="1468" y="667"/>
                    <a:pt x="1468" y="634"/>
                    <a:pt x="1468" y="601"/>
                  </a:cubicBezTo>
                  <a:cubicBezTo>
                    <a:pt x="1468" y="601"/>
                    <a:pt x="1468" y="567"/>
                    <a:pt x="1468" y="534"/>
                  </a:cubicBezTo>
                  <a:cubicBezTo>
                    <a:pt x="1435" y="534"/>
                    <a:pt x="1435" y="501"/>
                    <a:pt x="1435" y="467"/>
                  </a:cubicBezTo>
                  <a:cubicBezTo>
                    <a:pt x="1435" y="467"/>
                    <a:pt x="1401" y="434"/>
                    <a:pt x="1401" y="401"/>
                  </a:cubicBezTo>
                  <a:lnTo>
                    <a:pt x="1368" y="334"/>
                  </a:lnTo>
                  <a:cubicBezTo>
                    <a:pt x="1335" y="334"/>
                    <a:pt x="1335" y="301"/>
                    <a:pt x="1335" y="301"/>
                  </a:cubicBezTo>
                  <a:cubicBezTo>
                    <a:pt x="1301" y="267"/>
                    <a:pt x="1301" y="234"/>
                    <a:pt x="1268" y="234"/>
                  </a:cubicBezTo>
                  <a:cubicBezTo>
                    <a:pt x="1268" y="200"/>
                    <a:pt x="1235" y="200"/>
                    <a:pt x="1201" y="167"/>
                  </a:cubicBezTo>
                  <a:cubicBezTo>
                    <a:pt x="1201" y="167"/>
                    <a:pt x="1168" y="134"/>
                    <a:pt x="1168" y="134"/>
                  </a:cubicBezTo>
                  <a:lnTo>
                    <a:pt x="1101" y="100"/>
                  </a:lnTo>
                  <a:cubicBezTo>
                    <a:pt x="1068" y="100"/>
                    <a:pt x="1034" y="67"/>
                    <a:pt x="1034" y="67"/>
                  </a:cubicBezTo>
                  <a:cubicBezTo>
                    <a:pt x="1001" y="67"/>
                    <a:pt x="968" y="34"/>
                    <a:pt x="968" y="34"/>
                  </a:cubicBezTo>
                  <a:lnTo>
                    <a:pt x="901" y="34"/>
                  </a:lnTo>
                  <a:cubicBezTo>
                    <a:pt x="868" y="0"/>
                    <a:pt x="834" y="0"/>
                    <a:pt x="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35185" y="3406141"/>
              <a:ext cx="1047938" cy="1674144"/>
            </a:xfrm>
            <a:custGeom>
              <a:avLst/>
              <a:gdLst/>
              <a:ahLst/>
              <a:cxnLst/>
              <a:rect l="l" t="t" r="r" b="b"/>
              <a:pathLst>
                <a:path w="14345" h="22917" extrusionOk="0">
                  <a:moveTo>
                    <a:pt x="4237" y="0"/>
                  </a:moveTo>
                  <a:lnTo>
                    <a:pt x="4237" y="5938"/>
                  </a:lnTo>
                  <a:cubicBezTo>
                    <a:pt x="4237" y="5971"/>
                    <a:pt x="4203" y="5971"/>
                    <a:pt x="4203" y="6004"/>
                  </a:cubicBezTo>
                  <a:lnTo>
                    <a:pt x="2569" y="11675"/>
                  </a:lnTo>
                  <a:lnTo>
                    <a:pt x="201" y="19914"/>
                  </a:lnTo>
                  <a:cubicBezTo>
                    <a:pt x="0" y="20648"/>
                    <a:pt x="134" y="21382"/>
                    <a:pt x="601" y="21982"/>
                  </a:cubicBezTo>
                  <a:cubicBezTo>
                    <a:pt x="1035" y="22583"/>
                    <a:pt x="1735" y="22916"/>
                    <a:pt x="2469" y="22916"/>
                  </a:cubicBezTo>
                  <a:lnTo>
                    <a:pt x="11876" y="22916"/>
                  </a:lnTo>
                  <a:cubicBezTo>
                    <a:pt x="12609" y="22916"/>
                    <a:pt x="13310" y="22583"/>
                    <a:pt x="13744" y="21982"/>
                  </a:cubicBezTo>
                  <a:cubicBezTo>
                    <a:pt x="14211" y="21415"/>
                    <a:pt x="14344" y="20648"/>
                    <a:pt x="14144" y="19948"/>
                  </a:cubicBezTo>
                  <a:lnTo>
                    <a:pt x="11809" y="11575"/>
                  </a:lnTo>
                  <a:lnTo>
                    <a:pt x="10241" y="6038"/>
                  </a:lnTo>
                  <a:cubicBezTo>
                    <a:pt x="10241" y="6038"/>
                    <a:pt x="10241" y="6004"/>
                    <a:pt x="10241" y="6004"/>
                  </a:cubicBezTo>
                  <a:lnTo>
                    <a:pt x="102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37465" y="3213574"/>
              <a:ext cx="655573" cy="248671"/>
            </a:xfrm>
            <a:custGeom>
              <a:avLst/>
              <a:gdLst/>
              <a:ahLst/>
              <a:cxnLst/>
              <a:rect l="l" t="t" r="r" b="b"/>
              <a:pathLst>
                <a:path w="8974" h="3404" extrusionOk="0">
                  <a:moveTo>
                    <a:pt x="1701" y="1"/>
                  </a:moveTo>
                  <a:cubicBezTo>
                    <a:pt x="767" y="1"/>
                    <a:pt x="0" y="768"/>
                    <a:pt x="0" y="1702"/>
                  </a:cubicBezTo>
                  <a:cubicBezTo>
                    <a:pt x="0" y="2636"/>
                    <a:pt x="767" y="3403"/>
                    <a:pt x="1701" y="3403"/>
                  </a:cubicBezTo>
                  <a:lnTo>
                    <a:pt x="7272" y="3403"/>
                  </a:lnTo>
                  <a:cubicBezTo>
                    <a:pt x="8206" y="3403"/>
                    <a:pt x="8973" y="2636"/>
                    <a:pt x="8973" y="1702"/>
                  </a:cubicBezTo>
                  <a:cubicBezTo>
                    <a:pt x="8973" y="768"/>
                    <a:pt x="8206" y="1"/>
                    <a:pt x="7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035185" y="4251653"/>
              <a:ext cx="1047938" cy="831045"/>
            </a:xfrm>
            <a:custGeom>
              <a:avLst/>
              <a:gdLst/>
              <a:ahLst/>
              <a:cxnLst/>
              <a:rect l="l" t="t" r="r" b="b"/>
              <a:pathLst>
                <a:path w="14345" h="11376" extrusionOk="0">
                  <a:moveTo>
                    <a:pt x="11809" y="1"/>
                  </a:moveTo>
                  <a:lnTo>
                    <a:pt x="9841" y="1102"/>
                  </a:lnTo>
                  <a:cubicBezTo>
                    <a:pt x="9657" y="1194"/>
                    <a:pt x="9460" y="1236"/>
                    <a:pt x="9264" y="1236"/>
                  </a:cubicBezTo>
                  <a:cubicBezTo>
                    <a:pt x="9033" y="1236"/>
                    <a:pt x="8805" y="1177"/>
                    <a:pt x="8607" y="1068"/>
                  </a:cubicBezTo>
                  <a:cubicBezTo>
                    <a:pt x="8173" y="802"/>
                    <a:pt x="7706" y="668"/>
                    <a:pt x="7239" y="668"/>
                  </a:cubicBezTo>
                  <a:cubicBezTo>
                    <a:pt x="6805" y="668"/>
                    <a:pt x="6338" y="768"/>
                    <a:pt x="5938" y="968"/>
                  </a:cubicBezTo>
                  <a:lnTo>
                    <a:pt x="5805" y="1035"/>
                  </a:lnTo>
                  <a:cubicBezTo>
                    <a:pt x="5621" y="1127"/>
                    <a:pt x="5418" y="1178"/>
                    <a:pt x="5211" y="1178"/>
                  </a:cubicBezTo>
                  <a:cubicBezTo>
                    <a:pt x="5041" y="1178"/>
                    <a:pt x="4869" y="1144"/>
                    <a:pt x="4704" y="1068"/>
                  </a:cubicBezTo>
                  <a:lnTo>
                    <a:pt x="2569" y="101"/>
                  </a:lnTo>
                  <a:lnTo>
                    <a:pt x="201" y="8340"/>
                  </a:lnTo>
                  <a:cubicBezTo>
                    <a:pt x="0" y="9074"/>
                    <a:pt x="134" y="9808"/>
                    <a:pt x="601" y="10408"/>
                  </a:cubicBezTo>
                  <a:cubicBezTo>
                    <a:pt x="1035" y="11009"/>
                    <a:pt x="1735" y="11376"/>
                    <a:pt x="2469" y="11376"/>
                  </a:cubicBezTo>
                  <a:lnTo>
                    <a:pt x="11876" y="11376"/>
                  </a:lnTo>
                  <a:cubicBezTo>
                    <a:pt x="12609" y="11376"/>
                    <a:pt x="13310" y="11009"/>
                    <a:pt x="13744" y="10408"/>
                  </a:cubicBezTo>
                  <a:cubicBezTo>
                    <a:pt x="14211" y="9841"/>
                    <a:pt x="14344" y="9074"/>
                    <a:pt x="14144" y="8374"/>
                  </a:cubicBezTo>
                  <a:lnTo>
                    <a:pt x="118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362597" y="3569341"/>
              <a:ext cx="1060138" cy="1513356"/>
            </a:xfrm>
            <a:custGeom>
              <a:avLst/>
              <a:gdLst/>
              <a:ahLst/>
              <a:cxnLst/>
              <a:rect l="l" t="t" r="r" b="b"/>
              <a:pathLst>
                <a:path w="14512" h="20716" extrusionOk="0">
                  <a:moveTo>
                    <a:pt x="5038" y="1"/>
                  </a:moveTo>
                  <a:cubicBezTo>
                    <a:pt x="4604" y="1"/>
                    <a:pt x="4504" y="535"/>
                    <a:pt x="4504" y="968"/>
                  </a:cubicBezTo>
                  <a:lnTo>
                    <a:pt x="4504" y="6606"/>
                  </a:lnTo>
                  <a:cubicBezTo>
                    <a:pt x="1602" y="7740"/>
                    <a:pt x="1" y="10408"/>
                    <a:pt x="1" y="13344"/>
                  </a:cubicBezTo>
                  <a:cubicBezTo>
                    <a:pt x="1" y="14211"/>
                    <a:pt x="101" y="15045"/>
                    <a:pt x="368" y="15812"/>
                  </a:cubicBezTo>
                  <a:cubicBezTo>
                    <a:pt x="1369" y="18614"/>
                    <a:pt x="4004" y="20649"/>
                    <a:pt x="7139" y="20716"/>
                  </a:cubicBezTo>
                  <a:lnTo>
                    <a:pt x="7239" y="20716"/>
                  </a:lnTo>
                  <a:cubicBezTo>
                    <a:pt x="8440" y="20716"/>
                    <a:pt x="9574" y="20416"/>
                    <a:pt x="10608" y="19882"/>
                  </a:cubicBezTo>
                  <a:cubicBezTo>
                    <a:pt x="10675" y="19848"/>
                    <a:pt x="10742" y="19815"/>
                    <a:pt x="10775" y="19748"/>
                  </a:cubicBezTo>
                  <a:cubicBezTo>
                    <a:pt x="12310" y="18881"/>
                    <a:pt x="13511" y="17480"/>
                    <a:pt x="14111" y="15812"/>
                  </a:cubicBezTo>
                  <a:cubicBezTo>
                    <a:pt x="14378" y="15045"/>
                    <a:pt x="14511" y="14211"/>
                    <a:pt x="14511" y="13344"/>
                  </a:cubicBezTo>
                  <a:cubicBezTo>
                    <a:pt x="14511" y="11843"/>
                    <a:pt x="14078" y="10408"/>
                    <a:pt x="13277" y="9241"/>
                  </a:cubicBezTo>
                  <a:cubicBezTo>
                    <a:pt x="13244" y="9141"/>
                    <a:pt x="13344" y="9041"/>
                    <a:pt x="13277" y="8941"/>
                  </a:cubicBezTo>
                  <a:cubicBezTo>
                    <a:pt x="12476" y="7907"/>
                    <a:pt x="11209" y="7073"/>
                    <a:pt x="10375" y="6572"/>
                  </a:cubicBezTo>
                  <a:lnTo>
                    <a:pt x="10375" y="968"/>
                  </a:lnTo>
                  <a:cubicBezTo>
                    <a:pt x="10375" y="535"/>
                    <a:pt x="9775" y="1"/>
                    <a:pt x="9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62467" y="3515793"/>
              <a:ext cx="655573" cy="248598"/>
            </a:xfrm>
            <a:custGeom>
              <a:avLst/>
              <a:gdLst/>
              <a:ahLst/>
              <a:cxnLst/>
              <a:rect l="l" t="t" r="r" b="b"/>
              <a:pathLst>
                <a:path w="8974" h="3403" extrusionOk="0">
                  <a:moveTo>
                    <a:pt x="1701" y="0"/>
                  </a:moveTo>
                  <a:cubicBezTo>
                    <a:pt x="767" y="0"/>
                    <a:pt x="0" y="767"/>
                    <a:pt x="0" y="1701"/>
                  </a:cubicBezTo>
                  <a:cubicBezTo>
                    <a:pt x="0" y="2635"/>
                    <a:pt x="767" y="3403"/>
                    <a:pt x="1701" y="3403"/>
                  </a:cubicBezTo>
                  <a:lnTo>
                    <a:pt x="7272" y="3403"/>
                  </a:lnTo>
                  <a:cubicBezTo>
                    <a:pt x="8206" y="3403"/>
                    <a:pt x="8973" y="2635"/>
                    <a:pt x="8973" y="1701"/>
                  </a:cubicBezTo>
                  <a:cubicBezTo>
                    <a:pt x="8973" y="767"/>
                    <a:pt x="8206" y="0"/>
                    <a:pt x="7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86996" y="4584043"/>
              <a:ext cx="1008928" cy="498656"/>
            </a:xfrm>
            <a:custGeom>
              <a:avLst/>
              <a:gdLst/>
              <a:ahLst/>
              <a:cxnLst/>
              <a:rect l="l" t="t" r="r" b="b"/>
              <a:pathLst>
                <a:path w="13811" h="6826" extrusionOk="0">
                  <a:moveTo>
                    <a:pt x="4314" y="1"/>
                  </a:moveTo>
                  <a:cubicBezTo>
                    <a:pt x="3881" y="1"/>
                    <a:pt x="3443" y="108"/>
                    <a:pt x="3069" y="321"/>
                  </a:cubicBezTo>
                  <a:lnTo>
                    <a:pt x="0" y="1889"/>
                  </a:lnTo>
                  <a:cubicBezTo>
                    <a:pt x="1001" y="4724"/>
                    <a:pt x="3670" y="6759"/>
                    <a:pt x="6805" y="6826"/>
                  </a:cubicBezTo>
                  <a:lnTo>
                    <a:pt x="6905" y="6826"/>
                  </a:lnTo>
                  <a:cubicBezTo>
                    <a:pt x="8106" y="6826"/>
                    <a:pt x="9240" y="6526"/>
                    <a:pt x="10308" y="5992"/>
                  </a:cubicBezTo>
                  <a:cubicBezTo>
                    <a:pt x="10341" y="5958"/>
                    <a:pt x="10408" y="5925"/>
                    <a:pt x="10441" y="5858"/>
                  </a:cubicBezTo>
                  <a:cubicBezTo>
                    <a:pt x="11976" y="4991"/>
                    <a:pt x="13177" y="3590"/>
                    <a:pt x="13777" y="1922"/>
                  </a:cubicBezTo>
                  <a:cubicBezTo>
                    <a:pt x="13777" y="1856"/>
                    <a:pt x="13810" y="1822"/>
                    <a:pt x="13810" y="1789"/>
                  </a:cubicBezTo>
                  <a:cubicBezTo>
                    <a:pt x="13810" y="1789"/>
                    <a:pt x="12943" y="1322"/>
                    <a:pt x="12076" y="888"/>
                  </a:cubicBezTo>
                  <a:cubicBezTo>
                    <a:pt x="11557" y="618"/>
                    <a:pt x="10986" y="503"/>
                    <a:pt x="10412" y="503"/>
                  </a:cubicBezTo>
                  <a:cubicBezTo>
                    <a:pt x="10064" y="503"/>
                    <a:pt x="9714" y="546"/>
                    <a:pt x="9374" y="621"/>
                  </a:cubicBezTo>
                  <a:cubicBezTo>
                    <a:pt x="9107" y="688"/>
                    <a:pt x="8840" y="721"/>
                    <a:pt x="8540" y="721"/>
                  </a:cubicBezTo>
                  <a:cubicBezTo>
                    <a:pt x="7939" y="721"/>
                    <a:pt x="7472" y="588"/>
                    <a:pt x="7039" y="388"/>
                  </a:cubicBezTo>
                  <a:lnTo>
                    <a:pt x="7005" y="421"/>
                  </a:lnTo>
                  <a:lnTo>
                    <a:pt x="6905" y="354"/>
                  </a:lnTo>
                  <a:cubicBezTo>
                    <a:pt x="6505" y="154"/>
                    <a:pt x="6071" y="54"/>
                    <a:pt x="5638" y="54"/>
                  </a:cubicBezTo>
                  <a:cubicBezTo>
                    <a:pt x="5304" y="54"/>
                    <a:pt x="4971" y="54"/>
                    <a:pt x="4637" y="21"/>
                  </a:cubicBezTo>
                  <a:cubicBezTo>
                    <a:pt x="4530" y="8"/>
                    <a:pt x="4422" y="1"/>
                    <a:pt x="4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07909" y="4512373"/>
              <a:ext cx="109725" cy="10972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601" y="0"/>
                  </a:moveTo>
                  <a:cubicBezTo>
                    <a:pt x="601" y="0"/>
                    <a:pt x="567" y="0"/>
                    <a:pt x="534" y="34"/>
                  </a:cubicBezTo>
                  <a:lnTo>
                    <a:pt x="467" y="34"/>
                  </a:lnTo>
                  <a:cubicBezTo>
                    <a:pt x="434" y="67"/>
                    <a:pt x="434" y="67"/>
                    <a:pt x="401" y="67"/>
                  </a:cubicBezTo>
                  <a:lnTo>
                    <a:pt x="334" y="100"/>
                  </a:lnTo>
                  <a:cubicBezTo>
                    <a:pt x="334" y="134"/>
                    <a:pt x="300" y="134"/>
                    <a:pt x="267" y="167"/>
                  </a:cubicBezTo>
                  <a:cubicBezTo>
                    <a:pt x="267" y="167"/>
                    <a:pt x="234" y="200"/>
                    <a:pt x="234" y="200"/>
                  </a:cubicBezTo>
                  <a:cubicBezTo>
                    <a:pt x="200" y="234"/>
                    <a:pt x="200" y="234"/>
                    <a:pt x="167" y="267"/>
                  </a:cubicBezTo>
                  <a:cubicBezTo>
                    <a:pt x="167" y="267"/>
                    <a:pt x="134" y="301"/>
                    <a:pt x="134" y="334"/>
                  </a:cubicBezTo>
                  <a:lnTo>
                    <a:pt x="100" y="367"/>
                  </a:lnTo>
                  <a:cubicBezTo>
                    <a:pt x="100" y="401"/>
                    <a:pt x="67" y="434"/>
                    <a:pt x="67" y="434"/>
                  </a:cubicBezTo>
                  <a:cubicBezTo>
                    <a:pt x="67" y="467"/>
                    <a:pt x="67" y="501"/>
                    <a:pt x="34" y="534"/>
                  </a:cubicBezTo>
                  <a:cubicBezTo>
                    <a:pt x="34" y="534"/>
                    <a:pt x="34" y="567"/>
                    <a:pt x="34" y="601"/>
                  </a:cubicBezTo>
                  <a:cubicBezTo>
                    <a:pt x="34" y="601"/>
                    <a:pt x="34" y="634"/>
                    <a:pt x="34" y="667"/>
                  </a:cubicBezTo>
                  <a:cubicBezTo>
                    <a:pt x="0" y="701"/>
                    <a:pt x="0" y="701"/>
                    <a:pt x="0" y="734"/>
                  </a:cubicBezTo>
                  <a:cubicBezTo>
                    <a:pt x="0" y="768"/>
                    <a:pt x="0" y="801"/>
                    <a:pt x="34" y="801"/>
                  </a:cubicBezTo>
                  <a:cubicBezTo>
                    <a:pt x="34" y="834"/>
                    <a:pt x="34" y="868"/>
                    <a:pt x="34" y="868"/>
                  </a:cubicBezTo>
                  <a:cubicBezTo>
                    <a:pt x="34" y="901"/>
                    <a:pt x="34" y="934"/>
                    <a:pt x="34" y="968"/>
                  </a:cubicBezTo>
                  <a:cubicBezTo>
                    <a:pt x="67" y="968"/>
                    <a:pt x="67" y="1001"/>
                    <a:pt x="67" y="1034"/>
                  </a:cubicBezTo>
                  <a:cubicBezTo>
                    <a:pt x="67" y="1034"/>
                    <a:pt x="100" y="1068"/>
                    <a:pt x="100" y="1101"/>
                  </a:cubicBezTo>
                  <a:lnTo>
                    <a:pt x="134" y="1168"/>
                  </a:lnTo>
                  <a:cubicBezTo>
                    <a:pt x="167" y="1168"/>
                    <a:pt x="167" y="1201"/>
                    <a:pt x="167" y="1201"/>
                  </a:cubicBezTo>
                  <a:cubicBezTo>
                    <a:pt x="200" y="1235"/>
                    <a:pt x="200" y="1235"/>
                    <a:pt x="234" y="1268"/>
                  </a:cubicBezTo>
                  <a:cubicBezTo>
                    <a:pt x="234" y="1268"/>
                    <a:pt x="267" y="1301"/>
                    <a:pt x="267" y="1301"/>
                  </a:cubicBezTo>
                  <a:cubicBezTo>
                    <a:pt x="300" y="1335"/>
                    <a:pt x="334" y="1335"/>
                    <a:pt x="334" y="1368"/>
                  </a:cubicBezTo>
                  <a:lnTo>
                    <a:pt x="401" y="1401"/>
                  </a:lnTo>
                  <a:cubicBezTo>
                    <a:pt x="434" y="1401"/>
                    <a:pt x="434" y="1435"/>
                    <a:pt x="467" y="1435"/>
                  </a:cubicBezTo>
                  <a:cubicBezTo>
                    <a:pt x="501" y="1435"/>
                    <a:pt x="534" y="1435"/>
                    <a:pt x="534" y="1468"/>
                  </a:cubicBezTo>
                  <a:lnTo>
                    <a:pt x="601" y="1468"/>
                  </a:lnTo>
                  <a:cubicBezTo>
                    <a:pt x="634" y="1468"/>
                    <a:pt x="667" y="1468"/>
                    <a:pt x="701" y="1501"/>
                  </a:cubicBezTo>
                  <a:lnTo>
                    <a:pt x="834" y="1501"/>
                  </a:lnTo>
                  <a:cubicBezTo>
                    <a:pt x="868" y="1468"/>
                    <a:pt x="868" y="1468"/>
                    <a:pt x="901" y="1468"/>
                  </a:cubicBezTo>
                  <a:lnTo>
                    <a:pt x="968" y="1468"/>
                  </a:lnTo>
                  <a:cubicBezTo>
                    <a:pt x="1001" y="1435"/>
                    <a:pt x="1034" y="1435"/>
                    <a:pt x="1034" y="1435"/>
                  </a:cubicBezTo>
                  <a:cubicBezTo>
                    <a:pt x="1068" y="1435"/>
                    <a:pt x="1101" y="1401"/>
                    <a:pt x="1101" y="1401"/>
                  </a:cubicBezTo>
                  <a:lnTo>
                    <a:pt x="1168" y="1368"/>
                  </a:lnTo>
                  <a:cubicBezTo>
                    <a:pt x="1201" y="1335"/>
                    <a:pt x="1201" y="1335"/>
                    <a:pt x="1234" y="1301"/>
                  </a:cubicBezTo>
                  <a:cubicBezTo>
                    <a:pt x="1234" y="1301"/>
                    <a:pt x="1268" y="1268"/>
                    <a:pt x="1301" y="1268"/>
                  </a:cubicBezTo>
                  <a:cubicBezTo>
                    <a:pt x="1301" y="1235"/>
                    <a:pt x="1335" y="1235"/>
                    <a:pt x="1335" y="1201"/>
                  </a:cubicBezTo>
                  <a:cubicBezTo>
                    <a:pt x="1335" y="1201"/>
                    <a:pt x="1368" y="1168"/>
                    <a:pt x="1368" y="1168"/>
                  </a:cubicBezTo>
                  <a:lnTo>
                    <a:pt x="1401" y="1101"/>
                  </a:lnTo>
                  <a:cubicBezTo>
                    <a:pt x="1435" y="1068"/>
                    <a:pt x="1435" y="1034"/>
                    <a:pt x="1435" y="1034"/>
                  </a:cubicBezTo>
                  <a:cubicBezTo>
                    <a:pt x="1468" y="1001"/>
                    <a:pt x="1468" y="968"/>
                    <a:pt x="1468" y="968"/>
                  </a:cubicBezTo>
                  <a:cubicBezTo>
                    <a:pt x="1468" y="934"/>
                    <a:pt x="1501" y="901"/>
                    <a:pt x="1501" y="868"/>
                  </a:cubicBezTo>
                  <a:cubicBezTo>
                    <a:pt x="1501" y="868"/>
                    <a:pt x="1501" y="834"/>
                    <a:pt x="1501" y="801"/>
                  </a:cubicBezTo>
                  <a:cubicBezTo>
                    <a:pt x="1501" y="801"/>
                    <a:pt x="1501" y="768"/>
                    <a:pt x="1501" y="734"/>
                  </a:cubicBezTo>
                  <a:cubicBezTo>
                    <a:pt x="1501" y="701"/>
                    <a:pt x="1501" y="701"/>
                    <a:pt x="1501" y="667"/>
                  </a:cubicBezTo>
                  <a:cubicBezTo>
                    <a:pt x="1501" y="634"/>
                    <a:pt x="1501" y="601"/>
                    <a:pt x="1501" y="601"/>
                  </a:cubicBezTo>
                  <a:cubicBezTo>
                    <a:pt x="1501" y="567"/>
                    <a:pt x="1468" y="534"/>
                    <a:pt x="1468" y="534"/>
                  </a:cubicBezTo>
                  <a:cubicBezTo>
                    <a:pt x="1468" y="501"/>
                    <a:pt x="1468" y="467"/>
                    <a:pt x="1435" y="434"/>
                  </a:cubicBezTo>
                  <a:cubicBezTo>
                    <a:pt x="1435" y="434"/>
                    <a:pt x="1435" y="401"/>
                    <a:pt x="1401" y="367"/>
                  </a:cubicBezTo>
                  <a:lnTo>
                    <a:pt x="1368" y="334"/>
                  </a:lnTo>
                  <a:cubicBezTo>
                    <a:pt x="1368" y="301"/>
                    <a:pt x="1368" y="267"/>
                    <a:pt x="1335" y="267"/>
                  </a:cubicBezTo>
                  <a:cubicBezTo>
                    <a:pt x="1335" y="234"/>
                    <a:pt x="1301" y="234"/>
                    <a:pt x="1301" y="200"/>
                  </a:cubicBezTo>
                  <a:cubicBezTo>
                    <a:pt x="1268" y="200"/>
                    <a:pt x="1268" y="167"/>
                    <a:pt x="1234" y="167"/>
                  </a:cubicBezTo>
                  <a:cubicBezTo>
                    <a:pt x="1201" y="134"/>
                    <a:pt x="1201" y="134"/>
                    <a:pt x="1168" y="100"/>
                  </a:cubicBezTo>
                  <a:lnTo>
                    <a:pt x="1101" y="67"/>
                  </a:lnTo>
                  <a:cubicBezTo>
                    <a:pt x="1101" y="67"/>
                    <a:pt x="1068" y="67"/>
                    <a:pt x="1034" y="34"/>
                  </a:cubicBezTo>
                  <a:lnTo>
                    <a:pt x="968" y="34"/>
                  </a:lnTo>
                  <a:cubicBezTo>
                    <a:pt x="968" y="0"/>
                    <a:pt x="934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73840" y="4645973"/>
              <a:ext cx="109725" cy="112209"/>
            </a:xfrm>
            <a:custGeom>
              <a:avLst/>
              <a:gdLst/>
              <a:ahLst/>
              <a:cxnLst/>
              <a:rect l="l" t="t" r="r" b="b"/>
              <a:pathLst>
                <a:path w="1502" h="1536" extrusionOk="0">
                  <a:moveTo>
                    <a:pt x="668" y="1"/>
                  </a:moveTo>
                  <a:cubicBezTo>
                    <a:pt x="668" y="34"/>
                    <a:pt x="634" y="34"/>
                    <a:pt x="601" y="34"/>
                  </a:cubicBezTo>
                  <a:lnTo>
                    <a:pt x="534" y="34"/>
                  </a:lnTo>
                  <a:cubicBezTo>
                    <a:pt x="501" y="68"/>
                    <a:pt x="501" y="68"/>
                    <a:pt x="467" y="68"/>
                  </a:cubicBezTo>
                  <a:cubicBezTo>
                    <a:pt x="434" y="68"/>
                    <a:pt x="401" y="101"/>
                    <a:pt x="401" y="101"/>
                  </a:cubicBezTo>
                  <a:lnTo>
                    <a:pt x="334" y="134"/>
                  </a:lnTo>
                  <a:cubicBezTo>
                    <a:pt x="301" y="168"/>
                    <a:pt x="301" y="168"/>
                    <a:pt x="267" y="201"/>
                  </a:cubicBezTo>
                  <a:cubicBezTo>
                    <a:pt x="267" y="201"/>
                    <a:pt x="234" y="234"/>
                    <a:pt x="234" y="234"/>
                  </a:cubicBezTo>
                  <a:cubicBezTo>
                    <a:pt x="201" y="268"/>
                    <a:pt x="201" y="268"/>
                    <a:pt x="167" y="301"/>
                  </a:cubicBezTo>
                  <a:cubicBezTo>
                    <a:pt x="167" y="301"/>
                    <a:pt x="134" y="334"/>
                    <a:pt x="134" y="334"/>
                  </a:cubicBezTo>
                  <a:lnTo>
                    <a:pt x="101" y="401"/>
                  </a:lnTo>
                  <a:cubicBezTo>
                    <a:pt x="67" y="434"/>
                    <a:pt x="67" y="468"/>
                    <a:pt x="67" y="468"/>
                  </a:cubicBezTo>
                  <a:cubicBezTo>
                    <a:pt x="67" y="501"/>
                    <a:pt x="34" y="535"/>
                    <a:pt x="34" y="535"/>
                  </a:cubicBezTo>
                  <a:cubicBezTo>
                    <a:pt x="34" y="568"/>
                    <a:pt x="34" y="601"/>
                    <a:pt x="34" y="635"/>
                  </a:cubicBezTo>
                  <a:cubicBezTo>
                    <a:pt x="0" y="635"/>
                    <a:pt x="0" y="668"/>
                    <a:pt x="0" y="701"/>
                  </a:cubicBezTo>
                  <a:cubicBezTo>
                    <a:pt x="0" y="701"/>
                    <a:pt x="0" y="735"/>
                    <a:pt x="0" y="768"/>
                  </a:cubicBezTo>
                  <a:cubicBezTo>
                    <a:pt x="0" y="801"/>
                    <a:pt x="0" y="835"/>
                    <a:pt x="0" y="835"/>
                  </a:cubicBezTo>
                  <a:cubicBezTo>
                    <a:pt x="0" y="868"/>
                    <a:pt x="0" y="901"/>
                    <a:pt x="34" y="901"/>
                  </a:cubicBezTo>
                  <a:cubicBezTo>
                    <a:pt x="34" y="935"/>
                    <a:pt x="34" y="968"/>
                    <a:pt x="34" y="968"/>
                  </a:cubicBezTo>
                  <a:cubicBezTo>
                    <a:pt x="34" y="1002"/>
                    <a:pt x="67" y="1035"/>
                    <a:pt x="67" y="1068"/>
                  </a:cubicBezTo>
                  <a:cubicBezTo>
                    <a:pt x="67" y="1068"/>
                    <a:pt x="67" y="1102"/>
                    <a:pt x="101" y="1135"/>
                  </a:cubicBezTo>
                  <a:lnTo>
                    <a:pt x="134" y="1168"/>
                  </a:lnTo>
                  <a:cubicBezTo>
                    <a:pt x="134" y="1202"/>
                    <a:pt x="167" y="1202"/>
                    <a:pt x="167" y="1235"/>
                  </a:cubicBezTo>
                  <a:cubicBezTo>
                    <a:pt x="201" y="1268"/>
                    <a:pt x="201" y="1268"/>
                    <a:pt x="234" y="1302"/>
                  </a:cubicBezTo>
                  <a:cubicBezTo>
                    <a:pt x="234" y="1302"/>
                    <a:pt x="267" y="1335"/>
                    <a:pt x="267" y="1335"/>
                  </a:cubicBezTo>
                  <a:cubicBezTo>
                    <a:pt x="301" y="1368"/>
                    <a:pt x="301" y="1368"/>
                    <a:pt x="334" y="1402"/>
                  </a:cubicBezTo>
                  <a:lnTo>
                    <a:pt x="401" y="1435"/>
                  </a:lnTo>
                  <a:cubicBezTo>
                    <a:pt x="401" y="1435"/>
                    <a:pt x="434" y="1469"/>
                    <a:pt x="467" y="1469"/>
                  </a:cubicBezTo>
                  <a:cubicBezTo>
                    <a:pt x="501" y="1469"/>
                    <a:pt x="501" y="1469"/>
                    <a:pt x="534" y="1502"/>
                  </a:cubicBezTo>
                  <a:lnTo>
                    <a:pt x="668" y="1502"/>
                  </a:lnTo>
                  <a:cubicBezTo>
                    <a:pt x="701" y="1535"/>
                    <a:pt x="734" y="1535"/>
                    <a:pt x="734" y="1535"/>
                  </a:cubicBezTo>
                  <a:cubicBezTo>
                    <a:pt x="768" y="1535"/>
                    <a:pt x="801" y="1535"/>
                    <a:pt x="834" y="1502"/>
                  </a:cubicBezTo>
                  <a:lnTo>
                    <a:pt x="968" y="1502"/>
                  </a:lnTo>
                  <a:cubicBezTo>
                    <a:pt x="1001" y="1469"/>
                    <a:pt x="1001" y="1469"/>
                    <a:pt x="1035" y="1469"/>
                  </a:cubicBezTo>
                  <a:cubicBezTo>
                    <a:pt x="1068" y="1435"/>
                    <a:pt x="1068" y="1435"/>
                    <a:pt x="1101" y="1435"/>
                  </a:cubicBezTo>
                  <a:lnTo>
                    <a:pt x="1168" y="1402"/>
                  </a:lnTo>
                  <a:cubicBezTo>
                    <a:pt x="1201" y="1368"/>
                    <a:pt x="1201" y="1368"/>
                    <a:pt x="1235" y="1335"/>
                  </a:cubicBezTo>
                  <a:cubicBezTo>
                    <a:pt x="1235" y="1335"/>
                    <a:pt x="1268" y="1302"/>
                    <a:pt x="1268" y="1302"/>
                  </a:cubicBezTo>
                  <a:cubicBezTo>
                    <a:pt x="1301" y="1268"/>
                    <a:pt x="1301" y="1268"/>
                    <a:pt x="1335" y="1235"/>
                  </a:cubicBezTo>
                  <a:cubicBezTo>
                    <a:pt x="1335" y="1235"/>
                    <a:pt x="1368" y="1202"/>
                    <a:pt x="1368" y="1168"/>
                  </a:cubicBezTo>
                  <a:lnTo>
                    <a:pt x="1401" y="1135"/>
                  </a:lnTo>
                  <a:cubicBezTo>
                    <a:pt x="1435" y="1102"/>
                    <a:pt x="1435" y="1068"/>
                    <a:pt x="1435" y="1068"/>
                  </a:cubicBezTo>
                  <a:cubicBezTo>
                    <a:pt x="1435" y="1035"/>
                    <a:pt x="1468" y="1002"/>
                    <a:pt x="1468" y="968"/>
                  </a:cubicBezTo>
                  <a:cubicBezTo>
                    <a:pt x="1468" y="968"/>
                    <a:pt x="1468" y="935"/>
                    <a:pt x="1468" y="901"/>
                  </a:cubicBezTo>
                  <a:cubicBezTo>
                    <a:pt x="1502" y="901"/>
                    <a:pt x="1502" y="868"/>
                    <a:pt x="1502" y="835"/>
                  </a:cubicBezTo>
                  <a:cubicBezTo>
                    <a:pt x="1502" y="801"/>
                    <a:pt x="1502" y="801"/>
                    <a:pt x="1502" y="768"/>
                  </a:cubicBezTo>
                  <a:cubicBezTo>
                    <a:pt x="1502" y="735"/>
                    <a:pt x="1502" y="701"/>
                    <a:pt x="1502" y="701"/>
                  </a:cubicBezTo>
                  <a:cubicBezTo>
                    <a:pt x="1502" y="668"/>
                    <a:pt x="1502" y="635"/>
                    <a:pt x="1468" y="635"/>
                  </a:cubicBezTo>
                  <a:cubicBezTo>
                    <a:pt x="1468" y="601"/>
                    <a:pt x="1468" y="568"/>
                    <a:pt x="1468" y="535"/>
                  </a:cubicBezTo>
                  <a:cubicBezTo>
                    <a:pt x="1468" y="535"/>
                    <a:pt x="1435" y="501"/>
                    <a:pt x="1435" y="468"/>
                  </a:cubicBezTo>
                  <a:cubicBezTo>
                    <a:pt x="1435" y="468"/>
                    <a:pt x="1435" y="434"/>
                    <a:pt x="1401" y="401"/>
                  </a:cubicBezTo>
                  <a:lnTo>
                    <a:pt x="1368" y="334"/>
                  </a:lnTo>
                  <a:cubicBezTo>
                    <a:pt x="1368" y="334"/>
                    <a:pt x="1335" y="301"/>
                    <a:pt x="1335" y="301"/>
                  </a:cubicBezTo>
                  <a:cubicBezTo>
                    <a:pt x="1301" y="268"/>
                    <a:pt x="1301" y="268"/>
                    <a:pt x="1268" y="234"/>
                  </a:cubicBezTo>
                  <a:cubicBezTo>
                    <a:pt x="1268" y="234"/>
                    <a:pt x="1235" y="201"/>
                    <a:pt x="1235" y="201"/>
                  </a:cubicBezTo>
                  <a:cubicBezTo>
                    <a:pt x="1201" y="168"/>
                    <a:pt x="1201" y="168"/>
                    <a:pt x="1168" y="134"/>
                  </a:cubicBezTo>
                  <a:lnTo>
                    <a:pt x="1101" y="101"/>
                  </a:lnTo>
                  <a:cubicBezTo>
                    <a:pt x="1068" y="101"/>
                    <a:pt x="1068" y="68"/>
                    <a:pt x="1035" y="68"/>
                  </a:cubicBezTo>
                  <a:cubicBezTo>
                    <a:pt x="1001" y="68"/>
                    <a:pt x="1001" y="68"/>
                    <a:pt x="968" y="34"/>
                  </a:cubicBezTo>
                  <a:lnTo>
                    <a:pt x="901" y="34"/>
                  </a:lnTo>
                  <a:cubicBezTo>
                    <a:pt x="868" y="34"/>
                    <a:pt x="834" y="34"/>
                    <a:pt x="8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26105" y="4839437"/>
              <a:ext cx="109725" cy="10972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668" y="0"/>
                  </a:moveTo>
                  <a:cubicBezTo>
                    <a:pt x="634" y="0"/>
                    <a:pt x="634" y="34"/>
                    <a:pt x="601" y="34"/>
                  </a:cubicBezTo>
                  <a:lnTo>
                    <a:pt x="534" y="34"/>
                  </a:lnTo>
                  <a:cubicBezTo>
                    <a:pt x="501" y="34"/>
                    <a:pt x="467" y="67"/>
                    <a:pt x="467" y="67"/>
                  </a:cubicBezTo>
                  <a:cubicBezTo>
                    <a:pt x="434" y="67"/>
                    <a:pt x="401" y="100"/>
                    <a:pt x="401" y="100"/>
                  </a:cubicBezTo>
                  <a:lnTo>
                    <a:pt x="334" y="134"/>
                  </a:lnTo>
                  <a:cubicBezTo>
                    <a:pt x="301" y="167"/>
                    <a:pt x="301" y="167"/>
                    <a:pt x="267" y="167"/>
                  </a:cubicBezTo>
                  <a:cubicBezTo>
                    <a:pt x="234" y="201"/>
                    <a:pt x="234" y="201"/>
                    <a:pt x="201" y="234"/>
                  </a:cubicBezTo>
                  <a:cubicBezTo>
                    <a:pt x="201" y="234"/>
                    <a:pt x="167" y="267"/>
                    <a:pt x="167" y="301"/>
                  </a:cubicBezTo>
                  <a:cubicBezTo>
                    <a:pt x="134" y="301"/>
                    <a:pt x="134" y="334"/>
                    <a:pt x="134" y="334"/>
                  </a:cubicBezTo>
                  <a:lnTo>
                    <a:pt x="67" y="401"/>
                  </a:lnTo>
                  <a:cubicBezTo>
                    <a:pt x="67" y="434"/>
                    <a:pt x="67" y="467"/>
                    <a:pt x="67" y="467"/>
                  </a:cubicBezTo>
                  <a:cubicBezTo>
                    <a:pt x="34" y="501"/>
                    <a:pt x="34" y="534"/>
                    <a:pt x="34" y="534"/>
                  </a:cubicBezTo>
                  <a:cubicBezTo>
                    <a:pt x="34" y="567"/>
                    <a:pt x="0" y="601"/>
                    <a:pt x="0" y="601"/>
                  </a:cubicBezTo>
                  <a:cubicBezTo>
                    <a:pt x="0" y="634"/>
                    <a:pt x="0" y="668"/>
                    <a:pt x="0" y="701"/>
                  </a:cubicBezTo>
                  <a:cubicBezTo>
                    <a:pt x="0" y="701"/>
                    <a:pt x="0" y="734"/>
                    <a:pt x="0" y="768"/>
                  </a:cubicBezTo>
                  <a:cubicBezTo>
                    <a:pt x="0" y="801"/>
                    <a:pt x="0" y="801"/>
                    <a:pt x="0" y="834"/>
                  </a:cubicBezTo>
                  <a:cubicBezTo>
                    <a:pt x="0" y="868"/>
                    <a:pt x="0" y="868"/>
                    <a:pt x="0" y="901"/>
                  </a:cubicBezTo>
                  <a:cubicBezTo>
                    <a:pt x="0" y="934"/>
                    <a:pt x="34" y="968"/>
                    <a:pt x="34" y="968"/>
                  </a:cubicBezTo>
                  <a:cubicBezTo>
                    <a:pt x="34" y="1001"/>
                    <a:pt x="34" y="1034"/>
                    <a:pt x="67" y="1034"/>
                  </a:cubicBezTo>
                  <a:cubicBezTo>
                    <a:pt x="67" y="1068"/>
                    <a:pt x="67" y="1101"/>
                    <a:pt x="67" y="1101"/>
                  </a:cubicBezTo>
                  <a:lnTo>
                    <a:pt x="134" y="1168"/>
                  </a:lnTo>
                  <a:cubicBezTo>
                    <a:pt x="134" y="1201"/>
                    <a:pt x="134" y="1201"/>
                    <a:pt x="167" y="1235"/>
                  </a:cubicBezTo>
                  <a:cubicBezTo>
                    <a:pt x="167" y="1235"/>
                    <a:pt x="201" y="1268"/>
                    <a:pt x="201" y="1301"/>
                  </a:cubicBezTo>
                  <a:cubicBezTo>
                    <a:pt x="234" y="1301"/>
                    <a:pt x="234" y="1335"/>
                    <a:pt x="267" y="1335"/>
                  </a:cubicBezTo>
                  <a:cubicBezTo>
                    <a:pt x="267" y="1368"/>
                    <a:pt x="301" y="1368"/>
                    <a:pt x="334" y="1368"/>
                  </a:cubicBezTo>
                  <a:lnTo>
                    <a:pt x="401" y="1435"/>
                  </a:lnTo>
                  <a:cubicBezTo>
                    <a:pt x="401" y="1435"/>
                    <a:pt x="434" y="1435"/>
                    <a:pt x="467" y="1468"/>
                  </a:cubicBezTo>
                  <a:lnTo>
                    <a:pt x="534" y="1468"/>
                  </a:lnTo>
                  <a:cubicBezTo>
                    <a:pt x="568" y="1501"/>
                    <a:pt x="568" y="1501"/>
                    <a:pt x="601" y="1501"/>
                  </a:cubicBezTo>
                  <a:lnTo>
                    <a:pt x="901" y="1501"/>
                  </a:lnTo>
                  <a:cubicBezTo>
                    <a:pt x="901" y="1501"/>
                    <a:pt x="934" y="1501"/>
                    <a:pt x="968" y="1468"/>
                  </a:cubicBezTo>
                  <a:lnTo>
                    <a:pt x="1035" y="1468"/>
                  </a:lnTo>
                  <a:cubicBezTo>
                    <a:pt x="1068" y="1435"/>
                    <a:pt x="1068" y="1435"/>
                    <a:pt x="1101" y="1435"/>
                  </a:cubicBezTo>
                  <a:lnTo>
                    <a:pt x="1168" y="1368"/>
                  </a:lnTo>
                  <a:cubicBezTo>
                    <a:pt x="1168" y="1368"/>
                    <a:pt x="1201" y="1368"/>
                    <a:pt x="1201" y="1335"/>
                  </a:cubicBezTo>
                  <a:cubicBezTo>
                    <a:pt x="1235" y="1335"/>
                    <a:pt x="1268" y="1301"/>
                    <a:pt x="1268" y="1301"/>
                  </a:cubicBezTo>
                  <a:cubicBezTo>
                    <a:pt x="1301" y="1268"/>
                    <a:pt x="1301" y="1268"/>
                    <a:pt x="1335" y="1235"/>
                  </a:cubicBezTo>
                  <a:cubicBezTo>
                    <a:pt x="1335" y="1201"/>
                    <a:pt x="1335" y="1201"/>
                    <a:pt x="1368" y="1168"/>
                  </a:cubicBezTo>
                  <a:lnTo>
                    <a:pt x="1401" y="1101"/>
                  </a:lnTo>
                  <a:cubicBezTo>
                    <a:pt x="1401" y="1101"/>
                    <a:pt x="1435" y="1068"/>
                    <a:pt x="1435" y="1034"/>
                  </a:cubicBezTo>
                  <a:cubicBezTo>
                    <a:pt x="1435" y="1034"/>
                    <a:pt x="1435" y="1001"/>
                    <a:pt x="1468" y="968"/>
                  </a:cubicBezTo>
                  <a:cubicBezTo>
                    <a:pt x="1468" y="968"/>
                    <a:pt x="1468" y="934"/>
                    <a:pt x="1468" y="901"/>
                  </a:cubicBezTo>
                  <a:cubicBezTo>
                    <a:pt x="1468" y="901"/>
                    <a:pt x="1502" y="868"/>
                    <a:pt x="1502" y="834"/>
                  </a:cubicBezTo>
                  <a:cubicBezTo>
                    <a:pt x="1502" y="801"/>
                    <a:pt x="1502" y="801"/>
                    <a:pt x="1502" y="768"/>
                  </a:cubicBezTo>
                  <a:cubicBezTo>
                    <a:pt x="1502" y="734"/>
                    <a:pt x="1502" y="701"/>
                    <a:pt x="1502" y="701"/>
                  </a:cubicBezTo>
                  <a:cubicBezTo>
                    <a:pt x="1468" y="668"/>
                    <a:pt x="1468" y="634"/>
                    <a:pt x="1468" y="601"/>
                  </a:cubicBezTo>
                  <a:cubicBezTo>
                    <a:pt x="1468" y="601"/>
                    <a:pt x="1468" y="567"/>
                    <a:pt x="1468" y="534"/>
                  </a:cubicBezTo>
                  <a:cubicBezTo>
                    <a:pt x="1435" y="534"/>
                    <a:pt x="1435" y="501"/>
                    <a:pt x="1435" y="467"/>
                  </a:cubicBezTo>
                  <a:cubicBezTo>
                    <a:pt x="1435" y="467"/>
                    <a:pt x="1401" y="434"/>
                    <a:pt x="1401" y="401"/>
                  </a:cubicBezTo>
                  <a:lnTo>
                    <a:pt x="1368" y="334"/>
                  </a:lnTo>
                  <a:cubicBezTo>
                    <a:pt x="1335" y="334"/>
                    <a:pt x="1335" y="301"/>
                    <a:pt x="1335" y="301"/>
                  </a:cubicBezTo>
                  <a:cubicBezTo>
                    <a:pt x="1301" y="267"/>
                    <a:pt x="1301" y="234"/>
                    <a:pt x="1268" y="234"/>
                  </a:cubicBezTo>
                  <a:cubicBezTo>
                    <a:pt x="1268" y="201"/>
                    <a:pt x="1235" y="201"/>
                    <a:pt x="1201" y="167"/>
                  </a:cubicBezTo>
                  <a:cubicBezTo>
                    <a:pt x="1201" y="167"/>
                    <a:pt x="1168" y="134"/>
                    <a:pt x="1168" y="134"/>
                  </a:cubicBezTo>
                  <a:lnTo>
                    <a:pt x="1101" y="100"/>
                  </a:lnTo>
                  <a:cubicBezTo>
                    <a:pt x="1068" y="100"/>
                    <a:pt x="1035" y="67"/>
                    <a:pt x="1035" y="67"/>
                  </a:cubicBezTo>
                  <a:cubicBezTo>
                    <a:pt x="1001" y="67"/>
                    <a:pt x="968" y="34"/>
                    <a:pt x="968" y="34"/>
                  </a:cubicBezTo>
                  <a:lnTo>
                    <a:pt x="901" y="34"/>
                  </a:lnTo>
                  <a:cubicBezTo>
                    <a:pt x="868" y="0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8540549" y="5201241"/>
            <a:ext cx="1796739" cy="1656889"/>
            <a:chOff x="7406400" y="3866750"/>
            <a:chExt cx="1326855" cy="1276756"/>
          </a:xfrm>
        </p:grpSpPr>
        <p:sp>
          <p:nvSpPr>
            <p:cNvPr id="65" name="Google Shape;65;p2"/>
            <p:cNvSpPr/>
            <p:nvPr/>
          </p:nvSpPr>
          <p:spPr>
            <a:xfrm>
              <a:off x="7553314" y="3980294"/>
              <a:ext cx="1179941" cy="1163212"/>
            </a:xfrm>
            <a:custGeom>
              <a:avLst/>
              <a:gdLst/>
              <a:ahLst/>
              <a:cxnLst/>
              <a:rect l="l" t="t" r="r" b="b"/>
              <a:pathLst>
                <a:path w="26520" h="26144" extrusionOk="0">
                  <a:moveTo>
                    <a:pt x="5226" y="0"/>
                  </a:moveTo>
                  <a:cubicBezTo>
                    <a:pt x="5055" y="0"/>
                    <a:pt x="4888" y="67"/>
                    <a:pt x="4771" y="200"/>
                  </a:cubicBezTo>
                  <a:lnTo>
                    <a:pt x="234" y="4704"/>
                  </a:lnTo>
                  <a:cubicBezTo>
                    <a:pt x="1" y="4970"/>
                    <a:pt x="1" y="5371"/>
                    <a:pt x="234" y="5638"/>
                  </a:cubicBezTo>
                  <a:lnTo>
                    <a:pt x="19582" y="25018"/>
                  </a:lnTo>
                  <a:cubicBezTo>
                    <a:pt x="20332" y="25769"/>
                    <a:pt x="21316" y="26144"/>
                    <a:pt x="22300" y="26144"/>
                  </a:cubicBezTo>
                  <a:cubicBezTo>
                    <a:pt x="23284" y="26144"/>
                    <a:pt x="24268" y="25769"/>
                    <a:pt x="25019" y="25018"/>
                  </a:cubicBezTo>
                  <a:cubicBezTo>
                    <a:pt x="26520" y="23517"/>
                    <a:pt x="26520" y="21082"/>
                    <a:pt x="25019" y="19581"/>
                  </a:cubicBezTo>
                  <a:lnTo>
                    <a:pt x="5705" y="200"/>
                  </a:lnTo>
                  <a:cubicBezTo>
                    <a:pt x="5572" y="67"/>
                    <a:pt x="5397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80613" y="3903857"/>
              <a:ext cx="385928" cy="374048"/>
            </a:xfrm>
            <a:custGeom>
              <a:avLst/>
              <a:gdLst/>
              <a:ahLst/>
              <a:cxnLst/>
              <a:rect l="l" t="t" r="r" b="b"/>
              <a:pathLst>
                <a:path w="8674" h="8407" extrusionOk="0">
                  <a:moveTo>
                    <a:pt x="7026" y="0"/>
                  </a:moveTo>
                  <a:cubicBezTo>
                    <a:pt x="6639" y="0"/>
                    <a:pt x="6255" y="150"/>
                    <a:pt x="5971" y="451"/>
                  </a:cubicBezTo>
                  <a:lnTo>
                    <a:pt x="568" y="5821"/>
                  </a:lnTo>
                  <a:cubicBezTo>
                    <a:pt x="0" y="6422"/>
                    <a:pt x="0" y="7389"/>
                    <a:pt x="568" y="7956"/>
                  </a:cubicBezTo>
                  <a:cubicBezTo>
                    <a:pt x="868" y="8256"/>
                    <a:pt x="1260" y="8406"/>
                    <a:pt x="1648" y="8406"/>
                  </a:cubicBezTo>
                  <a:cubicBezTo>
                    <a:pt x="2035" y="8406"/>
                    <a:pt x="2419" y="8256"/>
                    <a:pt x="2702" y="7956"/>
                  </a:cubicBezTo>
                  <a:lnTo>
                    <a:pt x="8106" y="2585"/>
                  </a:lnTo>
                  <a:cubicBezTo>
                    <a:pt x="8673" y="1985"/>
                    <a:pt x="8673" y="1018"/>
                    <a:pt x="8106" y="451"/>
                  </a:cubicBezTo>
                  <a:cubicBezTo>
                    <a:pt x="7806" y="150"/>
                    <a:pt x="7414" y="0"/>
                    <a:pt x="7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922867" y="4349848"/>
              <a:ext cx="810386" cy="793657"/>
            </a:xfrm>
            <a:custGeom>
              <a:avLst/>
              <a:gdLst/>
              <a:ahLst/>
              <a:cxnLst/>
              <a:rect l="l" t="t" r="r" b="b"/>
              <a:pathLst>
                <a:path w="18214" h="17838" extrusionOk="0">
                  <a:moveTo>
                    <a:pt x="5438" y="0"/>
                  </a:moveTo>
                  <a:lnTo>
                    <a:pt x="4704" y="1835"/>
                  </a:lnTo>
                  <a:cubicBezTo>
                    <a:pt x="4638" y="2135"/>
                    <a:pt x="4404" y="2335"/>
                    <a:pt x="4104" y="2402"/>
                  </a:cubicBezTo>
                  <a:cubicBezTo>
                    <a:pt x="3704" y="2502"/>
                    <a:pt x="3337" y="2735"/>
                    <a:pt x="3036" y="3036"/>
                  </a:cubicBezTo>
                  <a:cubicBezTo>
                    <a:pt x="2803" y="3269"/>
                    <a:pt x="2636" y="3536"/>
                    <a:pt x="2536" y="3870"/>
                  </a:cubicBezTo>
                  <a:lnTo>
                    <a:pt x="2503" y="3970"/>
                  </a:lnTo>
                  <a:cubicBezTo>
                    <a:pt x="2436" y="4236"/>
                    <a:pt x="2236" y="4403"/>
                    <a:pt x="2002" y="4503"/>
                  </a:cubicBezTo>
                  <a:lnTo>
                    <a:pt x="1969" y="4537"/>
                  </a:lnTo>
                  <a:lnTo>
                    <a:pt x="1" y="5471"/>
                  </a:lnTo>
                  <a:lnTo>
                    <a:pt x="11242" y="16712"/>
                  </a:lnTo>
                  <a:cubicBezTo>
                    <a:pt x="11993" y="17463"/>
                    <a:pt x="12985" y="17838"/>
                    <a:pt x="13978" y="17838"/>
                  </a:cubicBezTo>
                  <a:cubicBezTo>
                    <a:pt x="14970" y="17838"/>
                    <a:pt x="15962" y="17463"/>
                    <a:pt x="16713" y="16712"/>
                  </a:cubicBezTo>
                  <a:cubicBezTo>
                    <a:pt x="18214" y="15211"/>
                    <a:pt x="18214" y="12776"/>
                    <a:pt x="16713" y="11275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479145" y="3943188"/>
              <a:ext cx="1179941" cy="1163212"/>
            </a:xfrm>
            <a:custGeom>
              <a:avLst/>
              <a:gdLst/>
              <a:ahLst/>
              <a:cxnLst/>
              <a:rect l="l" t="t" r="r" b="b"/>
              <a:pathLst>
                <a:path w="26520" h="26144" extrusionOk="0">
                  <a:moveTo>
                    <a:pt x="5225" y="0"/>
                  </a:moveTo>
                  <a:cubicBezTo>
                    <a:pt x="5054" y="0"/>
                    <a:pt x="4887" y="67"/>
                    <a:pt x="4770" y="200"/>
                  </a:cubicBezTo>
                  <a:lnTo>
                    <a:pt x="234" y="4704"/>
                  </a:lnTo>
                  <a:cubicBezTo>
                    <a:pt x="0" y="4970"/>
                    <a:pt x="0" y="5371"/>
                    <a:pt x="234" y="5638"/>
                  </a:cubicBezTo>
                  <a:lnTo>
                    <a:pt x="19581" y="25018"/>
                  </a:lnTo>
                  <a:cubicBezTo>
                    <a:pt x="20331" y="25769"/>
                    <a:pt x="21315" y="26144"/>
                    <a:pt x="22299" y="26144"/>
                  </a:cubicBezTo>
                  <a:cubicBezTo>
                    <a:pt x="23283" y="26144"/>
                    <a:pt x="24267" y="25769"/>
                    <a:pt x="25018" y="25018"/>
                  </a:cubicBezTo>
                  <a:cubicBezTo>
                    <a:pt x="26519" y="23517"/>
                    <a:pt x="26519" y="21082"/>
                    <a:pt x="25018" y="19581"/>
                  </a:cubicBezTo>
                  <a:lnTo>
                    <a:pt x="5704" y="200"/>
                  </a:lnTo>
                  <a:cubicBezTo>
                    <a:pt x="5571" y="67"/>
                    <a:pt x="5396" y="0"/>
                    <a:pt x="5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406400" y="3866750"/>
              <a:ext cx="385928" cy="374048"/>
            </a:xfrm>
            <a:custGeom>
              <a:avLst/>
              <a:gdLst/>
              <a:ahLst/>
              <a:cxnLst/>
              <a:rect l="l" t="t" r="r" b="b"/>
              <a:pathLst>
                <a:path w="8674" h="8407" extrusionOk="0">
                  <a:moveTo>
                    <a:pt x="7026" y="0"/>
                  </a:moveTo>
                  <a:cubicBezTo>
                    <a:pt x="6639" y="0"/>
                    <a:pt x="6255" y="150"/>
                    <a:pt x="5972" y="451"/>
                  </a:cubicBezTo>
                  <a:lnTo>
                    <a:pt x="568" y="5821"/>
                  </a:lnTo>
                  <a:cubicBezTo>
                    <a:pt x="1" y="6422"/>
                    <a:pt x="1" y="7389"/>
                    <a:pt x="568" y="7956"/>
                  </a:cubicBezTo>
                  <a:cubicBezTo>
                    <a:pt x="868" y="8256"/>
                    <a:pt x="1260" y="8406"/>
                    <a:pt x="1648" y="8406"/>
                  </a:cubicBezTo>
                  <a:cubicBezTo>
                    <a:pt x="2035" y="8406"/>
                    <a:pt x="2419" y="8256"/>
                    <a:pt x="2703" y="7956"/>
                  </a:cubicBezTo>
                  <a:lnTo>
                    <a:pt x="8106" y="2585"/>
                  </a:lnTo>
                  <a:cubicBezTo>
                    <a:pt x="8673" y="1985"/>
                    <a:pt x="8673" y="1018"/>
                    <a:pt x="8106" y="451"/>
                  </a:cubicBezTo>
                  <a:cubicBezTo>
                    <a:pt x="7806" y="150"/>
                    <a:pt x="7414" y="0"/>
                    <a:pt x="7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848698" y="4312741"/>
              <a:ext cx="810386" cy="793657"/>
            </a:xfrm>
            <a:custGeom>
              <a:avLst/>
              <a:gdLst/>
              <a:ahLst/>
              <a:cxnLst/>
              <a:rect l="l" t="t" r="r" b="b"/>
              <a:pathLst>
                <a:path w="18214" h="17838" extrusionOk="0">
                  <a:moveTo>
                    <a:pt x="5437" y="0"/>
                  </a:moveTo>
                  <a:lnTo>
                    <a:pt x="4703" y="1835"/>
                  </a:lnTo>
                  <a:cubicBezTo>
                    <a:pt x="4637" y="2135"/>
                    <a:pt x="4403" y="2335"/>
                    <a:pt x="4103" y="2402"/>
                  </a:cubicBezTo>
                  <a:cubicBezTo>
                    <a:pt x="3703" y="2502"/>
                    <a:pt x="3336" y="2735"/>
                    <a:pt x="3036" y="3036"/>
                  </a:cubicBezTo>
                  <a:cubicBezTo>
                    <a:pt x="2802" y="3269"/>
                    <a:pt x="2635" y="3536"/>
                    <a:pt x="2535" y="3870"/>
                  </a:cubicBezTo>
                  <a:lnTo>
                    <a:pt x="2502" y="3970"/>
                  </a:lnTo>
                  <a:cubicBezTo>
                    <a:pt x="2435" y="4237"/>
                    <a:pt x="2235" y="4403"/>
                    <a:pt x="2001" y="4503"/>
                  </a:cubicBezTo>
                  <a:lnTo>
                    <a:pt x="1968" y="4537"/>
                  </a:lnTo>
                  <a:lnTo>
                    <a:pt x="0" y="5471"/>
                  </a:lnTo>
                  <a:lnTo>
                    <a:pt x="11241" y="16712"/>
                  </a:lnTo>
                  <a:cubicBezTo>
                    <a:pt x="11992" y="17463"/>
                    <a:pt x="12984" y="17838"/>
                    <a:pt x="13977" y="17838"/>
                  </a:cubicBezTo>
                  <a:cubicBezTo>
                    <a:pt x="14969" y="17838"/>
                    <a:pt x="15961" y="17463"/>
                    <a:pt x="16712" y="16712"/>
                  </a:cubicBezTo>
                  <a:cubicBezTo>
                    <a:pt x="18213" y="15211"/>
                    <a:pt x="18213" y="12776"/>
                    <a:pt x="16712" y="11275"/>
                  </a:cubicBezTo>
                  <a:lnTo>
                    <a:pt x="54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368146" y="4919750"/>
              <a:ext cx="59397" cy="59397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534" y="0"/>
                  </a:moveTo>
                  <a:cubicBezTo>
                    <a:pt x="500" y="0"/>
                    <a:pt x="500" y="0"/>
                    <a:pt x="467" y="34"/>
                  </a:cubicBezTo>
                  <a:lnTo>
                    <a:pt x="400" y="34"/>
                  </a:lnTo>
                  <a:cubicBezTo>
                    <a:pt x="400" y="34"/>
                    <a:pt x="367" y="67"/>
                    <a:pt x="334" y="67"/>
                  </a:cubicBezTo>
                  <a:cubicBezTo>
                    <a:pt x="334" y="67"/>
                    <a:pt x="300" y="100"/>
                    <a:pt x="300" y="100"/>
                  </a:cubicBezTo>
                  <a:cubicBezTo>
                    <a:pt x="267" y="100"/>
                    <a:pt x="267" y="134"/>
                    <a:pt x="234" y="134"/>
                  </a:cubicBezTo>
                  <a:cubicBezTo>
                    <a:pt x="200" y="167"/>
                    <a:pt x="167" y="200"/>
                    <a:pt x="133" y="234"/>
                  </a:cubicBezTo>
                  <a:cubicBezTo>
                    <a:pt x="133" y="234"/>
                    <a:pt x="133" y="267"/>
                    <a:pt x="100" y="267"/>
                  </a:cubicBezTo>
                  <a:cubicBezTo>
                    <a:pt x="100" y="300"/>
                    <a:pt x="100" y="300"/>
                    <a:pt x="67" y="334"/>
                  </a:cubicBezTo>
                  <a:cubicBezTo>
                    <a:pt x="67" y="367"/>
                    <a:pt x="67" y="367"/>
                    <a:pt x="33" y="401"/>
                  </a:cubicBezTo>
                  <a:cubicBezTo>
                    <a:pt x="33" y="434"/>
                    <a:pt x="33" y="434"/>
                    <a:pt x="33" y="467"/>
                  </a:cubicBezTo>
                  <a:cubicBezTo>
                    <a:pt x="33" y="467"/>
                    <a:pt x="0" y="501"/>
                    <a:pt x="0" y="534"/>
                  </a:cubicBezTo>
                  <a:cubicBezTo>
                    <a:pt x="0" y="534"/>
                    <a:pt x="0" y="567"/>
                    <a:pt x="0" y="601"/>
                  </a:cubicBezTo>
                  <a:cubicBezTo>
                    <a:pt x="0" y="601"/>
                    <a:pt x="0" y="634"/>
                    <a:pt x="0" y="667"/>
                  </a:cubicBezTo>
                  <a:cubicBezTo>
                    <a:pt x="0" y="667"/>
                    <a:pt x="0" y="701"/>
                    <a:pt x="0" y="734"/>
                  </a:cubicBezTo>
                  <a:cubicBezTo>
                    <a:pt x="0" y="734"/>
                    <a:pt x="0" y="767"/>
                    <a:pt x="0" y="767"/>
                  </a:cubicBezTo>
                  <a:cubicBezTo>
                    <a:pt x="0" y="801"/>
                    <a:pt x="33" y="834"/>
                    <a:pt x="33" y="834"/>
                  </a:cubicBezTo>
                  <a:cubicBezTo>
                    <a:pt x="33" y="868"/>
                    <a:pt x="33" y="901"/>
                    <a:pt x="33" y="901"/>
                  </a:cubicBezTo>
                  <a:cubicBezTo>
                    <a:pt x="67" y="934"/>
                    <a:pt x="67" y="934"/>
                    <a:pt x="67" y="968"/>
                  </a:cubicBezTo>
                  <a:cubicBezTo>
                    <a:pt x="100" y="968"/>
                    <a:pt x="100" y="1001"/>
                    <a:pt x="100" y="1034"/>
                  </a:cubicBezTo>
                  <a:cubicBezTo>
                    <a:pt x="133" y="1034"/>
                    <a:pt x="133" y="1068"/>
                    <a:pt x="133" y="1068"/>
                  </a:cubicBezTo>
                  <a:cubicBezTo>
                    <a:pt x="167" y="1101"/>
                    <a:pt x="167" y="1101"/>
                    <a:pt x="200" y="1134"/>
                  </a:cubicBezTo>
                  <a:cubicBezTo>
                    <a:pt x="200" y="1134"/>
                    <a:pt x="234" y="1168"/>
                    <a:pt x="234" y="1168"/>
                  </a:cubicBezTo>
                  <a:cubicBezTo>
                    <a:pt x="267" y="1168"/>
                    <a:pt x="267" y="1201"/>
                    <a:pt x="300" y="1201"/>
                  </a:cubicBezTo>
                  <a:cubicBezTo>
                    <a:pt x="300" y="1234"/>
                    <a:pt x="334" y="1234"/>
                    <a:pt x="367" y="1234"/>
                  </a:cubicBezTo>
                  <a:cubicBezTo>
                    <a:pt x="367" y="1268"/>
                    <a:pt x="400" y="1268"/>
                    <a:pt x="400" y="1268"/>
                  </a:cubicBezTo>
                  <a:cubicBezTo>
                    <a:pt x="434" y="1268"/>
                    <a:pt x="467" y="1301"/>
                    <a:pt x="467" y="1301"/>
                  </a:cubicBezTo>
                  <a:lnTo>
                    <a:pt x="600" y="1301"/>
                  </a:lnTo>
                  <a:cubicBezTo>
                    <a:pt x="634" y="1335"/>
                    <a:pt x="634" y="1335"/>
                    <a:pt x="667" y="1335"/>
                  </a:cubicBezTo>
                  <a:cubicBezTo>
                    <a:pt x="701" y="1335"/>
                    <a:pt x="701" y="1335"/>
                    <a:pt x="734" y="1301"/>
                  </a:cubicBezTo>
                  <a:lnTo>
                    <a:pt x="867" y="1301"/>
                  </a:lnTo>
                  <a:cubicBezTo>
                    <a:pt x="867" y="1301"/>
                    <a:pt x="901" y="1268"/>
                    <a:pt x="934" y="1268"/>
                  </a:cubicBezTo>
                  <a:cubicBezTo>
                    <a:pt x="934" y="1268"/>
                    <a:pt x="967" y="1234"/>
                    <a:pt x="967" y="1234"/>
                  </a:cubicBezTo>
                  <a:cubicBezTo>
                    <a:pt x="1001" y="1234"/>
                    <a:pt x="1001" y="1234"/>
                    <a:pt x="1034" y="1201"/>
                  </a:cubicBezTo>
                  <a:cubicBezTo>
                    <a:pt x="1067" y="1201"/>
                    <a:pt x="1067" y="1168"/>
                    <a:pt x="1101" y="1168"/>
                  </a:cubicBezTo>
                  <a:cubicBezTo>
                    <a:pt x="1101" y="1168"/>
                    <a:pt x="1134" y="1134"/>
                    <a:pt x="1134" y="1134"/>
                  </a:cubicBezTo>
                  <a:cubicBezTo>
                    <a:pt x="1134" y="1101"/>
                    <a:pt x="1168" y="1101"/>
                    <a:pt x="1168" y="1068"/>
                  </a:cubicBezTo>
                  <a:cubicBezTo>
                    <a:pt x="1201" y="1068"/>
                    <a:pt x="1201" y="1034"/>
                    <a:pt x="1201" y="1034"/>
                  </a:cubicBezTo>
                  <a:cubicBezTo>
                    <a:pt x="1234" y="1001"/>
                    <a:pt x="1234" y="1001"/>
                    <a:pt x="1234" y="968"/>
                  </a:cubicBezTo>
                  <a:cubicBezTo>
                    <a:pt x="1268" y="968"/>
                    <a:pt x="1268" y="934"/>
                    <a:pt x="1268" y="901"/>
                  </a:cubicBezTo>
                  <a:cubicBezTo>
                    <a:pt x="1301" y="901"/>
                    <a:pt x="1301" y="868"/>
                    <a:pt x="1301" y="834"/>
                  </a:cubicBezTo>
                  <a:cubicBezTo>
                    <a:pt x="1301" y="834"/>
                    <a:pt x="1301" y="801"/>
                    <a:pt x="1301" y="801"/>
                  </a:cubicBezTo>
                  <a:cubicBezTo>
                    <a:pt x="1334" y="767"/>
                    <a:pt x="1334" y="734"/>
                    <a:pt x="1334" y="734"/>
                  </a:cubicBezTo>
                  <a:cubicBezTo>
                    <a:pt x="1334" y="701"/>
                    <a:pt x="1334" y="667"/>
                    <a:pt x="1334" y="667"/>
                  </a:cubicBezTo>
                  <a:cubicBezTo>
                    <a:pt x="1334" y="634"/>
                    <a:pt x="1334" y="601"/>
                    <a:pt x="1334" y="601"/>
                  </a:cubicBezTo>
                  <a:cubicBezTo>
                    <a:pt x="1334" y="567"/>
                    <a:pt x="1334" y="534"/>
                    <a:pt x="1301" y="534"/>
                  </a:cubicBezTo>
                  <a:cubicBezTo>
                    <a:pt x="1301" y="501"/>
                    <a:pt x="1301" y="467"/>
                    <a:pt x="1301" y="467"/>
                  </a:cubicBezTo>
                  <a:cubicBezTo>
                    <a:pt x="1301" y="434"/>
                    <a:pt x="1301" y="434"/>
                    <a:pt x="1268" y="401"/>
                  </a:cubicBezTo>
                  <a:cubicBezTo>
                    <a:pt x="1268" y="367"/>
                    <a:pt x="1268" y="367"/>
                    <a:pt x="1234" y="334"/>
                  </a:cubicBezTo>
                  <a:cubicBezTo>
                    <a:pt x="1234" y="334"/>
                    <a:pt x="1234" y="300"/>
                    <a:pt x="1201" y="300"/>
                  </a:cubicBezTo>
                  <a:cubicBezTo>
                    <a:pt x="1201" y="267"/>
                    <a:pt x="1201" y="267"/>
                    <a:pt x="1168" y="234"/>
                  </a:cubicBezTo>
                  <a:cubicBezTo>
                    <a:pt x="1168" y="200"/>
                    <a:pt x="1134" y="200"/>
                    <a:pt x="1134" y="167"/>
                  </a:cubicBezTo>
                  <a:cubicBezTo>
                    <a:pt x="1101" y="167"/>
                    <a:pt x="1101" y="167"/>
                    <a:pt x="1067" y="134"/>
                  </a:cubicBezTo>
                  <a:cubicBezTo>
                    <a:pt x="1067" y="134"/>
                    <a:pt x="1034" y="100"/>
                    <a:pt x="1034" y="100"/>
                  </a:cubicBezTo>
                  <a:cubicBezTo>
                    <a:pt x="1001" y="100"/>
                    <a:pt x="1001" y="67"/>
                    <a:pt x="967" y="67"/>
                  </a:cubicBezTo>
                  <a:cubicBezTo>
                    <a:pt x="967" y="67"/>
                    <a:pt x="934" y="34"/>
                    <a:pt x="901" y="34"/>
                  </a:cubicBezTo>
                  <a:lnTo>
                    <a:pt x="867" y="34"/>
                  </a:lnTo>
                  <a:cubicBezTo>
                    <a:pt x="834" y="0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73504" y="4913788"/>
              <a:ext cx="59397" cy="59442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01" y="1"/>
                  </a:moveTo>
                  <a:cubicBezTo>
                    <a:pt x="601" y="1"/>
                    <a:pt x="567" y="1"/>
                    <a:pt x="534" y="34"/>
                  </a:cubicBezTo>
                  <a:lnTo>
                    <a:pt x="501" y="34"/>
                  </a:lnTo>
                  <a:cubicBezTo>
                    <a:pt x="467" y="34"/>
                    <a:pt x="434" y="34"/>
                    <a:pt x="434" y="68"/>
                  </a:cubicBezTo>
                  <a:lnTo>
                    <a:pt x="367" y="68"/>
                  </a:lnTo>
                  <a:cubicBezTo>
                    <a:pt x="334" y="101"/>
                    <a:pt x="334" y="101"/>
                    <a:pt x="301" y="101"/>
                  </a:cubicBezTo>
                  <a:cubicBezTo>
                    <a:pt x="301" y="134"/>
                    <a:pt x="267" y="134"/>
                    <a:pt x="267" y="168"/>
                  </a:cubicBezTo>
                  <a:cubicBezTo>
                    <a:pt x="234" y="168"/>
                    <a:pt x="201" y="201"/>
                    <a:pt x="167" y="234"/>
                  </a:cubicBezTo>
                  <a:cubicBezTo>
                    <a:pt x="167" y="268"/>
                    <a:pt x="134" y="268"/>
                    <a:pt x="134" y="301"/>
                  </a:cubicBezTo>
                  <a:cubicBezTo>
                    <a:pt x="100" y="301"/>
                    <a:pt x="100" y="334"/>
                    <a:pt x="100" y="368"/>
                  </a:cubicBezTo>
                  <a:cubicBezTo>
                    <a:pt x="67" y="368"/>
                    <a:pt x="67" y="401"/>
                    <a:pt x="67" y="401"/>
                  </a:cubicBezTo>
                  <a:cubicBezTo>
                    <a:pt x="67" y="434"/>
                    <a:pt x="67" y="468"/>
                    <a:pt x="34" y="468"/>
                  </a:cubicBezTo>
                  <a:cubicBezTo>
                    <a:pt x="34" y="501"/>
                    <a:pt x="34" y="535"/>
                    <a:pt x="34" y="535"/>
                  </a:cubicBezTo>
                  <a:cubicBezTo>
                    <a:pt x="34" y="568"/>
                    <a:pt x="34" y="568"/>
                    <a:pt x="34" y="601"/>
                  </a:cubicBezTo>
                  <a:cubicBezTo>
                    <a:pt x="0" y="635"/>
                    <a:pt x="0" y="635"/>
                    <a:pt x="0" y="668"/>
                  </a:cubicBezTo>
                  <a:cubicBezTo>
                    <a:pt x="0" y="701"/>
                    <a:pt x="0" y="701"/>
                    <a:pt x="34" y="735"/>
                  </a:cubicBezTo>
                  <a:cubicBezTo>
                    <a:pt x="34" y="768"/>
                    <a:pt x="34" y="768"/>
                    <a:pt x="34" y="801"/>
                  </a:cubicBezTo>
                  <a:cubicBezTo>
                    <a:pt x="34" y="835"/>
                    <a:pt x="34" y="835"/>
                    <a:pt x="34" y="868"/>
                  </a:cubicBezTo>
                  <a:cubicBezTo>
                    <a:pt x="34" y="868"/>
                    <a:pt x="67" y="901"/>
                    <a:pt x="67" y="935"/>
                  </a:cubicBezTo>
                  <a:cubicBezTo>
                    <a:pt x="67" y="935"/>
                    <a:pt x="100" y="968"/>
                    <a:pt x="100" y="968"/>
                  </a:cubicBezTo>
                  <a:cubicBezTo>
                    <a:pt x="100" y="1002"/>
                    <a:pt x="100" y="1035"/>
                    <a:pt x="134" y="1035"/>
                  </a:cubicBezTo>
                  <a:lnTo>
                    <a:pt x="167" y="1102"/>
                  </a:lnTo>
                  <a:cubicBezTo>
                    <a:pt x="167" y="1102"/>
                    <a:pt x="201" y="1135"/>
                    <a:pt x="201" y="1135"/>
                  </a:cubicBezTo>
                  <a:cubicBezTo>
                    <a:pt x="234" y="1135"/>
                    <a:pt x="234" y="1168"/>
                    <a:pt x="267" y="1168"/>
                  </a:cubicBezTo>
                  <a:cubicBezTo>
                    <a:pt x="267" y="1202"/>
                    <a:pt x="301" y="1202"/>
                    <a:pt x="301" y="1202"/>
                  </a:cubicBezTo>
                  <a:cubicBezTo>
                    <a:pt x="334" y="1235"/>
                    <a:pt x="334" y="1235"/>
                    <a:pt x="367" y="1235"/>
                  </a:cubicBezTo>
                  <a:cubicBezTo>
                    <a:pt x="401" y="1268"/>
                    <a:pt x="401" y="1268"/>
                    <a:pt x="434" y="1268"/>
                  </a:cubicBezTo>
                  <a:cubicBezTo>
                    <a:pt x="434" y="1302"/>
                    <a:pt x="467" y="1302"/>
                    <a:pt x="501" y="1302"/>
                  </a:cubicBezTo>
                  <a:lnTo>
                    <a:pt x="567" y="1302"/>
                  </a:lnTo>
                  <a:cubicBezTo>
                    <a:pt x="567" y="1335"/>
                    <a:pt x="601" y="1335"/>
                    <a:pt x="601" y="1335"/>
                  </a:cubicBezTo>
                  <a:lnTo>
                    <a:pt x="734" y="1335"/>
                  </a:lnTo>
                  <a:cubicBezTo>
                    <a:pt x="768" y="1335"/>
                    <a:pt x="801" y="1335"/>
                    <a:pt x="801" y="1302"/>
                  </a:cubicBezTo>
                  <a:lnTo>
                    <a:pt x="868" y="1302"/>
                  </a:lnTo>
                  <a:cubicBezTo>
                    <a:pt x="901" y="1302"/>
                    <a:pt x="901" y="1302"/>
                    <a:pt x="934" y="1268"/>
                  </a:cubicBezTo>
                  <a:cubicBezTo>
                    <a:pt x="968" y="1268"/>
                    <a:pt x="968" y="1268"/>
                    <a:pt x="1001" y="1235"/>
                  </a:cubicBezTo>
                  <a:cubicBezTo>
                    <a:pt x="1001" y="1235"/>
                    <a:pt x="1034" y="1235"/>
                    <a:pt x="1034" y="1202"/>
                  </a:cubicBezTo>
                  <a:cubicBezTo>
                    <a:pt x="1068" y="1202"/>
                    <a:pt x="1101" y="1202"/>
                    <a:pt x="1101" y="1168"/>
                  </a:cubicBezTo>
                  <a:cubicBezTo>
                    <a:pt x="1135" y="1168"/>
                    <a:pt x="1135" y="1135"/>
                    <a:pt x="1168" y="1135"/>
                  </a:cubicBezTo>
                  <a:cubicBezTo>
                    <a:pt x="1168" y="1135"/>
                    <a:pt x="1168" y="1102"/>
                    <a:pt x="1201" y="1102"/>
                  </a:cubicBezTo>
                  <a:cubicBezTo>
                    <a:pt x="1201" y="1068"/>
                    <a:pt x="1235" y="1068"/>
                    <a:pt x="1235" y="1035"/>
                  </a:cubicBezTo>
                  <a:cubicBezTo>
                    <a:pt x="1235" y="1035"/>
                    <a:pt x="1268" y="1002"/>
                    <a:pt x="1268" y="1002"/>
                  </a:cubicBezTo>
                  <a:cubicBezTo>
                    <a:pt x="1268" y="968"/>
                    <a:pt x="1301" y="935"/>
                    <a:pt x="1301" y="935"/>
                  </a:cubicBezTo>
                  <a:cubicBezTo>
                    <a:pt x="1301" y="901"/>
                    <a:pt x="1301" y="901"/>
                    <a:pt x="1301" y="868"/>
                  </a:cubicBezTo>
                  <a:cubicBezTo>
                    <a:pt x="1335" y="835"/>
                    <a:pt x="1335" y="835"/>
                    <a:pt x="1335" y="801"/>
                  </a:cubicBezTo>
                  <a:cubicBezTo>
                    <a:pt x="1335" y="768"/>
                    <a:pt x="1335" y="768"/>
                    <a:pt x="1335" y="735"/>
                  </a:cubicBezTo>
                  <a:cubicBezTo>
                    <a:pt x="1335" y="701"/>
                    <a:pt x="1335" y="701"/>
                    <a:pt x="1335" y="668"/>
                  </a:cubicBezTo>
                  <a:cubicBezTo>
                    <a:pt x="1335" y="668"/>
                    <a:pt x="1335" y="635"/>
                    <a:pt x="1335" y="601"/>
                  </a:cubicBezTo>
                  <a:cubicBezTo>
                    <a:pt x="1335" y="601"/>
                    <a:pt x="1335" y="568"/>
                    <a:pt x="1335" y="535"/>
                  </a:cubicBezTo>
                  <a:cubicBezTo>
                    <a:pt x="1335" y="535"/>
                    <a:pt x="1335" y="501"/>
                    <a:pt x="1301" y="468"/>
                  </a:cubicBezTo>
                  <a:cubicBezTo>
                    <a:pt x="1301" y="468"/>
                    <a:pt x="1301" y="434"/>
                    <a:pt x="1301" y="401"/>
                  </a:cubicBezTo>
                  <a:cubicBezTo>
                    <a:pt x="1301" y="401"/>
                    <a:pt x="1268" y="368"/>
                    <a:pt x="1268" y="368"/>
                  </a:cubicBezTo>
                  <a:cubicBezTo>
                    <a:pt x="1268" y="334"/>
                    <a:pt x="1235" y="334"/>
                    <a:pt x="1235" y="301"/>
                  </a:cubicBezTo>
                  <a:cubicBezTo>
                    <a:pt x="1235" y="301"/>
                    <a:pt x="1201" y="268"/>
                    <a:pt x="1201" y="268"/>
                  </a:cubicBezTo>
                  <a:cubicBezTo>
                    <a:pt x="1168" y="234"/>
                    <a:pt x="1168" y="234"/>
                    <a:pt x="1135" y="201"/>
                  </a:cubicBezTo>
                  <a:cubicBezTo>
                    <a:pt x="1135" y="168"/>
                    <a:pt x="1101" y="168"/>
                    <a:pt x="1101" y="168"/>
                  </a:cubicBezTo>
                  <a:cubicBezTo>
                    <a:pt x="1068" y="134"/>
                    <a:pt x="1068" y="134"/>
                    <a:pt x="1034" y="101"/>
                  </a:cubicBezTo>
                  <a:cubicBezTo>
                    <a:pt x="1034" y="101"/>
                    <a:pt x="1001" y="101"/>
                    <a:pt x="1001" y="68"/>
                  </a:cubicBezTo>
                  <a:lnTo>
                    <a:pt x="934" y="68"/>
                  </a:lnTo>
                  <a:cubicBezTo>
                    <a:pt x="901" y="34"/>
                    <a:pt x="901" y="34"/>
                    <a:pt x="868" y="34"/>
                  </a:cubicBezTo>
                  <a:lnTo>
                    <a:pt x="801" y="34"/>
                  </a:lnTo>
                  <a:cubicBezTo>
                    <a:pt x="801" y="1"/>
                    <a:pt x="768" y="1"/>
                    <a:pt x="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402272" y="4806962"/>
              <a:ext cx="59397" cy="59397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534" y="0"/>
                  </a:moveTo>
                  <a:cubicBezTo>
                    <a:pt x="534" y="0"/>
                    <a:pt x="501" y="0"/>
                    <a:pt x="501" y="33"/>
                  </a:cubicBezTo>
                  <a:lnTo>
                    <a:pt x="434" y="33"/>
                  </a:lnTo>
                  <a:cubicBezTo>
                    <a:pt x="401" y="33"/>
                    <a:pt x="401" y="67"/>
                    <a:pt x="367" y="67"/>
                  </a:cubicBezTo>
                  <a:cubicBezTo>
                    <a:pt x="334" y="67"/>
                    <a:pt x="334" y="100"/>
                    <a:pt x="300" y="100"/>
                  </a:cubicBezTo>
                  <a:cubicBezTo>
                    <a:pt x="300" y="100"/>
                    <a:pt x="267" y="134"/>
                    <a:pt x="267" y="134"/>
                  </a:cubicBezTo>
                  <a:cubicBezTo>
                    <a:pt x="234" y="167"/>
                    <a:pt x="200" y="200"/>
                    <a:pt x="167" y="234"/>
                  </a:cubicBezTo>
                  <a:cubicBezTo>
                    <a:pt x="167" y="234"/>
                    <a:pt x="134" y="267"/>
                    <a:pt x="134" y="267"/>
                  </a:cubicBezTo>
                  <a:cubicBezTo>
                    <a:pt x="100" y="300"/>
                    <a:pt x="100" y="300"/>
                    <a:pt x="100" y="334"/>
                  </a:cubicBezTo>
                  <a:cubicBezTo>
                    <a:pt x="67" y="367"/>
                    <a:pt x="67" y="367"/>
                    <a:pt x="67" y="400"/>
                  </a:cubicBezTo>
                  <a:cubicBezTo>
                    <a:pt x="67" y="434"/>
                    <a:pt x="67" y="434"/>
                    <a:pt x="34" y="467"/>
                  </a:cubicBezTo>
                  <a:cubicBezTo>
                    <a:pt x="34" y="467"/>
                    <a:pt x="34" y="500"/>
                    <a:pt x="34" y="534"/>
                  </a:cubicBezTo>
                  <a:cubicBezTo>
                    <a:pt x="34" y="534"/>
                    <a:pt x="34" y="567"/>
                    <a:pt x="34" y="601"/>
                  </a:cubicBezTo>
                  <a:cubicBezTo>
                    <a:pt x="0" y="601"/>
                    <a:pt x="0" y="634"/>
                    <a:pt x="0" y="667"/>
                  </a:cubicBezTo>
                  <a:cubicBezTo>
                    <a:pt x="0" y="667"/>
                    <a:pt x="0" y="701"/>
                    <a:pt x="34" y="734"/>
                  </a:cubicBezTo>
                  <a:cubicBezTo>
                    <a:pt x="34" y="734"/>
                    <a:pt x="34" y="767"/>
                    <a:pt x="34" y="767"/>
                  </a:cubicBezTo>
                  <a:cubicBezTo>
                    <a:pt x="34" y="801"/>
                    <a:pt x="34" y="834"/>
                    <a:pt x="34" y="834"/>
                  </a:cubicBezTo>
                  <a:cubicBezTo>
                    <a:pt x="34" y="867"/>
                    <a:pt x="67" y="901"/>
                    <a:pt x="67" y="901"/>
                  </a:cubicBezTo>
                  <a:cubicBezTo>
                    <a:pt x="67" y="934"/>
                    <a:pt x="100" y="934"/>
                    <a:pt x="100" y="967"/>
                  </a:cubicBezTo>
                  <a:cubicBezTo>
                    <a:pt x="100" y="967"/>
                    <a:pt x="100" y="1001"/>
                    <a:pt x="134" y="1034"/>
                  </a:cubicBezTo>
                  <a:cubicBezTo>
                    <a:pt x="134" y="1034"/>
                    <a:pt x="167" y="1068"/>
                    <a:pt x="167" y="1068"/>
                  </a:cubicBezTo>
                  <a:cubicBezTo>
                    <a:pt x="167" y="1101"/>
                    <a:pt x="200" y="1101"/>
                    <a:pt x="200" y="1134"/>
                  </a:cubicBezTo>
                  <a:cubicBezTo>
                    <a:pt x="234" y="1134"/>
                    <a:pt x="234" y="1168"/>
                    <a:pt x="267" y="1168"/>
                  </a:cubicBezTo>
                  <a:cubicBezTo>
                    <a:pt x="267" y="1168"/>
                    <a:pt x="300" y="1201"/>
                    <a:pt x="300" y="1201"/>
                  </a:cubicBezTo>
                  <a:cubicBezTo>
                    <a:pt x="334" y="1234"/>
                    <a:pt x="334" y="1234"/>
                    <a:pt x="367" y="1234"/>
                  </a:cubicBezTo>
                  <a:cubicBezTo>
                    <a:pt x="401" y="1268"/>
                    <a:pt x="401" y="1268"/>
                    <a:pt x="434" y="1268"/>
                  </a:cubicBezTo>
                  <a:cubicBezTo>
                    <a:pt x="434" y="1268"/>
                    <a:pt x="467" y="1268"/>
                    <a:pt x="501" y="1301"/>
                  </a:cubicBezTo>
                  <a:lnTo>
                    <a:pt x="601" y="1301"/>
                  </a:lnTo>
                  <a:cubicBezTo>
                    <a:pt x="634" y="1334"/>
                    <a:pt x="667" y="1334"/>
                    <a:pt x="667" y="1334"/>
                  </a:cubicBezTo>
                  <a:cubicBezTo>
                    <a:pt x="701" y="1334"/>
                    <a:pt x="734" y="1334"/>
                    <a:pt x="734" y="1301"/>
                  </a:cubicBezTo>
                  <a:lnTo>
                    <a:pt x="868" y="1301"/>
                  </a:lnTo>
                  <a:cubicBezTo>
                    <a:pt x="901" y="1301"/>
                    <a:pt x="901" y="1268"/>
                    <a:pt x="934" y="1268"/>
                  </a:cubicBezTo>
                  <a:cubicBezTo>
                    <a:pt x="968" y="1268"/>
                    <a:pt x="968" y="1234"/>
                    <a:pt x="1001" y="1234"/>
                  </a:cubicBezTo>
                  <a:cubicBezTo>
                    <a:pt x="1001" y="1234"/>
                    <a:pt x="1034" y="1234"/>
                    <a:pt x="1034" y="1201"/>
                  </a:cubicBezTo>
                  <a:cubicBezTo>
                    <a:pt x="1068" y="1201"/>
                    <a:pt x="1101" y="1168"/>
                    <a:pt x="1101" y="1168"/>
                  </a:cubicBezTo>
                  <a:cubicBezTo>
                    <a:pt x="1134" y="1168"/>
                    <a:pt x="1134" y="1134"/>
                    <a:pt x="1134" y="1134"/>
                  </a:cubicBezTo>
                  <a:cubicBezTo>
                    <a:pt x="1168" y="1101"/>
                    <a:pt x="1168" y="1101"/>
                    <a:pt x="1201" y="1068"/>
                  </a:cubicBezTo>
                  <a:cubicBezTo>
                    <a:pt x="1201" y="1068"/>
                    <a:pt x="1201" y="1034"/>
                    <a:pt x="1234" y="1034"/>
                  </a:cubicBezTo>
                  <a:cubicBezTo>
                    <a:pt x="1234" y="1001"/>
                    <a:pt x="1234" y="1001"/>
                    <a:pt x="1268" y="967"/>
                  </a:cubicBezTo>
                  <a:cubicBezTo>
                    <a:pt x="1268" y="967"/>
                    <a:pt x="1268" y="934"/>
                    <a:pt x="1301" y="901"/>
                  </a:cubicBezTo>
                  <a:cubicBezTo>
                    <a:pt x="1301" y="901"/>
                    <a:pt x="1301" y="867"/>
                    <a:pt x="1301" y="834"/>
                  </a:cubicBezTo>
                  <a:cubicBezTo>
                    <a:pt x="1301" y="834"/>
                    <a:pt x="1335" y="801"/>
                    <a:pt x="1335" y="801"/>
                  </a:cubicBezTo>
                  <a:cubicBezTo>
                    <a:pt x="1335" y="767"/>
                    <a:pt x="1335" y="734"/>
                    <a:pt x="1335" y="734"/>
                  </a:cubicBezTo>
                  <a:cubicBezTo>
                    <a:pt x="1335" y="701"/>
                    <a:pt x="1335" y="667"/>
                    <a:pt x="1335" y="667"/>
                  </a:cubicBezTo>
                  <a:cubicBezTo>
                    <a:pt x="1335" y="634"/>
                    <a:pt x="1335" y="601"/>
                    <a:pt x="1335" y="601"/>
                  </a:cubicBezTo>
                  <a:cubicBezTo>
                    <a:pt x="1335" y="567"/>
                    <a:pt x="1335" y="534"/>
                    <a:pt x="1335" y="534"/>
                  </a:cubicBezTo>
                  <a:cubicBezTo>
                    <a:pt x="1335" y="500"/>
                    <a:pt x="1301" y="500"/>
                    <a:pt x="1301" y="467"/>
                  </a:cubicBezTo>
                  <a:cubicBezTo>
                    <a:pt x="1301" y="434"/>
                    <a:pt x="1301" y="434"/>
                    <a:pt x="1301" y="400"/>
                  </a:cubicBezTo>
                  <a:cubicBezTo>
                    <a:pt x="1268" y="367"/>
                    <a:pt x="1268" y="367"/>
                    <a:pt x="1268" y="334"/>
                  </a:cubicBezTo>
                  <a:cubicBezTo>
                    <a:pt x="1234" y="334"/>
                    <a:pt x="1234" y="300"/>
                    <a:pt x="1234" y="300"/>
                  </a:cubicBezTo>
                  <a:cubicBezTo>
                    <a:pt x="1201" y="267"/>
                    <a:pt x="1201" y="267"/>
                    <a:pt x="1201" y="234"/>
                  </a:cubicBezTo>
                  <a:cubicBezTo>
                    <a:pt x="1168" y="200"/>
                    <a:pt x="1168" y="200"/>
                    <a:pt x="1134" y="200"/>
                  </a:cubicBezTo>
                  <a:cubicBezTo>
                    <a:pt x="1134" y="167"/>
                    <a:pt x="1101" y="167"/>
                    <a:pt x="1101" y="134"/>
                  </a:cubicBezTo>
                  <a:cubicBezTo>
                    <a:pt x="1068" y="134"/>
                    <a:pt x="1068" y="100"/>
                    <a:pt x="1034" y="100"/>
                  </a:cubicBezTo>
                  <a:cubicBezTo>
                    <a:pt x="1034" y="100"/>
                    <a:pt x="1001" y="67"/>
                    <a:pt x="1001" y="67"/>
                  </a:cubicBezTo>
                  <a:cubicBezTo>
                    <a:pt x="968" y="67"/>
                    <a:pt x="968" y="33"/>
                    <a:pt x="934" y="33"/>
                  </a:cubicBezTo>
                  <a:lnTo>
                    <a:pt x="868" y="33"/>
                  </a:lnTo>
                  <a:cubicBezTo>
                    <a:pt x="834" y="0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286503" y="4806962"/>
              <a:ext cx="59397" cy="59397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534" y="0"/>
                  </a:moveTo>
                  <a:cubicBezTo>
                    <a:pt x="501" y="0"/>
                    <a:pt x="501" y="0"/>
                    <a:pt x="467" y="33"/>
                  </a:cubicBezTo>
                  <a:lnTo>
                    <a:pt x="401" y="33"/>
                  </a:lnTo>
                  <a:cubicBezTo>
                    <a:pt x="401" y="33"/>
                    <a:pt x="367" y="67"/>
                    <a:pt x="367" y="67"/>
                  </a:cubicBezTo>
                  <a:cubicBezTo>
                    <a:pt x="334" y="67"/>
                    <a:pt x="301" y="100"/>
                    <a:pt x="301" y="100"/>
                  </a:cubicBezTo>
                  <a:cubicBezTo>
                    <a:pt x="267" y="100"/>
                    <a:pt x="267" y="134"/>
                    <a:pt x="234" y="134"/>
                  </a:cubicBezTo>
                  <a:cubicBezTo>
                    <a:pt x="201" y="167"/>
                    <a:pt x="167" y="200"/>
                    <a:pt x="167" y="234"/>
                  </a:cubicBezTo>
                  <a:cubicBezTo>
                    <a:pt x="134" y="234"/>
                    <a:pt x="134" y="267"/>
                    <a:pt x="100" y="267"/>
                  </a:cubicBezTo>
                  <a:cubicBezTo>
                    <a:pt x="100" y="300"/>
                    <a:pt x="100" y="300"/>
                    <a:pt x="67" y="334"/>
                  </a:cubicBezTo>
                  <a:cubicBezTo>
                    <a:pt x="67" y="367"/>
                    <a:pt x="67" y="367"/>
                    <a:pt x="67" y="400"/>
                  </a:cubicBezTo>
                  <a:cubicBezTo>
                    <a:pt x="34" y="434"/>
                    <a:pt x="34" y="434"/>
                    <a:pt x="34" y="467"/>
                  </a:cubicBezTo>
                  <a:cubicBezTo>
                    <a:pt x="34" y="467"/>
                    <a:pt x="34" y="500"/>
                    <a:pt x="0" y="534"/>
                  </a:cubicBezTo>
                  <a:cubicBezTo>
                    <a:pt x="0" y="534"/>
                    <a:pt x="0" y="567"/>
                    <a:pt x="0" y="601"/>
                  </a:cubicBezTo>
                  <a:cubicBezTo>
                    <a:pt x="0" y="601"/>
                    <a:pt x="0" y="634"/>
                    <a:pt x="0" y="667"/>
                  </a:cubicBezTo>
                  <a:cubicBezTo>
                    <a:pt x="0" y="667"/>
                    <a:pt x="0" y="701"/>
                    <a:pt x="0" y="734"/>
                  </a:cubicBezTo>
                  <a:cubicBezTo>
                    <a:pt x="0" y="734"/>
                    <a:pt x="0" y="767"/>
                    <a:pt x="0" y="767"/>
                  </a:cubicBezTo>
                  <a:cubicBezTo>
                    <a:pt x="34" y="801"/>
                    <a:pt x="34" y="834"/>
                    <a:pt x="34" y="834"/>
                  </a:cubicBezTo>
                  <a:cubicBezTo>
                    <a:pt x="34" y="867"/>
                    <a:pt x="34" y="901"/>
                    <a:pt x="67" y="901"/>
                  </a:cubicBezTo>
                  <a:cubicBezTo>
                    <a:pt x="67" y="934"/>
                    <a:pt x="67" y="934"/>
                    <a:pt x="67" y="967"/>
                  </a:cubicBezTo>
                  <a:cubicBezTo>
                    <a:pt x="100" y="967"/>
                    <a:pt x="100" y="1001"/>
                    <a:pt x="100" y="1034"/>
                  </a:cubicBezTo>
                  <a:cubicBezTo>
                    <a:pt x="134" y="1034"/>
                    <a:pt x="134" y="1068"/>
                    <a:pt x="167" y="1068"/>
                  </a:cubicBezTo>
                  <a:cubicBezTo>
                    <a:pt x="167" y="1101"/>
                    <a:pt x="167" y="1101"/>
                    <a:pt x="201" y="1134"/>
                  </a:cubicBezTo>
                  <a:cubicBezTo>
                    <a:pt x="201" y="1134"/>
                    <a:pt x="234" y="1168"/>
                    <a:pt x="234" y="1168"/>
                  </a:cubicBezTo>
                  <a:cubicBezTo>
                    <a:pt x="267" y="1168"/>
                    <a:pt x="301" y="1201"/>
                    <a:pt x="301" y="1201"/>
                  </a:cubicBezTo>
                  <a:cubicBezTo>
                    <a:pt x="334" y="1234"/>
                    <a:pt x="334" y="1234"/>
                    <a:pt x="367" y="1234"/>
                  </a:cubicBezTo>
                  <a:cubicBezTo>
                    <a:pt x="367" y="1268"/>
                    <a:pt x="401" y="1268"/>
                    <a:pt x="401" y="1268"/>
                  </a:cubicBezTo>
                  <a:cubicBezTo>
                    <a:pt x="434" y="1268"/>
                    <a:pt x="467" y="1268"/>
                    <a:pt x="467" y="1301"/>
                  </a:cubicBezTo>
                  <a:lnTo>
                    <a:pt x="601" y="1301"/>
                  </a:lnTo>
                  <a:cubicBezTo>
                    <a:pt x="634" y="1334"/>
                    <a:pt x="634" y="1334"/>
                    <a:pt x="668" y="1334"/>
                  </a:cubicBezTo>
                  <a:cubicBezTo>
                    <a:pt x="701" y="1334"/>
                    <a:pt x="701" y="1334"/>
                    <a:pt x="734" y="1301"/>
                  </a:cubicBezTo>
                  <a:lnTo>
                    <a:pt x="868" y="1301"/>
                  </a:lnTo>
                  <a:cubicBezTo>
                    <a:pt x="868" y="1301"/>
                    <a:pt x="901" y="1268"/>
                    <a:pt x="934" y="1268"/>
                  </a:cubicBezTo>
                  <a:cubicBezTo>
                    <a:pt x="934" y="1268"/>
                    <a:pt x="968" y="1234"/>
                    <a:pt x="968" y="1234"/>
                  </a:cubicBezTo>
                  <a:cubicBezTo>
                    <a:pt x="1001" y="1234"/>
                    <a:pt x="1001" y="1234"/>
                    <a:pt x="1034" y="1201"/>
                  </a:cubicBezTo>
                  <a:cubicBezTo>
                    <a:pt x="1068" y="1201"/>
                    <a:pt x="1068" y="1168"/>
                    <a:pt x="1101" y="1168"/>
                  </a:cubicBezTo>
                  <a:cubicBezTo>
                    <a:pt x="1101" y="1168"/>
                    <a:pt x="1135" y="1134"/>
                    <a:pt x="1135" y="1134"/>
                  </a:cubicBezTo>
                  <a:cubicBezTo>
                    <a:pt x="1168" y="1101"/>
                    <a:pt x="1168" y="1101"/>
                    <a:pt x="1168" y="1068"/>
                  </a:cubicBezTo>
                  <a:cubicBezTo>
                    <a:pt x="1201" y="1068"/>
                    <a:pt x="1201" y="1034"/>
                    <a:pt x="1235" y="1034"/>
                  </a:cubicBezTo>
                  <a:cubicBezTo>
                    <a:pt x="1235" y="1001"/>
                    <a:pt x="1235" y="1001"/>
                    <a:pt x="1268" y="967"/>
                  </a:cubicBezTo>
                  <a:cubicBezTo>
                    <a:pt x="1268" y="967"/>
                    <a:pt x="1268" y="934"/>
                    <a:pt x="1268" y="901"/>
                  </a:cubicBezTo>
                  <a:cubicBezTo>
                    <a:pt x="1301" y="901"/>
                    <a:pt x="1301" y="867"/>
                    <a:pt x="1301" y="834"/>
                  </a:cubicBezTo>
                  <a:cubicBezTo>
                    <a:pt x="1301" y="834"/>
                    <a:pt x="1301" y="801"/>
                    <a:pt x="1335" y="801"/>
                  </a:cubicBezTo>
                  <a:cubicBezTo>
                    <a:pt x="1335" y="767"/>
                    <a:pt x="1335" y="734"/>
                    <a:pt x="1335" y="734"/>
                  </a:cubicBezTo>
                  <a:cubicBezTo>
                    <a:pt x="1335" y="701"/>
                    <a:pt x="1335" y="667"/>
                    <a:pt x="1335" y="667"/>
                  </a:cubicBezTo>
                  <a:cubicBezTo>
                    <a:pt x="1335" y="634"/>
                    <a:pt x="1335" y="601"/>
                    <a:pt x="1335" y="601"/>
                  </a:cubicBezTo>
                  <a:cubicBezTo>
                    <a:pt x="1335" y="567"/>
                    <a:pt x="1335" y="534"/>
                    <a:pt x="1335" y="534"/>
                  </a:cubicBezTo>
                  <a:cubicBezTo>
                    <a:pt x="1301" y="500"/>
                    <a:pt x="1301" y="500"/>
                    <a:pt x="1301" y="467"/>
                  </a:cubicBezTo>
                  <a:cubicBezTo>
                    <a:pt x="1301" y="434"/>
                    <a:pt x="1301" y="434"/>
                    <a:pt x="1268" y="400"/>
                  </a:cubicBezTo>
                  <a:cubicBezTo>
                    <a:pt x="1268" y="367"/>
                    <a:pt x="1268" y="367"/>
                    <a:pt x="1268" y="334"/>
                  </a:cubicBezTo>
                  <a:cubicBezTo>
                    <a:pt x="1235" y="334"/>
                    <a:pt x="1235" y="300"/>
                    <a:pt x="1235" y="300"/>
                  </a:cubicBezTo>
                  <a:cubicBezTo>
                    <a:pt x="1201" y="267"/>
                    <a:pt x="1201" y="267"/>
                    <a:pt x="1168" y="234"/>
                  </a:cubicBezTo>
                  <a:cubicBezTo>
                    <a:pt x="1168" y="200"/>
                    <a:pt x="1168" y="200"/>
                    <a:pt x="1135" y="200"/>
                  </a:cubicBezTo>
                  <a:cubicBezTo>
                    <a:pt x="1135" y="167"/>
                    <a:pt x="1101" y="167"/>
                    <a:pt x="1101" y="134"/>
                  </a:cubicBezTo>
                  <a:cubicBezTo>
                    <a:pt x="1068" y="134"/>
                    <a:pt x="1034" y="100"/>
                    <a:pt x="1034" y="100"/>
                  </a:cubicBezTo>
                  <a:cubicBezTo>
                    <a:pt x="1001" y="100"/>
                    <a:pt x="1001" y="67"/>
                    <a:pt x="968" y="67"/>
                  </a:cubicBezTo>
                  <a:cubicBezTo>
                    <a:pt x="968" y="67"/>
                    <a:pt x="934" y="33"/>
                    <a:pt x="934" y="33"/>
                  </a:cubicBezTo>
                  <a:lnTo>
                    <a:pt x="868" y="33"/>
                  </a:lnTo>
                  <a:cubicBezTo>
                    <a:pt x="834" y="0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10339043" y="4512607"/>
            <a:ext cx="1387651" cy="2345279"/>
            <a:chOff x="7864250" y="4010850"/>
            <a:chExt cx="670147" cy="1132620"/>
          </a:xfrm>
        </p:grpSpPr>
        <p:sp>
          <p:nvSpPr>
            <p:cNvPr id="76" name="Google Shape;76;p2"/>
            <p:cNvSpPr/>
            <p:nvPr/>
          </p:nvSpPr>
          <p:spPr>
            <a:xfrm>
              <a:off x="7935808" y="4046607"/>
              <a:ext cx="598589" cy="1096863"/>
            </a:xfrm>
            <a:custGeom>
              <a:avLst/>
              <a:gdLst/>
              <a:ahLst/>
              <a:cxnLst/>
              <a:rect l="l" t="t" r="r" b="b"/>
              <a:pathLst>
                <a:path w="13945" h="25553" extrusionOk="0">
                  <a:moveTo>
                    <a:pt x="2236" y="1"/>
                  </a:moveTo>
                  <a:cubicBezTo>
                    <a:pt x="1735" y="1"/>
                    <a:pt x="1302" y="401"/>
                    <a:pt x="1302" y="902"/>
                  </a:cubicBezTo>
                  <a:lnTo>
                    <a:pt x="1302" y="19915"/>
                  </a:lnTo>
                  <a:lnTo>
                    <a:pt x="134" y="23651"/>
                  </a:lnTo>
                  <a:cubicBezTo>
                    <a:pt x="1" y="24085"/>
                    <a:pt x="68" y="24585"/>
                    <a:pt x="368" y="24952"/>
                  </a:cubicBezTo>
                  <a:cubicBezTo>
                    <a:pt x="635" y="25352"/>
                    <a:pt x="1068" y="25553"/>
                    <a:pt x="1569" y="25553"/>
                  </a:cubicBezTo>
                  <a:lnTo>
                    <a:pt x="10342" y="25553"/>
                  </a:lnTo>
                  <a:cubicBezTo>
                    <a:pt x="10809" y="25553"/>
                    <a:pt x="11242" y="25352"/>
                    <a:pt x="11509" y="24952"/>
                  </a:cubicBezTo>
                  <a:cubicBezTo>
                    <a:pt x="11809" y="24585"/>
                    <a:pt x="11876" y="24085"/>
                    <a:pt x="11743" y="23651"/>
                  </a:cubicBezTo>
                  <a:lnTo>
                    <a:pt x="10575" y="19915"/>
                  </a:lnTo>
                  <a:lnTo>
                    <a:pt x="10575" y="5005"/>
                  </a:lnTo>
                  <a:lnTo>
                    <a:pt x="13677" y="1469"/>
                  </a:lnTo>
                  <a:cubicBezTo>
                    <a:pt x="13911" y="1202"/>
                    <a:pt x="13944" y="835"/>
                    <a:pt x="13811" y="501"/>
                  </a:cubicBezTo>
                  <a:cubicBezTo>
                    <a:pt x="13644" y="201"/>
                    <a:pt x="13344" y="1"/>
                    <a:pt x="12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864250" y="4010850"/>
              <a:ext cx="598546" cy="1096820"/>
            </a:xfrm>
            <a:custGeom>
              <a:avLst/>
              <a:gdLst/>
              <a:ahLst/>
              <a:cxnLst/>
              <a:rect l="l" t="t" r="r" b="b"/>
              <a:pathLst>
                <a:path w="13944" h="25552" extrusionOk="0">
                  <a:moveTo>
                    <a:pt x="2235" y="0"/>
                  </a:moveTo>
                  <a:cubicBezTo>
                    <a:pt x="1735" y="0"/>
                    <a:pt x="1301" y="400"/>
                    <a:pt x="1301" y="901"/>
                  </a:cubicBezTo>
                  <a:lnTo>
                    <a:pt x="1301" y="19914"/>
                  </a:lnTo>
                  <a:lnTo>
                    <a:pt x="133" y="23650"/>
                  </a:lnTo>
                  <a:cubicBezTo>
                    <a:pt x="0" y="24084"/>
                    <a:pt x="67" y="24584"/>
                    <a:pt x="367" y="24951"/>
                  </a:cubicBezTo>
                  <a:cubicBezTo>
                    <a:pt x="634" y="25351"/>
                    <a:pt x="1067" y="25552"/>
                    <a:pt x="1568" y="25552"/>
                  </a:cubicBezTo>
                  <a:lnTo>
                    <a:pt x="10341" y="25552"/>
                  </a:lnTo>
                  <a:cubicBezTo>
                    <a:pt x="10808" y="25552"/>
                    <a:pt x="11241" y="25351"/>
                    <a:pt x="11508" y="24951"/>
                  </a:cubicBezTo>
                  <a:cubicBezTo>
                    <a:pt x="11808" y="24584"/>
                    <a:pt x="11875" y="24084"/>
                    <a:pt x="11742" y="23650"/>
                  </a:cubicBezTo>
                  <a:lnTo>
                    <a:pt x="10574" y="19914"/>
                  </a:lnTo>
                  <a:lnTo>
                    <a:pt x="10574" y="5004"/>
                  </a:lnTo>
                  <a:lnTo>
                    <a:pt x="13676" y="1468"/>
                  </a:lnTo>
                  <a:cubicBezTo>
                    <a:pt x="13910" y="1201"/>
                    <a:pt x="13943" y="834"/>
                    <a:pt x="13810" y="500"/>
                  </a:cubicBezTo>
                  <a:cubicBezTo>
                    <a:pt x="13643" y="200"/>
                    <a:pt x="13343" y="0"/>
                    <a:pt x="12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101931" y="4251409"/>
              <a:ext cx="181873" cy="568456"/>
            </a:xfrm>
            <a:custGeom>
              <a:avLst/>
              <a:gdLst/>
              <a:ahLst/>
              <a:cxnLst/>
              <a:rect l="l" t="t" r="r" b="b"/>
              <a:pathLst>
                <a:path w="4237" h="13243" extrusionOk="0">
                  <a:moveTo>
                    <a:pt x="768" y="0"/>
                  </a:moveTo>
                  <a:cubicBezTo>
                    <a:pt x="334" y="0"/>
                    <a:pt x="0" y="334"/>
                    <a:pt x="0" y="734"/>
                  </a:cubicBezTo>
                  <a:lnTo>
                    <a:pt x="0" y="12476"/>
                  </a:lnTo>
                  <a:cubicBezTo>
                    <a:pt x="0" y="12909"/>
                    <a:pt x="367" y="13243"/>
                    <a:pt x="768" y="13243"/>
                  </a:cubicBezTo>
                  <a:lnTo>
                    <a:pt x="3469" y="13243"/>
                  </a:lnTo>
                  <a:cubicBezTo>
                    <a:pt x="3903" y="13243"/>
                    <a:pt x="4237" y="12909"/>
                    <a:pt x="4237" y="12476"/>
                  </a:cubicBezTo>
                  <a:cubicBezTo>
                    <a:pt x="4237" y="12075"/>
                    <a:pt x="3903" y="11742"/>
                    <a:pt x="3469" y="11742"/>
                  </a:cubicBezTo>
                  <a:lnTo>
                    <a:pt x="1501" y="11742"/>
                  </a:lnTo>
                  <a:lnTo>
                    <a:pt x="1501" y="10274"/>
                  </a:lnTo>
                  <a:lnTo>
                    <a:pt x="3469" y="10274"/>
                  </a:lnTo>
                  <a:cubicBezTo>
                    <a:pt x="3903" y="10274"/>
                    <a:pt x="4237" y="9907"/>
                    <a:pt x="4237" y="9507"/>
                  </a:cubicBezTo>
                  <a:cubicBezTo>
                    <a:pt x="4237" y="9107"/>
                    <a:pt x="3903" y="8773"/>
                    <a:pt x="3469" y="8773"/>
                  </a:cubicBezTo>
                  <a:lnTo>
                    <a:pt x="1501" y="8773"/>
                  </a:lnTo>
                  <a:lnTo>
                    <a:pt x="1501" y="7339"/>
                  </a:lnTo>
                  <a:lnTo>
                    <a:pt x="3469" y="7339"/>
                  </a:lnTo>
                  <a:cubicBezTo>
                    <a:pt x="3903" y="7339"/>
                    <a:pt x="4237" y="7005"/>
                    <a:pt x="4237" y="6571"/>
                  </a:cubicBezTo>
                  <a:cubicBezTo>
                    <a:pt x="4237" y="6171"/>
                    <a:pt x="3903" y="5838"/>
                    <a:pt x="3469" y="5838"/>
                  </a:cubicBezTo>
                  <a:lnTo>
                    <a:pt x="1501" y="5838"/>
                  </a:lnTo>
                  <a:lnTo>
                    <a:pt x="1501" y="4403"/>
                  </a:lnTo>
                  <a:lnTo>
                    <a:pt x="3469" y="4403"/>
                  </a:lnTo>
                  <a:cubicBezTo>
                    <a:pt x="3903" y="4403"/>
                    <a:pt x="4237" y="4070"/>
                    <a:pt x="4237" y="3669"/>
                  </a:cubicBezTo>
                  <a:cubicBezTo>
                    <a:pt x="4237" y="3269"/>
                    <a:pt x="3903" y="2902"/>
                    <a:pt x="3469" y="2902"/>
                  </a:cubicBezTo>
                  <a:lnTo>
                    <a:pt x="1501" y="2902"/>
                  </a:lnTo>
                  <a:lnTo>
                    <a:pt x="1501" y="1501"/>
                  </a:lnTo>
                  <a:lnTo>
                    <a:pt x="3469" y="1501"/>
                  </a:lnTo>
                  <a:cubicBezTo>
                    <a:pt x="3903" y="1501"/>
                    <a:pt x="4237" y="1168"/>
                    <a:pt x="4237" y="734"/>
                  </a:cubicBezTo>
                  <a:cubicBezTo>
                    <a:pt x="4237" y="334"/>
                    <a:pt x="3903" y="0"/>
                    <a:pt x="3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64250" y="4865685"/>
              <a:ext cx="509777" cy="242011"/>
            </a:xfrm>
            <a:custGeom>
              <a:avLst/>
              <a:gdLst/>
              <a:ahLst/>
              <a:cxnLst/>
              <a:rect l="l" t="t" r="r" b="b"/>
              <a:pathLst>
                <a:path w="11876" h="5638" extrusionOk="0">
                  <a:moveTo>
                    <a:pt x="1301" y="0"/>
                  </a:moveTo>
                  <a:lnTo>
                    <a:pt x="133" y="3736"/>
                  </a:lnTo>
                  <a:cubicBezTo>
                    <a:pt x="0" y="4170"/>
                    <a:pt x="67" y="4670"/>
                    <a:pt x="367" y="5037"/>
                  </a:cubicBezTo>
                  <a:cubicBezTo>
                    <a:pt x="634" y="5437"/>
                    <a:pt x="1067" y="5638"/>
                    <a:pt x="1568" y="5638"/>
                  </a:cubicBezTo>
                  <a:lnTo>
                    <a:pt x="10341" y="5638"/>
                  </a:lnTo>
                  <a:cubicBezTo>
                    <a:pt x="10808" y="5638"/>
                    <a:pt x="11241" y="5437"/>
                    <a:pt x="11508" y="5037"/>
                  </a:cubicBezTo>
                  <a:cubicBezTo>
                    <a:pt x="11808" y="4670"/>
                    <a:pt x="11875" y="4170"/>
                    <a:pt x="11742" y="3736"/>
                  </a:cubicBezTo>
                  <a:lnTo>
                    <a:pt x="10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5174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 txBox="1">
            <a:spLocks noGrp="1"/>
          </p:cNvSpPr>
          <p:nvPr>
            <p:ph type="subTitle" idx="1"/>
          </p:nvPr>
        </p:nvSpPr>
        <p:spPr>
          <a:xfrm>
            <a:off x="968284" y="4430692"/>
            <a:ext cx="678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968284" y="3233593"/>
            <a:ext cx="678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7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968308" y="1833700"/>
            <a:ext cx="2219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84" name="Google Shape;84;p3"/>
          <p:cNvGrpSpPr/>
          <p:nvPr/>
        </p:nvGrpSpPr>
        <p:grpSpPr>
          <a:xfrm rot="5400000">
            <a:off x="922513" y="-922505"/>
            <a:ext cx="609620" cy="2454615"/>
            <a:chOff x="341244" y="189297"/>
            <a:chExt cx="838004" cy="3374195"/>
          </a:xfrm>
        </p:grpSpPr>
        <p:sp>
          <p:nvSpPr>
            <p:cNvPr id="85" name="Google Shape;85;p3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 rot="5400000">
            <a:off x="922475" y="5330815"/>
            <a:ext cx="609671" cy="2444716"/>
            <a:chOff x="1448006" y="189297"/>
            <a:chExt cx="854359" cy="3374195"/>
          </a:xfrm>
        </p:grpSpPr>
        <p:sp>
          <p:nvSpPr>
            <p:cNvPr id="94" name="Google Shape;94;p3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715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968400" y="723900"/>
            <a:ext cx="10255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6"/>
          <p:cNvGrpSpPr/>
          <p:nvPr/>
        </p:nvGrpSpPr>
        <p:grpSpPr>
          <a:xfrm rot="-5400000" flipH="1">
            <a:off x="10659869" y="-922505"/>
            <a:ext cx="609620" cy="2454615"/>
            <a:chOff x="341244" y="189297"/>
            <a:chExt cx="838004" cy="3374195"/>
          </a:xfrm>
        </p:grpSpPr>
        <p:sp>
          <p:nvSpPr>
            <p:cNvPr id="147" name="Google Shape;147;p6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6"/>
          <p:cNvGrpSpPr/>
          <p:nvPr/>
        </p:nvGrpSpPr>
        <p:grpSpPr>
          <a:xfrm rot="5400000">
            <a:off x="917539" y="5330815"/>
            <a:ext cx="609671" cy="2444716"/>
            <a:chOff x="1448006" y="189297"/>
            <a:chExt cx="854359" cy="3374195"/>
          </a:xfrm>
        </p:grpSpPr>
        <p:sp>
          <p:nvSpPr>
            <p:cNvPr id="156" name="Google Shape;156;p6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210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8"/>
          <p:cNvGrpSpPr/>
          <p:nvPr/>
        </p:nvGrpSpPr>
        <p:grpSpPr>
          <a:xfrm>
            <a:off x="1" y="1816237"/>
            <a:ext cx="3624316" cy="5031268"/>
            <a:chOff x="0" y="1684201"/>
            <a:chExt cx="1407829" cy="2107602"/>
          </a:xfrm>
        </p:grpSpPr>
        <p:sp>
          <p:nvSpPr>
            <p:cNvPr id="185" name="Google Shape;185;p8"/>
            <p:cNvSpPr/>
            <p:nvPr/>
          </p:nvSpPr>
          <p:spPr>
            <a:xfrm>
              <a:off x="5451" y="1860529"/>
              <a:ext cx="1399653" cy="1333498"/>
            </a:xfrm>
            <a:custGeom>
              <a:avLst/>
              <a:gdLst/>
              <a:ahLst/>
              <a:cxnLst/>
              <a:rect l="l" t="t" r="r" b="b"/>
              <a:pathLst>
                <a:path w="16947" h="16146" extrusionOk="0">
                  <a:moveTo>
                    <a:pt x="6205" y="0"/>
                  </a:moveTo>
                  <a:cubicBezTo>
                    <a:pt x="5805" y="0"/>
                    <a:pt x="6072" y="401"/>
                    <a:pt x="6072" y="801"/>
                  </a:cubicBezTo>
                  <a:lnTo>
                    <a:pt x="6072" y="6705"/>
                  </a:lnTo>
                  <a:cubicBezTo>
                    <a:pt x="1836" y="7873"/>
                    <a:pt x="1" y="11075"/>
                    <a:pt x="1" y="14844"/>
                  </a:cubicBezTo>
                  <a:cubicBezTo>
                    <a:pt x="1" y="15278"/>
                    <a:pt x="34" y="15711"/>
                    <a:pt x="101" y="16112"/>
                  </a:cubicBezTo>
                  <a:lnTo>
                    <a:pt x="16846" y="16112"/>
                  </a:lnTo>
                  <a:lnTo>
                    <a:pt x="16846" y="16145"/>
                  </a:lnTo>
                  <a:cubicBezTo>
                    <a:pt x="16913" y="15711"/>
                    <a:pt x="16946" y="15278"/>
                    <a:pt x="16946" y="14844"/>
                  </a:cubicBezTo>
                  <a:cubicBezTo>
                    <a:pt x="16946" y="11075"/>
                    <a:pt x="14511" y="7873"/>
                    <a:pt x="11209" y="6705"/>
                  </a:cubicBezTo>
                  <a:lnTo>
                    <a:pt x="11209" y="801"/>
                  </a:lnTo>
                  <a:cubicBezTo>
                    <a:pt x="11209" y="401"/>
                    <a:pt x="10775" y="0"/>
                    <a:pt x="10342" y="0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22346" y="1684201"/>
              <a:ext cx="735629" cy="281054"/>
            </a:xfrm>
            <a:custGeom>
              <a:avLst/>
              <a:gdLst/>
              <a:ahLst/>
              <a:cxnLst/>
              <a:rect l="l" t="t" r="r" b="b"/>
              <a:pathLst>
                <a:path w="8907" h="3403" extrusionOk="0">
                  <a:moveTo>
                    <a:pt x="1668" y="0"/>
                  </a:moveTo>
                  <a:cubicBezTo>
                    <a:pt x="734" y="0"/>
                    <a:pt x="0" y="768"/>
                    <a:pt x="0" y="1702"/>
                  </a:cubicBezTo>
                  <a:cubicBezTo>
                    <a:pt x="0" y="2636"/>
                    <a:pt x="734" y="3403"/>
                    <a:pt x="1668" y="3403"/>
                  </a:cubicBezTo>
                  <a:lnTo>
                    <a:pt x="7205" y="3403"/>
                  </a:lnTo>
                  <a:cubicBezTo>
                    <a:pt x="8139" y="3403"/>
                    <a:pt x="8906" y="2636"/>
                    <a:pt x="8906" y="1702"/>
                  </a:cubicBezTo>
                  <a:cubicBezTo>
                    <a:pt x="8906" y="768"/>
                    <a:pt x="8139" y="0"/>
                    <a:pt x="7205" y="0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0" y="2956984"/>
              <a:ext cx="1407829" cy="834820"/>
            </a:xfrm>
            <a:custGeom>
              <a:avLst/>
              <a:gdLst/>
              <a:ahLst/>
              <a:cxnLst/>
              <a:rect l="l" t="t" r="r" b="b"/>
              <a:pathLst>
                <a:path w="17046" h="10108" extrusionOk="0">
                  <a:moveTo>
                    <a:pt x="16946" y="0"/>
                  </a:moveTo>
                  <a:lnTo>
                    <a:pt x="14077" y="1501"/>
                  </a:lnTo>
                  <a:cubicBezTo>
                    <a:pt x="13599" y="1756"/>
                    <a:pt x="13069" y="1882"/>
                    <a:pt x="12539" y="1882"/>
                  </a:cubicBezTo>
                  <a:cubicBezTo>
                    <a:pt x="11959" y="1882"/>
                    <a:pt x="11380" y="1731"/>
                    <a:pt x="10875" y="1435"/>
                  </a:cubicBezTo>
                  <a:cubicBezTo>
                    <a:pt x="10141" y="1001"/>
                    <a:pt x="9340" y="768"/>
                    <a:pt x="8540" y="768"/>
                  </a:cubicBezTo>
                  <a:cubicBezTo>
                    <a:pt x="8476" y="765"/>
                    <a:pt x="8412" y="763"/>
                    <a:pt x="8348" y="763"/>
                  </a:cubicBezTo>
                  <a:cubicBezTo>
                    <a:pt x="7645" y="763"/>
                    <a:pt x="6947" y="932"/>
                    <a:pt x="6305" y="1268"/>
                  </a:cubicBezTo>
                  <a:lnTo>
                    <a:pt x="6038" y="1401"/>
                  </a:lnTo>
                  <a:cubicBezTo>
                    <a:pt x="5578" y="1631"/>
                    <a:pt x="5081" y="1749"/>
                    <a:pt x="4581" y="1749"/>
                  </a:cubicBezTo>
                  <a:cubicBezTo>
                    <a:pt x="4138" y="1749"/>
                    <a:pt x="3693" y="1656"/>
                    <a:pt x="3269" y="1468"/>
                  </a:cubicBezTo>
                  <a:lnTo>
                    <a:pt x="134" y="100"/>
                  </a:lnTo>
                  <a:cubicBezTo>
                    <a:pt x="67" y="601"/>
                    <a:pt x="0" y="1101"/>
                    <a:pt x="0" y="1602"/>
                  </a:cubicBezTo>
                  <a:cubicBezTo>
                    <a:pt x="0" y="6305"/>
                    <a:pt x="3836" y="10108"/>
                    <a:pt x="8540" y="10108"/>
                  </a:cubicBezTo>
                  <a:cubicBezTo>
                    <a:pt x="13243" y="10108"/>
                    <a:pt x="17046" y="6305"/>
                    <a:pt x="17046" y="1602"/>
                  </a:cubicBezTo>
                  <a:cubicBezTo>
                    <a:pt x="17046" y="1034"/>
                    <a:pt x="17012" y="501"/>
                    <a:pt x="16946" y="0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8"/>
          <p:cNvGrpSpPr/>
          <p:nvPr/>
        </p:nvGrpSpPr>
        <p:grpSpPr>
          <a:xfrm>
            <a:off x="2986942" y="1"/>
            <a:ext cx="6191604" cy="6858023"/>
            <a:chOff x="2240206" y="-13"/>
            <a:chExt cx="4643703" cy="5143517"/>
          </a:xfrm>
        </p:grpSpPr>
        <p:sp>
          <p:nvSpPr>
            <p:cNvPr id="189" name="Google Shape;189;p8"/>
            <p:cNvSpPr/>
            <p:nvPr/>
          </p:nvSpPr>
          <p:spPr>
            <a:xfrm>
              <a:off x="2240206" y="117925"/>
              <a:ext cx="4643703" cy="5025578"/>
            </a:xfrm>
            <a:custGeom>
              <a:avLst/>
              <a:gdLst/>
              <a:ahLst/>
              <a:cxnLst/>
              <a:rect l="l" t="t" r="r" b="b"/>
              <a:pathLst>
                <a:path w="26320" h="28422" extrusionOk="0">
                  <a:moveTo>
                    <a:pt x="16079" y="1"/>
                  </a:moveTo>
                  <a:lnTo>
                    <a:pt x="10242" y="34"/>
                  </a:lnTo>
                  <a:cubicBezTo>
                    <a:pt x="10242" y="34"/>
                    <a:pt x="10275" y="8640"/>
                    <a:pt x="10275" y="10475"/>
                  </a:cubicBezTo>
                  <a:cubicBezTo>
                    <a:pt x="10275" y="12310"/>
                    <a:pt x="4938" y="19281"/>
                    <a:pt x="2369" y="23551"/>
                  </a:cubicBezTo>
                  <a:cubicBezTo>
                    <a:pt x="1002" y="25819"/>
                    <a:pt x="1" y="28421"/>
                    <a:pt x="4437" y="28421"/>
                  </a:cubicBezTo>
                  <a:lnTo>
                    <a:pt x="21883" y="28421"/>
                  </a:lnTo>
                  <a:cubicBezTo>
                    <a:pt x="26320" y="28421"/>
                    <a:pt x="25286" y="25819"/>
                    <a:pt x="23951" y="23551"/>
                  </a:cubicBezTo>
                  <a:cubicBezTo>
                    <a:pt x="21383" y="19281"/>
                    <a:pt x="16046" y="12310"/>
                    <a:pt x="16046" y="10475"/>
                  </a:cubicBezTo>
                  <a:cubicBezTo>
                    <a:pt x="16046" y="8607"/>
                    <a:pt x="16079" y="1"/>
                    <a:pt x="16079" y="1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796308" y="-13"/>
              <a:ext cx="1545562" cy="530990"/>
            </a:xfrm>
            <a:custGeom>
              <a:avLst/>
              <a:gdLst/>
              <a:ahLst/>
              <a:cxnLst/>
              <a:rect l="l" t="t" r="r" b="b"/>
              <a:pathLst>
                <a:path w="8741" h="3003" extrusionOk="0">
                  <a:moveTo>
                    <a:pt x="1502" y="1"/>
                  </a:moveTo>
                  <a:cubicBezTo>
                    <a:pt x="668" y="1"/>
                    <a:pt x="1" y="701"/>
                    <a:pt x="1" y="1502"/>
                  </a:cubicBezTo>
                  <a:cubicBezTo>
                    <a:pt x="1" y="2336"/>
                    <a:pt x="668" y="3003"/>
                    <a:pt x="1502" y="3003"/>
                  </a:cubicBezTo>
                  <a:lnTo>
                    <a:pt x="7239" y="3003"/>
                  </a:lnTo>
                  <a:cubicBezTo>
                    <a:pt x="8073" y="3003"/>
                    <a:pt x="8740" y="2336"/>
                    <a:pt x="8740" y="1502"/>
                  </a:cubicBezTo>
                  <a:cubicBezTo>
                    <a:pt x="8740" y="701"/>
                    <a:pt x="8073" y="1"/>
                    <a:pt x="7239" y="1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" name="Google Shape;191;p8"/>
          <p:cNvGrpSpPr/>
          <p:nvPr/>
        </p:nvGrpSpPr>
        <p:grpSpPr>
          <a:xfrm>
            <a:off x="8849064" y="3644947"/>
            <a:ext cx="3342936" cy="3188259"/>
            <a:chOff x="-2804446" y="647579"/>
            <a:chExt cx="2585543" cy="2452003"/>
          </a:xfrm>
        </p:grpSpPr>
        <p:sp>
          <p:nvSpPr>
            <p:cNvPr id="192" name="Google Shape;192;p8"/>
            <p:cNvSpPr/>
            <p:nvPr/>
          </p:nvSpPr>
          <p:spPr>
            <a:xfrm flipH="1">
              <a:off x="-2804446" y="798773"/>
              <a:ext cx="2435398" cy="2300803"/>
            </a:xfrm>
            <a:custGeom>
              <a:avLst/>
              <a:gdLst/>
              <a:ahLst/>
              <a:cxnLst/>
              <a:rect l="l" t="t" r="r" b="b"/>
              <a:pathLst>
                <a:path w="26520" h="26144" extrusionOk="0">
                  <a:moveTo>
                    <a:pt x="5225" y="0"/>
                  </a:moveTo>
                  <a:cubicBezTo>
                    <a:pt x="5054" y="0"/>
                    <a:pt x="4887" y="67"/>
                    <a:pt x="4770" y="200"/>
                  </a:cubicBezTo>
                  <a:lnTo>
                    <a:pt x="234" y="4704"/>
                  </a:lnTo>
                  <a:cubicBezTo>
                    <a:pt x="0" y="4970"/>
                    <a:pt x="0" y="5371"/>
                    <a:pt x="234" y="5638"/>
                  </a:cubicBezTo>
                  <a:lnTo>
                    <a:pt x="19581" y="25018"/>
                  </a:lnTo>
                  <a:cubicBezTo>
                    <a:pt x="20331" y="25769"/>
                    <a:pt x="21315" y="26144"/>
                    <a:pt x="22299" y="26144"/>
                  </a:cubicBezTo>
                  <a:cubicBezTo>
                    <a:pt x="23283" y="26144"/>
                    <a:pt x="24267" y="25769"/>
                    <a:pt x="25018" y="25018"/>
                  </a:cubicBezTo>
                  <a:cubicBezTo>
                    <a:pt x="26519" y="23517"/>
                    <a:pt x="26519" y="21082"/>
                    <a:pt x="25018" y="19581"/>
                  </a:cubicBezTo>
                  <a:lnTo>
                    <a:pt x="5704" y="200"/>
                  </a:lnTo>
                  <a:cubicBezTo>
                    <a:pt x="5571" y="67"/>
                    <a:pt x="5396" y="0"/>
                    <a:pt x="5225" y="0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 flipH="1">
              <a:off x="-1015457" y="647579"/>
              <a:ext cx="796555" cy="739858"/>
            </a:xfrm>
            <a:custGeom>
              <a:avLst/>
              <a:gdLst/>
              <a:ahLst/>
              <a:cxnLst/>
              <a:rect l="l" t="t" r="r" b="b"/>
              <a:pathLst>
                <a:path w="8674" h="8407" extrusionOk="0">
                  <a:moveTo>
                    <a:pt x="7026" y="0"/>
                  </a:moveTo>
                  <a:cubicBezTo>
                    <a:pt x="6639" y="0"/>
                    <a:pt x="6255" y="150"/>
                    <a:pt x="5972" y="451"/>
                  </a:cubicBezTo>
                  <a:lnTo>
                    <a:pt x="568" y="5821"/>
                  </a:lnTo>
                  <a:cubicBezTo>
                    <a:pt x="1" y="6422"/>
                    <a:pt x="1" y="7389"/>
                    <a:pt x="568" y="7956"/>
                  </a:cubicBezTo>
                  <a:cubicBezTo>
                    <a:pt x="868" y="8256"/>
                    <a:pt x="1260" y="8406"/>
                    <a:pt x="1648" y="8406"/>
                  </a:cubicBezTo>
                  <a:cubicBezTo>
                    <a:pt x="2035" y="8406"/>
                    <a:pt x="2419" y="8256"/>
                    <a:pt x="2703" y="7956"/>
                  </a:cubicBezTo>
                  <a:lnTo>
                    <a:pt x="8106" y="2585"/>
                  </a:lnTo>
                  <a:cubicBezTo>
                    <a:pt x="8673" y="1985"/>
                    <a:pt x="8673" y="1018"/>
                    <a:pt x="8106" y="451"/>
                  </a:cubicBezTo>
                  <a:cubicBezTo>
                    <a:pt x="7806" y="150"/>
                    <a:pt x="7414" y="0"/>
                    <a:pt x="7026" y="0"/>
                  </a:cubicBez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flipH="1">
              <a:off x="-2804443" y="1529750"/>
              <a:ext cx="1672637" cy="1569833"/>
            </a:xfrm>
            <a:custGeom>
              <a:avLst/>
              <a:gdLst/>
              <a:ahLst/>
              <a:cxnLst/>
              <a:rect l="l" t="t" r="r" b="b"/>
              <a:pathLst>
                <a:path w="18214" h="17838" extrusionOk="0">
                  <a:moveTo>
                    <a:pt x="5437" y="0"/>
                  </a:moveTo>
                  <a:lnTo>
                    <a:pt x="4703" y="1835"/>
                  </a:lnTo>
                  <a:cubicBezTo>
                    <a:pt x="4637" y="2135"/>
                    <a:pt x="4403" y="2335"/>
                    <a:pt x="4103" y="2402"/>
                  </a:cubicBezTo>
                  <a:cubicBezTo>
                    <a:pt x="3703" y="2502"/>
                    <a:pt x="3336" y="2735"/>
                    <a:pt x="3036" y="3036"/>
                  </a:cubicBezTo>
                  <a:cubicBezTo>
                    <a:pt x="2802" y="3269"/>
                    <a:pt x="2635" y="3536"/>
                    <a:pt x="2535" y="3870"/>
                  </a:cubicBezTo>
                  <a:lnTo>
                    <a:pt x="2502" y="3970"/>
                  </a:lnTo>
                  <a:cubicBezTo>
                    <a:pt x="2435" y="4237"/>
                    <a:pt x="2235" y="4403"/>
                    <a:pt x="2001" y="4503"/>
                  </a:cubicBezTo>
                  <a:lnTo>
                    <a:pt x="1968" y="4537"/>
                  </a:lnTo>
                  <a:lnTo>
                    <a:pt x="0" y="5471"/>
                  </a:lnTo>
                  <a:lnTo>
                    <a:pt x="11241" y="16712"/>
                  </a:lnTo>
                  <a:cubicBezTo>
                    <a:pt x="11992" y="17463"/>
                    <a:pt x="12984" y="17838"/>
                    <a:pt x="13977" y="17838"/>
                  </a:cubicBezTo>
                  <a:cubicBezTo>
                    <a:pt x="14969" y="17838"/>
                    <a:pt x="15961" y="17463"/>
                    <a:pt x="16712" y="16712"/>
                  </a:cubicBezTo>
                  <a:cubicBezTo>
                    <a:pt x="18213" y="15211"/>
                    <a:pt x="18213" y="12776"/>
                    <a:pt x="16712" y="11275"/>
                  </a:cubicBezTo>
                  <a:lnTo>
                    <a:pt x="5437" y="0"/>
                  </a:lnTo>
                  <a:close/>
                </a:path>
              </a:pathLst>
            </a:custGeom>
            <a:solidFill>
              <a:srgbClr val="B0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8"/>
          <p:cNvGrpSpPr/>
          <p:nvPr/>
        </p:nvGrpSpPr>
        <p:grpSpPr>
          <a:xfrm rot="5400000">
            <a:off x="922513" y="-922505"/>
            <a:ext cx="609620" cy="2454615"/>
            <a:chOff x="341244" y="189297"/>
            <a:chExt cx="838004" cy="3374195"/>
          </a:xfrm>
        </p:grpSpPr>
        <p:sp>
          <p:nvSpPr>
            <p:cNvPr id="196" name="Google Shape;196;p8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8"/>
          <p:cNvGrpSpPr/>
          <p:nvPr/>
        </p:nvGrpSpPr>
        <p:grpSpPr>
          <a:xfrm rot="-5400000" flipH="1">
            <a:off x="10664793" y="5330815"/>
            <a:ext cx="609671" cy="2444716"/>
            <a:chOff x="1448006" y="189297"/>
            <a:chExt cx="854359" cy="3374195"/>
          </a:xfrm>
        </p:grpSpPr>
        <p:sp>
          <p:nvSpPr>
            <p:cNvPr id="205" name="Google Shape;205;p8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039400" y="2245600"/>
            <a:ext cx="8113200" cy="23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987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3188400" y="723900"/>
            <a:ext cx="5815200" cy="9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3778400" y="1752017"/>
            <a:ext cx="4635200" cy="1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9"/>
          <p:cNvGrpSpPr/>
          <p:nvPr/>
        </p:nvGrpSpPr>
        <p:grpSpPr>
          <a:xfrm rot="-5400000" flipH="1">
            <a:off x="10659869" y="-922505"/>
            <a:ext cx="609620" cy="2454615"/>
            <a:chOff x="341244" y="189297"/>
            <a:chExt cx="838004" cy="3374195"/>
          </a:xfrm>
        </p:grpSpPr>
        <p:sp>
          <p:nvSpPr>
            <p:cNvPr id="217" name="Google Shape;217;p9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9"/>
          <p:cNvGrpSpPr/>
          <p:nvPr/>
        </p:nvGrpSpPr>
        <p:grpSpPr>
          <a:xfrm rot="5400000">
            <a:off x="917539" y="5330815"/>
            <a:ext cx="609671" cy="2444716"/>
            <a:chOff x="1448006" y="189297"/>
            <a:chExt cx="854359" cy="3374195"/>
          </a:xfrm>
        </p:grpSpPr>
        <p:sp>
          <p:nvSpPr>
            <p:cNvPr id="226" name="Google Shape;226;p9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84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423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"/>
          <p:cNvSpPr txBox="1">
            <a:spLocks noGrp="1"/>
          </p:cNvSpPr>
          <p:nvPr>
            <p:ph type="title"/>
          </p:nvPr>
        </p:nvSpPr>
        <p:spPr>
          <a:xfrm>
            <a:off x="968400" y="723900"/>
            <a:ext cx="1025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subTitle" idx="1"/>
          </p:nvPr>
        </p:nvSpPr>
        <p:spPr>
          <a:xfrm>
            <a:off x="2594000" y="2068600"/>
            <a:ext cx="365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2"/>
          </p:nvPr>
        </p:nvSpPr>
        <p:spPr>
          <a:xfrm>
            <a:off x="2594000" y="2505884"/>
            <a:ext cx="24384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3"/>
          </p:nvPr>
        </p:nvSpPr>
        <p:spPr>
          <a:xfrm>
            <a:off x="2594000" y="3987633"/>
            <a:ext cx="365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4"/>
          </p:nvPr>
        </p:nvSpPr>
        <p:spPr>
          <a:xfrm>
            <a:off x="2594000" y="4432217"/>
            <a:ext cx="24384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5"/>
          </p:nvPr>
        </p:nvSpPr>
        <p:spPr>
          <a:xfrm>
            <a:off x="5943600" y="2068600"/>
            <a:ext cx="365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6"/>
          </p:nvPr>
        </p:nvSpPr>
        <p:spPr>
          <a:xfrm>
            <a:off x="7159600" y="2505884"/>
            <a:ext cx="24384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7"/>
          </p:nvPr>
        </p:nvSpPr>
        <p:spPr>
          <a:xfrm>
            <a:off x="5943600" y="3987605"/>
            <a:ext cx="365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8"/>
          </p:nvPr>
        </p:nvSpPr>
        <p:spPr>
          <a:xfrm>
            <a:off x="7159600" y="4432217"/>
            <a:ext cx="24384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9" hasCustomPrompt="1"/>
          </p:nvPr>
        </p:nvSpPr>
        <p:spPr>
          <a:xfrm>
            <a:off x="1294728" y="1873600"/>
            <a:ext cx="987600" cy="8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4728" y="3792633"/>
            <a:ext cx="987600" cy="8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14" hasCustomPrompt="1"/>
          </p:nvPr>
        </p:nvSpPr>
        <p:spPr>
          <a:xfrm>
            <a:off x="9909672" y="1873600"/>
            <a:ext cx="987600" cy="8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15" hasCustomPrompt="1"/>
          </p:nvPr>
        </p:nvSpPr>
        <p:spPr>
          <a:xfrm>
            <a:off x="9909672" y="3792633"/>
            <a:ext cx="987600" cy="8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79" name="Google Shape;279;p13"/>
          <p:cNvGrpSpPr/>
          <p:nvPr/>
        </p:nvGrpSpPr>
        <p:grpSpPr>
          <a:xfrm rot="-5400000" flipH="1">
            <a:off x="10659869" y="-922505"/>
            <a:ext cx="609620" cy="2454615"/>
            <a:chOff x="341244" y="189297"/>
            <a:chExt cx="838004" cy="3374195"/>
          </a:xfrm>
        </p:grpSpPr>
        <p:sp>
          <p:nvSpPr>
            <p:cNvPr id="280" name="Google Shape;280;p13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3"/>
          <p:cNvGrpSpPr/>
          <p:nvPr/>
        </p:nvGrpSpPr>
        <p:grpSpPr>
          <a:xfrm rot="5400000">
            <a:off x="917539" y="5330815"/>
            <a:ext cx="609671" cy="2444716"/>
            <a:chOff x="1448006" y="189297"/>
            <a:chExt cx="854359" cy="3374195"/>
          </a:xfrm>
        </p:grpSpPr>
        <p:sp>
          <p:nvSpPr>
            <p:cNvPr id="289" name="Google Shape;289;p13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87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5"/>
          <p:cNvGrpSpPr/>
          <p:nvPr/>
        </p:nvGrpSpPr>
        <p:grpSpPr>
          <a:xfrm rot="5400000">
            <a:off x="922513" y="-922505"/>
            <a:ext cx="609620" cy="2454615"/>
            <a:chOff x="341244" y="189297"/>
            <a:chExt cx="838004" cy="3374195"/>
          </a:xfrm>
        </p:grpSpPr>
        <p:sp>
          <p:nvSpPr>
            <p:cNvPr id="323" name="Google Shape;323;p15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15"/>
          <p:cNvGrpSpPr/>
          <p:nvPr/>
        </p:nvGrpSpPr>
        <p:grpSpPr>
          <a:xfrm rot="-5400000" flipH="1">
            <a:off x="10664793" y="5330815"/>
            <a:ext cx="609671" cy="2444716"/>
            <a:chOff x="1448006" y="189297"/>
            <a:chExt cx="854359" cy="3374195"/>
          </a:xfrm>
        </p:grpSpPr>
        <p:sp>
          <p:nvSpPr>
            <p:cNvPr id="332" name="Google Shape;332;p15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8400" y="723900"/>
            <a:ext cx="1025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267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267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267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267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267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267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267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267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267"/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845433" y="2613499"/>
            <a:ext cx="228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1845433" y="3052404"/>
            <a:ext cx="2282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subTitle" idx="3"/>
          </p:nvPr>
        </p:nvSpPr>
        <p:spPr>
          <a:xfrm>
            <a:off x="4954800" y="2613499"/>
            <a:ext cx="228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3" name="Google Shape;343;p15"/>
          <p:cNvSpPr txBox="1">
            <a:spLocks noGrp="1"/>
          </p:cNvSpPr>
          <p:nvPr>
            <p:ph type="subTitle" idx="4"/>
          </p:nvPr>
        </p:nvSpPr>
        <p:spPr>
          <a:xfrm>
            <a:off x="4954800" y="3052404"/>
            <a:ext cx="2282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subTitle" idx="5"/>
          </p:nvPr>
        </p:nvSpPr>
        <p:spPr>
          <a:xfrm>
            <a:off x="8064167" y="2613499"/>
            <a:ext cx="228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subTitle" idx="6"/>
          </p:nvPr>
        </p:nvSpPr>
        <p:spPr>
          <a:xfrm>
            <a:off x="8064167" y="3052404"/>
            <a:ext cx="2282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6" name="Google Shape;346;p15"/>
          <p:cNvSpPr txBox="1">
            <a:spLocks noGrp="1"/>
          </p:cNvSpPr>
          <p:nvPr>
            <p:ph type="subTitle" idx="7"/>
          </p:nvPr>
        </p:nvSpPr>
        <p:spPr>
          <a:xfrm>
            <a:off x="1845433" y="4989973"/>
            <a:ext cx="228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subTitle" idx="8"/>
          </p:nvPr>
        </p:nvSpPr>
        <p:spPr>
          <a:xfrm>
            <a:off x="1845433" y="5428877"/>
            <a:ext cx="2282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48" name="Google Shape;348;p15"/>
          <p:cNvSpPr txBox="1">
            <a:spLocks noGrp="1"/>
          </p:cNvSpPr>
          <p:nvPr>
            <p:ph type="subTitle" idx="9"/>
          </p:nvPr>
        </p:nvSpPr>
        <p:spPr>
          <a:xfrm>
            <a:off x="4954800" y="4989973"/>
            <a:ext cx="228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9" name="Google Shape;349;p15"/>
          <p:cNvSpPr txBox="1">
            <a:spLocks noGrp="1"/>
          </p:cNvSpPr>
          <p:nvPr>
            <p:ph type="subTitle" idx="13"/>
          </p:nvPr>
        </p:nvSpPr>
        <p:spPr>
          <a:xfrm>
            <a:off x="4954800" y="5428877"/>
            <a:ext cx="2282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50" name="Google Shape;350;p15"/>
          <p:cNvSpPr txBox="1">
            <a:spLocks noGrp="1"/>
          </p:cNvSpPr>
          <p:nvPr>
            <p:ph type="subTitle" idx="14"/>
          </p:nvPr>
        </p:nvSpPr>
        <p:spPr>
          <a:xfrm>
            <a:off x="8064167" y="4989973"/>
            <a:ext cx="228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51" name="Google Shape;351;p15"/>
          <p:cNvSpPr txBox="1">
            <a:spLocks noGrp="1"/>
          </p:cNvSpPr>
          <p:nvPr>
            <p:ph type="subTitle" idx="15"/>
          </p:nvPr>
        </p:nvSpPr>
        <p:spPr>
          <a:xfrm>
            <a:off x="8064167" y="5428877"/>
            <a:ext cx="22824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37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0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8"/>
          <p:cNvSpPr txBox="1">
            <a:spLocks noGrp="1"/>
          </p:cNvSpPr>
          <p:nvPr>
            <p:ph type="title"/>
          </p:nvPr>
        </p:nvSpPr>
        <p:spPr>
          <a:xfrm>
            <a:off x="968400" y="723900"/>
            <a:ext cx="10255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8"/>
          <p:cNvSpPr txBox="1">
            <a:spLocks noGrp="1"/>
          </p:cNvSpPr>
          <p:nvPr>
            <p:ph type="subTitle" idx="1"/>
          </p:nvPr>
        </p:nvSpPr>
        <p:spPr>
          <a:xfrm>
            <a:off x="8017533" y="2545333"/>
            <a:ext cx="320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23" name="Google Shape;423;p18"/>
          <p:cNvSpPr txBox="1">
            <a:spLocks noGrp="1"/>
          </p:cNvSpPr>
          <p:nvPr>
            <p:ph type="subTitle" idx="2"/>
          </p:nvPr>
        </p:nvSpPr>
        <p:spPr>
          <a:xfrm>
            <a:off x="7543933" y="3055367"/>
            <a:ext cx="36796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grpSp>
        <p:nvGrpSpPr>
          <p:cNvPr id="424" name="Google Shape;424;p18"/>
          <p:cNvGrpSpPr/>
          <p:nvPr/>
        </p:nvGrpSpPr>
        <p:grpSpPr>
          <a:xfrm rot="-5400000" flipH="1">
            <a:off x="10659869" y="-922505"/>
            <a:ext cx="609620" cy="2454615"/>
            <a:chOff x="341244" y="189297"/>
            <a:chExt cx="838004" cy="3374195"/>
          </a:xfrm>
        </p:grpSpPr>
        <p:sp>
          <p:nvSpPr>
            <p:cNvPr id="425" name="Google Shape;425;p18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8"/>
          <p:cNvGrpSpPr/>
          <p:nvPr/>
        </p:nvGrpSpPr>
        <p:grpSpPr>
          <a:xfrm rot="5400000">
            <a:off x="917539" y="5330815"/>
            <a:ext cx="609671" cy="2444716"/>
            <a:chOff x="1448006" y="189297"/>
            <a:chExt cx="854359" cy="3374195"/>
          </a:xfrm>
        </p:grpSpPr>
        <p:sp>
          <p:nvSpPr>
            <p:cNvPr id="434" name="Google Shape;434;p18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5494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"/>
          <p:cNvSpPr txBox="1">
            <a:spLocks noGrp="1"/>
          </p:cNvSpPr>
          <p:nvPr>
            <p:ph type="title"/>
          </p:nvPr>
        </p:nvSpPr>
        <p:spPr>
          <a:xfrm>
            <a:off x="968400" y="723900"/>
            <a:ext cx="10255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33" name="Google Shape;533;p22"/>
          <p:cNvGrpSpPr/>
          <p:nvPr/>
        </p:nvGrpSpPr>
        <p:grpSpPr>
          <a:xfrm rot="5400000">
            <a:off x="922513" y="-922505"/>
            <a:ext cx="609620" cy="2454615"/>
            <a:chOff x="341244" y="189297"/>
            <a:chExt cx="838004" cy="3374195"/>
          </a:xfrm>
        </p:grpSpPr>
        <p:sp>
          <p:nvSpPr>
            <p:cNvPr id="534" name="Google Shape;534;p22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2" name="Google Shape;542;p22"/>
          <p:cNvGrpSpPr/>
          <p:nvPr/>
        </p:nvGrpSpPr>
        <p:grpSpPr>
          <a:xfrm rot="-5400000" flipH="1">
            <a:off x="10664793" y="5330815"/>
            <a:ext cx="609671" cy="2444716"/>
            <a:chOff x="1448006" y="189297"/>
            <a:chExt cx="854359" cy="3374195"/>
          </a:xfrm>
        </p:grpSpPr>
        <p:sp>
          <p:nvSpPr>
            <p:cNvPr id="543" name="Google Shape;543;p22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6741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3"/>
          <p:cNvGrpSpPr/>
          <p:nvPr/>
        </p:nvGrpSpPr>
        <p:grpSpPr>
          <a:xfrm rot="5400000">
            <a:off x="922513" y="-922505"/>
            <a:ext cx="609620" cy="2454615"/>
            <a:chOff x="341244" y="189297"/>
            <a:chExt cx="838004" cy="3374195"/>
          </a:xfrm>
        </p:grpSpPr>
        <p:sp>
          <p:nvSpPr>
            <p:cNvPr id="552" name="Google Shape;552;p23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23"/>
          <p:cNvGrpSpPr/>
          <p:nvPr/>
        </p:nvGrpSpPr>
        <p:grpSpPr>
          <a:xfrm rot="-5400000" flipH="1">
            <a:off x="10664793" y="-917551"/>
            <a:ext cx="609671" cy="2444716"/>
            <a:chOff x="1448006" y="189297"/>
            <a:chExt cx="854359" cy="3374195"/>
          </a:xfrm>
        </p:grpSpPr>
        <p:sp>
          <p:nvSpPr>
            <p:cNvPr id="561" name="Google Shape;561;p23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0076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24"/>
          <p:cNvGrpSpPr/>
          <p:nvPr/>
        </p:nvGrpSpPr>
        <p:grpSpPr>
          <a:xfrm rot="-5400000" flipH="1">
            <a:off x="10659869" y="5325862"/>
            <a:ext cx="609620" cy="2454615"/>
            <a:chOff x="341244" y="189297"/>
            <a:chExt cx="838004" cy="3374195"/>
          </a:xfrm>
        </p:grpSpPr>
        <p:sp>
          <p:nvSpPr>
            <p:cNvPr id="570" name="Google Shape;570;p24"/>
            <p:cNvSpPr/>
            <p:nvPr/>
          </p:nvSpPr>
          <p:spPr>
            <a:xfrm>
              <a:off x="357599" y="189297"/>
              <a:ext cx="821649" cy="3374194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357599" y="189297"/>
              <a:ext cx="821649" cy="1448734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357599" y="1642182"/>
              <a:ext cx="821649" cy="1921311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381032" y="858620"/>
              <a:ext cx="774781" cy="98372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341244" y="1827210"/>
              <a:ext cx="838004" cy="98616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381032" y="1160328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381032" y="2500926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381032" y="2798240"/>
              <a:ext cx="774781" cy="98616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8" name="Google Shape;578;p24"/>
          <p:cNvGrpSpPr/>
          <p:nvPr/>
        </p:nvGrpSpPr>
        <p:grpSpPr>
          <a:xfrm rot="5400000">
            <a:off x="917539" y="5330815"/>
            <a:ext cx="609671" cy="2444716"/>
            <a:chOff x="1448006" y="189297"/>
            <a:chExt cx="854359" cy="3374195"/>
          </a:xfrm>
        </p:grpSpPr>
        <p:sp>
          <p:nvSpPr>
            <p:cNvPr id="579" name="Google Shape;579;p24"/>
            <p:cNvSpPr/>
            <p:nvPr/>
          </p:nvSpPr>
          <p:spPr>
            <a:xfrm>
              <a:off x="1464361" y="189297"/>
              <a:ext cx="821405" cy="3374194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642311" y="191738"/>
              <a:ext cx="643454" cy="615620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464361" y="815170"/>
              <a:ext cx="823846" cy="2748322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1448006" y="998978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1448006" y="2646166"/>
              <a:ext cx="854359" cy="98372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85353" y="1677576"/>
              <a:ext cx="760867" cy="98616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5353" y="1979284"/>
              <a:ext cx="777222" cy="98616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5320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98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77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97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49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15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5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29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02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9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67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63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95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160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4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7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8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3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38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89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77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8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1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9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2B20-C08D-D836-BD0F-4D50FCC5B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EEC75-A088-10C9-9485-2DB90A115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F1758-C8C8-6650-1C6E-F6AA0EDB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F6ED6-AE6E-EE5E-5975-6D33FAEB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33A4F-4662-1C4D-9A4C-4A0C0AD1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09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E9749-5B49-B1E1-A1A2-CB8BED35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0E0D7-9320-5F52-746D-96D6E45F8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CFD8D-2B0B-0AEC-65F8-48DA9039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9D80-C9D3-1F4C-C659-2206FBBA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A9809-D9A3-60B6-7970-EF2CB899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0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3B1E-0D8A-2B23-0D78-4A6BF56D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BCD-DC5D-6E1E-FF8F-AB08E5657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77982-5B17-D3D5-CD6F-C2C2AEE8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E5014-0C74-7FF5-FB13-637D21D6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E85A3-26F6-A577-567C-16E90D49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98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616F-B9DC-73CA-0945-C206EBE5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D67EC-2E56-613F-569E-7628EFA38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7DDE1-0097-87FD-EA62-FDB13D20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4158A-3FEE-0CEA-9CD2-85DC533E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C6796-13DD-052C-E5AC-6A8041CD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3802D-8048-1770-5E4D-C6D07133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4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64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2F5A-0BD5-A2C3-FD57-8BAB89D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2DAA4-8A2F-0F48-6EB4-17703E984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A3F0E-CAED-1CAD-58BC-D51F93933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73984-B292-6D76-EDE8-B599032D6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3BCE6-53BD-DF50-291F-5D7B2F97E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78C74-476A-F907-6802-E9CFE73E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AFFD2D-1DF7-111F-FF0A-03F78C2A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59DFB-5B3E-2969-57CD-566ED621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22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AFBA-C283-78B1-1DFA-45C2032E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A6AD8-032D-5DC1-5A3D-F9A2DD9B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D4C5-3AB1-9BF9-1731-C830F73B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27F08-3417-9A45-0937-312D2A1F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413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6CFBD-BF81-7EC8-13A8-E10F3031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ED9FC4-F4E6-327E-E65D-D1B8B0A0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5F260-443F-F317-B6BD-BF24B927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404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EA2F-BDB1-BF1D-3A35-CB481F34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E98B-8C46-93A4-6213-32B357FC2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CF4E1-1806-262D-31FD-A425904A6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D61A8-F2DA-4AFF-56EE-93ED81A4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43F7D-C011-0892-CB17-2CB80C41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9A339-8F0B-A310-31A2-D2263BF5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59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B4A6-CD8F-8B20-A8C8-778567AF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23B767-A5B9-8A28-4BFA-E31281677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7BB2A-C012-DD57-5BC8-DA153F407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A6BE8-5C43-F996-78FC-4958753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7E04E-02DD-515A-6D6A-949D5CDE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D1C35-395D-F3E1-577E-2F5D61D4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09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6881-1C14-B35B-FEF6-75B67BC3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387AD-B4F1-5CC6-DCB0-CCE157460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77881-F6C6-EACC-959A-B66693F7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9E14D-5F4D-6B5A-3761-F3A1355B5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85FAD-9B88-5068-9B1B-E1175553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69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DB994-A98C-63B9-C262-5704E0F4F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AC4D01-1B80-93FB-6720-C58BE5A09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0FA98-9B1F-A979-EF47-407F80AA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DB71-5D7B-F393-D579-8F5C3D40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6BB6-4974-8BEF-DEF2-5B29A070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787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37000" y="1311967"/>
            <a:ext cx="1131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278667" y="2211600"/>
            <a:ext cx="4676400" cy="3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236801" y="2211600"/>
            <a:ext cx="4676400" cy="3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⬞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5730212" y="6803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Google Shape;42;p7"/>
          <p:cNvCxnSpPr/>
          <p:nvPr/>
        </p:nvCxnSpPr>
        <p:spPr>
          <a:xfrm>
            <a:off x="5734000" y="1216533"/>
            <a:ext cx="724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7"/>
          <p:cNvSpPr/>
          <p:nvPr/>
        </p:nvSpPr>
        <p:spPr>
          <a:xfrm>
            <a:off x="5998967" y="1119700"/>
            <a:ext cx="193600" cy="193600"/>
          </a:xfrm>
          <a:prstGeom prst="mathMultiply">
            <a:avLst>
              <a:gd name="adj1" fmla="val 1738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05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4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4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8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CFCB-E04D-41CC-861D-C56C547CA0B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ssion One"/>
              <a:buNone/>
              <a:defRPr sz="3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ssion One"/>
              <a:buNone/>
              <a:defRPr sz="3000" b="1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●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○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■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●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○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■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●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○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emiBold"/>
              <a:buChar char="■"/>
              <a:defRPr sz="160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799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90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46BE2D-0A12-161B-57A3-786C16BA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6B21F-E60E-2942-F064-D1A10DB7B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C3BDF-D356-7698-14D9-AF5BAA902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B6A0-D457-42C2-85BA-0D930D238D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B1D4B-D980-B547-50E5-9BE8DB816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21795-D0DA-DB55-53F8-884C714C0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F212D-8833-4E40-8C3A-88A82112E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00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10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10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86397"/>
            <a:ext cx="1237488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THẦY, CÔ</a:t>
            </a:r>
            <a:b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</a:p>
        </p:txBody>
      </p:sp>
      <p:pic>
        <p:nvPicPr>
          <p:cNvPr id="4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7" y="62484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6020" y="5101389"/>
            <a:ext cx="4844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8A1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5">
            <a:extLst>
              <a:ext uri="{FF2B5EF4-FFF2-40B4-BE49-F238E27FC236}">
                <a16:creationId xmlns:a16="http://schemas.microsoft.com/office/drawing/2014/main" id="{D79DE833-E866-48C7-AD43-F5521EA9E9A9}"/>
              </a:ext>
            </a:extLst>
          </p:cNvPr>
          <p:cNvGrpSpPr/>
          <p:nvPr/>
        </p:nvGrpSpPr>
        <p:grpSpPr>
          <a:xfrm rot="19906012">
            <a:off x="-510093" y="-212948"/>
            <a:ext cx="9136595" cy="7437137"/>
            <a:chOff x="5636086" y="1293343"/>
            <a:chExt cx="4242837" cy="402978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1F4E191-0A01-4F99-89DD-6D418F136D40}"/>
                </a:ext>
              </a:extLst>
            </p:cNvPr>
            <p:cNvSpPr/>
            <p:nvPr/>
          </p:nvSpPr>
          <p:spPr>
            <a:xfrm>
              <a:off x="5636086" y="1293343"/>
              <a:ext cx="4242836" cy="4029784"/>
            </a:xfrm>
            <a:custGeom>
              <a:avLst/>
              <a:gdLst>
                <a:gd name="connsiteX0" fmla="*/ 1329827 w 4242836"/>
                <a:gd name="connsiteY0" fmla="*/ 248059 h 4029784"/>
                <a:gd name="connsiteX1" fmla="*/ 248168 w 4242836"/>
                <a:gd name="connsiteY1" fmla="*/ 1182271 h 4029784"/>
                <a:gd name="connsiteX2" fmla="*/ 354086 w 4242836"/>
                <a:gd name="connsiteY2" fmla="*/ 3018691 h 4029784"/>
                <a:gd name="connsiteX3" fmla="*/ 2327476 w 4242836"/>
                <a:gd name="connsiteY3" fmla="*/ 3831364 h 4029784"/>
                <a:gd name="connsiteX4" fmla="*/ 4130749 w 4242836"/>
                <a:gd name="connsiteY4" fmla="*/ 3377402 h 4029784"/>
                <a:gd name="connsiteX5" fmla="*/ 3876907 w 4242836"/>
                <a:gd name="connsiteY5" fmla="*/ 1539649 h 4029784"/>
                <a:gd name="connsiteX6" fmla="*/ 1329827 w 4242836"/>
                <a:gd name="connsiteY6" fmla="*/ 248059 h 40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2836" h="4029784">
                  <a:moveTo>
                    <a:pt x="1329827" y="248059"/>
                  </a:moveTo>
                  <a:cubicBezTo>
                    <a:pt x="1329827" y="248059"/>
                    <a:pt x="608118" y="615724"/>
                    <a:pt x="248168" y="1182271"/>
                  </a:cubicBezTo>
                  <a:cubicBezTo>
                    <a:pt x="-111782" y="1748818"/>
                    <a:pt x="-83302" y="2477671"/>
                    <a:pt x="354086" y="3018691"/>
                  </a:cubicBezTo>
                  <a:cubicBezTo>
                    <a:pt x="791474" y="3559711"/>
                    <a:pt x="1627483" y="3488654"/>
                    <a:pt x="2327476" y="3831364"/>
                  </a:cubicBezTo>
                  <a:cubicBezTo>
                    <a:pt x="3027468" y="4174073"/>
                    <a:pt x="3799755" y="4103493"/>
                    <a:pt x="4130749" y="3377402"/>
                  </a:cubicBezTo>
                  <a:cubicBezTo>
                    <a:pt x="4461742" y="2651312"/>
                    <a:pt x="3962632" y="2379944"/>
                    <a:pt x="3876907" y="1539649"/>
                  </a:cubicBezTo>
                  <a:cubicBezTo>
                    <a:pt x="3791182" y="699353"/>
                    <a:pt x="3033659" y="-531086"/>
                    <a:pt x="1329827" y="24805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ECAC1AD-38BA-4B5B-8A88-314941A08BE1}"/>
                </a:ext>
              </a:extLst>
            </p:cNvPr>
            <p:cNvSpPr/>
            <p:nvPr/>
          </p:nvSpPr>
          <p:spPr>
            <a:xfrm>
              <a:off x="5636087" y="1293344"/>
              <a:ext cx="4242836" cy="4029784"/>
            </a:xfrm>
            <a:custGeom>
              <a:avLst/>
              <a:gdLst>
                <a:gd name="connsiteX0" fmla="*/ 1329827 w 4242836"/>
                <a:gd name="connsiteY0" fmla="*/ 248059 h 4029784"/>
                <a:gd name="connsiteX1" fmla="*/ 248168 w 4242836"/>
                <a:gd name="connsiteY1" fmla="*/ 1182271 h 4029784"/>
                <a:gd name="connsiteX2" fmla="*/ 354086 w 4242836"/>
                <a:gd name="connsiteY2" fmla="*/ 3018691 h 4029784"/>
                <a:gd name="connsiteX3" fmla="*/ 2327476 w 4242836"/>
                <a:gd name="connsiteY3" fmla="*/ 3831364 h 4029784"/>
                <a:gd name="connsiteX4" fmla="*/ 4130749 w 4242836"/>
                <a:gd name="connsiteY4" fmla="*/ 3377402 h 4029784"/>
                <a:gd name="connsiteX5" fmla="*/ 3876907 w 4242836"/>
                <a:gd name="connsiteY5" fmla="*/ 1539649 h 4029784"/>
                <a:gd name="connsiteX6" fmla="*/ 1329827 w 4242836"/>
                <a:gd name="connsiteY6" fmla="*/ 248059 h 40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2836" h="4029784">
                  <a:moveTo>
                    <a:pt x="1329827" y="248059"/>
                  </a:moveTo>
                  <a:cubicBezTo>
                    <a:pt x="1329827" y="248059"/>
                    <a:pt x="608118" y="615724"/>
                    <a:pt x="248168" y="1182271"/>
                  </a:cubicBezTo>
                  <a:cubicBezTo>
                    <a:pt x="-111782" y="1748818"/>
                    <a:pt x="-83302" y="2477671"/>
                    <a:pt x="354086" y="3018691"/>
                  </a:cubicBezTo>
                  <a:cubicBezTo>
                    <a:pt x="791474" y="3559711"/>
                    <a:pt x="1627483" y="3488654"/>
                    <a:pt x="2327476" y="3831364"/>
                  </a:cubicBezTo>
                  <a:cubicBezTo>
                    <a:pt x="3027468" y="4174073"/>
                    <a:pt x="3799755" y="4103493"/>
                    <a:pt x="4130749" y="3377402"/>
                  </a:cubicBezTo>
                  <a:cubicBezTo>
                    <a:pt x="4461742" y="2651312"/>
                    <a:pt x="3962632" y="2379944"/>
                    <a:pt x="3876907" y="1539649"/>
                  </a:cubicBezTo>
                  <a:cubicBezTo>
                    <a:pt x="3791182" y="699353"/>
                    <a:pt x="3033659" y="-531086"/>
                    <a:pt x="1329827" y="248059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aphic 15">
            <a:extLst>
              <a:ext uri="{FF2B5EF4-FFF2-40B4-BE49-F238E27FC236}">
                <a16:creationId xmlns:a16="http://schemas.microsoft.com/office/drawing/2014/main" id="{EDDC03B8-42F5-450F-AA5F-892EA2F8BEAA}"/>
              </a:ext>
            </a:extLst>
          </p:cNvPr>
          <p:cNvGrpSpPr/>
          <p:nvPr/>
        </p:nvGrpSpPr>
        <p:grpSpPr>
          <a:xfrm>
            <a:off x="9189678" y="1515927"/>
            <a:ext cx="4245945" cy="3943945"/>
            <a:chOff x="6438741" y="1948815"/>
            <a:chExt cx="3184459" cy="2957959"/>
          </a:xfrm>
          <a:solidFill>
            <a:srgbClr val="9C9C9C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6D64A28-2E16-48D9-8D26-D8895444BD2C}"/>
                </a:ext>
              </a:extLst>
            </p:cNvPr>
            <p:cNvSpPr/>
            <p:nvPr/>
          </p:nvSpPr>
          <p:spPr>
            <a:xfrm>
              <a:off x="6447834" y="4368571"/>
              <a:ext cx="181180" cy="99535"/>
            </a:xfrm>
            <a:custGeom>
              <a:avLst/>
              <a:gdLst>
                <a:gd name="connsiteX0" fmla="*/ 101932 w 181180"/>
                <a:gd name="connsiteY0" fmla="*/ 92815 h 99535"/>
                <a:gd name="connsiteX1" fmla="*/ 181180 w 181180"/>
                <a:gd name="connsiteY1" fmla="*/ 36617 h 99535"/>
                <a:gd name="connsiteX2" fmla="*/ 137651 w 181180"/>
                <a:gd name="connsiteY2" fmla="*/ 11757 h 99535"/>
                <a:gd name="connsiteX3" fmla="*/ 10111 w 181180"/>
                <a:gd name="connsiteY3" fmla="*/ 20615 h 99535"/>
                <a:gd name="connsiteX4" fmla="*/ 17417 w 181180"/>
                <a:gd name="connsiteY4" fmla="*/ 85671 h 99535"/>
                <a:gd name="connsiteX5" fmla="*/ 20969 w 181180"/>
                <a:gd name="connsiteY5" fmla="*/ 88243 h 99535"/>
                <a:gd name="connsiteX6" fmla="*/ 101932 w 181180"/>
                <a:gd name="connsiteY6" fmla="*/ 92815 h 9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80" h="99535">
                  <a:moveTo>
                    <a:pt x="101932" y="92815"/>
                  </a:moveTo>
                  <a:cubicBezTo>
                    <a:pt x="130507" y="83290"/>
                    <a:pt x="181180" y="36713"/>
                    <a:pt x="181180" y="36617"/>
                  </a:cubicBezTo>
                  <a:cubicBezTo>
                    <a:pt x="181180" y="36522"/>
                    <a:pt x="140413" y="12900"/>
                    <a:pt x="137651" y="11757"/>
                  </a:cubicBezTo>
                  <a:cubicBezTo>
                    <a:pt x="105551" y="-1768"/>
                    <a:pt x="35543" y="-9007"/>
                    <a:pt x="10111" y="20615"/>
                  </a:cubicBezTo>
                  <a:cubicBezTo>
                    <a:pt x="-5834" y="40599"/>
                    <a:pt x="-2567" y="69726"/>
                    <a:pt x="17417" y="85671"/>
                  </a:cubicBezTo>
                  <a:cubicBezTo>
                    <a:pt x="18560" y="86586"/>
                    <a:pt x="19741" y="87443"/>
                    <a:pt x="20969" y="88243"/>
                  </a:cubicBezTo>
                  <a:cubicBezTo>
                    <a:pt x="43448" y="104245"/>
                    <a:pt x="77167" y="100816"/>
                    <a:pt x="101932" y="92815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7BD3C60-3D2A-4279-847B-6CDE94A9C073}"/>
                </a:ext>
              </a:extLst>
            </p:cNvPr>
            <p:cNvSpPr/>
            <p:nvPr/>
          </p:nvSpPr>
          <p:spPr>
            <a:xfrm>
              <a:off x="6911216" y="3903047"/>
              <a:ext cx="166345" cy="115460"/>
            </a:xfrm>
            <a:custGeom>
              <a:avLst/>
              <a:gdLst>
                <a:gd name="connsiteX0" fmla="*/ 166330 w 166345"/>
                <a:gd name="connsiteY0" fmla="*/ 109330 h 115460"/>
                <a:gd name="connsiteX1" fmla="*/ 143661 w 166345"/>
                <a:gd name="connsiteY1" fmla="*/ 64562 h 115460"/>
                <a:gd name="connsiteX2" fmla="*/ 32409 w 166345"/>
                <a:gd name="connsiteY2" fmla="*/ 1602 h 115460"/>
                <a:gd name="connsiteX3" fmla="*/ 2148 w 166345"/>
                <a:gd name="connsiteY3" fmla="*/ 59657 h 115460"/>
                <a:gd name="connsiteX4" fmla="*/ 3834 w 166345"/>
                <a:gd name="connsiteY4" fmla="*/ 64181 h 115460"/>
                <a:gd name="connsiteX5" fmla="*/ 69175 w 166345"/>
                <a:gd name="connsiteY5" fmla="*/ 112473 h 115460"/>
                <a:gd name="connsiteX6" fmla="*/ 166330 w 166345"/>
                <a:gd name="connsiteY6" fmla="*/ 109330 h 11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45" h="115460">
                  <a:moveTo>
                    <a:pt x="166330" y="109330"/>
                  </a:moveTo>
                  <a:cubicBezTo>
                    <a:pt x="166997" y="109330"/>
                    <a:pt x="145375" y="67134"/>
                    <a:pt x="143661" y="64562"/>
                  </a:cubicBezTo>
                  <a:cubicBezTo>
                    <a:pt x="124611" y="35987"/>
                    <a:pt x="69937" y="-9066"/>
                    <a:pt x="32409" y="1602"/>
                  </a:cubicBezTo>
                  <a:cubicBezTo>
                    <a:pt x="8025" y="9279"/>
                    <a:pt x="-5529" y="35263"/>
                    <a:pt x="2148" y="59657"/>
                  </a:cubicBezTo>
                  <a:cubicBezTo>
                    <a:pt x="2624" y="61190"/>
                    <a:pt x="3196" y="62705"/>
                    <a:pt x="3834" y="64181"/>
                  </a:cubicBezTo>
                  <a:cubicBezTo>
                    <a:pt x="14026" y="89708"/>
                    <a:pt x="44029" y="105520"/>
                    <a:pt x="69175" y="112473"/>
                  </a:cubicBezTo>
                  <a:cubicBezTo>
                    <a:pt x="98703" y="120664"/>
                    <a:pt x="166235" y="109425"/>
                    <a:pt x="166330" y="109330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C3C2A0D-D3E0-434E-BCD2-9530D51C472C}"/>
                </a:ext>
              </a:extLst>
            </p:cNvPr>
            <p:cNvSpPr/>
            <p:nvPr/>
          </p:nvSpPr>
          <p:spPr>
            <a:xfrm>
              <a:off x="6438741" y="3682852"/>
              <a:ext cx="1099156" cy="1223922"/>
            </a:xfrm>
            <a:custGeom>
              <a:avLst/>
              <a:gdLst>
                <a:gd name="connsiteX0" fmla="*/ 260472 w 1099156"/>
                <a:gd name="connsiteY0" fmla="*/ 911027 h 1223922"/>
                <a:gd name="connsiteX1" fmla="*/ 321622 w 1099156"/>
                <a:gd name="connsiteY1" fmla="*/ 836827 h 1223922"/>
                <a:gd name="connsiteX2" fmla="*/ 417444 w 1099156"/>
                <a:gd name="connsiteY2" fmla="*/ 888833 h 1223922"/>
                <a:gd name="connsiteX3" fmla="*/ 476118 w 1099156"/>
                <a:gd name="connsiteY3" fmla="*/ 914455 h 1223922"/>
                <a:gd name="connsiteX4" fmla="*/ 457068 w 1099156"/>
                <a:gd name="connsiteY4" fmla="*/ 909788 h 1223922"/>
                <a:gd name="connsiteX5" fmla="*/ 336386 w 1099156"/>
                <a:gd name="connsiteY5" fmla="*/ 951984 h 1223922"/>
                <a:gd name="connsiteX6" fmla="*/ 360122 w 1099156"/>
                <a:gd name="connsiteY6" fmla="*/ 1012848 h 1223922"/>
                <a:gd name="connsiteX7" fmla="*/ 364961 w 1099156"/>
                <a:gd name="connsiteY7" fmla="*/ 1014658 h 1223922"/>
                <a:gd name="connsiteX8" fmla="*/ 444304 w 1099156"/>
                <a:gd name="connsiteY8" fmla="*/ 997418 h 1223922"/>
                <a:gd name="connsiteX9" fmla="*/ 503931 w 1099156"/>
                <a:gd name="connsiteY9" fmla="*/ 925409 h 1223922"/>
                <a:gd name="connsiteX10" fmla="*/ 526791 w 1099156"/>
                <a:gd name="connsiteY10" fmla="*/ 934934 h 1223922"/>
                <a:gd name="connsiteX11" fmla="*/ 635566 w 1099156"/>
                <a:gd name="connsiteY11" fmla="*/ 979130 h 1223922"/>
                <a:gd name="connsiteX12" fmla="*/ 672333 w 1099156"/>
                <a:gd name="connsiteY12" fmla="*/ 995894 h 1223922"/>
                <a:gd name="connsiteX13" fmla="*/ 655474 w 1099156"/>
                <a:gd name="connsiteY13" fmla="*/ 991989 h 1223922"/>
                <a:gd name="connsiteX14" fmla="*/ 534792 w 1099156"/>
                <a:gd name="connsiteY14" fmla="*/ 1034185 h 1223922"/>
                <a:gd name="connsiteX15" fmla="*/ 558462 w 1099156"/>
                <a:gd name="connsiteY15" fmla="*/ 1094935 h 1223922"/>
                <a:gd name="connsiteX16" fmla="*/ 563367 w 1099156"/>
                <a:gd name="connsiteY16" fmla="*/ 1096764 h 1223922"/>
                <a:gd name="connsiteX17" fmla="*/ 642710 w 1099156"/>
                <a:gd name="connsiteY17" fmla="*/ 1079524 h 1223922"/>
                <a:gd name="connsiteX18" fmla="*/ 701003 w 1099156"/>
                <a:gd name="connsiteY18" fmla="*/ 1009801 h 1223922"/>
                <a:gd name="connsiteX19" fmla="*/ 737103 w 1099156"/>
                <a:gd name="connsiteY19" fmla="*/ 1028851 h 1223922"/>
                <a:gd name="connsiteX20" fmla="*/ 760439 w 1099156"/>
                <a:gd name="connsiteY20" fmla="*/ 1042567 h 1223922"/>
                <a:gd name="connsiteX21" fmla="*/ 783109 w 1099156"/>
                <a:gd name="connsiteY21" fmla="*/ 1057140 h 1223922"/>
                <a:gd name="connsiteX22" fmla="*/ 825209 w 1099156"/>
                <a:gd name="connsiteY22" fmla="*/ 1086858 h 1223922"/>
                <a:gd name="connsiteX23" fmla="*/ 852451 w 1099156"/>
                <a:gd name="connsiteY23" fmla="*/ 1107051 h 1223922"/>
                <a:gd name="connsiteX24" fmla="*/ 813398 w 1099156"/>
                <a:gd name="connsiteY24" fmla="*/ 1090763 h 1223922"/>
                <a:gd name="connsiteX25" fmla="*/ 687763 w 1099156"/>
                <a:gd name="connsiteY25" fmla="*/ 1114195 h 1223922"/>
                <a:gd name="connsiteX26" fmla="*/ 701765 w 1099156"/>
                <a:gd name="connsiteY26" fmla="*/ 1177869 h 1223922"/>
                <a:gd name="connsiteX27" fmla="*/ 706242 w 1099156"/>
                <a:gd name="connsiteY27" fmla="*/ 1180394 h 1223922"/>
                <a:gd name="connsiteX28" fmla="*/ 787300 w 1099156"/>
                <a:gd name="connsiteY28" fmla="*/ 1175345 h 1223922"/>
                <a:gd name="connsiteX29" fmla="*/ 858547 w 1099156"/>
                <a:gd name="connsiteY29" fmla="*/ 1111623 h 1223922"/>
                <a:gd name="connsiteX30" fmla="*/ 900838 w 1099156"/>
                <a:gd name="connsiteY30" fmla="*/ 1144294 h 1223922"/>
                <a:gd name="connsiteX31" fmla="*/ 996088 w 1099156"/>
                <a:gd name="connsiteY31" fmla="*/ 1223923 h 1223922"/>
                <a:gd name="connsiteX32" fmla="*/ 1015138 w 1099156"/>
                <a:gd name="connsiteY32" fmla="*/ 1206587 h 1223922"/>
                <a:gd name="connsiteX33" fmla="*/ 914458 w 1099156"/>
                <a:gd name="connsiteY33" fmla="*/ 1126006 h 1223922"/>
                <a:gd name="connsiteX34" fmla="*/ 866833 w 1099156"/>
                <a:gd name="connsiteY34" fmla="*/ 1090763 h 1223922"/>
                <a:gd name="connsiteX35" fmla="*/ 890074 w 1099156"/>
                <a:gd name="connsiteY35" fmla="*/ 1036566 h 1223922"/>
                <a:gd name="connsiteX36" fmla="*/ 981514 w 1099156"/>
                <a:gd name="connsiteY36" fmla="*/ 1022373 h 1223922"/>
                <a:gd name="connsiteX37" fmla="*/ 998755 w 1099156"/>
                <a:gd name="connsiteY37" fmla="*/ 1072952 h 1223922"/>
                <a:gd name="connsiteX38" fmla="*/ 1033807 w 1099156"/>
                <a:gd name="connsiteY38" fmla="*/ 1190204 h 1223922"/>
                <a:gd name="connsiteX39" fmla="*/ 1055143 w 1099156"/>
                <a:gd name="connsiteY39" fmla="*/ 1171154 h 1223922"/>
                <a:gd name="connsiteX40" fmla="*/ 1020662 w 1099156"/>
                <a:gd name="connsiteY40" fmla="*/ 1065331 h 1223922"/>
                <a:gd name="connsiteX41" fmla="*/ 1000088 w 1099156"/>
                <a:gd name="connsiteY41" fmla="*/ 1009610 h 1223922"/>
                <a:gd name="connsiteX42" fmla="*/ 1076288 w 1099156"/>
                <a:gd name="connsiteY42" fmla="*/ 951794 h 1223922"/>
                <a:gd name="connsiteX43" fmla="*/ 1096672 w 1099156"/>
                <a:gd name="connsiteY43" fmla="*/ 873117 h 1223922"/>
                <a:gd name="connsiteX44" fmla="*/ 1039703 w 1099156"/>
                <a:gd name="connsiteY44" fmla="*/ 840865 h 1223922"/>
                <a:gd name="connsiteX45" fmla="*/ 1035235 w 1099156"/>
                <a:gd name="connsiteY45" fmla="*/ 842351 h 1223922"/>
                <a:gd name="connsiteX46" fmla="*/ 988182 w 1099156"/>
                <a:gd name="connsiteY46" fmla="*/ 961223 h 1223922"/>
                <a:gd name="connsiteX47" fmla="*/ 995992 w 1099156"/>
                <a:gd name="connsiteY47" fmla="*/ 999323 h 1223922"/>
                <a:gd name="connsiteX48" fmla="*/ 986467 w 1099156"/>
                <a:gd name="connsiteY48" fmla="*/ 975796 h 1223922"/>
                <a:gd name="connsiteX49" fmla="*/ 966274 w 1099156"/>
                <a:gd name="connsiteY49" fmla="*/ 927123 h 1223922"/>
                <a:gd name="connsiteX50" fmla="*/ 954844 w 1099156"/>
                <a:gd name="connsiteY50" fmla="*/ 902740 h 1223922"/>
                <a:gd name="connsiteX51" fmla="*/ 942081 w 1099156"/>
                <a:gd name="connsiteY51" fmla="*/ 877879 h 1223922"/>
                <a:gd name="connsiteX52" fmla="*/ 908648 w 1099156"/>
                <a:gd name="connsiteY52" fmla="*/ 820729 h 1223922"/>
                <a:gd name="connsiteX53" fmla="*/ 990182 w 1099156"/>
                <a:gd name="connsiteY53" fmla="*/ 776152 h 1223922"/>
                <a:gd name="connsiteX54" fmla="*/ 1022186 w 1099156"/>
                <a:gd name="connsiteY54" fmla="*/ 701572 h 1223922"/>
                <a:gd name="connsiteX55" fmla="*/ 971142 w 1099156"/>
                <a:gd name="connsiteY55" fmla="*/ 661005 h 1223922"/>
                <a:gd name="connsiteX56" fmla="*/ 966179 w 1099156"/>
                <a:gd name="connsiteY56" fmla="*/ 661852 h 1223922"/>
                <a:gd name="connsiteX57" fmla="*/ 901695 w 1099156"/>
                <a:gd name="connsiteY57" fmla="*/ 772247 h 1223922"/>
                <a:gd name="connsiteX58" fmla="*/ 903790 w 1099156"/>
                <a:gd name="connsiteY58" fmla="*/ 813300 h 1223922"/>
                <a:gd name="connsiteX59" fmla="*/ 881788 w 1099156"/>
                <a:gd name="connsiteY59" fmla="*/ 779677 h 1223922"/>
                <a:gd name="connsiteX60" fmla="*/ 813112 w 1099156"/>
                <a:gd name="connsiteY60" fmla="*/ 683950 h 1223922"/>
                <a:gd name="connsiteX61" fmla="*/ 792062 w 1099156"/>
                <a:gd name="connsiteY61" fmla="*/ 654613 h 1223922"/>
                <a:gd name="connsiteX62" fmla="*/ 876549 w 1099156"/>
                <a:gd name="connsiteY62" fmla="*/ 608894 h 1223922"/>
                <a:gd name="connsiteX63" fmla="*/ 908648 w 1099156"/>
                <a:gd name="connsiteY63" fmla="*/ 534217 h 1223922"/>
                <a:gd name="connsiteX64" fmla="*/ 857423 w 1099156"/>
                <a:gd name="connsiteY64" fmla="*/ 493660 h 1223922"/>
                <a:gd name="connsiteX65" fmla="*/ 852546 w 1099156"/>
                <a:gd name="connsiteY65" fmla="*/ 494498 h 1223922"/>
                <a:gd name="connsiteX66" fmla="*/ 788062 w 1099156"/>
                <a:gd name="connsiteY66" fmla="*/ 604893 h 1223922"/>
                <a:gd name="connsiteX67" fmla="*/ 790729 w 1099156"/>
                <a:gd name="connsiteY67" fmla="*/ 652518 h 1223922"/>
                <a:gd name="connsiteX68" fmla="*/ 746056 w 1099156"/>
                <a:gd name="connsiteY68" fmla="*/ 587367 h 1223922"/>
                <a:gd name="connsiteX69" fmla="*/ 694431 w 1099156"/>
                <a:gd name="connsiteY69" fmla="*/ 495451 h 1223922"/>
                <a:gd name="connsiteX70" fmla="*/ 779394 w 1099156"/>
                <a:gd name="connsiteY70" fmla="*/ 449445 h 1223922"/>
                <a:gd name="connsiteX71" fmla="*/ 811493 w 1099156"/>
                <a:gd name="connsiteY71" fmla="*/ 374864 h 1223922"/>
                <a:gd name="connsiteX72" fmla="*/ 760449 w 1099156"/>
                <a:gd name="connsiteY72" fmla="*/ 334297 h 1223922"/>
                <a:gd name="connsiteX73" fmla="*/ 755486 w 1099156"/>
                <a:gd name="connsiteY73" fmla="*/ 335145 h 1223922"/>
                <a:gd name="connsiteX74" fmla="*/ 691002 w 1099156"/>
                <a:gd name="connsiteY74" fmla="*/ 445540 h 1223922"/>
                <a:gd name="connsiteX75" fmla="*/ 693193 w 1099156"/>
                <a:gd name="connsiteY75" fmla="*/ 488402 h 1223922"/>
                <a:gd name="connsiteX76" fmla="*/ 691097 w 1099156"/>
                <a:gd name="connsiteY76" fmla="*/ 488973 h 1223922"/>
                <a:gd name="connsiteX77" fmla="*/ 656617 w 1099156"/>
                <a:gd name="connsiteY77" fmla="*/ 388675 h 1223922"/>
                <a:gd name="connsiteX78" fmla="*/ 644996 w 1099156"/>
                <a:gd name="connsiteY78" fmla="*/ 333621 h 1223922"/>
                <a:gd name="connsiteX79" fmla="*/ 732436 w 1099156"/>
                <a:gd name="connsiteY79" fmla="*/ 297807 h 1223922"/>
                <a:gd name="connsiteX80" fmla="*/ 772536 w 1099156"/>
                <a:gd name="connsiteY80" fmla="*/ 227131 h 1223922"/>
                <a:gd name="connsiteX81" fmla="*/ 725863 w 1099156"/>
                <a:gd name="connsiteY81" fmla="*/ 181221 h 1223922"/>
                <a:gd name="connsiteX82" fmla="*/ 721101 w 1099156"/>
                <a:gd name="connsiteY82" fmla="*/ 181506 h 1223922"/>
                <a:gd name="connsiteX83" fmla="*/ 644901 w 1099156"/>
                <a:gd name="connsiteY83" fmla="*/ 284186 h 1223922"/>
                <a:gd name="connsiteX84" fmla="*/ 642710 w 1099156"/>
                <a:gd name="connsiteY84" fmla="*/ 319429 h 1223922"/>
                <a:gd name="connsiteX85" fmla="*/ 638900 w 1099156"/>
                <a:gd name="connsiteY85" fmla="*/ 295235 h 1223922"/>
                <a:gd name="connsiteX86" fmla="*/ 631185 w 1099156"/>
                <a:gd name="connsiteY86" fmla="*/ 215130 h 1223922"/>
                <a:gd name="connsiteX87" fmla="*/ 629756 w 1099156"/>
                <a:gd name="connsiteY87" fmla="*/ 177601 h 1223922"/>
                <a:gd name="connsiteX88" fmla="*/ 690430 w 1099156"/>
                <a:gd name="connsiteY88" fmla="*/ 105878 h 1223922"/>
                <a:gd name="connsiteX89" fmla="*/ 693478 w 1099156"/>
                <a:gd name="connsiteY89" fmla="*/ 24725 h 1223922"/>
                <a:gd name="connsiteX90" fmla="*/ 631099 w 1099156"/>
                <a:gd name="connsiteY90" fmla="*/ 5304 h 1223922"/>
                <a:gd name="connsiteX91" fmla="*/ 626803 w 1099156"/>
                <a:gd name="connsiteY91" fmla="*/ 7866 h 1223922"/>
                <a:gd name="connsiteX92" fmla="*/ 606420 w 1099156"/>
                <a:gd name="connsiteY92" fmla="*/ 134167 h 1223922"/>
                <a:gd name="connsiteX93" fmla="*/ 627280 w 1099156"/>
                <a:gd name="connsiteY93" fmla="*/ 179792 h 1223922"/>
                <a:gd name="connsiteX94" fmla="*/ 627851 w 1099156"/>
                <a:gd name="connsiteY94" fmla="*/ 179221 h 1223922"/>
                <a:gd name="connsiteX95" fmla="*/ 628613 w 1099156"/>
                <a:gd name="connsiteY95" fmla="*/ 215225 h 1223922"/>
                <a:gd name="connsiteX96" fmla="*/ 634519 w 1099156"/>
                <a:gd name="connsiteY96" fmla="*/ 295806 h 1223922"/>
                <a:gd name="connsiteX97" fmla="*/ 650330 w 1099156"/>
                <a:gd name="connsiteY97" fmla="*/ 390104 h 1223922"/>
                <a:gd name="connsiteX98" fmla="*/ 682906 w 1099156"/>
                <a:gd name="connsiteY98" fmla="*/ 492117 h 1223922"/>
                <a:gd name="connsiteX99" fmla="*/ 683477 w 1099156"/>
                <a:gd name="connsiteY99" fmla="*/ 493260 h 1223922"/>
                <a:gd name="connsiteX100" fmla="*/ 652521 w 1099156"/>
                <a:gd name="connsiteY100" fmla="*/ 459446 h 1223922"/>
                <a:gd name="connsiteX101" fmla="*/ 528696 w 1099156"/>
                <a:gd name="connsiteY101" fmla="*/ 428109 h 1223922"/>
                <a:gd name="connsiteX102" fmla="*/ 514761 w 1099156"/>
                <a:gd name="connsiteY102" fmla="*/ 491803 h 1223922"/>
                <a:gd name="connsiteX103" fmla="*/ 517742 w 1099156"/>
                <a:gd name="connsiteY103" fmla="*/ 495927 h 1223922"/>
                <a:gd name="connsiteX104" fmla="*/ 593466 w 1099156"/>
                <a:gd name="connsiteY104" fmla="*/ 525359 h 1223922"/>
                <a:gd name="connsiteX105" fmla="*/ 685382 w 1099156"/>
                <a:gd name="connsiteY105" fmla="*/ 496784 h 1223922"/>
                <a:gd name="connsiteX106" fmla="*/ 736627 w 1099156"/>
                <a:gd name="connsiteY106" fmla="*/ 593082 h 1223922"/>
                <a:gd name="connsiteX107" fmla="*/ 771393 w 1099156"/>
                <a:gd name="connsiteY107" fmla="*/ 646708 h 1223922"/>
                <a:gd name="connsiteX108" fmla="*/ 757772 w 1099156"/>
                <a:gd name="connsiteY108" fmla="*/ 632134 h 1223922"/>
                <a:gd name="connsiteX109" fmla="*/ 633947 w 1099156"/>
                <a:gd name="connsiteY109" fmla="*/ 600797 h 1223922"/>
                <a:gd name="connsiteX110" fmla="*/ 620012 w 1099156"/>
                <a:gd name="connsiteY110" fmla="*/ 664491 h 1223922"/>
                <a:gd name="connsiteX111" fmla="*/ 622993 w 1099156"/>
                <a:gd name="connsiteY111" fmla="*/ 668615 h 1223922"/>
                <a:gd name="connsiteX112" fmla="*/ 698717 w 1099156"/>
                <a:gd name="connsiteY112" fmla="*/ 698047 h 1223922"/>
                <a:gd name="connsiteX113" fmla="*/ 788062 w 1099156"/>
                <a:gd name="connsiteY113" fmla="*/ 670901 h 1223922"/>
                <a:gd name="connsiteX114" fmla="*/ 802063 w 1099156"/>
                <a:gd name="connsiteY114" fmla="*/ 691285 h 1223922"/>
                <a:gd name="connsiteX115" fmla="*/ 868738 w 1099156"/>
                <a:gd name="connsiteY115" fmla="*/ 788059 h 1223922"/>
                <a:gd name="connsiteX116" fmla="*/ 890170 w 1099156"/>
                <a:gd name="connsiteY116" fmla="*/ 822348 h 1223922"/>
                <a:gd name="connsiteX117" fmla="*/ 878359 w 1099156"/>
                <a:gd name="connsiteY117" fmla="*/ 809776 h 1223922"/>
                <a:gd name="connsiteX118" fmla="*/ 754534 w 1099156"/>
                <a:gd name="connsiteY118" fmla="*/ 778438 h 1223922"/>
                <a:gd name="connsiteX119" fmla="*/ 740703 w 1099156"/>
                <a:gd name="connsiteY119" fmla="*/ 842151 h 1223922"/>
                <a:gd name="connsiteX120" fmla="*/ 743675 w 1099156"/>
                <a:gd name="connsiteY120" fmla="*/ 846256 h 1223922"/>
                <a:gd name="connsiteX121" fmla="*/ 819304 w 1099156"/>
                <a:gd name="connsiteY121" fmla="*/ 875689 h 1223922"/>
                <a:gd name="connsiteX122" fmla="*/ 906362 w 1099156"/>
                <a:gd name="connsiteY122" fmla="*/ 849590 h 1223922"/>
                <a:gd name="connsiteX123" fmla="*/ 926079 w 1099156"/>
                <a:gd name="connsiteY123" fmla="*/ 885309 h 1223922"/>
                <a:gd name="connsiteX124" fmla="*/ 937890 w 1099156"/>
                <a:gd name="connsiteY124" fmla="*/ 909598 h 1223922"/>
                <a:gd name="connsiteX125" fmla="*/ 948748 w 1099156"/>
                <a:gd name="connsiteY125" fmla="*/ 934267 h 1223922"/>
                <a:gd name="connsiteX126" fmla="*/ 967798 w 1099156"/>
                <a:gd name="connsiteY126" fmla="*/ 982369 h 1223922"/>
                <a:gd name="connsiteX127" fmla="*/ 979324 w 1099156"/>
                <a:gd name="connsiteY127" fmla="*/ 1014182 h 1223922"/>
                <a:gd name="connsiteX128" fmla="*/ 955797 w 1099156"/>
                <a:gd name="connsiteY128" fmla="*/ 979035 h 1223922"/>
                <a:gd name="connsiteX129" fmla="*/ 879597 w 1099156"/>
                <a:gd name="connsiteY129" fmla="*/ 929886 h 1223922"/>
                <a:gd name="connsiteX130" fmla="*/ 872358 w 1099156"/>
                <a:gd name="connsiteY130" fmla="*/ 922647 h 1223922"/>
                <a:gd name="connsiteX131" fmla="*/ 807169 w 1099156"/>
                <a:gd name="connsiteY131" fmla="*/ 927000 h 1223922"/>
                <a:gd name="connsiteX132" fmla="*/ 804159 w 1099156"/>
                <a:gd name="connsiteY132" fmla="*/ 930838 h 1223922"/>
                <a:gd name="connsiteX133" fmla="*/ 830543 w 1099156"/>
                <a:gd name="connsiteY133" fmla="*/ 1055997 h 1223922"/>
                <a:gd name="connsiteX134" fmla="*/ 857880 w 1099156"/>
                <a:gd name="connsiteY134" fmla="*/ 1083238 h 1223922"/>
                <a:gd name="connsiteX135" fmla="*/ 836353 w 1099156"/>
                <a:gd name="connsiteY135" fmla="*/ 1069237 h 1223922"/>
                <a:gd name="connsiteX136" fmla="*/ 792729 w 1099156"/>
                <a:gd name="connsiteY136" fmla="*/ 1039804 h 1223922"/>
                <a:gd name="connsiteX137" fmla="*/ 769774 w 1099156"/>
                <a:gd name="connsiteY137" fmla="*/ 1025707 h 1223922"/>
                <a:gd name="connsiteX138" fmla="*/ 745390 w 1099156"/>
                <a:gd name="connsiteY138" fmla="*/ 1012087 h 1223922"/>
                <a:gd name="connsiteX139" fmla="*/ 686239 w 1099156"/>
                <a:gd name="connsiteY139" fmla="*/ 983512 h 1223922"/>
                <a:gd name="connsiteX140" fmla="*/ 729578 w 1099156"/>
                <a:gd name="connsiteY140" fmla="*/ 901406 h 1223922"/>
                <a:gd name="connsiteX141" fmla="*/ 715195 w 1099156"/>
                <a:gd name="connsiteY141" fmla="*/ 821491 h 1223922"/>
                <a:gd name="connsiteX142" fmla="*/ 650101 w 1099156"/>
                <a:gd name="connsiteY142" fmla="*/ 815938 h 1223922"/>
                <a:gd name="connsiteX143" fmla="*/ 646520 w 1099156"/>
                <a:gd name="connsiteY143" fmla="*/ 819301 h 1223922"/>
                <a:gd name="connsiteX144" fmla="*/ 653569 w 1099156"/>
                <a:gd name="connsiteY144" fmla="*/ 946936 h 1223922"/>
                <a:gd name="connsiteX145" fmla="*/ 678048 w 1099156"/>
                <a:gd name="connsiteY145" fmla="*/ 979987 h 1223922"/>
                <a:gd name="connsiteX146" fmla="*/ 641186 w 1099156"/>
                <a:gd name="connsiteY146" fmla="*/ 964176 h 1223922"/>
                <a:gd name="connsiteX147" fmla="*/ 531077 w 1099156"/>
                <a:gd name="connsiteY147" fmla="*/ 922171 h 1223922"/>
                <a:gd name="connsiteX148" fmla="*/ 497263 w 1099156"/>
                <a:gd name="connsiteY148" fmla="*/ 909312 h 1223922"/>
                <a:gd name="connsiteX149" fmla="*/ 542507 w 1099156"/>
                <a:gd name="connsiteY149" fmla="*/ 824539 h 1223922"/>
                <a:gd name="connsiteX150" fmla="*/ 528124 w 1099156"/>
                <a:gd name="connsiteY150" fmla="*/ 744625 h 1223922"/>
                <a:gd name="connsiteX151" fmla="*/ 463030 w 1099156"/>
                <a:gd name="connsiteY151" fmla="*/ 739072 h 1223922"/>
                <a:gd name="connsiteX152" fmla="*/ 459449 w 1099156"/>
                <a:gd name="connsiteY152" fmla="*/ 742434 h 1223922"/>
                <a:gd name="connsiteX153" fmla="*/ 466593 w 1099156"/>
                <a:gd name="connsiteY153" fmla="*/ 870069 h 1223922"/>
                <a:gd name="connsiteX154" fmla="*/ 495168 w 1099156"/>
                <a:gd name="connsiteY154" fmla="*/ 908169 h 1223922"/>
                <a:gd name="connsiteX155" fmla="*/ 421921 w 1099156"/>
                <a:gd name="connsiteY155" fmla="*/ 878546 h 1223922"/>
                <a:gd name="connsiteX156" fmla="*/ 328195 w 1099156"/>
                <a:gd name="connsiteY156" fmla="*/ 830350 h 1223922"/>
                <a:gd name="connsiteX157" fmla="*/ 373724 w 1099156"/>
                <a:gd name="connsiteY157" fmla="*/ 745101 h 1223922"/>
                <a:gd name="connsiteX158" fmla="*/ 359341 w 1099156"/>
                <a:gd name="connsiteY158" fmla="*/ 665186 h 1223922"/>
                <a:gd name="connsiteX159" fmla="*/ 294247 w 1099156"/>
                <a:gd name="connsiteY159" fmla="*/ 659633 h 1223922"/>
                <a:gd name="connsiteX160" fmla="*/ 290666 w 1099156"/>
                <a:gd name="connsiteY160" fmla="*/ 662995 h 1223922"/>
                <a:gd name="connsiteX161" fmla="*/ 297715 w 1099156"/>
                <a:gd name="connsiteY161" fmla="*/ 790630 h 1223922"/>
                <a:gd name="connsiteX162" fmla="*/ 323337 w 1099156"/>
                <a:gd name="connsiteY162" fmla="*/ 825206 h 1223922"/>
                <a:gd name="connsiteX163" fmla="*/ 321813 w 1099156"/>
                <a:gd name="connsiteY163" fmla="*/ 826825 h 1223922"/>
                <a:gd name="connsiteX164" fmla="*/ 237802 w 1099156"/>
                <a:gd name="connsiteY164" fmla="*/ 762151 h 1223922"/>
                <a:gd name="connsiteX165" fmla="*/ 197607 w 1099156"/>
                <a:gd name="connsiteY165" fmla="*/ 722622 h 1223922"/>
                <a:gd name="connsiteX166" fmla="*/ 250852 w 1099156"/>
                <a:gd name="connsiteY166" fmla="*/ 644517 h 1223922"/>
                <a:gd name="connsiteX167" fmla="*/ 245327 w 1099156"/>
                <a:gd name="connsiteY167" fmla="*/ 563554 h 1223922"/>
                <a:gd name="connsiteX168" fmla="*/ 181052 w 1099156"/>
                <a:gd name="connsiteY168" fmla="*/ 551143 h 1223922"/>
                <a:gd name="connsiteX169" fmla="*/ 177223 w 1099156"/>
                <a:gd name="connsiteY169" fmla="*/ 554029 h 1223922"/>
                <a:gd name="connsiteX170" fmla="*/ 170270 w 1099156"/>
                <a:gd name="connsiteY170" fmla="*/ 681760 h 1223922"/>
                <a:gd name="connsiteX171" fmla="*/ 187987 w 1099156"/>
                <a:gd name="connsiteY171" fmla="*/ 712335 h 1223922"/>
                <a:gd name="connsiteX172" fmla="*/ 171413 w 1099156"/>
                <a:gd name="connsiteY172" fmla="*/ 694333 h 1223922"/>
                <a:gd name="connsiteX173" fmla="*/ 120835 w 1099156"/>
                <a:gd name="connsiteY173" fmla="*/ 631658 h 1223922"/>
                <a:gd name="connsiteX174" fmla="*/ 98833 w 1099156"/>
                <a:gd name="connsiteY174" fmla="*/ 601273 h 1223922"/>
                <a:gd name="connsiteX175" fmla="*/ 109977 w 1099156"/>
                <a:gd name="connsiteY175" fmla="*/ 507928 h 1223922"/>
                <a:gd name="connsiteX176" fmla="*/ 67686 w 1099156"/>
                <a:gd name="connsiteY176" fmla="*/ 438586 h 1223922"/>
                <a:gd name="connsiteX177" fmla="*/ 5078 w 1099156"/>
                <a:gd name="connsiteY177" fmla="*/ 456770 h 1223922"/>
                <a:gd name="connsiteX178" fmla="*/ 2916 w 1099156"/>
                <a:gd name="connsiteY178" fmla="*/ 461256 h 1223922"/>
                <a:gd name="connsiteX179" fmla="*/ 55494 w 1099156"/>
                <a:gd name="connsiteY179" fmla="*/ 577747 h 1223922"/>
                <a:gd name="connsiteX180" fmla="*/ 98071 w 1099156"/>
                <a:gd name="connsiteY180" fmla="*/ 604321 h 1223922"/>
                <a:gd name="connsiteX181" fmla="*/ 98071 w 1099156"/>
                <a:gd name="connsiteY181" fmla="*/ 603464 h 1223922"/>
                <a:gd name="connsiteX182" fmla="*/ 118549 w 1099156"/>
                <a:gd name="connsiteY182" fmla="*/ 633182 h 1223922"/>
                <a:gd name="connsiteX183" fmla="*/ 167984 w 1099156"/>
                <a:gd name="connsiteY183" fmla="*/ 697095 h 1223922"/>
                <a:gd name="connsiteX184" fmla="*/ 233230 w 1099156"/>
                <a:gd name="connsiteY184" fmla="*/ 767104 h 1223922"/>
                <a:gd name="connsiteX185" fmla="*/ 316574 w 1099156"/>
                <a:gd name="connsiteY185" fmla="*/ 833779 h 1223922"/>
                <a:gd name="connsiteX186" fmla="*/ 317717 w 1099156"/>
                <a:gd name="connsiteY186" fmla="*/ 834445 h 1223922"/>
                <a:gd name="connsiteX187" fmla="*/ 273235 w 1099156"/>
                <a:gd name="connsiteY187" fmla="*/ 823301 h 1223922"/>
                <a:gd name="connsiteX188" fmla="*/ 152554 w 1099156"/>
                <a:gd name="connsiteY188" fmla="*/ 865497 h 1223922"/>
                <a:gd name="connsiteX189" fmla="*/ 176290 w 1099156"/>
                <a:gd name="connsiteY189" fmla="*/ 926362 h 1223922"/>
                <a:gd name="connsiteX190" fmla="*/ 181129 w 1099156"/>
                <a:gd name="connsiteY190" fmla="*/ 928171 h 1223922"/>
                <a:gd name="connsiteX191" fmla="*/ 260472 w 1099156"/>
                <a:gd name="connsiteY191" fmla="*/ 911027 h 122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1099156" h="1223922">
                  <a:moveTo>
                    <a:pt x="260472" y="911027"/>
                  </a:moveTo>
                  <a:cubicBezTo>
                    <a:pt x="285046" y="894929"/>
                    <a:pt x="318955" y="841113"/>
                    <a:pt x="321622" y="836827"/>
                  </a:cubicBezTo>
                  <a:cubicBezTo>
                    <a:pt x="352369" y="856286"/>
                    <a:pt x="384373" y="873660"/>
                    <a:pt x="417444" y="888833"/>
                  </a:cubicBezTo>
                  <a:cubicBezTo>
                    <a:pt x="436494" y="897787"/>
                    <a:pt x="456306" y="906264"/>
                    <a:pt x="476118" y="914455"/>
                  </a:cubicBezTo>
                  <a:cubicBezTo>
                    <a:pt x="466593" y="911979"/>
                    <a:pt x="457925" y="909979"/>
                    <a:pt x="457068" y="909788"/>
                  </a:cubicBezTo>
                  <a:cubicBezTo>
                    <a:pt x="422492" y="905216"/>
                    <a:pt x="353055" y="916741"/>
                    <a:pt x="336386" y="951984"/>
                  </a:cubicBezTo>
                  <a:cubicBezTo>
                    <a:pt x="326137" y="975349"/>
                    <a:pt x="336758" y="1002600"/>
                    <a:pt x="360122" y="1012848"/>
                  </a:cubicBezTo>
                  <a:cubicBezTo>
                    <a:pt x="361704" y="1013544"/>
                    <a:pt x="363313" y="1014144"/>
                    <a:pt x="364961" y="1014658"/>
                  </a:cubicBezTo>
                  <a:cubicBezTo>
                    <a:pt x="390869" y="1024183"/>
                    <a:pt x="422111" y="1011706"/>
                    <a:pt x="444304" y="997418"/>
                  </a:cubicBezTo>
                  <a:cubicBezTo>
                    <a:pt x="466498" y="983131"/>
                    <a:pt x="496216" y="937506"/>
                    <a:pt x="503931" y="925409"/>
                  </a:cubicBezTo>
                  <a:lnTo>
                    <a:pt x="526791" y="934934"/>
                  </a:lnTo>
                  <a:cubicBezTo>
                    <a:pt x="563462" y="949507"/>
                    <a:pt x="600038" y="963509"/>
                    <a:pt x="635566" y="979130"/>
                  </a:cubicBezTo>
                  <a:cubicBezTo>
                    <a:pt x="648044" y="984464"/>
                    <a:pt x="660141" y="990274"/>
                    <a:pt x="672333" y="995894"/>
                  </a:cubicBezTo>
                  <a:cubicBezTo>
                    <a:pt x="663760" y="993798"/>
                    <a:pt x="656617" y="992084"/>
                    <a:pt x="655474" y="991989"/>
                  </a:cubicBezTo>
                  <a:cubicBezTo>
                    <a:pt x="620898" y="987417"/>
                    <a:pt x="551556" y="998942"/>
                    <a:pt x="534792" y="1034185"/>
                  </a:cubicBezTo>
                  <a:cubicBezTo>
                    <a:pt x="524552" y="1057492"/>
                    <a:pt x="535144" y="1084696"/>
                    <a:pt x="558462" y="1094935"/>
                  </a:cubicBezTo>
                  <a:cubicBezTo>
                    <a:pt x="560062" y="1095640"/>
                    <a:pt x="561700" y="1096250"/>
                    <a:pt x="563367" y="1096764"/>
                  </a:cubicBezTo>
                  <a:cubicBezTo>
                    <a:pt x="589370" y="1106289"/>
                    <a:pt x="620993" y="1093811"/>
                    <a:pt x="642710" y="1079524"/>
                  </a:cubicBezTo>
                  <a:cubicBezTo>
                    <a:pt x="664427" y="1065236"/>
                    <a:pt x="691669" y="1024088"/>
                    <a:pt x="701003" y="1009801"/>
                  </a:cubicBezTo>
                  <a:cubicBezTo>
                    <a:pt x="713195" y="1015992"/>
                    <a:pt x="725482" y="1022183"/>
                    <a:pt x="737103" y="1028851"/>
                  </a:cubicBezTo>
                  <a:cubicBezTo>
                    <a:pt x="744913" y="1033518"/>
                    <a:pt x="752819" y="1037423"/>
                    <a:pt x="760439" y="1042567"/>
                  </a:cubicBezTo>
                  <a:lnTo>
                    <a:pt x="783109" y="1057140"/>
                  </a:lnTo>
                  <a:cubicBezTo>
                    <a:pt x="797110" y="1066665"/>
                    <a:pt x="811684" y="1076952"/>
                    <a:pt x="825209" y="1086858"/>
                  </a:cubicBezTo>
                  <a:cubicBezTo>
                    <a:pt x="834734" y="1093716"/>
                    <a:pt x="843497" y="1100383"/>
                    <a:pt x="852451" y="1107051"/>
                  </a:cubicBezTo>
                  <a:cubicBezTo>
                    <a:pt x="840068" y="1101622"/>
                    <a:pt x="815589" y="1091335"/>
                    <a:pt x="813398" y="1090763"/>
                  </a:cubicBezTo>
                  <a:cubicBezTo>
                    <a:pt x="779965" y="1081238"/>
                    <a:pt x="709576" y="1081905"/>
                    <a:pt x="687763" y="1114195"/>
                  </a:cubicBezTo>
                  <a:cubicBezTo>
                    <a:pt x="674047" y="1135645"/>
                    <a:pt x="680315" y="1164153"/>
                    <a:pt x="701765" y="1177869"/>
                  </a:cubicBezTo>
                  <a:cubicBezTo>
                    <a:pt x="703213" y="1178793"/>
                    <a:pt x="704708" y="1179641"/>
                    <a:pt x="706242" y="1180394"/>
                  </a:cubicBezTo>
                  <a:cubicBezTo>
                    <a:pt x="730435" y="1193443"/>
                    <a:pt x="763392" y="1186204"/>
                    <a:pt x="787300" y="1175345"/>
                  </a:cubicBezTo>
                  <a:cubicBezTo>
                    <a:pt x="813303" y="1163439"/>
                    <a:pt x="853975" y="1117433"/>
                    <a:pt x="858547" y="1111623"/>
                  </a:cubicBezTo>
                  <a:cubicBezTo>
                    <a:pt x="873310" y="1122767"/>
                    <a:pt x="887598" y="1133721"/>
                    <a:pt x="900838" y="1144294"/>
                  </a:cubicBezTo>
                  <a:cubicBezTo>
                    <a:pt x="939509" y="1174869"/>
                    <a:pt x="971704" y="1202396"/>
                    <a:pt x="996088" y="1223923"/>
                  </a:cubicBezTo>
                  <a:lnTo>
                    <a:pt x="1015138" y="1206587"/>
                  </a:lnTo>
                  <a:cubicBezTo>
                    <a:pt x="989611" y="1185061"/>
                    <a:pt x="955511" y="1157057"/>
                    <a:pt x="914458" y="1126006"/>
                  </a:cubicBezTo>
                  <a:cubicBezTo>
                    <a:pt x="899504" y="1114671"/>
                    <a:pt x="883312" y="1102765"/>
                    <a:pt x="866833" y="1090763"/>
                  </a:cubicBezTo>
                  <a:cubicBezTo>
                    <a:pt x="875625" y="1073161"/>
                    <a:pt x="883388" y="1055063"/>
                    <a:pt x="890074" y="1036566"/>
                  </a:cubicBezTo>
                  <a:cubicBezTo>
                    <a:pt x="919316" y="1039519"/>
                    <a:pt x="974371" y="1024374"/>
                    <a:pt x="981514" y="1022373"/>
                  </a:cubicBezTo>
                  <a:cubicBezTo>
                    <a:pt x="987706" y="1039804"/>
                    <a:pt x="993516" y="1056854"/>
                    <a:pt x="998755" y="1072952"/>
                  </a:cubicBezTo>
                  <a:cubicBezTo>
                    <a:pt x="1013804" y="1118957"/>
                    <a:pt x="1025329" y="1158677"/>
                    <a:pt x="1033807" y="1190204"/>
                  </a:cubicBezTo>
                  <a:lnTo>
                    <a:pt x="1055143" y="1171154"/>
                  </a:lnTo>
                  <a:cubicBezTo>
                    <a:pt x="1046284" y="1141722"/>
                    <a:pt x="1034854" y="1105813"/>
                    <a:pt x="1020662" y="1065331"/>
                  </a:cubicBezTo>
                  <a:cubicBezTo>
                    <a:pt x="1014471" y="1047615"/>
                    <a:pt x="1007518" y="1028851"/>
                    <a:pt x="1000088" y="1009610"/>
                  </a:cubicBezTo>
                  <a:cubicBezTo>
                    <a:pt x="1006660" y="1005895"/>
                    <a:pt x="1059619" y="975034"/>
                    <a:pt x="1076288" y="951794"/>
                  </a:cubicBezTo>
                  <a:cubicBezTo>
                    <a:pt x="1091433" y="930648"/>
                    <a:pt x="1104863" y="899501"/>
                    <a:pt x="1096672" y="873117"/>
                  </a:cubicBezTo>
                  <a:cubicBezTo>
                    <a:pt x="1089842" y="848476"/>
                    <a:pt x="1064334" y="834036"/>
                    <a:pt x="1039703" y="840865"/>
                  </a:cubicBezTo>
                  <a:cubicBezTo>
                    <a:pt x="1038188" y="841284"/>
                    <a:pt x="1036702" y="841780"/>
                    <a:pt x="1035235" y="842351"/>
                  </a:cubicBezTo>
                  <a:cubicBezTo>
                    <a:pt x="999326" y="857686"/>
                    <a:pt x="985039" y="926552"/>
                    <a:pt x="988182" y="961223"/>
                  </a:cubicBezTo>
                  <a:cubicBezTo>
                    <a:pt x="988182" y="963319"/>
                    <a:pt x="992944" y="985321"/>
                    <a:pt x="995992" y="999323"/>
                  </a:cubicBezTo>
                  <a:cubicBezTo>
                    <a:pt x="992944" y="991417"/>
                    <a:pt x="990087" y="983797"/>
                    <a:pt x="986467" y="975796"/>
                  </a:cubicBezTo>
                  <a:cubicBezTo>
                    <a:pt x="980181" y="959794"/>
                    <a:pt x="973418" y="944078"/>
                    <a:pt x="966274" y="927123"/>
                  </a:cubicBezTo>
                  <a:cubicBezTo>
                    <a:pt x="962464" y="919027"/>
                    <a:pt x="958750" y="910931"/>
                    <a:pt x="954844" y="902740"/>
                  </a:cubicBezTo>
                  <a:cubicBezTo>
                    <a:pt x="950939" y="894548"/>
                    <a:pt x="946367" y="886261"/>
                    <a:pt x="942081" y="877879"/>
                  </a:cubicBezTo>
                  <a:cubicBezTo>
                    <a:pt x="931889" y="858829"/>
                    <a:pt x="920554" y="839779"/>
                    <a:pt x="908648" y="820729"/>
                  </a:cubicBezTo>
                  <a:cubicBezTo>
                    <a:pt x="922650" y="815205"/>
                    <a:pt x="971894" y="794821"/>
                    <a:pt x="990182" y="776152"/>
                  </a:cubicBezTo>
                  <a:cubicBezTo>
                    <a:pt x="1008470" y="757483"/>
                    <a:pt x="1026377" y="728527"/>
                    <a:pt x="1022186" y="701572"/>
                  </a:cubicBezTo>
                  <a:cubicBezTo>
                    <a:pt x="1019291" y="676273"/>
                    <a:pt x="996440" y="658119"/>
                    <a:pt x="971142" y="661005"/>
                  </a:cubicBezTo>
                  <a:cubicBezTo>
                    <a:pt x="969475" y="661195"/>
                    <a:pt x="967817" y="661481"/>
                    <a:pt x="966179" y="661852"/>
                  </a:cubicBezTo>
                  <a:cubicBezTo>
                    <a:pt x="928079" y="671377"/>
                    <a:pt x="903790" y="737481"/>
                    <a:pt x="901695" y="772247"/>
                  </a:cubicBezTo>
                  <a:cubicBezTo>
                    <a:pt x="901695" y="774343"/>
                    <a:pt x="902838" y="799489"/>
                    <a:pt x="903790" y="813300"/>
                  </a:cubicBezTo>
                  <a:cubicBezTo>
                    <a:pt x="896551" y="802060"/>
                    <a:pt x="889408" y="790821"/>
                    <a:pt x="881788" y="779677"/>
                  </a:cubicBezTo>
                  <a:cubicBezTo>
                    <a:pt x="859690" y="747577"/>
                    <a:pt x="836258" y="715764"/>
                    <a:pt x="813112" y="683950"/>
                  </a:cubicBezTo>
                  <a:cubicBezTo>
                    <a:pt x="805969" y="674425"/>
                    <a:pt x="799015" y="664424"/>
                    <a:pt x="792062" y="654613"/>
                  </a:cubicBezTo>
                  <a:cubicBezTo>
                    <a:pt x="797015" y="652708"/>
                    <a:pt x="856070" y="629753"/>
                    <a:pt x="876549" y="608894"/>
                  </a:cubicBezTo>
                  <a:cubicBezTo>
                    <a:pt x="894742" y="589844"/>
                    <a:pt x="912744" y="561269"/>
                    <a:pt x="908648" y="534217"/>
                  </a:cubicBezTo>
                  <a:cubicBezTo>
                    <a:pt x="905705" y="508871"/>
                    <a:pt x="882769" y="490717"/>
                    <a:pt x="857423" y="493660"/>
                  </a:cubicBezTo>
                  <a:cubicBezTo>
                    <a:pt x="855784" y="493851"/>
                    <a:pt x="854156" y="494136"/>
                    <a:pt x="852546" y="494498"/>
                  </a:cubicBezTo>
                  <a:cubicBezTo>
                    <a:pt x="814446" y="504023"/>
                    <a:pt x="790157" y="570127"/>
                    <a:pt x="788062" y="604893"/>
                  </a:cubicBezTo>
                  <a:cubicBezTo>
                    <a:pt x="788062" y="607560"/>
                    <a:pt x="789776" y="643660"/>
                    <a:pt x="790729" y="652518"/>
                  </a:cubicBezTo>
                  <a:cubicBezTo>
                    <a:pt x="775298" y="630896"/>
                    <a:pt x="760153" y="609274"/>
                    <a:pt x="746056" y="587367"/>
                  </a:cubicBezTo>
                  <a:cubicBezTo>
                    <a:pt x="726835" y="557906"/>
                    <a:pt x="709595" y="527197"/>
                    <a:pt x="694431" y="495451"/>
                  </a:cubicBezTo>
                  <a:cubicBezTo>
                    <a:pt x="696717" y="494593"/>
                    <a:pt x="758439" y="470876"/>
                    <a:pt x="779394" y="449445"/>
                  </a:cubicBezTo>
                  <a:cubicBezTo>
                    <a:pt x="797587" y="430395"/>
                    <a:pt x="815589" y="401820"/>
                    <a:pt x="811493" y="374864"/>
                  </a:cubicBezTo>
                  <a:cubicBezTo>
                    <a:pt x="808597" y="349566"/>
                    <a:pt x="785747" y="331411"/>
                    <a:pt x="760449" y="334297"/>
                  </a:cubicBezTo>
                  <a:cubicBezTo>
                    <a:pt x="758782" y="334488"/>
                    <a:pt x="757124" y="334773"/>
                    <a:pt x="755486" y="335145"/>
                  </a:cubicBezTo>
                  <a:cubicBezTo>
                    <a:pt x="717386" y="344670"/>
                    <a:pt x="693097" y="410773"/>
                    <a:pt x="691002" y="445540"/>
                  </a:cubicBezTo>
                  <a:cubicBezTo>
                    <a:pt x="691002" y="447826"/>
                    <a:pt x="692240" y="475353"/>
                    <a:pt x="693193" y="488402"/>
                  </a:cubicBezTo>
                  <a:lnTo>
                    <a:pt x="691097" y="488973"/>
                  </a:lnTo>
                  <a:cubicBezTo>
                    <a:pt x="676610" y="456646"/>
                    <a:pt x="665065" y="423080"/>
                    <a:pt x="656617" y="388675"/>
                  </a:cubicBezTo>
                  <a:cubicBezTo>
                    <a:pt x="651759" y="369625"/>
                    <a:pt x="648139" y="351433"/>
                    <a:pt x="644996" y="333621"/>
                  </a:cubicBezTo>
                  <a:cubicBezTo>
                    <a:pt x="656902" y="330382"/>
                    <a:pt x="711671" y="315047"/>
                    <a:pt x="732436" y="297807"/>
                  </a:cubicBezTo>
                  <a:cubicBezTo>
                    <a:pt x="753200" y="280567"/>
                    <a:pt x="773584" y="254659"/>
                    <a:pt x="772536" y="227131"/>
                  </a:cubicBezTo>
                  <a:cubicBezTo>
                    <a:pt x="772326" y="201566"/>
                    <a:pt x="751428" y="181011"/>
                    <a:pt x="725863" y="181221"/>
                  </a:cubicBezTo>
                  <a:cubicBezTo>
                    <a:pt x="724273" y="181230"/>
                    <a:pt x="722682" y="181326"/>
                    <a:pt x="721101" y="181506"/>
                  </a:cubicBezTo>
                  <a:cubicBezTo>
                    <a:pt x="682525" y="186936"/>
                    <a:pt x="650806" y="249801"/>
                    <a:pt x="644901" y="284186"/>
                  </a:cubicBezTo>
                  <a:cubicBezTo>
                    <a:pt x="644901" y="285996"/>
                    <a:pt x="643377" y="305331"/>
                    <a:pt x="642710" y="319429"/>
                  </a:cubicBezTo>
                  <a:cubicBezTo>
                    <a:pt x="641472" y="311332"/>
                    <a:pt x="639948" y="303046"/>
                    <a:pt x="638900" y="295235"/>
                  </a:cubicBezTo>
                  <a:cubicBezTo>
                    <a:pt x="634804" y="265993"/>
                    <a:pt x="632804" y="239038"/>
                    <a:pt x="631185" y="215130"/>
                  </a:cubicBezTo>
                  <a:cubicBezTo>
                    <a:pt x="630423" y="201509"/>
                    <a:pt x="630042" y="189127"/>
                    <a:pt x="629756" y="177601"/>
                  </a:cubicBezTo>
                  <a:cubicBezTo>
                    <a:pt x="639757" y="168076"/>
                    <a:pt x="679953" y="129976"/>
                    <a:pt x="690430" y="105878"/>
                  </a:cubicBezTo>
                  <a:cubicBezTo>
                    <a:pt x="700908" y="81780"/>
                    <a:pt x="707099" y="48728"/>
                    <a:pt x="693478" y="24725"/>
                  </a:cubicBezTo>
                  <a:cubicBezTo>
                    <a:pt x="681620" y="2141"/>
                    <a:pt x="653693" y="-6555"/>
                    <a:pt x="631099" y="5304"/>
                  </a:cubicBezTo>
                  <a:cubicBezTo>
                    <a:pt x="629623" y="6075"/>
                    <a:pt x="628184" y="6932"/>
                    <a:pt x="626803" y="7866"/>
                  </a:cubicBezTo>
                  <a:cubicBezTo>
                    <a:pt x="594990" y="30535"/>
                    <a:pt x="595847" y="100925"/>
                    <a:pt x="606420" y="134167"/>
                  </a:cubicBezTo>
                  <a:cubicBezTo>
                    <a:pt x="607372" y="137025"/>
                    <a:pt x="626708" y="180268"/>
                    <a:pt x="627280" y="179792"/>
                  </a:cubicBezTo>
                  <a:lnTo>
                    <a:pt x="627851" y="179221"/>
                  </a:lnTo>
                  <a:cubicBezTo>
                    <a:pt x="627851" y="190270"/>
                    <a:pt x="627851" y="202176"/>
                    <a:pt x="628613" y="215225"/>
                  </a:cubicBezTo>
                  <a:cubicBezTo>
                    <a:pt x="629661" y="239228"/>
                    <a:pt x="630994" y="266374"/>
                    <a:pt x="634519" y="295806"/>
                  </a:cubicBezTo>
                  <a:cubicBezTo>
                    <a:pt x="637957" y="327515"/>
                    <a:pt x="643234" y="359005"/>
                    <a:pt x="650330" y="390104"/>
                  </a:cubicBezTo>
                  <a:cubicBezTo>
                    <a:pt x="658103" y="425013"/>
                    <a:pt x="669009" y="459160"/>
                    <a:pt x="682906" y="492117"/>
                  </a:cubicBezTo>
                  <a:lnTo>
                    <a:pt x="683477" y="493260"/>
                  </a:lnTo>
                  <a:cubicBezTo>
                    <a:pt x="676048" y="484592"/>
                    <a:pt x="654426" y="461065"/>
                    <a:pt x="652521" y="459446"/>
                  </a:cubicBezTo>
                  <a:cubicBezTo>
                    <a:pt x="626232" y="436586"/>
                    <a:pt x="561938" y="407916"/>
                    <a:pt x="528696" y="428109"/>
                  </a:cubicBezTo>
                  <a:cubicBezTo>
                    <a:pt x="507265" y="441853"/>
                    <a:pt x="501026" y="470362"/>
                    <a:pt x="514761" y="491803"/>
                  </a:cubicBezTo>
                  <a:cubicBezTo>
                    <a:pt x="515675" y="493231"/>
                    <a:pt x="516675" y="494603"/>
                    <a:pt x="517742" y="495927"/>
                  </a:cubicBezTo>
                  <a:cubicBezTo>
                    <a:pt x="534316" y="517930"/>
                    <a:pt x="567367" y="525264"/>
                    <a:pt x="593466" y="525359"/>
                  </a:cubicBezTo>
                  <a:cubicBezTo>
                    <a:pt x="622803" y="525359"/>
                    <a:pt x="680715" y="499165"/>
                    <a:pt x="685382" y="496784"/>
                  </a:cubicBezTo>
                  <a:cubicBezTo>
                    <a:pt x="700298" y="529988"/>
                    <a:pt x="717415" y="562164"/>
                    <a:pt x="736627" y="593082"/>
                  </a:cubicBezTo>
                  <a:cubicBezTo>
                    <a:pt x="747676" y="611084"/>
                    <a:pt x="759391" y="628991"/>
                    <a:pt x="771393" y="646708"/>
                  </a:cubicBezTo>
                  <a:cubicBezTo>
                    <a:pt x="764725" y="639469"/>
                    <a:pt x="758725" y="632992"/>
                    <a:pt x="757772" y="632134"/>
                  </a:cubicBezTo>
                  <a:cubicBezTo>
                    <a:pt x="731483" y="609370"/>
                    <a:pt x="667189" y="580604"/>
                    <a:pt x="633947" y="600797"/>
                  </a:cubicBezTo>
                  <a:cubicBezTo>
                    <a:pt x="612516" y="614542"/>
                    <a:pt x="606277" y="643050"/>
                    <a:pt x="620012" y="664491"/>
                  </a:cubicBezTo>
                  <a:cubicBezTo>
                    <a:pt x="620927" y="665920"/>
                    <a:pt x="621927" y="667291"/>
                    <a:pt x="622993" y="668615"/>
                  </a:cubicBezTo>
                  <a:cubicBezTo>
                    <a:pt x="639472" y="690713"/>
                    <a:pt x="672619" y="697952"/>
                    <a:pt x="698717" y="698047"/>
                  </a:cubicBezTo>
                  <a:cubicBezTo>
                    <a:pt x="724816" y="698143"/>
                    <a:pt x="774917" y="676711"/>
                    <a:pt x="788062" y="670901"/>
                  </a:cubicBezTo>
                  <a:cubicBezTo>
                    <a:pt x="792729" y="677664"/>
                    <a:pt x="797587" y="684522"/>
                    <a:pt x="802063" y="691285"/>
                  </a:cubicBezTo>
                  <a:cubicBezTo>
                    <a:pt x="824542" y="723574"/>
                    <a:pt x="847117" y="755864"/>
                    <a:pt x="868738" y="788059"/>
                  </a:cubicBezTo>
                  <a:cubicBezTo>
                    <a:pt x="876263" y="799489"/>
                    <a:pt x="883216" y="810919"/>
                    <a:pt x="890170" y="822348"/>
                  </a:cubicBezTo>
                  <a:cubicBezTo>
                    <a:pt x="884264" y="815872"/>
                    <a:pt x="879216" y="810538"/>
                    <a:pt x="878359" y="809776"/>
                  </a:cubicBezTo>
                  <a:cubicBezTo>
                    <a:pt x="852070" y="786915"/>
                    <a:pt x="787776" y="758245"/>
                    <a:pt x="754534" y="778438"/>
                  </a:cubicBezTo>
                  <a:cubicBezTo>
                    <a:pt x="733121" y="792211"/>
                    <a:pt x="726930" y="820739"/>
                    <a:pt x="740703" y="842151"/>
                  </a:cubicBezTo>
                  <a:cubicBezTo>
                    <a:pt x="741618" y="843570"/>
                    <a:pt x="742608" y="844942"/>
                    <a:pt x="743675" y="846256"/>
                  </a:cubicBezTo>
                  <a:cubicBezTo>
                    <a:pt x="760153" y="868259"/>
                    <a:pt x="793300" y="875594"/>
                    <a:pt x="819304" y="875689"/>
                  </a:cubicBezTo>
                  <a:cubicBezTo>
                    <a:pt x="845307" y="875784"/>
                    <a:pt x="890741" y="856639"/>
                    <a:pt x="906362" y="849590"/>
                  </a:cubicBezTo>
                  <a:cubicBezTo>
                    <a:pt x="913220" y="861496"/>
                    <a:pt x="920078" y="873403"/>
                    <a:pt x="926079" y="885309"/>
                  </a:cubicBezTo>
                  <a:cubicBezTo>
                    <a:pt x="930079" y="893500"/>
                    <a:pt x="934461" y="901120"/>
                    <a:pt x="937890" y="909598"/>
                  </a:cubicBezTo>
                  <a:cubicBezTo>
                    <a:pt x="941319" y="918075"/>
                    <a:pt x="945224" y="926171"/>
                    <a:pt x="948748" y="934267"/>
                  </a:cubicBezTo>
                  <a:cubicBezTo>
                    <a:pt x="955130" y="950269"/>
                    <a:pt x="961702" y="966652"/>
                    <a:pt x="967798" y="982369"/>
                  </a:cubicBezTo>
                  <a:cubicBezTo>
                    <a:pt x="971894" y="993227"/>
                    <a:pt x="975609" y="1003705"/>
                    <a:pt x="979324" y="1014182"/>
                  </a:cubicBezTo>
                  <a:cubicBezTo>
                    <a:pt x="972085" y="1002752"/>
                    <a:pt x="957226" y="980749"/>
                    <a:pt x="955797" y="979035"/>
                  </a:cubicBezTo>
                  <a:cubicBezTo>
                    <a:pt x="935042" y="956375"/>
                    <a:pt x="908801" y="939449"/>
                    <a:pt x="879597" y="929886"/>
                  </a:cubicBezTo>
                  <a:cubicBezTo>
                    <a:pt x="877425" y="927238"/>
                    <a:pt x="875006" y="924819"/>
                    <a:pt x="872358" y="922647"/>
                  </a:cubicBezTo>
                  <a:cubicBezTo>
                    <a:pt x="853156" y="905845"/>
                    <a:pt x="823971" y="907797"/>
                    <a:pt x="807169" y="927000"/>
                  </a:cubicBezTo>
                  <a:cubicBezTo>
                    <a:pt x="806102" y="928229"/>
                    <a:pt x="805092" y="929505"/>
                    <a:pt x="804159" y="930838"/>
                  </a:cubicBezTo>
                  <a:cubicBezTo>
                    <a:pt x="782632" y="963414"/>
                    <a:pt x="808731" y="1028755"/>
                    <a:pt x="830543" y="1055997"/>
                  </a:cubicBezTo>
                  <a:cubicBezTo>
                    <a:pt x="831781" y="1057616"/>
                    <a:pt x="847688" y="1073428"/>
                    <a:pt x="857880" y="1083238"/>
                  </a:cubicBezTo>
                  <a:lnTo>
                    <a:pt x="836353" y="1069237"/>
                  </a:lnTo>
                  <a:cubicBezTo>
                    <a:pt x="822352" y="1059712"/>
                    <a:pt x="807778" y="1050187"/>
                    <a:pt x="792729" y="1039804"/>
                  </a:cubicBezTo>
                  <a:lnTo>
                    <a:pt x="769774" y="1025707"/>
                  </a:lnTo>
                  <a:cubicBezTo>
                    <a:pt x="762154" y="1020850"/>
                    <a:pt x="753581" y="1016659"/>
                    <a:pt x="745390" y="1012087"/>
                  </a:cubicBezTo>
                  <a:cubicBezTo>
                    <a:pt x="726340" y="1001800"/>
                    <a:pt x="706432" y="992275"/>
                    <a:pt x="686239" y="983512"/>
                  </a:cubicBezTo>
                  <a:cubicBezTo>
                    <a:pt x="694812" y="971224"/>
                    <a:pt x="724339" y="927123"/>
                    <a:pt x="729578" y="901406"/>
                  </a:cubicBezTo>
                  <a:cubicBezTo>
                    <a:pt x="734817" y="875689"/>
                    <a:pt x="733579" y="841970"/>
                    <a:pt x="715195" y="821491"/>
                  </a:cubicBezTo>
                  <a:cubicBezTo>
                    <a:pt x="698755" y="801984"/>
                    <a:pt x="669609" y="799498"/>
                    <a:pt x="650101" y="815938"/>
                  </a:cubicBezTo>
                  <a:cubicBezTo>
                    <a:pt x="648844" y="816996"/>
                    <a:pt x="647654" y="818119"/>
                    <a:pt x="646520" y="819301"/>
                  </a:cubicBezTo>
                  <a:cubicBezTo>
                    <a:pt x="620326" y="847876"/>
                    <a:pt x="636233" y="916741"/>
                    <a:pt x="653569" y="946936"/>
                  </a:cubicBezTo>
                  <a:cubicBezTo>
                    <a:pt x="654712" y="948840"/>
                    <a:pt x="669571" y="969034"/>
                    <a:pt x="678048" y="979987"/>
                  </a:cubicBezTo>
                  <a:cubicBezTo>
                    <a:pt x="665856" y="974653"/>
                    <a:pt x="653664" y="969224"/>
                    <a:pt x="641186" y="964176"/>
                  </a:cubicBezTo>
                  <a:cubicBezTo>
                    <a:pt x="604991" y="949603"/>
                    <a:pt x="567939" y="935601"/>
                    <a:pt x="531077" y="922171"/>
                  </a:cubicBezTo>
                  <a:cubicBezTo>
                    <a:pt x="519742" y="917980"/>
                    <a:pt x="508503" y="913598"/>
                    <a:pt x="497263" y="909312"/>
                  </a:cubicBezTo>
                  <a:cubicBezTo>
                    <a:pt x="500407" y="905026"/>
                    <a:pt x="536983" y="853305"/>
                    <a:pt x="542507" y="824539"/>
                  </a:cubicBezTo>
                  <a:cubicBezTo>
                    <a:pt x="547460" y="799012"/>
                    <a:pt x="546603" y="765103"/>
                    <a:pt x="528124" y="744625"/>
                  </a:cubicBezTo>
                  <a:cubicBezTo>
                    <a:pt x="511684" y="725118"/>
                    <a:pt x="482538" y="722631"/>
                    <a:pt x="463030" y="739072"/>
                  </a:cubicBezTo>
                  <a:cubicBezTo>
                    <a:pt x="461773" y="740129"/>
                    <a:pt x="460583" y="741253"/>
                    <a:pt x="459449" y="742434"/>
                  </a:cubicBezTo>
                  <a:cubicBezTo>
                    <a:pt x="433255" y="771009"/>
                    <a:pt x="449162" y="839875"/>
                    <a:pt x="466593" y="870069"/>
                  </a:cubicBezTo>
                  <a:cubicBezTo>
                    <a:pt x="467831" y="872355"/>
                    <a:pt x="489358" y="901406"/>
                    <a:pt x="495168" y="908169"/>
                  </a:cubicBezTo>
                  <a:cubicBezTo>
                    <a:pt x="470403" y="898644"/>
                    <a:pt x="445828" y="889119"/>
                    <a:pt x="421921" y="878546"/>
                  </a:cubicBezTo>
                  <a:cubicBezTo>
                    <a:pt x="389650" y="864573"/>
                    <a:pt x="358332" y="848466"/>
                    <a:pt x="328195" y="830350"/>
                  </a:cubicBezTo>
                  <a:cubicBezTo>
                    <a:pt x="329623" y="828349"/>
                    <a:pt x="368104" y="774533"/>
                    <a:pt x="373724" y="745101"/>
                  </a:cubicBezTo>
                  <a:cubicBezTo>
                    <a:pt x="378582" y="719574"/>
                    <a:pt x="377725" y="685665"/>
                    <a:pt x="359341" y="665186"/>
                  </a:cubicBezTo>
                  <a:cubicBezTo>
                    <a:pt x="342901" y="645679"/>
                    <a:pt x="313755" y="643193"/>
                    <a:pt x="294247" y="659633"/>
                  </a:cubicBezTo>
                  <a:cubicBezTo>
                    <a:pt x="292990" y="660690"/>
                    <a:pt x="291800" y="661814"/>
                    <a:pt x="290666" y="662995"/>
                  </a:cubicBezTo>
                  <a:cubicBezTo>
                    <a:pt x="264472" y="691570"/>
                    <a:pt x="280379" y="760436"/>
                    <a:pt x="297715" y="790630"/>
                  </a:cubicBezTo>
                  <a:cubicBezTo>
                    <a:pt x="298858" y="792631"/>
                    <a:pt x="315241" y="814824"/>
                    <a:pt x="323337" y="825206"/>
                  </a:cubicBezTo>
                  <a:lnTo>
                    <a:pt x="321813" y="826825"/>
                  </a:lnTo>
                  <a:cubicBezTo>
                    <a:pt x="291933" y="807813"/>
                    <a:pt x="263815" y="786173"/>
                    <a:pt x="237802" y="762151"/>
                  </a:cubicBezTo>
                  <a:cubicBezTo>
                    <a:pt x="223229" y="749102"/>
                    <a:pt x="210085" y="735862"/>
                    <a:pt x="197607" y="722622"/>
                  </a:cubicBezTo>
                  <a:cubicBezTo>
                    <a:pt x="205798" y="713097"/>
                    <a:pt x="242755" y="670520"/>
                    <a:pt x="250852" y="644517"/>
                  </a:cubicBezTo>
                  <a:cubicBezTo>
                    <a:pt x="258948" y="618514"/>
                    <a:pt x="261329" y="585843"/>
                    <a:pt x="245327" y="563554"/>
                  </a:cubicBezTo>
                  <a:cubicBezTo>
                    <a:pt x="231001" y="542380"/>
                    <a:pt x="202226" y="536818"/>
                    <a:pt x="181052" y="551143"/>
                  </a:cubicBezTo>
                  <a:cubicBezTo>
                    <a:pt x="179728" y="552039"/>
                    <a:pt x="178452" y="553001"/>
                    <a:pt x="177223" y="554029"/>
                  </a:cubicBezTo>
                  <a:cubicBezTo>
                    <a:pt x="148077" y="579937"/>
                    <a:pt x="156364" y="649851"/>
                    <a:pt x="170270" y="681760"/>
                  </a:cubicBezTo>
                  <a:cubicBezTo>
                    <a:pt x="171032" y="683474"/>
                    <a:pt x="180748" y="700238"/>
                    <a:pt x="187987" y="712335"/>
                  </a:cubicBezTo>
                  <a:cubicBezTo>
                    <a:pt x="182462" y="706334"/>
                    <a:pt x="176652" y="700238"/>
                    <a:pt x="171413" y="694333"/>
                  </a:cubicBezTo>
                  <a:cubicBezTo>
                    <a:pt x="152363" y="672235"/>
                    <a:pt x="135313" y="650803"/>
                    <a:pt x="120835" y="631658"/>
                  </a:cubicBezTo>
                  <a:cubicBezTo>
                    <a:pt x="112644" y="620704"/>
                    <a:pt x="105500" y="610703"/>
                    <a:pt x="98833" y="601273"/>
                  </a:cubicBezTo>
                  <a:cubicBezTo>
                    <a:pt x="102166" y="587938"/>
                    <a:pt x="114739" y="534122"/>
                    <a:pt x="109977" y="507928"/>
                  </a:cubicBezTo>
                  <a:cubicBezTo>
                    <a:pt x="105214" y="481735"/>
                    <a:pt x="92260" y="450778"/>
                    <a:pt x="67686" y="438586"/>
                  </a:cubicBezTo>
                  <a:cubicBezTo>
                    <a:pt x="45378" y="426318"/>
                    <a:pt x="17346" y="434462"/>
                    <a:pt x="5078" y="456770"/>
                  </a:cubicBezTo>
                  <a:cubicBezTo>
                    <a:pt x="4278" y="458227"/>
                    <a:pt x="3554" y="459722"/>
                    <a:pt x="2916" y="461256"/>
                  </a:cubicBezTo>
                  <a:cubicBezTo>
                    <a:pt x="-11086" y="497641"/>
                    <a:pt x="28443" y="555839"/>
                    <a:pt x="55494" y="577747"/>
                  </a:cubicBezTo>
                  <a:cubicBezTo>
                    <a:pt x="57875" y="579652"/>
                    <a:pt x="97880" y="604988"/>
                    <a:pt x="98071" y="604321"/>
                  </a:cubicBezTo>
                  <a:cubicBezTo>
                    <a:pt x="98090" y="604036"/>
                    <a:pt x="98090" y="603750"/>
                    <a:pt x="98071" y="603464"/>
                  </a:cubicBezTo>
                  <a:cubicBezTo>
                    <a:pt x="104262" y="612989"/>
                    <a:pt x="111025" y="622514"/>
                    <a:pt x="118549" y="633182"/>
                  </a:cubicBezTo>
                  <a:cubicBezTo>
                    <a:pt x="132646" y="652232"/>
                    <a:pt x="148839" y="674521"/>
                    <a:pt x="167984" y="697095"/>
                  </a:cubicBezTo>
                  <a:cubicBezTo>
                    <a:pt x="188377" y="721660"/>
                    <a:pt x="210161" y="745034"/>
                    <a:pt x="233230" y="767104"/>
                  </a:cubicBezTo>
                  <a:cubicBezTo>
                    <a:pt x="258996" y="791735"/>
                    <a:pt x="286885" y="814043"/>
                    <a:pt x="316574" y="833779"/>
                  </a:cubicBezTo>
                  <a:lnTo>
                    <a:pt x="317717" y="834445"/>
                  </a:lnTo>
                  <a:cubicBezTo>
                    <a:pt x="306763" y="831302"/>
                    <a:pt x="275712" y="823587"/>
                    <a:pt x="273235" y="823301"/>
                  </a:cubicBezTo>
                  <a:cubicBezTo>
                    <a:pt x="238660" y="818729"/>
                    <a:pt x="169318" y="830254"/>
                    <a:pt x="152554" y="865497"/>
                  </a:cubicBezTo>
                  <a:cubicBezTo>
                    <a:pt x="142305" y="888862"/>
                    <a:pt x="152925" y="916113"/>
                    <a:pt x="176290" y="926362"/>
                  </a:cubicBezTo>
                  <a:cubicBezTo>
                    <a:pt x="177871" y="927057"/>
                    <a:pt x="179481" y="927657"/>
                    <a:pt x="181129" y="928171"/>
                  </a:cubicBezTo>
                  <a:cubicBezTo>
                    <a:pt x="207132" y="937506"/>
                    <a:pt x="238755" y="925409"/>
                    <a:pt x="260472" y="911027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CDDD3B9-FE6A-477F-BBCB-3CC388FAA555}"/>
                </a:ext>
              </a:extLst>
            </p:cNvPr>
            <p:cNvSpPr/>
            <p:nvPr/>
          </p:nvSpPr>
          <p:spPr>
            <a:xfrm>
              <a:off x="8458198" y="2034411"/>
              <a:ext cx="138324" cy="227270"/>
            </a:xfrm>
            <a:custGeom>
              <a:avLst/>
              <a:gdLst>
                <a:gd name="connsiteX0" fmla="*/ 23047 w 138324"/>
                <a:gd name="connsiteY0" fmla="*/ 143165 h 227270"/>
                <a:gd name="connsiteX1" fmla="*/ 116964 w 138324"/>
                <a:gd name="connsiteY1" fmla="*/ 227271 h 227270"/>
                <a:gd name="connsiteX2" fmla="*/ 136014 w 138324"/>
                <a:gd name="connsiteY2" fmla="*/ 164977 h 227270"/>
                <a:gd name="connsiteX3" fmla="*/ 88389 w 138324"/>
                <a:gd name="connsiteY3" fmla="*/ 6196 h 227270"/>
                <a:gd name="connsiteX4" fmla="*/ 8150 w 138324"/>
                <a:gd name="connsiteY4" fmla="*/ 33418 h 227270"/>
                <a:gd name="connsiteX5" fmla="*/ 5617 w 138324"/>
                <a:gd name="connsiteY5" fmla="*/ 39343 h 227270"/>
                <a:gd name="connsiteX6" fmla="*/ 23047 w 138324"/>
                <a:gd name="connsiteY6" fmla="*/ 143165 h 2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24" h="227270">
                  <a:moveTo>
                    <a:pt x="23047" y="143165"/>
                  </a:moveTo>
                  <a:cubicBezTo>
                    <a:pt x="43431" y="177265"/>
                    <a:pt x="116869" y="227271"/>
                    <a:pt x="116964" y="227271"/>
                  </a:cubicBezTo>
                  <a:cubicBezTo>
                    <a:pt x="117059" y="227271"/>
                    <a:pt x="135252" y="168883"/>
                    <a:pt x="136014" y="164977"/>
                  </a:cubicBezTo>
                  <a:cubicBezTo>
                    <a:pt x="143824" y="120496"/>
                    <a:pt x="132775" y="29818"/>
                    <a:pt x="88389" y="6196"/>
                  </a:cubicBezTo>
                  <a:cubicBezTo>
                    <a:pt x="58719" y="-8444"/>
                    <a:pt x="22790" y="3748"/>
                    <a:pt x="8150" y="33418"/>
                  </a:cubicBezTo>
                  <a:cubicBezTo>
                    <a:pt x="7198" y="35342"/>
                    <a:pt x="6360" y="37323"/>
                    <a:pt x="5617" y="39343"/>
                  </a:cubicBezTo>
                  <a:cubicBezTo>
                    <a:pt x="-8195" y="72490"/>
                    <a:pt x="5712" y="114209"/>
                    <a:pt x="23047" y="143165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A1CF343-D74D-4F64-B2A9-B831320B4F97}"/>
                </a:ext>
              </a:extLst>
            </p:cNvPr>
            <p:cNvSpPr/>
            <p:nvPr/>
          </p:nvSpPr>
          <p:spPr>
            <a:xfrm>
              <a:off x="9169452" y="2485887"/>
              <a:ext cx="137188" cy="230246"/>
            </a:xfrm>
            <a:custGeom>
              <a:avLst/>
              <a:gdLst>
                <a:gd name="connsiteX0" fmla="*/ 31979 w 137188"/>
                <a:gd name="connsiteY0" fmla="*/ 230233 h 230246"/>
                <a:gd name="connsiteX1" fmla="*/ 82176 w 137188"/>
                <a:gd name="connsiteY1" fmla="*/ 188704 h 230246"/>
                <a:gd name="connsiteX2" fmla="*/ 129801 w 137188"/>
                <a:gd name="connsiteY2" fmla="*/ 29731 h 230246"/>
                <a:gd name="connsiteX3" fmla="*/ 47857 w 137188"/>
                <a:gd name="connsiteY3" fmla="*/ 8176 h 230246"/>
                <a:gd name="connsiteX4" fmla="*/ 42456 w 137188"/>
                <a:gd name="connsiteY4" fmla="*/ 11729 h 230246"/>
                <a:gd name="connsiteX5" fmla="*/ 70 w 137188"/>
                <a:gd name="connsiteY5" fmla="*/ 108217 h 230246"/>
                <a:gd name="connsiteX6" fmla="*/ 31979 w 137188"/>
                <a:gd name="connsiteY6" fmla="*/ 230233 h 23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88" h="230246">
                  <a:moveTo>
                    <a:pt x="31979" y="230233"/>
                  </a:moveTo>
                  <a:cubicBezTo>
                    <a:pt x="31979" y="231090"/>
                    <a:pt x="79604" y="191561"/>
                    <a:pt x="82176" y="188704"/>
                  </a:cubicBezTo>
                  <a:cubicBezTo>
                    <a:pt x="113322" y="155843"/>
                    <a:pt x="154089" y="74404"/>
                    <a:pt x="129801" y="29731"/>
                  </a:cubicBezTo>
                  <a:cubicBezTo>
                    <a:pt x="113122" y="1147"/>
                    <a:pt x="76442" y="-8502"/>
                    <a:pt x="47857" y="8176"/>
                  </a:cubicBezTo>
                  <a:cubicBezTo>
                    <a:pt x="46000" y="9262"/>
                    <a:pt x="44190" y="10443"/>
                    <a:pt x="42456" y="11729"/>
                  </a:cubicBezTo>
                  <a:cubicBezTo>
                    <a:pt x="13024" y="32017"/>
                    <a:pt x="1689" y="74499"/>
                    <a:pt x="70" y="108217"/>
                  </a:cubicBezTo>
                  <a:cubicBezTo>
                    <a:pt x="-1739" y="147842"/>
                    <a:pt x="31979" y="230138"/>
                    <a:pt x="31979" y="230233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2B892FF-EBE2-420D-9667-AB63FCE48615}"/>
                </a:ext>
              </a:extLst>
            </p:cNvPr>
            <p:cNvSpPr/>
            <p:nvPr/>
          </p:nvSpPr>
          <p:spPr>
            <a:xfrm>
              <a:off x="8141248" y="1948815"/>
              <a:ext cx="1481952" cy="1535210"/>
            </a:xfrm>
            <a:custGeom>
              <a:avLst/>
              <a:gdLst>
                <a:gd name="connsiteX0" fmla="*/ 215315 w 1481952"/>
                <a:gd name="connsiteY0" fmla="*/ 456123 h 1535210"/>
                <a:gd name="connsiteX1" fmla="*/ 326948 w 1481952"/>
                <a:gd name="connsiteY1" fmla="*/ 512035 h 1535210"/>
                <a:gd name="connsiteX2" fmla="*/ 288848 w 1481952"/>
                <a:gd name="connsiteY2" fmla="*/ 648338 h 1535210"/>
                <a:gd name="connsiteX3" fmla="*/ 273322 w 1481952"/>
                <a:gd name="connsiteY3" fmla="*/ 729967 h 1535210"/>
                <a:gd name="connsiteX4" fmla="*/ 273322 w 1481952"/>
                <a:gd name="connsiteY4" fmla="*/ 703964 h 1535210"/>
                <a:gd name="connsiteX5" fmla="*/ 185121 w 1481952"/>
                <a:gd name="connsiteY5" fmla="*/ 563470 h 1535210"/>
                <a:gd name="connsiteX6" fmla="*/ 114864 w 1481952"/>
                <a:gd name="connsiteY6" fmla="*/ 610829 h 1535210"/>
                <a:gd name="connsiteX7" fmla="*/ 113969 w 1481952"/>
                <a:gd name="connsiteY7" fmla="*/ 617286 h 1535210"/>
                <a:gd name="connsiteX8" fmla="*/ 158736 w 1481952"/>
                <a:gd name="connsiteY8" fmla="*/ 712536 h 1535210"/>
                <a:gd name="connsiteX9" fmla="*/ 266940 w 1481952"/>
                <a:gd name="connsiteY9" fmla="*/ 767305 h 1535210"/>
                <a:gd name="connsiteX10" fmla="*/ 261797 w 1481952"/>
                <a:gd name="connsiteY10" fmla="*/ 798833 h 1535210"/>
                <a:gd name="connsiteX11" fmla="*/ 237222 w 1481952"/>
                <a:gd name="connsiteY11" fmla="*/ 949233 h 1535210"/>
                <a:gd name="connsiteX12" fmla="*/ 226554 w 1481952"/>
                <a:gd name="connsiteY12" fmla="*/ 1000668 h 1535210"/>
                <a:gd name="connsiteX13" fmla="*/ 226554 w 1481952"/>
                <a:gd name="connsiteY13" fmla="*/ 978189 h 1535210"/>
                <a:gd name="connsiteX14" fmla="*/ 138353 w 1481952"/>
                <a:gd name="connsiteY14" fmla="*/ 837600 h 1535210"/>
                <a:gd name="connsiteX15" fmla="*/ 68182 w 1481952"/>
                <a:gd name="connsiteY15" fmla="*/ 885082 h 1535210"/>
                <a:gd name="connsiteX16" fmla="*/ 67296 w 1481952"/>
                <a:gd name="connsiteY16" fmla="*/ 891511 h 1535210"/>
                <a:gd name="connsiteX17" fmla="*/ 111969 w 1481952"/>
                <a:gd name="connsiteY17" fmla="*/ 986761 h 1535210"/>
                <a:gd name="connsiteX18" fmla="*/ 216744 w 1481952"/>
                <a:gd name="connsiteY18" fmla="*/ 1040292 h 1535210"/>
                <a:gd name="connsiteX19" fmla="*/ 203218 w 1481952"/>
                <a:gd name="connsiteY19" fmla="*/ 1091536 h 1535210"/>
                <a:gd name="connsiteX20" fmla="*/ 192550 w 1481952"/>
                <a:gd name="connsiteY20" fmla="*/ 1124969 h 1535210"/>
                <a:gd name="connsiteX21" fmla="*/ 180549 w 1481952"/>
                <a:gd name="connsiteY21" fmla="*/ 1157830 h 1535210"/>
                <a:gd name="connsiteX22" fmla="*/ 155117 w 1481952"/>
                <a:gd name="connsiteY22" fmla="*/ 1219743 h 1535210"/>
                <a:gd name="connsiteX23" fmla="*/ 137401 w 1481952"/>
                <a:gd name="connsiteY23" fmla="*/ 1259938 h 1535210"/>
                <a:gd name="connsiteX24" fmla="*/ 146926 w 1481952"/>
                <a:gd name="connsiteY24" fmla="*/ 1205932 h 1535210"/>
                <a:gd name="connsiteX25" fmla="*/ 81012 w 1481952"/>
                <a:gd name="connsiteY25" fmla="*/ 1053532 h 1535210"/>
                <a:gd name="connsiteX26" fmla="*/ 4403 w 1481952"/>
                <a:gd name="connsiteY26" fmla="*/ 1089717 h 1535210"/>
                <a:gd name="connsiteX27" fmla="*/ 2527 w 1481952"/>
                <a:gd name="connsiteY27" fmla="*/ 1096013 h 1535210"/>
                <a:gd name="connsiteX28" fmla="*/ 32244 w 1481952"/>
                <a:gd name="connsiteY28" fmla="*/ 1197073 h 1535210"/>
                <a:gd name="connsiteX29" fmla="*/ 133495 w 1481952"/>
                <a:gd name="connsiteY29" fmla="*/ 1268987 h 1535210"/>
                <a:gd name="connsiteX30" fmla="*/ 104349 w 1481952"/>
                <a:gd name="connsiteY30" fmla="*/ 1331852 h 1535210"/>
                <a:gd name="connsiteX31" fmla="*/ 31006 w 1481952"/>
                <a:gd name="connsiteY31" fmla="*/ 1475489 h 1535210"/>
                <a:gd name="connsiteX32" fmla="*/ 58534 w 1481952"/>
                <a:gd name="connsiteY32" fmla="*/ 1495111 h 1535210"/>
                <a:gd name="connsiteX33" fmla="*/ 131495 w 1481952"/>
                <a:gd name="connsiteY33" fmla="*/ 1344520 h 1535210"/>
                <a:gd name="connsiteX34" fmla="*/ 162356 w 1481952"/>
                <a:gd name="connsiteY34" fmla="*/ 1273749 h 1535210"/>
                <a:gd name="connsiteX35" fmla="*/ 237603 w 1481952"/>
                <a:gd name="connsiteY35" fmla="*/ 1287561 h 1535210"/>
                <a:gd name="connsiteX36" fmla="*/ 281895 w 1481952"/>
                <a:gd name="connsiteY36" fmla="*/ 1399194 h 1535210"/>
                <a:gd name="connsiteX37" fmla="*/ 222840 w 1481952"/>
                <a:gd name="connsiteY37" fmla="*/ 1435579 h 1535210"/>
                <a:gd name="connsiteX38" fmla="*/ 84632 w 1481952"/>
                <a:gd name="connsiteY38" fmla="*/ 1513779 h 1535210"/>
                <a:gd name="connsiteX39" fmla="*/ 114636 w 1481952"/>
                <a:gd name="connsiteY39" fmla="*/ 1535211 h 1535210"/>
                <a:gd name="connsiteX40" fmla="*/ 238461 w 1481952"/>
                <a:gd name="connsiteY40" fmla="*/ 1461202 h 1535210"/>
                <a:gd name="connsiteX41" fmla="*/ 303135 w 1481952"/>
                <a:gd name="connsiteY41" fmla="*/ 1419101 h 1535210"/>
                <a:gd name="connsiteX42" fmla="*/ 398385 w 1481952"/>
                <a:gd name="connsiteY42" fmla="*/ 1498920 h 1535210"/>
                <a:gd name="connsiteX43" fmla="*/ 503732 w 1481952"/>
                <a:gd name="connsiteY43" fmla="*/ 1502064 h 1535210"/>
                <a:gd name="connsiteX44" fmla="*/ 528411 w 1481952"/>
                <a:gd name="connsiteY44" fmla="*/ 1421149 h 1535210"/>
                <a:gd name="connsiteX45" fmla="*/ 524973 w 1481952"/>
                <a:gd name="connsiteY45" fmla="*/ 1415481 h 1535210"/>
                <a:gd name="connsiteX46" fmla="*/ 360952 w 1481952"/>
                <a:gd name="connsiteY46" fmla="*/ 1390240 h 1535210"/>
                <a:gd name="connsiteX47" fmla="*/ 315327 w 1481952"/>
                <a:gd name="connsiteY47" fmla="*/ 1411005 h 1535210"/>
                <a:gd name="connsiteX48" fmla="*/ 342474 w 1481952"/>
                <a:gd name="connsiteY48" fmla="*/ 1392621 h 1535210"/>
                <a:gd name="connsiteX49" fmla="*/ 398195 w 1481952"/>
                <a:gd name="connsiteY49" fmla="*/ 1353093 h 1535210"/>
                <a:gd name="connsiteX50" fmla="*/ 425818 w 1481952"/>
                <a:gd name="connsiteY50" fmla="*/ 1331661 h 1535210"/>
                <a:gd name="connsiteX51" fmla="*/ 453535 w 1481952"/>
                <a:gd name="connsiteY51" fmla="*/ 1308325 h 1535210"/>
                <a:gd name="connsiteX52" fmla="*/ 515734 w 1481952"/>
                <a:gd name="connsiteY52" fmla="*/ 1249651 h 1535210"/>
                <a:gd name="connsiteX53" fmla="*/ 595648 w 1481952"/>
                <a:gd name="connsiteY53" fmla="*/ 1339853 h 1535210"/>
                <a:gd name="connsiteX54" fmla="*/ 699280 w 1481952"/>
                <a:gd name="connsiteY54" fmla="*/ 1358903 h 1535210"/>
                <a:gd name="connsiteX55" fmla="*/ 735961 w 1481952"/>
                <a:gd name="connsiteY55" fmla="*/ 1282522 h 1535210"/>
                <a:gd name="connsiteX56" fmla="*/ 733475 w 1481952"/>
                <a:gd name="connsiteY56" fmla="*/ 1276512 h 1535210"/>
                <a:gd name="connsiteX57" fmla="*/ 575169 w 1481952"/>
                <a:gd name="connsiteY57" fmla="*/ 1226696 h 1535210"/>
                <a:gd name="connsiteX58" fmla="*/ 523830 w 1481952"/>
                <a:gd name="connsiteY58" fmla="*/ 1241174 h 1535210"/>
                <a:gd name="connsiteX59" fmla="*/ 559929 w 1481952"/>
                <a:gd name="connsiteY59" fmla="*/ 1203645 h 1535210"/>
                <a:gd name="connsiteX60" fmla="*/ 661276 w 1481952"/>
                <a:gd name="connsiteY60" fmla="*/ 1089345 h 1535210"/>
                <a:gd name="connsiteX61" fmla="*/ 692327 w 1481952"/>
                <a:gd name="connsiteY61" fmla="*/ 1054294 h 1535210"/>
                <a:gd name="connsiteX62" fmla="*/ 774623 w 1481952"/>
                <a:gd name="connsiteY62" fmla="*/ 1148020 h 1535210"/>
                <a:gd name="connsiteX63" fmla="*/ 878350 w 1481952"/>
                <a:gd name="connsiteY63" fmla="*/ 1167070 h 1535210"/>
                <a:gd name="connsiteX64" fmla="*/ 914917 w 1481952"/>
                <a:gd name="connsiteY64" fmla="*/ 1090641 h 1535210"/>
                <a:gd name="connsiteX65" fmla="*/ 912450 w 1481952"/>
                <a:gd name="connsiteY65" fmla="*/ 1084678 h 1535210"/>
                <a:gd name="connsiteX66" fmla="*/ 754144 w 1481952"/>
                <a:gd name="connsiteY66" fmla="*/ 1034862 h 1535210"/>
                <a:gd name="connsiteX67" fmla="*/ 694232 w 1481952"/>
                <a:gd name="connsiteY67" fmla="*/ 1052007 h 1535210"/>
                <a:gd name="connsiteX68" fmla="*/ 763764 w 1481952"/>
                <a:gd name="connsiteY68" fmla="*/ 976665 h 1535210"/>
                <a:gd name="connsiteX69" fmla="*/ 865206 w 1481952"/>
                <a:gd name="connsiteY69" fmla="*/ 884844 h 1535210"/>
                <a:gd name="connsiteX70" fmla="*/ 947883 w 1481952"/>
                <a:gd name="connsiteY70" fmla="*/ 979236 h 1535210"/>
                <a:gd name="connsiteX71" fmla="*/ 1051610 w 1481952"/>
                <a:gd name="connsiteY71" fmla="*/ 998286 h 1535210"/>
                <a:gd name="connsiteX72" fmla="*/ 1088177 w 1481952"/>
                <a:gd name="connsiteY72" fmla="*/ 921858 h 1535210"/>
                <a:gd name="connsiteX73" fmla="*/ 1085710 w 1481952"/>
                <a:gd name="connsiteY73" fmla="*/ 915895 h 1535210"/>
                <a:gd name="connsiteX74" fmla="*/ 927404 w 1481952"/>
                <a:gd name="connsiteY74" fmla="*/ 866175 h 1535210"/>
                <a:gd name="connsiteX75" fmla="*/ 873778 w 1481952"/>
                <a:gd name="connsiteY75" fmla="*/ 881319 h 1535210"/>
                <a:gd name="connsiteX76" fmla="*/ 872445 w 1481952"/>
                <a:gd name="connsiteY76" fmla="*/ 878748 h 1535210"/>
                <a:gd name="connsiteX77" fmla="*/ 989507 w 1481952"/>
                <a:gd name="connsiteY77" fmla="*/ 806262 h 1535210"/>
                <a:gd name="connsiteX78" fmla="*/ 1056182 w 1481952"/>
                <a:gd name="connsiteY78" fmla="*/ 775687 h 1535210"/>
                <a:gd name="connsiteX79" fmla="*/ 1126667 w 1481952"/>
                <a:gd name="connsiteY79" fmla="*/ 875986 h 1535210"/>
                <a:gd name="connsiteX80" fmla="*/ 1227632 w 1481952"/>
                <a:gd name="connsiteY80" fmla="*/ 906370 h 1535210"/>
                <a:gd name="connsiteX81" fmla="*/ 1272380 w 1481952"/>
                <a:gd name="connsiteY81" fmla="*/ 834418 h 1535210"/>
                <a:gd name="connsiteX82" fmla="*/ 1270590 w 1481952"/>
                <a:gd name="connsiteY82" fmla="*/ 828265 h 1535210"/>
                <a:gd name="connsiteX83" fmla="*/ 1118761 w 1481952"/>
                <a:gd name="connsiteY83" fmla="*/ 761590 h 1535210"/>
                <a:gd name="connsiteX84" fmla="*/ 1073422 w 1481952"/>
                <a:gd name="connsiteY84" fmla="*/ 769020 h 1535210"/>
                <a:gd name="connsiteX85" fmla="*/ 1102950 w 1481952"/>
                <a:gd name="connsiteY85" fmla="*/ 757209 h 1535210"/>
                <a:gd name="connsiteX86" fmla="*/ 1202200 w 1481952"/>
                <a:gd name="connsiteY86" fmla="*/ 724443 h 1535210"/>
                <a:gd name="connsiteX87" fmla="*/ 1249159 w 1481952"/>
                <a:gd name="connsiteY87" fmla="*/ 711679 h 1535210"/>
                <a:gd name="connsiteX88" fmla="*/ 1357458 w 1481952"/>
                <a:gd name="connsiteY88" fmla="*/ 767877 h 1535210"/>
                <a:gd name="connsiteX89" fmla="*/ 1460995 w 1481952"/>
                <a:gd name="connsiteY89" fmla="*/ 748350 h 1535210"/>
                <a:gd name="connsiteX90" fmla="*/ 1467557 w 1481952"/>
                <a:gd name="connsiteY90" fmla="*/ 663873 h 1535210"/>
                <a:gd name="connsiteX91" fmla="*/ 1463090 w 1481952"/>
                <a:gd name="connsiteY91" fmla="*/ 659196 h 1535210"/>
                <a:gd name="connsiteX92" fmla="*/ 1297545 w 1481952"/>
                <a:gd name="connsiteY92" fmla="*/ 669769 h 1535210"/>
                <a:gd name="connsiteX93" fmla="*/ 1245825 w 1481952"/>
                <a:gd name="connsiteY93" fmla="*/ 709393 h 1535210"/>
                <a:gd name="connsiteX94" fmla="*/ 1246682 w 1481952"/>
                <a:gd name="connsiteY94" fmla="*/ 709965 h 1535210"/>
                <a:gd name="connsiteX95" fmla="*/ 1201248 w 1481952"/>
                <a:gd name="connsiteY95" fmla="*/ 721204 h 1535210"/>
                <a:gd name="connsiteX96" fmla="*/ 1101045 w 1481952"/>
                <a:gd name="connsiteY96" fmla="*/ 751970 h 1535210"/>
                <a:gd name="connsiteX97" fmla="*/ 986173 w 1481952"/>
                <a:gd name="connsiteY97" fmla="*/ 799595 h 1535210"/>
                <a:gd name="connsiteX98" fmla="*/ 866444 w 1481952"/>
                <a:gd name="connsiteY98" fmla="*/ 870080 h 1535210"/>
                <a:gd name="connsiteX99" fmla="*/ 865206 w 1481952"/>
                <a:gd name="connsiteY99" fmla="*/ 871128 h 1535210"/>
                <a:gd name="connsiteX100" fmla="*/ 899115 w 1481952"/>
                <a:gd name="connsiteY100" fmla="*/ 822265 h 1535210"/>
                <a:gd name="connsiteX101" fmla="*/ 903115 w 1481952"/>
                <a:gd name="connsiteY101" fmla="*/ 656339 h 1535210"/>
                <a:gd name="connsiteX102" fmla="*/ 818124 w 1481952"/>
                <a:gd name="connsiteY102" fmla="*/ 657425 h 1535210"/>
                <a:gd name="connsiteX103" fmla="*/ 814056 w 1481952"/>
                <a:gd name="connsiteY103" fmla="*/ 662054 h 1535210"/>
                <a:gd name="connsiteX104" fmla="*/ 798721 w 1481952"/>
                <a:gd name="connsiteY104" fmla="*/ 766353 h 1535210"/>
                <a:gd name="connsiteX105" fmla="*/ 860919 w 1481952"/>
                <a:gd name="connsiteY105" fmla="*/ 874557 h 1535210"/>
                <a:gd name="connsiteX106" fmla="*/ 753859 w 1481952"/>
                <a:gd name="connsiteY106" fmla="*/ 967140 h 1535210"/>
                <a:gd name="connsiteX107" fmla="*/ 695946 w 1481952"/>
                <a:gd name="connsiteY107" fmla="*/ 1026671 h 1535210"/>
                <a:gd name="connsiteX108" fmla="*/ 710425 w 1481952"/>
                <a:gd name="connsiteY108" fmla="*/ 1005144 h 1535210"/>
                <a:gd name="connsiteX109" fmla="*/ 714425 w 1481952"/>
                <a:gd name="connsiteY109" fmla="*/ 839314 h 1535210"/>
                <a:gd name="connsiteX110" fmla="*/ 629834 w 1481952"/>
                <a:gd name="connsiteY110" fmla="*/ 840057 h 1535210"/>
                <a:gd name="connsiteX111" fmla="*/ 625461 w 1481952"/>
                <a:gd name="connsiteY111" fmla="*/ 845029 h 1535210"/>
                <a:gd name="connsiteX112" fmla="*/ 610031 w 1481952"/>
                <a:gd name="connsiteY112" fmla="*/ 949233 h 1535210"/>
                <a:gd name="connsiteX113" fmla="*/ 670134 w 1481952"/>
                <a:gd name="connsiteY113" fmla="*/ 1054579 h 1535210"/>
                <a:gd name="connsiteX114" fmla="*/ 648417 w 1481952"/>
                <a:gd name="connsiteY114" fmla="*/ 1078106 h 1535210"/>
                <a:gd name="connsiteX115" fmla="*/ 544975 w 1481952"/>
                <a:gd name="connsiteY115" fmla="*/ 1189929 h 1535210"/>
                <a:gd name="connsiteX116" fmla="*/ 507733 w 1481952"/>
                <a:gd name="connsiteY116" fmla="*/ 1226982 h 1535210"/>
                <a:gd name="connsiteX117" fmla="*/ 520305 w 1481952"/>
                <a:gd name="connsiteY117" fmla="*/ 1207932 h 1535210"/>
                <a:gd name="connsiteX118" fmla="*/ 524306 w 1481952"/>
                <a:gd name="connsiteY118" fmla="*/ 1042102 h 1535210"/>
                <a:gd name="connsiteX119" fmla="*/ 439448 w 1481952"/>
                <a:gd name="connsiteY119" fmla="*/ 1042959 h 1535210"/>
                <a:gd name="connsiteX120" fmla="*/ 435247 w 1481952"/>
                <a:gd name="connsiteY120" fmla="*/ 1047721 h 1535210"/>
                <a:gd name="connsiteX121" fmla="*/ 419912 w 1481952"/>
                <a:gd name="connsiteY121" fmla="*/ 1152020 h 1535210"/>
                <a:gd name="connsiteX122" fmla="*/ 478014 w 1481952"/>
                <a:gd name="connsiteY122" fmla="*/ 1254699 h 1535210"/>
                <a:gd name="connsiteX123" fmla="*/ 438390 w 1481952"/>
                <a:gd name="connsiteY123" fmla="*/ 1289942 h 1535210"/>
                <a:gd name="connsiteX124" fmla="*/ 411054 w 1481952"/>
                <a:gd name="connsiteY124" fmla="*/ 1311945 h 1535210"/>
                <a:gd name="connsiteX125" fmla="*/ 382955 w 1481952"/>
                <a:gd name="connsiteY125" fmla="*/ 1332709 h 1535210"/>
                <a:gd name="connsiteX126" fmla="*/ 327615 w 1481952"/>
                <a:gd name="connsiteY126" fmla="*/ 1370333 h 1535210"/>
                <a:gd name="connsiteX127" fmla="*/ 290562 w 1481952"/>
                <a:gd name="connsiteY127" fmla="*/ 1394145 h 1535210"/>
                <a:gd name="connsiteX128" fmla="*/ 328662 w 1481952"/>
                <a:gd name="connsiteY128" fmla="*/ 1354236 h 1535210"/>
                <a:gd name="connsiteX129" fmla="*/ 369048 w 1481952"/>
                <a:gd name="connsiteY129" fmla="*/ 1243936 h 1535210"/>
                <a:gd name="connsiteX130" fmla="*/ 376097 w 1481952"/>
                <a:gd name="connsiteY130" fmla="*/ 1232697 h 1535210"/>
                <a:gd name="connsiteX131" fmla="*/ 351742 w 1481952"/>
                <a:gd name="connsiteY131" fmla="*/ 1151401 h 1535210"/>
                <a:gd name="connsiteX132" fmla="*/ 345998 w 1481952"/>
                <a:gd name="connsiteY132" fmla="*/ 1148686 h 1535210"/>
                <a:gd name="connsiteX133" fmla="*/ 195312 w 1481952"/>
                <a:gd name="connsiteY133" fmla="*/ 1218124 h 1535210"/>
                <a:gd name="connsiteX134" fmla="*/ 168643 w 1481952"/>
                <a:gd name="connsiteY134" fmla="*/ 1260605 h 1535210"/>
                <a:gd name="connsiteX135" fmla="*/ 181215 w 1481952"/>
                <a:gd name="connsiteY135" fmla="*/ 1230316 h 1535210"/>
                <a:gd name="connsiteX136" fmla="*/ 205790 w 1481952"/>
                <a:gd name="connsiteY136" fmla="*/ 1166593 h 1535210"/>
                <a:gd name="connsiteX137" fmla="*/ 217029 w 1481952"/>
                <a:gd name="connsiteY137" fmla="*/ 1133446 h 1535210"/>
                <a:gd name="connsiteX138" fmla="*/ 227317 w 1481952"/>
                <a:gd name="connsiteY138" fmla="*/ 1098775 h 1535210"/>
                <a:gd name="connsiteX139" fmla="*/ 246843 w 1481952"/>
                <a:gd name="connsiteY139" fmla="*/ 1015431 h 1535210"/>
                <a:gd name="connsiteX140" fmla="*/ 363238 w 1481952"/>
                <a:gd name="connsiteY140" fmla="*/ 1046673 h 1535210"/>
                <a:gd name="connsiteX141" fmla="*/ 460298 w 1481952"/>
                <a:gd name="connsiteY141" fmla="*/ 1005430 h 1535210"/>
                <a:gd name="connsiteX142" fmla="*/ 448611 w 1481952"/>
                <a:gd name="connsiteY142" fmla="*/ 921515 h 1535210"/>
                <a:gd name="connsiteX143" fmla="*/ 443248 w 1481952"/>
                <a:gd name="connsiteY143" fmla="*/ 917895 h 1535210"/>
                <a:gd name="connsiteX144" fmla="*/ 283800 w 1481952"/>
                <a:gd name="connsiteY144" fmla="*/ 963615 h 1535210"/>
                <a:gd name="connsiteX145" fmla="*/ 248938 w 1481952"/>
                <a:gd name="connsiteY145" fmla="*/ 1004097 h 1535210"/>
                <a:gd name="connsiteX146" fmla="*/ 258463 w 1481952"/>
                <a:gd name="connsiteY146" fmla="*/ 952852 h 1535210"/>
                <a:gd name="connsiteX147" fmla="*/ 279894 w 1481952"/>
                <a:gd name="connsiteY147" fmla="*/ 801405 h 1535210"/>
                <a:gd name="connsiteX148" fmla="*/ 286371 w 1481952"/>
                <a:gd name="connsiteY148" fmla="*/ 755018 h 1535210"/>
                <a:gd name="connsiteX149" fmla="*/ 406768 w 1481952"/>
                <a:gd name="connsiteY149" fmla="*/ 787784 h 1535210"/>
                <a:gd name="connsiteX150" fmla="*/ 503732 w 1481952"/>
                <a:gd name="connsiteY150" fmla="*/ 746541 h 1535210"/>
                <a:gd name="connsiteX151" fmla="*/ 492111 w 1481952"/>
                <a:gd name="connsiteY151" fmla="*/ 662616 h 1535210"/>
                <a:gd name="connsiteX152" fmla="*/ 486777 w 1481952"/>
                <a:gd name="connsiteY152" fmla="*/ 659006 h 1535210"/>
                <a:gd name="connsiteX153" fmla="*/ 327234 w 1481952"/>
                <a:gd name="connsiteY153" fmla="*/ 704821 h 1535210"/>
                <a:gd name="connsiteX154" fmla="*/ 286752 w 1481952"/>
                <a:gd name="connsiteY154" fmla="*/ 752446 h 1535210"/>
                <a:gd name="connsiteX155" fmla="*/ 303135 w 1481952"/>
                <a:gd name="connsiteY155" fmla="*/ 651291 h 1535210"/>
                <a:gd name="connsiteX156" fmla="*/ 337330 w 1481952"/>
                <a:gd name="connsiteY156" fmla="*/ 518607 h 1535210"/>
                <a:gd name="connsiteX157" fmla="*/ 458393 w 1481952"/>
                <a:gd name="connsiteY157" fmla="*/ 551754 h 1535210"/>
                <a:gd name="connsiteX158" fmla="*/ 555358 w 1481952"/>
                <a:gd name="connsiteY158" fmla="*/ 510511 h 1535210"/>
                <a:gd name="connsiteX159" fmla="*/ 543689 w 1481952"/>
                <a:gd name="connsiteY159" fmla="*/ 426453 h 1535210"/>
                <a:gd name="connsiteX160" fmla="*/ 538403 w 1481952"/>
                <a:gd name="connsiteY160" fmla="*/ 422881 h 1535210"/>
                <a:gd name="connsiteX161" fmla="*/ 378859 w 1481952"/>
                <a:gd name="connsiteY161" fmla="*/ 468696 h 1535210"/>
                <a:gd name="connsiteX162" fmla="*/ 342474 w 1481952"/>
                <a:gd name="connsiteY162" fmla="*/ 510987 h 1535210"/>
                <a:gd name="connsiteX163" fmla="*/ 339997 w 1481952"/>
                <a:gd name="connsiteY163" fmla="*/ 509559 h 1535210"/>
                <a:gd name="connsiteX164" fmla="*/ 397147 w 1481952"/>
                <a:gd name="connsiteY164" fmla="*/ 384591 h 1535210"/>
                <a:gd name="connsiteX165" fmla="*/ 435247 w 1481952"/>
                <a:gd name="connsiteY165" fmla="*/ 322392 h 1535210"/>
                <a:gd name="connsiteX166" fmla="*/ 549547 w 1481952"/>
                <a:gd name="connsiteY166" fmla="*/ 367255 h 1535210"/>
                <a:gd name="connsiteX167" fmla="*/ 650512 w 1481952"/>
                <a:gd name="connsiteY167" fmla="*/ 336870 h 1535210"/>
                <a:gd name="connsiteX168" fmla="*/ 648103 w 1481952"/>
                <a:gd name="connsiteY168" fmla="*/ 252174 h 1535210"/>
                <a:gd name="connsiteX169" fmla="*/ 643178 w 1481952"/>
                <a:gd name="connsiteY169" fmla="*/ 248002 h 1535210"/>
                <a:gd name="connsiteX170" fmla="*/ 479634 w 1481952"/>
                <a:gd name="connsiteY170" fmla="*/ 276006 h 1535210"/>
                <a:gd name="connsiteX171" fmla="*/ 446010 w 1481952"/>
                <a:gd name="connsiteY171" fmla="*/ 307152 h 1535210"/>
                <a:gd name="connsiteX172" fmla="*/ 464108 w 1481952"/>
                <a:gd name="connsiteY172" fmla="*/ 280959 h 1535210"/>
                <a:gd name="connsiteX173" fmla="*/ 528687 w 1481952"/>
                <a:gd name="connsiteY173" fmla="*/ 198853 h 1535210"/>
                <a:gd name="connsiteX174" fmla="*/ 560882 w 1481952"/>
                <a:gd name="connsiteY174" fmla="*/ 162372 h 1535210"/>
                <a:gd name="connsiteX175" fmla="*/ 682230 w 1481952"/>
                <a:gd name="connsiteY175" fmla="*/ 149514 h 1535210"/>
                <a:gd name="connsiteX176" fmla="*/ 757859 w 1481952"/>
                <a:gd name="connsiteY176" fmla="*/ 76076 h 1535210"/>
                <a:gd name="connsiteX177" fmla="*/ 716711 w 1481952"/>
                <a:gd name="connsiteY177" fmla="*/ 2010 h 1535210"/>
                <a:gd name="connsiteX178" fmla="*/ 710234 w 1481952"/>
                <a:gd name="connsiteY178" fmla="*/ 543 h 1535210"/>
                <a:gd name="connsiteX179" fmla="*/ 577932 w 1481952"/>
                <a:gd name="connsiteY179" fmla="*/ 100746 h 1535210"/>
                <a:gd name="connsiteX180" fmla="*/ 556596 w 1481952"/>
                <a:gd name="connsiteY180" fmla="*/ 162277 h 1535210"/>
                <a:gd name="connsiteX181" fmla="*/ 557739 w 1481952"/>
                <a:gd name="connsiteY181" fmla="*/ 162277 h 1535210"/>
                <a:gd name="connsiteX182" fmla="*/ 526020 w 1481952"/>
                <a:gd name="connsiteY182" fmla="*/ 196758 h 1535210"/>
                <a:gd name="connsiteX183" fmla="*/ 459345 w 1481952"/>
                <a:gd name="connsiteY183" fmla="*/ 277625 h 1535210"/>
                <a:gd name="connsiteX184" fmla="*/ 389527 w 1481952"/>
                <a:gd name="connsiteY184" fmla="*/ 380400 h 1535210"/>
                <a:gd name="connsiteX185" fmla="*/ 328662 w 1481952"/>
                <a:gd name="connsiteY185" fmla="*/ 505273 h 1535210"/>
                <a:gd name="connsiteX186" fmla="*/ 328091 w 1481952"/>
                <a:gd name="connsiteY186" fmla="*/ 506892 h 1535210"/>
                <a:gd name="connsiteX187" fmla="*/ 329425 w 1481952"/>
                <a:gd name="connsiteY187" fmla="*/ 447360 h 1535210"/>
                <a:gd name="connsiteX188" fmla="*/ 241223 w 1481952"/>
                <a:gd name="connsiteY188" fmla="*/ 306867 h 1535210"/>
                <a:gd name="connsiteX189" fmla="*/ 171043 w 1481952"/>
                <a:gd name="connsiteY189" fmla="*/ 354339 h 1535210"/>
                <a:gd name="connsiteX190" fmla="*/ 170167 w 1481952"/>
                <a:gd name="connsiteY190" fmla="*/ 360683 h 1535210"/>
                <a:gd name="connsiteX191" fmla="*/ 215315 w 1481952"/>
                <a:gd name="connsiteY191" fmla="*/ 456123 h 153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1481952" h="1535210">
                  <a:moveTo>
                    <a:pt x="215315" y="456123"/>
                  </a:moveTo>
                  <a:cubicBezTo>
                    <a:pt x="242842" y="482508"/>
                    <a:pt x="320757" y="509940"/>
                    <a:pt x="326948" y="512035"/>
                  </a:cubicBezTo>
                  <a:cubicBezTo>
                    <a:pt x="311232" y="556574"/>
                    <a:pt x="298506" y="602104"/>
                    <a:pt x="288848" y="648338"/>
                  </a:cubicBezTo>
                  <a:cubicBezTo>
                    <a:pt x="283038" y="675198"/>
                    <a:pt x="277989" y="702535"/>
                    <a:pt x="273322" y="729967"/>
                  </a:cubicBezTo>
                  <a:cubicBezTo>
                    <a:pt x="273322" y="717108"/>
                    <a:pt x="273322" y="705583"/>
                    <a:pt x="273322" y="703964"/>
                  </a:cubicBezTo>
                  <a:cubicBezTo>
                    <a:pt x="269131" y="659006"/>
                    <a:pt x="234555" y="574424"/>
                    <a:pt x="185121" y="563470"/>
                  </a:cubicBezTo>
                  <a:cubicBezTo>
                    <a:pt x="152640" y="557146"/>
                    <a:pt x="121189" y="578348"/>
                    <a:pt x="114864" y="610829"/>
                  </a:cubicBezTo>
                  <a:cubicBezTo>
                    <a:pt x="114445" y="612962"/>
                    <a:pt x="114150" y="615124"/>
                    <a:pt x="113969" y="617286"/>
                  </a:cubicBezTo>
                  <a:cubicBezTo>
                    <a:pt x="109778" y="652815"/>
                    <a:pt x="134352" y="689391"/>
                    <a:pt x="158736" y="712536"/>
                  </a:cubicBezTo>
                  <a:cubicBezTo>
                    <a:pt x="183120" y="735682"/>
                    <a:pt x="249414" y="761019"/>
                    <a:pt x="266940" y="767305"/>
                  </a:cubicBezTo>
                  <a:cubicBezTo>
                    <a:pt x="265226" y="777783"/>
                    <a:pt x="263416" y="788356"/>
                    <a:pt x="261797" y="798833"/>
                  </a:cubicBezTo>
                  <a:cubicBezTo>
                    <a:pt x="253891" y="849411"/>
                    <a:pt x="246271" y="899893"/>
                    <a:pt x="237222" y="949233"/>
                  </a:cubicBezTo>
                  <a:cubicBezTo>
                    <a:pt x="234079" y="966568"/>
                    <a:pt x="230269" y="983618"/>
                    <a:pt x="226554" y="1000668"/>
                  </a:cubicBezTo>
                  <a:cubicBezTo>
                    <a:pt x="226554" y="989238"/>
                    <a:pt x="226554" y="979617"/>
                    <a:pt x="226554" y="978189"/>
                  </a:cubicBezTo>
                  <a:cubicBezTo>
                    <a:pt x="222363" y="933136"/>
                    <a:pt x="187788" y="848649"/>
                    <a:pt x="138353" y="837600"/>
                  </a:cubicBezTo>
                  <a:cubicBezTo>
                    <a:pt x="105863" y="831332"/>
                    <a:pt x="74440" y="852592"/>
                    <a:pt x="68182" y="885082"/>
                  </a:cubicBezTo>
                  <a:cubicBezTo>
                    <a:pt x="67773" y="887206"/>
                    <a:pt x="67477" y="889349"/>
                    <a:pt x="67296" y="891511"/>
                  </a:cubicBezTo>
                  <a:cubicBezTo>
                    <a:pt x="63105" y="926944"/>
                    <a:pt x="87585" y="963520"/>
                    <a:pt x="111969" y="986761"/>
                  </a:cubicBezTo>
                  <a:cubicBezTo>
                    <a:pt x="136353" y="1010002"/>
                    <a:pt x="196265" y="1032672"/>
                    <a:pt x="216744" y="1040292"/>
                  </a:cubicBezTo>
                  <a:cubicBezTo>
                    <a:pt x="212458" y="1057627"/>
                    <a:pt x="208171" y="1074963"/>
                    <a:pt x="203218" y="1091536"/>
                  </a:cubicBezTo>
                  <a:cubicBezTo>
                    <a:pt x="199503" y="1102776"/>
                    <a:pt x="196836" y="1113825"/>
                    <a:pt x="192550" y="1124969"/>
                  </a:cubicBezTo>
                  <a:lnTo>
                    <a:pt x="180549" y="1157830"/>
                  </a:lnTo>
                  <a:cubicBezTo>
                    <a:pt x="172262" y="1178404"/>
                    <a:pt x="163785" y="1199740"/>
                    <a:pt x="155117" y="1219743"/>
                  </a:cubicBezTo>
                  <a:cubicBezTo>
                    <a:pt x="149211" y="1233554"/>
                    <a:pt x="143306" y="1246699"/>
                    <a:pt x="137401" y="1259938"/>
                  </a:cubicBezTo>
                  <a:cubicBezTo>
                    <a:pt x="140734" y="1242698"/>
                    <a:pt x="146926" y="1208789"/>
                    <a:pt x="146926" y="1205932"/>
                  </a:cubicBezTo>
                  <a:cubicBezTo>
                    <a:pt x="149593" y="1160783"/>
                    <a:pt x="127876" y="1072010"/>
                    <a:pt x="81012" y="1053532"/>
                  </a:cubicBezTo>
                  <a:cubicBezTo>
                    <a:pt x="49866" y="1042368"/>
                    <a:pt x="15566" y="1058570"/>
                    <a:pt x="4403" y="1089717"/>
                  </a:cubicBezTo>
                  <a:cubicBezTo>
                    <a:pt x="3660" y="1091784"/>
                    <a:pt x="3031" y="1093879"/>
                    <a:pt x="2527" y="1096013"/>
                  </a:cubicBezTo>
                  <a:cubicBezTo>
                    <a:pt x="-6998" y="1130398"/>
                    <a:pt x="12052" y="1170308"/>
                    <a:pt x="32244" y="1197073"/>
                  </a:cubicBezTo>
                  <a:cubicBezTo>
                    <a:pt x="54914" y="1226601"/>
                    <a:pt x="124732" y="1264320"/>
                    <a:pt x="133495" y="1268987"/>
                  </a:cubicBezTo>
                  <a:cubicBezTo>
                    <a:pt x="123970" y="1290799"/>
                    <a:pt x="113874" y="1312040"/>
                    <a:pt x="104349" y="1331852"/>
                  </a:cubicBezTo>
                  <a:cubicBezTo>
                    <a:pt x="76726" y="1389669"/>
                    <a:pt x="51199" y="1438246"/>
                    <a:pt x="31006" y="1475489"/>
                  </a:cubicBezTo>
                  <a:lnTo>
                    <a:pt x="58534" y="1495111"/>
                  </a:lnTo>
                  <a:cubicBezTo>
                    <a:pt x="78536" y="1457011"/>
                    <a:pt x="104063" y="1405480"/>
                    <a:pt x="131495" y="1344520"/>
                  </a:cubicBezTo>
                  <a:cubicBezTo>
                    <a:pt x="141592" y="1322327"/>
                    <a:pt x="151974" y="1298419"/>
                    <a:pt x="162356" y="1273749"/>
                  </a:cubicBezTo>
                  <a:cubicBezTo>
                    <a:pt x="187140" y="1279874"/>
                    <a:pt x="212267" y="1284484"/>
                    <a:pt x="237603" y="1287561"/>
                  </a:cubicBezTo>
                  <a:cubicBezTo>
                    <a:pt x="242366" y="1325661"/>
                    <a:pt x="277323" y="1390812"/>
                    <a:pt x="281895" y="1399194"/>
                  </a:cubicBezTo>
                  <a:cubicBezTo>
                    <a:pt x="261606" y="1412053"/>
                    <a:pt x="241794" y="1424340"/>
                    <a:pt x="222840" y="1435579"/>
                  </a:cubicBezTo>
                  <a:cubicBezTo>
                    <a:pt x="169023" y="1467964"/>
                    <a:pt x="121684" y="1494063"/>
                    <a:pt x="84632" y="1513779"/>
                  </a:cubicBezTo>
                  <a:lnTo>
                    <a:pt x="114636" y="1535211"/>
                  </a:lnTo>
                  <a:cubicBezTo>
                    <a:pt x="149402" y="1515589"/>
                    <a:pt x="191502" y="1490824"/>
                    <a:pt x="238461" y="1461202"/>
                  </a:cubicBezTo>
                  <a:cubicBezTo>
                    <a:pt x="259130" y="1448247"/>
                    <a:pt x="280942" y="1433960"/>
                    <a:pt x="303135" y="1419101"/>
                  </a:cubicBezTo>
                  <a:cubicBezTo>
                    <a:pt x="309708" y="1426340"/>
                    <a:pt x="364000" y="1484443"/>
                    <a:pt x="398385" y="1498920"/>
                  </a:cubicBezTo>
                  <a:cubicBezTo>
                    <a:pt x="429532" y="1511970"/>
                    <a:pt x="472776" y="1520066"/>
                    <a:pt x="503732" y="1502064"/>
                  </a:cubicBezTo>
                  <a:cubicBezTo>
                    <a:pt x="532888" y="1486538"/>
                    <a:pt x="543937" y="1450305"/>
                    <a:pt x="528411" y="1421149"/>
                  </a:cubicBezTo>
                  <a:cubicBezTo>
                    <a:pt x="527363" y="1419196"/>
                    <a:pt x="526220" y="1417310"/>
                    <a:pt x="524973" y="1415481"/>
                  </a:cubicBezTo>
                  <a:cubicBezTo>
                    <a:pt x="495255" y="1374429"/>
                    <a:pt x="404005" y="1376238"/>
                    <a:pt x="360952" y="1390240"/>
                  </a:cubicBezTo>
                  <a:cubicBezTo>
                    <a:pt x="358476" y="1391097"/>
                    <a:pt x="331901" y="1403099"/>
                    <a:pt x="315327" y="1411005"/>
                  </a:cubicBezTo>
                  <a:cubicBezTo>
                    <a:pt x="324376" y="1404909"/>
                    <a:pt x="333235" y="1399003"/>
                    <a:pt x="342474" y="1392621"/>
                  </a:cubicBezTo>
                  <a:cubicBezTo>
                    <a:pt x="360857" y="1380048"/>
                    <a:pt x="378859" y="1366999"/>
                    <a:pt x="398195" y="1353093"/>
                  </a:cubicBezTo>
                  <a:lnTo>
                    <a:pt x="425818" y="1331661"/>
                  </a:lnTo>
                  <a:cubicBezTo>
                    <a:pt x="435343" y="1324613"/>
                    <a:pt x="444201" y="1316136"/>
                    <a:pt x="453535" y="1308325"/>
                  </a:cubicBezTo>
                  <a:cubicBezTo>
                    <a:pt x="474776" y="1289847"/>
                    <a:pt x="495445" y="1270225"/>
                    <a:pt x="515734" y="1249651"/>
                  </a:cubicBezTo>
                  <a:cubicBezTo>
                    <a:pt x="526783" y="1265653"/>
                    <a:pt x="566787" y="1322136"/>
                    <a:pt x="595648" y="1339853"/>
                  </a:cubicBezTo>
                  <a:cubicBezTo>
                    <a:pt x="624509" y="1357570"/>
                    <a:pt x="666038" y="1372047"/>
                    <a:pt x="699280" y="1358903"/>
                  </a:cubicBezTo>
                  <a:cubicBezTo>
                    <a:pt x="730503" y="1347940"/>
                    <a:pt x="746924" y="1313745"/>
                    <a:pt x="735961" y="1282522"/>
                  </a:cubicBezTo>
                  <a:cubicBezTo>
                    <a:pt x="735247" y="1280474"/>
                    <a:pt x="734408" y="1278474"/>
                    <a:pt x="733475" y="1276512"/>
                  </a:cubicBezTo>
                  <a:cubicBezTo>
                    <a:pt x="710329" y="1231458"/>
                    <a:pt x="619746" y="1219362"/>
                    <a:pt x="575169" y="1226696"/>
                  </a:cubicBezTo>
                  <a:cubicBezTo>
                    <a:pt x="572407" y="1227172"/>
                    <a:pt x="540975" y="1236221"/>
                    <a:pt x="523830" y="1241174"/>
                  </a:cubicBezTo>
                  <a:cubicBezTo>
                    <a:pt x="535927" y="1228887"/>
                    <a:pt x="548119" y="1216599"/>
                    <a:pt x="559929" y="1203645"/>
                  </a:cubicBezTo>
                  <a:cubicBezTo>
                    <a:pt x="594219" y="1166498"/>
                    <a:pt x="627747" y="1127445"/>
                    <a:pt x="661276" y="1089345"/>
                  </a:cubicBezTo>
                  <a:cubicBezTo>
                    <a:pt x="671562" y="1077535"/>
                    <a:pt x="682040" y="1065914"/>
                    <a:pt x="692327" y="1054294"/>
                  </a:cubicBezTo>
                  <a:cubicBezTo>
                    <a:pt x="696232" y="1060008"/>
                    <a:pt x="742238" y="1128112"/>
                    <a:pt x="774623" y="1148020"/>
                  </a:cubicBezTo>
                  <a:cubicBezTo>
                    <a:pt x="803198" y="1165641"/>
                    <a:pt x="845013" y="1180214"/>
                    <a:pt x="878350" y="1167070"/>
                  </a:cubicBezTo>
                  <a:cubicBezTo>
                    <a:pt x="909554" y="1156059"/>
                    <a:pt x="925928" y="1121845"/>
                    <a:pt x="914917" y="1090641"/>
                  </a:cubicBezTo>
                  <a:cubicBezTo>
                    <a:pt x="914202" y="1088612"/>
                    <a:pt x="913383" y="1086621"/>
                    <a:pt x="912450" y="1084678"/>
                  </a:cubicBezTo>
                  <a:cubicBezTo>
                    <a:pt x="889304" y="1039625"/>
                    <a:pt x="798721" y="1027528"/>
                    <a:pt x="754144" y="1034862"/>
                  </a:cubicBezTo>
                  <a:cubicBezTo>
                    <a:pt x="750811" y="1035339"/>
                    <a:pt x="705567" y="1048198"/>
                    <a:pt x="694232" y="1052007"/>
                  </a:cubicBezTo>
                  <a:cubicBezTo>
                    <a:pt x="717092" y="1026290"/>
                    <a:pt x="740047" y="1000858"/>
                    <a:pt x="763764" y="976665"/>
                  </a:cubicBezTo>
                  <a:cubicBezTo>
                    <a:pt x="795559" y="943899"/>
                    <a:pt x="829449" y="913228"/>
                    <a:pt x="865206" y="884844"/>
                  </a:cubicBezTo>
                  <a:cubicBezTo>
                    <a:pt x="867015" y="887511"/>
                    <a:pt x="914736" y="958853"/>
                    <a:pt x="947883" y="979236"/>
                  </a:cubicBezTo>
                  <a:cubicBezTo>
                    <a:pt x="976458" y="996858"/>
                    <a:pt x="1018272" y="1011336"/>
                    <a:pt x="1051610" y="998286"/>
                  </a:cubicBezTo>
                  <a:cubicBezTo>
                    <a:pt x="1082814" y="987276"/>
                    <a:pt x="1099187" y="953062"/>
                    <a:pt x="1088177" y="921858"/>
                  </a:cubicBezTo>
                  <a:cubicBezTo>
                    <a:pt x="1087462" y="919829"/>
                    <a:pt x="1086643" y="917838"/>
                    <a:pt x="1085710" y="915895"/>
                  </a:cubicBezTo>
                  <a:cubicBezTo>
                    <a:pt x="1062564" y="870842"/>
                    <a:pt x="971981" y="858745"/>
                    <a:pt x="927404" y="866175"/>
                  </a:cubicBezTo>
                  <a:cubicBezTo>
                    <a:pt x="924451" y="866175"/>
                    <a:pt x="890066" y="876366"/>
                    <a:pt x="873778" y="881319"/>
                  </a:cubicBezTo>
                  <a:lnTo>
                    <a:pt x="872445" y="878748"/>
                  </a:lnTo>
                  <a:cubicBezTo>
                    <a:pt x="909240" y="851163"/>
                    <a:pt x="948416" y="826903"/>
                    <a:pt x="989507" y="806262"/>
                  </a:cubicBezTo>
                  <a:cubicBezTo>
                    <a:pt x="1011986" y="794642"/>
                    <a:pt x="1034084" y="784831"/>
                    <a:pt x="1056182" y="775687"/>
                  </a:cubicBezTo>
                  <a:cubicBezTo>
                    <a:pt x="1063707" y="789879"/>
                    <a:pt x="1098854" y="854364"/>
                    <a:pt x="1126667" y="875986"/>
                  </a:cubicBezTo>
                  <a:cubicBezTo>
                    <a:pt x="1154480" y="897607"/>
                    <a:pt x="1193342" y="915705"/>
                    <a:pt x="1227632" y="906370"/>
                  </a:cubicBezTo>
                  <a:cubicBezTo>
                    <a:pt x="1259855" y="898855"/>
                    <a:pt x="1279886" y="866641"/>
                    <a:pt x="1272380" y="834418"/>
                  </a:cubicBezTo>
                  <a:cubicBezTo>
                    <a:pt x="1271895" y="832342"/>
                    <a:pt x="1271294" y="830285"/>
                    <a:pt x="1270590" y="828265"/>
                  </a:cubicBezTo>
                  <a:cubicBezTo>
                    <a:pt x="1252492" y="780640"/>
                    <a:pt x="1163910" y="758923"/>
                    <a:pt x="1118761" y="761590"/>
                  </a:cubicBezTo>
                  <a:cubicBezTo>
                    <a:pt x="1116285" y="761590"/>
                    <a:pt x="1091425" y="765877"/>
                    <a:pt x="1073422" y="769020"/>
                  </a:cubicBezTo>
                  <a:cubicBezTo>
                    <a:pt x="1082947" y="765115"/>
                    <a:pt x="1093425" y="760828"/>
                    <a:pt x="1102950" y="757209"/>
                  </a:cubicBezTo>
                  <a:cubicBezTo>
                    <a:pt x="1138764" y="743588"/>
                    <a:pt x="1172292" y="733301"/>
                    <a:pt x="1202200" y="724443"/>
                  </a:cubicBezTo>
                  <a:cubicBezTo>
                    <a:pt x="1219155" y="719490"/>
                    <a:pt x="1234680" y="714918"/>
                    <a:pt x="1249159" y="711679"/>
                  </a:cubicBezTo>
                  <a:cubicBezTo>
                    <a:pt x="1263827" y="721776"/>
                    <a:pt x="1323358" y="761686"/>
                    <a:pt x="1357458" y="767877"/>
                  </a:cubicBezTo>
                  <a:cubicBezTo>
                    <a:pt x="1391557" y="774068"/>
                    <a:pt x="1434705" y="772544"/>
                    <a:pt x="1460995" y="748350"/>
                  </a:cubicBezTo>
                  <a:cubicBezTo>
                    <a:pt x="1486131" y="726834"/>
                    <a:pt x="1489074" y="689019"/>
                    <a:pt x="1467557" y="663873"/>
                  </a:cubicBezTo>
                  <a:cubicBezTo>
                    <a:pt x="1466147" y="662235"/>
                    <a:pt x="1464662" y="660673"/>
                    <a:pt x="1463090" y="659196"/>
                  </a:cubicBezTo>
                  <a:cubicBezTo>
                    <a:pt x="1424990" y="625573"/>
                    <a:pt x="1336503" y="646909"/>
                    <a:pt x="1297545" y="669769"/>
                  </a:cubicBezTo>
                  <a:cubicBezTo>
                    <a:pt x="1294117" y="671769"/>
                    <a:pt x="1245063" y="708822"/>
                    <a:pt x="1245825" y="709393"/>
                  </a:cubicBezTo>
                  <a:lnTo>
                    <a:pt x="1246682" y="709965"/>
                  </a:lnTo>
                  <a:cubicBezTo>
                    <a:pt x="1232680" y="713203"/>
                    <a:pt x="1217631" y="716918"/>
                    <a:pt x="1201248" y="721204"/>
                  </a:cubicBezTo>
                  <a:cubicBezTo>
                    <a:pt x="1171244" y="729491"/>
                    <a:pt x="1137240" y="739111"/>
                    <a:pt x="1101045" y="751970"/>
                  </a:cubicBezTo>
                  <a:cubicBezTo>
                    <a:pt x="1061868" y="765619"/>
                    <a:pt x="1023511" y="781517"/>
                    <a:pt x="986173" y="799595"/>
                  </a:cubicBezTo>
                  <a:cubicBezTo>
                    <a:pt x="944263" y="819521"/>
                    <a:pt x="904201" y="843105"/>
                    <a:pt x="866444" y="870080"/>
                  </a:cubicBezTo>
                  <a:lnTo>
                    <a:pt x="865206" y="871128"/>
                  </a:lnTo>
                  <a:cubicBezTo>
                    <a:pt x="873969" y="859221"/>
                    <a:pt x="897591" y="825122"/>
                    <a:pt x="899115" y="822265"/>
                  </a:cubicBezTo>
                  <a:cubicBezTo>
                    <a:pt x="920451" y="782355"/>
                    <a:pt x="938262" y="692820"/>
                    <a:pt x="903115" y="656339"/>
                  </a:cubicBezTo>
                  <a:cubicBezTo>
                    <a:pt x="879341" y="633174"/>
                    <a:pt x="841288" y="633660"/>
                    <a:pt x="818124" y="657425"/>
                  </a:cubicBezTo>
                  <a:cubicBezTo>
                    <a:pt x="816695" y="658901"/>
                    <a:pt x="815333" y="660444"/>
                    <a:pt x="814056" y="662054"/>
                  </a:cubicBezTo>
                  <a:cubicBezTo>
                    <a:pt x="791006" y="689391"/>
                    <a:pt x="791292" y="733396"/>
                    <a:pt x="798721" y="766353"/>
                  </a:cubicBezTo>
                  <a:cubicBezTo>
                    <a:pt x="807103" y="803500"/>
                    <a:pt x="856919" y="869318"/>
                    <a:pt x="860919" y="874557"/>
                  </a:cubicBezTo>
                  <a:cubicBezTo>
                    <a:pt x="823210" y="902998"/>
                    <a:pt x="787444" y="933936"/>
                    <a:pt x="753859" y="967140"/>
                  </a:cubicBezTo>
                  <a:cubicBezTo>
                    <a:pt x="734142" y="986190"/>
                    <a:pt x="714996" y="1006383"/>
                    <a:pt x="695946" y="1026671"/>
                  </a:cubicBezTo>
                  <a:cubicBezTo>
                    <a:pt x="703281" y="1016098"/>
                    <a:pt x="709662" y="1006573"/>
                    <a:pt x="710425" y="1005144"/>
                  </a:cubicBezTo>
                  <a:cubicBezTo>
                    <a:pt x="731761" y="965330"/>
                    <a:pt x="749572" y="875700"/>
                    <a:pt x="714425" y="839314"/>
                  </a:cubicBezTo>
                  <a:cubicBezTo>
                    <a:pt x="690860" y="816159"/>
                    <a:pt x="652989" y="816492"/>
                    <a:pt x="629834" y="840057"/>
                  </a:cubicBezTo>
                  <a:cubicBezTo>
                    <a:pt x="628290" y="841629"/>
                    <a:pt x="626824" y="843296"/>
                    <a:pt x="625461" y="845029"/>
                  </a:cubicBezTo>
                  <a:cubicBezTo>
                    <a:pt x="602316" y="872271"/>
                    <a:pt x="602602" y="916276"/>
                    <a:pt x="610031" y="949233"/>
                  </a:cubicBezTo>
                  <a:cubicBezTo>
                    <a:pt x="617461" y="982189"/>
                    <a:pt x="658989" y="1039720"/>
                    <a:pt x="670134" y="1054579"/>
                  </a:cubicBezTo>
                  <a:lnTo>
                    <a:pt x="648417" y="1078106"/>
                  </a:lnTo>
                  <a:cubicBezTo>
                    <a:pt x="613936" y="1116206"/>
                    <a:pt x="579742" y="1153830"/>
                    <a:pt x="544975" y="1189929"/>
                  </a:cubicBezTo>
                  <a:cubicBezTo>
                    <a:pt x="532783" y="1202693"/>
                    <a:pt x="520210" y="1214790"/>
                    <a:pt x="507733" y="1226982"/>
                  </a:cubicBezTo>
                  <a:cubicBezTo>
                    <a:pt x="514210" y="1217457"/>
                    <a:pt x="519639" y="1209646"/>
                    <a:pt x="520305" y="1207932"/>
                  </a:cubicBezTo>
                  <a:cubicBezTo>
                    <a:pt x="541642" y="1168117"/>
                    <a:pt x="559453" y="1078487"/>
                    <a:pt x="524306" y="1042102"/>
                  </a:cubicBezTo>
                  <a:cubicBezTo>
                    <a:pt x="500636" y="1018908"/>
                    <a:pt x="462641" y="1019289"/>
                    <a:pt x="439448" y="1042959"/>
                  </a:cubicBezTo>
                  <a:cubicBezTo>
                    <a:pt x="437962" y="1044473"/>
                    <a:pt x="436562" y="1046064"/>
                    <a:pt x="435247" y="1047721"/>
                  </a:cubicBezTo>
                  <a:cubicBezTo>
                    <a:pt x="412197" y="1075058"/>
                    <a:pt x="412483" y="1119063"/>
                    <a:pt x="419912" y="1152020"/>
                  </a:cubicBezTo>
                  <a:cubicBezTo>
                    <a:pt x="427342" y="1184977"/>
                    <a:pt x="464775" y="1236888"/>
                    <a:pt x="478014" y="1254699"/>
                  </a:cubicBezTo>
                  <a:cubicBezTo>
                    <a:pt x="464870" y="1266701"/>
                    <a:pt x="451726" y="1278798"/>
                    <a:pt x="438390" y="1289942"/>
                  </a:cubicBezTo>
                  <a:cubicBezTo>
                    <a:pt x="428865" y="1297276"/>
                    <a:pt x="420769" y="1304991"/>
                    <a:pt x="411054" y="1311945"/>
                  </a:cubicBezTo>
                  <a:lnTo>
                    <a:pt x="382955" y="1332709"/>
                  </a:lnTo>
                  <a:cubicBezTo>
                    <a:pt x="364667" y="1345378"/>
                    <a:pt x="345808" y="1358427"/>
                    <a:pt x="327615" y="1370333"/>
                  </a:cubicBezTo>
                  <a:cubicBezTo>
                    <a:pt x="314946" y="1378620"/>
                    <a:pt x="302850" y="1386335"/>
                    <a:pt x="290562" y="1394145"/>
                  </a:cubicBezTo>
                  <a:cubicBezTo>
                    <a:pt x="302945" y="1381572"/>
                    <a:pt x="326567" y="1356522"/>
                    <a:pt x="328662" y="1354236"/>
                  </a:cubicBezTo>
                  <a:cubicBezTo>
                    <a:pt x="351313" y="1321517"/>
                    <a:pt x="365219" y="1283551"/>
                    <a:pt x="369048" y="1243936"/>
                  </a:cubicBezTo>
                  <a:cubicBezTo>
                    <a:pt x="371735" y="1240412"/>
                    <a:pt x="374097" y="1236650"/>
                    <a:pt x="376097" y="1232697"/>
                  </a:cubicBezTo>
                  <a:cubicBezTo>
                    <a:pt x="391823" y="1203522"/>
                    <a:pt x="380917" y="1167127"/>
                    <a:pt x="351742" y="1151401"/>
                  </a:cubicBezTo>
                  <a:cubicBezTo>
                    <a:pt x="349875" y="1150391"/>
                    <a:pt x="347960" y="1149486"/>
                    <a:pt x="345998" y="1148686"/>
                  </a:cubicBezTo>
                  <a:cubicBezTo>
                    <a:pt x="298373" y="1130874"/>
                    <a:pt x="223411" y="1182691"/>
                    <a:pt x="195312" y="1218124"/>
                  </a:cubicBezTo>
                  <a:cubicBezTo>
                    <a:pt x="193598" y="1220219"/>
                    <a:pt x="178168" y="1244889"/>
                    <a:pt x="168643" y="1260605"/>
                  </a:cubicBezTo>
                  <a:cubicBezTo>
                    <a:pt x="172834" y="1250508"/>
                    <a:pt x="177025" y="1240793"/>
                    <a:pt x="181215" y="1230316"/>
                  </a:cubicBezTo>
                  <a:cubicBezTo>
                    <a:pt x="189597" y="1209741"/>
                    <a:pt x="197408" y="1188977"/>
                    <a:pt x="205790" y="1166593"/>
                  </a:cubicBezTo>
                  <a:cubicBezTo>
                    <a:pt x="209505" y="1155640"/>
                    <a:pt x="213315" y="1144591"/>
                    <a:pt x="217029" y="1133446"/>
                  </a:cubicBezTo>
                  <a:cubicBezTo>
                    <a:pt x="220744" y="1122302"/>
                    <a:pt x="223792" y="1110396"/>
                    <a:pt x="227317" y="1098775"/>
                  </a:cubicBezTo>
                  <a:cubicBezTo>
                    <a:pt x="234841" y="1071534"/>
                    <a:pt x="241128" y="1043721"/>
                    <a:pt x="246843" y="1015431"/>
                  </a:cubicBezTo>
                  <a:cubicBezTo>
                    <a:pt x="264845" y="1022766"/>
                    <a:pt x="329329" y="1047816"/>
                    <a:pt x="363238" y="1046673"/>
                  </a:cubicBezTo>
                  <a:cubicBezTo>
                    <a:pt x="397147" y="1045531"/>
                    <a:pt x="439438" y="1034672"/>
                    <a:pt x="460298" y="1005430"/>
                  </a:cubicBezTo>
                  <a:cubicBezTo>
                    <a:pt x="480243" y="979027"/>
                    <a:pt x="475014" y="941460"/>
                    <a:pt x="448611" y="921515"/>
                  </a:cubicBezTo>
                  <a:cubicBezTo>
                    <a:pt x="446887" y="920210"/>
                    <a:pt x="445096" y="919000"/>
                    <a:pt x="443248" y="917895"/>
                  </a:cubicBezTo>
                  <a:cubicBezTo>
                    <a:pt x="399147" y="893035"/>
                    <a:pt x="316947" y="932945"/>
                    <a:pt x="283800" y="963615"/>
                  </a:cubicBezTo>
                  <a:cubicBezTo>
                    <a:pt x="281704" y="965616"/>
                    <a:pt x="260368" y="990286"/>
                    <a:pt x="248938" y="1004097"/>
                  </a:cubicBezTo>
                  <a:cubicBezTo>
                    <a:pt x="252177" y="987142"/>
                    <a:pt x="255606" y="970188"/>
                    <a:pt x="258463" y="952852"/>
                  </a:cubicBezTo>
                  <a:cubicBezTo>
                    <a:pt x="266464" y="902846"/>
                    <a:pt x="273036" y="852078"/>
                    <a:pt x="279894" y="801405"/>
                  </a:cubicBezTo>
                  <a:cubicBezTo>
                    <a:pt x="281895" y="785879"/>
                    <a:pt x="284181" y="770448"/>
                    <a:pt x="286371" y="755018"/>
                  </a:cubicBezTo>
                  <a:cubicBezTo>
                    <a:pt x="292753" y="757685"/>
                    <a:pt x="368763" y="789117"/>
                    <a:pt x="406768" y="787784"/>
                  </a:cubicBezTo>
                  <a:cubicBezTo>
                    <a:pt x="440486" y="786641"/>
                    <a:pt x="482968" y="775782"/>
                    <a:pt x="503732" y="746541"/>
                  </a:cubicBezTo>
                  <a:cubicBezTo>
                    <a:pt x="523696" y="720156"/>
                    <a:pt x="518496" y="682580"/>
                    <a:pt x="492111" y="662616"/>
                  </a:cubicBezTo>
                  <a:cubicBezTo>
                    <a:pt x="490407" y="661311"/>
                    <a:pt x="488616" y="660111"/>
                    <a:pt x="486777" y="659006"/>
                  </a:cubicBezTo>
                  <a:cubicBezTo>
                    <a:pt x="442581" y="634241"/>
                    <a:pt x="360381" y="674056"/>
                    <a:pt x="327234" y="704821"/>
                  </a:cubicBezTo>
                  <a:cubicBezTo>
                    <a:pt x="324757" y="707107"/>
                    <a:pt x="294087" y="742921"/>
                    <a:pt x="286752" y="752446"/>
                  </a:cubicBezTo>
                  <a:cubicBezTo>
                    <a:pt x="291610" y="718442"/>
                    <a:pt x="296277" y="684533"/>
                    <a:pt x="303135" y="651291"/>
                  </a:cubicBezTo>
                  <a:cubicBezTo>
                    <a:pt x="311679" y="606380"/>
                    <a:pt x="323100" y="562060"/>
                    <a:pt x="337330" y="518607"/>
                  </a:cubicBezTo>
                  <a:cubicBezTo>
                    <a:pt x="340283" y="519846"/>
                    <a:pt x="419436" y="553088"/>
                    <a:pt x="458393" y="551754"/>
                  </a:cubicBezTo>
                  <a:cubicBezTo>
                    <a:pt x="492111" y="550516"/>
                    <a:pt x="534593" y="539753"/>
                    <a:pt x="555358" y="510511"/>
                  </a:cubicBezTo>
                  <a:cubicBezTo>
                    <a:pt x="575351" y="484079"/>
                    <a:pt x="570121" y="446446"/>
                    <a:pt x="543689" y="426453"/>
                  </a:cubicBezTo>
                  <a:cubicBezTo>
                    <a:pt x="541994" y="425167"/>
                    <a:pt x="540232" y="423977"/>
                    <a:pt x="538403" y="422881"/>
                  </a:cubicBezTo>
                  <a:cubicBezTo>
                    <a:pt x="494207" y="398116"/>
                    <a:pt x="412102" y="437931"/>
                    <a:pt x="378859" y="468696"/>
                  </a:cubicBezTo>
                  <a:cubicBezTo>
                    <a:pt x="376669" y="470697"/>
                    <a:pt x="353332" y="497843"/>
                    <a:pt x="342474" y="510987"/>
                  </a:cubicBezTo>
                  <a:lnTo>
                    <a:pt x="339997" y="509559"/>
                  </a:lnTo>
                  <a:cubicBezTo>
                    <a:pt x="355275" y="466277"/>
                    <a:pt x="374401" y="424453"/>
                    <a:pt x="397147" y="384591"/>
                  </a:cubicBezTo>
                  <a:cubicBezTo>
                    <a:pt x="409530" y="362493"/>
                    <a:pt x="422484" y="342014"/>
                    <a:pt x="435247" y="322392"/>
                  </a:cubicBezTo>
                  <a:cubicBezTo>
                    <a:pt x="449344" y="330108"/>
                    <a:pt x="514210" y="364493"/>
                    <a:pt x="549547" y="367255"/>
                  </a:cubicBezTo>
                  <a:cubicBezTo>
                    <a:pt x="583266" y="369732"/>
                    <a:pt x="626795" y="363636"/>
                    <a:pt x="650512" y="336870"/>
                  </a:cubicBezTo>
                  <a:cubicBezTo>
                    <a:pt x="673239" y="312820"/>
                    <a:pt x="672153" y="274901"/>
                    <a:pt x="648103" y="252174"/>
                  </a:cubicBezTo>
                  <a:cubicBezTo>
                    <a:pt x="646540" y="250698"/>
                    <a:pt x="644893" y="249307"/>
                    <a:pt x="643178" y="248002"/>
                  </a:cubicBezTo>
                  <a:cubicBezTo>
                    <a:pt x="602030" y="218475"/>
                    <a:pt x="516019" y="249050"/>
                    <a:pt x="479634" y="276006"/>
                  </a:cubicBezTo>
                  <a:cubicBezTo>
                    <a:pt x="477729" y="277435"/>
                    <a:pt x="459250" y="294484"/>
                    <a:pt x="446010" y="307152"/>
                  </a:cubicBezTo>
                  <a:cubicBezTo>
                    <a:pt x="452011" y="298389"/>
                    <a:pt x="458107" y="289245"/>
                    <a:pt x="464108" y="280959"/>
                  </a:cubicBezTo>
                  <a:cubicBezTo>
                    <a:pt x="486396" y="249907"/>
                    <a:pt x="508780" y="222761"/>
                    <a:pt x="528687" y="198853"/>
                  </a:cubicBezTo>
                  <a:cubicBezTo>
                    <a:pt x="540213" y="185423"/>
                    <a:pt x="550881" y="173421"/>
                    <a:pt x="560882" y="162372"/>
                  </a:cubicBezTo>
                  <a:cubicBezTo>
                    <a:pt x="578694" y="162372"/>
                    <a:pt x="650417" y="163135"/>
                    <a:pt x="682230" y="149514"/>
                  </a:cubicBezTo>
                  <a:cubicBezTo>
                    <a:pt x="714044" y="135893"/>
                    <a:pt x="748905" y="110747"/>
                    <a:pt x="757859" y="76076"/>
                  </a:cubicBezTo>
                  <a:cubicBezTo>
                    <a:pt x="766946" y="44262"/>
                    <a:pt x="748525" y="11096"/>
                    <a:pt x="716711" y="2010"/>
                  </a:cubicBezTo>
                  <a:cubicBezTo>
                    <a:pt x="714577" y="1400"/>
                    <a:pt x="712415" y="914"/>
                    <a:pt x="710234" y="543"/>
                  </a:cubicBezTo>
                  <a:cubicBezTo>
                    <a:pt x="660133" y="-6696"/>
                    <a:pt x="597839" y="60169"/>
                    <a:pt x="577932" y="100746"/>
                  </a:cubicBezTo>
                  <a:cubicBezTo>
                    <a:pt x="576217" y="104270"/>
                    <a:pt x="555738" y="162277"/>
                    <a:pt x="556596" y="162277"/>
                  </a:cubicBezTo>
                  <a:lnTo>
                    <a:pt x="557739" y="162277"/>
                  </a:lnTo>
                  <a:cubicBezTo>
                    <a:pt x="548214" y="172755"/>
                    <a:pt x="537260" y="184089"/>
                    <a:pt x="526020" y="196758"/>
                  </a:cubicBezTo>
                  <a:cubicBezTo>
                    <a:pt x="505542" y="220189"/>
                    <a:pt x="482491" y="246954"/>
                    <a:pt x="459345" y="277625"/>
                  </a:cubicBezTo>
                  <a:cubicBezTo>
                    <a:pt x="434104" y="310505"/>
                    <a:pt x="410787" y="344814"/>
                    <a:pt x="389527" y="380400"/>
                  </a:cubicBezTo>
                  <a:cubicBezTo>
                    <a:pt x="365581" y="420138"/>
                    <a:pt x="345217" y="461924"/>
                    <a:pt x="328662" y="505273"/>
                  </a:cubicBezTo>
                  <a:lnTo>
                    <a:pt x="328091" y="506892"/>
                  </a:lnTo>
                  <a:cubicBezTo>
                    <a:pt x="328948" y="492033"/>
                    <a:pt x="329710" y="450599"/>
                    <a:pt x="329425" y="447360"/>
                  </a:cubicBezTo>
                  <a:cubicBezTo>
                    <a:pt x="325234" y="402307"/>
                    <a:pt x="290658" y="317820"/>
                    <a:pt x="241223" y="306867"/>
                  </a:cubicBezTo>
                  <a:cubicBezTo>
                    <a:pt x="208733" y="300599"/>
                    <a:pt x="177310" y="321850"/>
                    <a:pt x="171043" y="354339"/>
                  </a:cubicBezTo>
                  <a:cubicBezTo>
                    <a:pt x="170633" y="356435"/>
                    <a:pt x="170347" y="358559"/>
                    <a:pt x="170167" y="360683"/>
                  </a:cubicBezTo>
                  <a:cubicBezTo>
                    <a:pt x="166452" y="396211"/>
                    <a:pt x="190931" y="432787"/>
                    <a:pt x="215315" y="456123"/>
                  </a:cubicBezTo>
                  <a:close/>
                </a:path>
              </a:pathLst>
            </a:custGeom>
            <a:solidFill>
              <a:srgbClr val="9C9C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raphic 15">
            <a:extLst>
              <a:ext uri="{FF2B5EF4-FFF2-40B4-BE49-F238E27FC236}">
                <a16:creationId xmlns:a16="http://schemas.microsoft.com/office/drawing/2014/main" id="{48C130AF-C2EB-452A-920C-2805EE09CAA2}"/>
              </a:ext>
            </a:extLst>
          </p:cNvPr>
          <p:cNvGrpSpPr/>
          <p:nvPr/>
        </p:nvGrpSpPr>
        <p:grpSpPr>
          <a:xfrm>
            <a:off x="8935182" y="3718980"/>
            <a:ext cx="3121229" cy="2742461"/>
            <a:chOff x="5964169" y="1390811"/>
            <a:chExt cx="3345465" cy="324613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DA3CFD3-BFE6-48E3-8A2F-0A532A088DF6}"/>
                </a:ext>
              </a:extLst>
            </p:cNvPr>
            <p:cNvSpPr/>
            <p:nvPr/>
          </p:nvSpPr>
          <p:spPr>
            <a:xfrm>
              <a:off x="8761280" y="3525173"/>
              <a:ext cx="548354" cy="841533"/>
            </a:xfrm>
            <a:custGeom>
              <a:avLst/>
              <a:gdLst>
                <a:gd name="connsiteX0" fmla="*/ 171355 w 548354"/>
                <a:gd name="connsiteY0" fmla="*/ 556450 h 841533"/>
                <a:gd name="connsiteX1" fmla="*/ 171355 w 548354"/>
                <a:gd name="connsiteY1" fmla="*/ 524542 h 841533"/>
                <a:gd name="connsiteX2" fmla="*/ 379381 w 548354"/>
                <a:gd name="connsiteY2" fmla="*/ 236125 h 841533"/>
                <a:gd name="connsiteX3" fmla="*/ 276511 w 548354"/>
                <a:gd name="connsiteY3" fmla="*/ 152210 h 841533"/>
                <a:gd name="connsiteX4" fmla="*/ 166592 w 548354"/>
                <a:gd name="connsiteY4" fmla="*/ 240887 h 841533"/>
                <a:gd name="connsiteX5" fmla="*/ 166592 w 548354"/>
                <a:gd name="connsiteY5" fmla="*/ 253937 h 841533"/>
                <a:gd name="connsiteX6" fmla="*/ 146495 w 548354"/>
                <a:gd name="connsiteY6" fmla="*/ 272987 h 841533"/>
                <a:gd name="connsiteX7" fmla="*/ 20098 w 548354"/>
                <a:gd name="connsiteY7" fmla="*/ 268224 h 841533"/>
                <a:gd name="connsiteX8" fmla="*/ 0 w 548354"/>
                <a:gd name="connsiteY8" fmla="*/ 254127 h 841533"/>
                <a:gd name="connsiteX9" fmla="*/ 0 w 548354"/>
                <a:gd name="connsiteY9" fmla="*/ 241078 h 841533"/>
                <a:gd name="connsiteX10" fmla="*/ 280130 w 548354"/>
                <a:gd name="connsiteY10" fmla="*/ 0 h 841533"/>
                <a:gd name="connsiteX11" fmla="*/ 548354 w 548354"/>
                <a:gd name="connsiteY11" fmla="*/ 230410 h 841533"/>
                <a:gd name="connsiteX12" fmla="*/ 336804 w 548354"/>
                <a:gd name="connsiteY12" fmla="*/ 535210 h 841533"/>
                <a:gd name="connsiteX13" fmla="*/ 336804 w 548354"/>
                <a:gd name="connsiteY13" fmla="*/ 556450 h 841533"/>
                <a:gd name="connsiteX14" fmla="*/ 320955 w 548354"/>
                <a:gd name="connsiteY14" fmla="*/ 576548 h 841533"/>
                <a:gd name="connsiteX15" fmla="*/ 316706 w 548354"/>
                <a:gd name="connsiteY15" fmla="*/ 576548 h 841533"/>
                <a:gd name="connsiteX16" fmla="*/ 191453 w 548354"/>
                <a:gd name="connsiteY16" fmla="*/ 576548 h 841533"/>
                <a:gd name="connsiteX17" fmla="*/ 171355 w 548354"/>
                <a:gd name="connsiteY17" fmla="*/ 560699 h 841533"/>
                <a:gd name="connsiteX18" fmla="*/ 171355 w 548354"/>
                <a:gd name="connsiteY18" fmla="*/ 556450 h 841533"/>
                <a:gd name="connsiteX19" fmla="*/ 160687 w 548354"/>
                <a:gd name="connsiteY19" fmla="*/ 746950 h 841533"/>
                <a:gd name="connsiteX20" fmla="*/ 262319 w 548354"/>
                <a:gd name="connsiteY20" fmla="*/ 652367 h 841533"/>
                <a:gd name="connsiteX21" fmla="*/ 362807 w 548354"/>
                <a:gd name="connsiteY21" fmla="*/ 746950 h 841533"/>
                <a:gd name="connsiteX22" fmla="*/ 261176 w 548354"/>
                <a:gd name="connsiteY22" fmla="*/ 841534 h 841533"/>
                <a:gd name="connsiteX23" fmla="*/ 160687 w 548354"/>
                <a:gd name="connsiteY23" fmla="*/ 746760 h 84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48354" h="841533">
                  <a:moveTo>
                    <a:pt x="171355" y="556450"/>
                  </a:moveTo>
                  <a:lnTo>
                    <a:pt x="171355" y="524542"/>
                  </a:lnTo>
                  <a:cubicBezTo>
                    <a:pt x="171355" y="360236"/>
                    <a:pt x="379381" y="353092"/>
                    <a:pt x="379381" y="236125"/>
                  </a:cubicBezTo>
                  <a:cubicBezTo>
                    <a:pt x="379381" y="185356"/>
                    <a:pt x="338042" y="152210"/>
                    <a:pt x="276511" y="152210"/>
                  </a:cubicBezTo>
                  <a:cubicBezTo>
                    <a:pt x="209169" y="152210"/>
                    <a:pt x="166592" y="188881"/>
                    <a:pt x="166592" y="240887"/>
                  </a:cubicBezTo>
                  <a:lnTo>
                    <a:pt x="166592" y="253937"/>
                  </a:lnTo>
                  <a:cubicBezTo>
                    <a:pt x="166592" y="266890"/>
                    <a:pt x="159544" y="272987"/>
                    <a:pt x="146495" y="272987"/>
                  </a:cubicBezTo>
                  <a:lnTo>
                    <a:pt x="20098" y="268224"/>
                  </a:lnTo>
                  <a:cubicBezTo>
                    <a:pt x="8287" y="268224"/>
                    <a:pt x="0" y="262319"/>
                    <a:pt x="0" y="254127"/>
                  </a:cubicBezTo>
                  <a:lnTo>
                    <a:pt x="0" y="241078"/>
                  </a:lnTo>
                  <a:cubicBezTo>
                    <a:pt x="0" y="98203"/>
                    <a:pt x="113443" y="0"/>
                    <a:pt x="280130" y="0"/>
                  </a:cubicBezTo>
                  <a:cubicBezTo>
                    <a:pt x="443198" y="0"/>
                    <a:pt x="548354" y="92202"/>
                    <a:pt x="548354" y="230410"/>
                  </a:cubicBezTo>
                  <a:cubicBezTo>
                    <a:pt x="548354" y="426625"/>
                    <a:pt x="336804" y="427863"/>
                    <a:pt x="336804" y="535210"/>
                  </a:cubicBezTo>
                  <a:lnTo>
                    <a:pt x="336804" y="556450"/>
                  </a:lnTo>
                  <a:cubicBezTo>
                    <a:pt x="337976" y="566376"/>
                    <a:pt x="330880" y="575377"/>
                    <a:pt x="320955" y="576548"/>
                  </a:cubicBezTo>
                  <a:cubicBezTo>
                    <a:pt x="319545" y="576720"/>
                    <a:pt x="318116" y="576720"/>
                    <a:pt x="316706" y="576548"/>
                  </a:cubicBezTo>
                  <a:lnTo>
                    <a:pt x="191453" y="576548"/>
                  </a:lnTo>
                  <a:cubicBezTo>
                    <a:pt x="181528" y="577720"/>
                    <a:pt x="172526" y="570624"/>
                    <a:pt x="171355" y="560699"/>
                  </a:cubicBezTo>
                  <a:cubicBezTo>
                    <a:pt x="171183" y="559289"/>
                    <a:pt x="171183" y="557860"/>
                    <a:pt x="171355" y="556450"/>
                  </a:cubicBezTo>
                  <a:close/>
                  <a:moveTo>
                    <a:pt x="160687" y="746950"/>
                  </a:moveTo>
                  <a:cubicBezTo>
                    <a:pt x="160687" y="694944"/>
                    <a:pt x="206788" y="652367"/>
                    <a:pt x="262319" y="652367"/>
                  </a:cubicBezTo>
                  <a:cubicBezTo>
                    <a:pt x="315563" y="652367"/>
                    <a:pt x="362807" y="694944"/>
                    <a:pt x="362807" y="746950"/>
                  </a:cubicBezTo>
                  <a:cubicBezTo>
                    <a:pt x="362807" y="798957"/>
                    <a:pt x="315182" y="841534"/>
                    <a:pt x="261176" y="841534"/>
                  </a:cubicBezTo>
                  <a:cubicBezTo>
                    <a:pt x="207169" y="841534"/>
                    <a:pt x="160687" y="798766"/>
                    <a:pt x="160687" y="74676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8924E95-417C-4826-AB86-CA59AA0E8DD4}"/>
                </a:ext>
              </a:extLst>
            </p:cNvPr>
            <p:cNvSpPr/>
            <p:nvPr/>
          </p:nvSpPr>
          <p:spPr>
            <a:xfrm>
              <a:off x="6286971" y="2244442"/>
              <a:ext cx="476345" cy="731071"/>
            </a:xfrm>
            <a:custGeom>
              <a:avLst/>
              <a:gdLst>
                <a:gd name="connsiteX0" fmla="*/ 148209 w 476345"/>
                <a:gd name="connsiteY0" fmla="*/ 483680 h 731071"/>
                <a:gd name="connsiteX1" fmla="*/ 148209 w 476345"/>
                <a:gd name="connsiteY1" fmla="*/ 455962 h 731071"/>
                <a:gd name="connsiteX2" fmla="*/ 329184 w 476345"/>
                <a:gd name="connsiteY2" fmla="*/ 205454 h 731071"/>
                <a:gd name="connsiteX3" fmla="*/ 239935 w 476345"/>
                <a:gd name="connsiteY3" fmla="*/ 132588 h 731071"/>
                <a:gd name="connsiteX4" fmla="*/ 144685 w 476345"/>
                <a:gd name="connsiteY4" fmla="*/ 209550 h 731071"/>
                <a:gd name="connsiteX5" fmla="*/ 144685 w 476345"/>
                <a:gd name="connsiteY5" fmla="*/ 220885 h 731071"/>
                <a:gd name="connsiteX6" fmla="*/ 127254 w 476345"/>
                <a:gd name="connsiteY6" fmla="*/ 237268 h 731071"/>
                <a:gd name="connsiteX7" fmla="*/ 17431 w 476345"/>
                <a:gd name="connsiteY7" fmla="*/ 233172 h 731071"/>
                <a:gd name="connsiteX8" fmla="*/ 0 w 476345"/>
                <a:gd name="connsiteY8" fmla="*/ 220885 h 731071"/>
                <a:gd name="connsiteX9" fmla="*/ 0 w 476345"/>
                <a:gd name="connsiteY9" fmla="*/ 209550 h 731071"/>
                <a:gd name="connsiteX10" fmla="*/ 243268 w 476345"/>
                <a:gd name="connsiteY10" fmla="*/ 0 h 731071"/>
                <a:gd name="connsiteX11" fmla="*/ 476345 w 476345"/>
                <a:gd name="connsiteY11" fmla="*/ 200025 h 731071"/>
                <a:gd name="connsiteX12" fmla="*/ 292513 w 476345"/>
                <a:gd name="connsiteY12" fmla="*/ 464915 h 731071"/>
                <a:gd name="connsiteX13" fmla="*/ 292513 w 476345"/>
                <a:gd name="connsiteY13" fmla="*/ 483394 h 731071"/>
                <a:gd name="connsiteX14" fmla="*/ 278721 w 476345"/>
                <a:gd name="connsiteY14" fmla="*/ 500825 h 731071"/>
                <a:gd name="connsiteX15" fmla="*/ 275082 w 476345"/>
                <a:gd name="connsiteY15" fmla="*/ 500825 h 731071"/>
                <a:gd name="connsiteX16" fmla="*/ 165640 w 476345"/>
                <a:gd name="connsiteY16" fmla="*/ 500825 h 731071"/>
                <a:gd name="connsiteX17" fmla="*/ 148238 w 476345"/>
                <a:gd name="connsiteY17" fmla="*/ 487004 h 731071"/>
                <a:gd name="connsiteX18" fmla="*/ 148209 w 476345"/>
                <a:gd name="connsiteY18" fmla="*/ 483680 h 731071"/>
                <a:gd name="connsiteX19" fmla="*/ 138684 w 476345"/>
                <a:gd name="connsiteY19" fmla="*/ 648938 h 731071"/>
                <a:gd name="connsiteX20" fmla="*/ 226886 w 476345"/>
                <a:gd name="connsiteY20" fmla="*/ 566833 h 731071"/>
                <a:gd name="connsiteX21" fmla="*/ 314230 w 476345"/>
                <a:gd name="connsiteY21" fmla="*/ 648938 h 731071"/>
                <a:gd name="connsiteX22" fmla="*/ 225933 w 476345"/>
                <a:gd name="connsiteY22" fmla="*/ 731044 h 731071"/>
                <a:gd name="connsiteX23" fmla="*/ 138970 w 476345"/>
                <a:gd name="connsiteY23" fmla="*/ 648938 h 73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6345" h="731071">
                  <a:moveTo>
                    <a:pt x="148209" y="483680"/>
                  </a:moveTo>
                  <a:lnTo>
                    <a:pt x="148209" y="455962"/>
                  </a:lnTo>
                  <a:cubicBezTo>
                    <a:pt x="148209" y="313087"/>
                    <a:pt x="329184" y="307086"/>
                    <a:pt x="329184" y="205454"/>
                  </a:cubicBezTo>
                  <a:cubicBezTo>
                    <a:pt x="329184" y="161258"/>
                    <a:pt x="293275" y="132588"/>
                    <a:pt x="239935" y="132588"/>
                  </a:cubicBezTo>
                  <a:cubicBezTo>
                    <a:pt x="181356" y="132588"/>
                    <a:pt x="144685" y="164402"/>
                    <a:pt x="144685" y="209550"/>
                  </a:cubicBezTo>
                  <a:lnTo>
                    <a:pt x="144685" y="220885"/>
                  </a:lnTo>
                  <a:cubicBezTo>
                    <a:pt x="144685" y="232124"/>
                    <a:pt x="138589" y="237268"/>
                    <a:pt x="127254" y="237268"/>
                  </a:cubicBezTo>
                  <a:lnTo>
                    <a:pt x="17431" y="233172"/>
                  </a:lnTo>
                  <a:cubicBezTo>
                    <a:pt x="7144" y="233172"/>
                    <a:pt x="0" y="228029"/>
                    <a:pt x="0" y="220885"/>
                  </a:cubicBezTo>
                  <a:lnTo>
                    <a:pt x="0" y="209550"/>
                  </a:lnTo>
                  <a:cubicBezTo>
                    <a:pt x="0" y="85725"/>
                    <a:pt x="98488" y="0"/>
                    <a:pt x="243268" y="0"/>
                  </a:cubicBezTo>
                  <a:cubicBezTo>
                    <a:pt x="384905" y="0"/>
                    <a:pt x="476345" y="80105"/>
                    <a:pt x="476345" y="200025"/>
                  </a:cubicBezTo>
                  <a:cubicBezTo>
                    <a:pt x="476345" y="370427"/>
                    <a:pt x="292513" y="371475"/>
                    <a:pt x="292513" y="464915"/>
                  </a:cubicBezTo>
                  <a:lnTo>
                    <a:pt x="292513" y="483394"/>
                  </a:lnTo>
                  <a:cubicBezTo>
                    <a:pt x="293522" y="492014"/>
                    <a:pt x="287341" y="499815"/>
                    <a:pt x="278721" y="500825"/>
                  </a:cubicBezTo>
                  <a:cubicBezTo>
                    <a:pt x="277511" y="500967"/>
                    <a:pt x="276292" y="500967"/>
                    <a:pt x="275082" y="500825"/>
                  </a:cubicBezTo>
                  <a:lnTo>
                    <a:pt x="165640" y="500825"/>
                  </a:lnTo>
                  <a:cubicBezTo>
                    <a:pt x="157020" y="501815"/>
                    <a:pt x="149228" y="495624"/>
                    <a:pt x="148238" y="487004"/>
                  </a:cubicBezTo>
                  <a:cubicBezTo>
                    <a:pt x="148114" y="485899"/>
                    <a:pt x="148104" y="484785"/>
                    <a:pt x="148209" y="483680"/>
                  </a:cubicBezTo>
                  <a:close/>
                  <a:moveTo>
                    <a:pt x="138684" y="648938"/>
                  </a:moveTo>
                  <a:cubicBezTo>
                    <a:pt x="138684" y="603790"/>
                    <a:pt x="178689" y="566833"/>
                    <a:pt x="226886" y="566833"/>
                  </a:cubicBezTo>
                  <a:cubicBezTo>
                    <a:pt x="273082" y="566833"/>
                    <a:pt x="314230" y="603790"/>
                    <a:pt x="314230" y="648938"/>
                  </a:cubicBezTo>
                  <a:cubicBezTo>
                    <a:pt x="314230" y="694087"/>
                    <a:pt x="273082" y="731044"/>
                    <a:pt x="225933" y="731044"/>
                  </a:cubicBezTo>
                  <a:cubicBezTo>
                    <a:pt x="179308" y="732215"/>
                    <a:pt x="140475" y="695554"/>
                    <a:pt x="138970" y="648938"/>
                  </a:cubicBezTo>
                  <a:close/>
                </a:path>
              </a:pathLst>
            </a:custGeom>
            <a:solidFill>
              <a:srgbClr val="FFE5F2"/>
            </a:solidFill>
            <a:ln w="9525" cap="flat">
              <a:solidFill>
                <a:srgbClr val="DFF7E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D440977-81FB-4E50-B211-5184423070E0}"/>
                </a:ext>
              </a:extLst>
            </p:cNvPr>
            <p:cNvSpPr/>
            <p:nvPr/>
          </p:nvSpPr>
          <p:spPr>
            <a:xfrm>
              <a:off x="8658887" y="1390811"/>
              <a:ext cx="240696" cy="369312"/>
            </a:xfrm>
            <a:custGeom>
              <a:avLst/>
              <a:gdLst>
                <a:gd name="connsiteX0" fmla="*/ 75247 w 240696"/>
                <a:gd name="connsiteY0" fmla="*/ 244316 h 369312"/>
                <a:gd name="connsiteX1" fmla="*/ 75247 w 240696"/>
                <a:gd name="connsiteY1" fmla="*/ 230315 h 369312"/>
                <a:gd name="connsiteX2" fmla="*/ 166497 w 240696"/>
                <a:gd name="connsiteY2" fmla="*/ 103727 h 369312"/>
                <a:gd name="connsiteX3" fmla="*/ 121349 w 240696"/>
                <a:gd name="connsiteY3" fmla="*/ 66866 h 369312"/>
                <a:gd name="connsiteX4" fmla="*/ 73152 w 240696"/>
                <a:gd name="connsiteY4" fmla="*/ 105823 h 369312"/>
                <a:gd name="connsiteX5" fmla="*/ 73152 w 240696"/>
                <a:gd name="connsiteY5" fmla="*/ 111538 h 369312"/>
                <a:gd name="connsiteX6" fmla="*/ 64294 w 240696"/>
                <a:gd name="connsiteY6" fmla="*/ 119825 h 369312"/>
                <a:gd name="connsiteX7" fmla="*/ 8858 w 240696"/>
                <a:gd name="connsiteY7" fmla="*/ 117729 h 369312"/>
                <a:gd name="connsiteX8" fmla="*/ 0 w 240696"/>
                <a:gd name="connsiteY8" fmla="*/ 111538 h 369312"/>
                <a:gd name="connsiteX9" fmla="*/ 0 w 240696"/>
                <a:gd name="connsiteY9" fmla="*/ 105823 h 369312"/>
                <a:gd name="connsiteX10" fmla="*/ 122968 w 240696"/>
                <a:gd name="connsiteY10" fmla="*/ 0 h 369312"/>
                <a:gd name="connsiteX11" fmla="*/ 240697 w 240696"/>
                <a:gd name="connsiteY11" fmla="*/ 101156 h 369312"/>
                <a:gd name="connsiteX12" fmla="*/ 147828 w 240696"/>
                <a:gd name="connsiteY12" fmla="*/ 234506 h 369312"/>
                <a:gd name="connsiteX13" fmla="*/ 147828 w 240696"/>
                <a:gd name="connsiteY13" fmla="*/ 244031 h 369312"/>
                <a:gd name="connsiteX14" fmla="*/ 140894 w 240696"/>
                <a:gd name="connsiteY14" fmla="*/ 252804 h 369312"/>
                <a:gd name="connsiteX15" fmla="*/ 138970 w 240696"/>
                <a:gd name="connsiteY15" fmla="*/ 252794 h 369312"/>
                <a:gd name="connsiteX16" fmla="*/ 84011 w 240696"/>
                <a:gd name="connsiteY16" fmla="*/ 252794 h 369312"/>
                <a:gd name="connsiteX17" fmla="*/ 75276 w 240696"/>
                <a:gd name="connsiteY17" fmla="*/ 246033 h 369312"/>
                <a:gd name="connsiteX18" fmla="*/ 75247 w 240696"/>
                <a:gd name="connsiteY18" fmla="*/ 244316 h 369312"/>
                <a:gd name="connsiteX19" fmla="*/ 70580 w 240696"/>
                <a:gd name="connsiteY19" fmla="*/ 327850 h 369312"/>
                <a:gd name="connsiteX20" fmla="*/ 111909 w 240696"/>
                <a:gd name="connsiteY20" fmla="*/ 280426 h 369312"/>
                <a:gd name="connsiteX21" fmla="*/ 159334 w 240696"/>
                <a:gd name="connsiteY21" fmla="*/ 321755 h 369312"/>
                <a:gd name="connsiteX22" fmla="*/ 118005 w 240696"/>
                <a:gd name="connsiteY22" fmla="*/ 369180 h 369312"/>
                <a:gd name="connsiteX23" fmla="*/ 114967 w 240696"/>
                <a:gd name="connsiteY23" fmla="*/ 369284 h 369312"/>
                <a:gd name="connsiteX24" fmla="*/ 70590 w 240696"/>
                <a:gd name="connsiteY24" fmla="*/ 327996 h 369312"/>
                <a:gd name="connsiteX25" fmla="*/ 70580 w 240696"/>
                <a:gd name="connsiteY25" fmla="*/ 327850 h 36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0696" h="369312">
                  <a:moveTo>
                    <a:pt x="75247" y="244316"/>
                  </a:moveTo>
                  <a:lnTo>
                    <a:pt x="75247" y="230315"/>
                  </a:lnTo>
                  <a:cubicBezTo>
                    <a:pt x="75247" y="158210"/>
                    <a:pt x="166497" y="155067"/>
                    <a:pt x="166497" y="103727"/>
                  </a:cubicBezTo>
                  <a:cubicBezTo>
                    <a:pt x="166497" y="81439"/>
                    <a:pt x="148304" y="66866"/>
                    <a:pt x="121349" y="66866"/>
                  </a:cubicBezTo>
                  <a:cubicBezTo>
                    <a:pt x="91821" y="66866"/>
                    <a:pt x="73152" y="82963"/>
                    <a:pt x="73152" y="105823"/>
                  </a:cubicBezTo>
                  <a:lnTo>
                    <a:pt x="73152" y="111538"/>
                  </a:lnTo>
                  <a:cubicBezTo>
                    <a:pt x="73152" y="117253"/>
                    <a:pt x="70009" y="119825"/>
                    <a:pt x="64294" y="119825"/>
                  </a:cubicBezTo>
                  <a:lnTo>
                    <a:pt x="8858" y="117729"/>
                  </a:lnTo>
                  <a:cubicBezTo>
                    <a:pt x="3620" y="117729"/>
                    <a:pt x="0" y="115157"/>
                    <a:pt x="0" y="111538"/>
                  </a:cubicBezTo>
                  <a:lnTo>
                    <a:pt x="0" y="105823"/>
                  </a:lnTo>
                  <a:cubicBezTo>
                    <a:pt x="0" y="43053"/>
                    <a:pt x="49816" y="0"/>
                    <a:pt x="122968" y="0"/>
                  </a:cubicBezTo>
                  <a:cubicBezTo>
                    <a:pt x="194501" y="0"/>
                    <a:pt x="240697" y="40481"/>
                    <a:pt x="240697" y="101156"/>
                  </a:cubicBezTo>
                  <a:cubicBezTo>
                    <a:pt x="240697" y="186881"/>
                    <a:pt x="147828" y="187738"/>
                    <a:pt x="147828" y="234506"/>
                  </a:cubicBezTo>
                  <a:lnTo>
                    <a:pt x="147828" y="244031"/>
                  </a:lnTo>
                  <a:cubicBezTo>
                    <a:pt x="148333" y="248367"/>
                    <a:pt x="145237" y="252295"/>
                    <a:pt x="140894" y="252804"/>
                  </a:cubicBezTo>
                  <a:cubicBezTo>
                    <a:pt x="140256" y="252879"/>
                    <a:pt x="139608" y="252875"/>
                    <a:pt x="138970" y="252794"/>
                  </a:cubicBezTo>
                  <a:lnTo>
                    <a:pt x="84011" y="252794"/>
                  </a:lnTo>
                  <a:cubicBezTo>
                    <a:pt x="79734" y="253338"/>
                    <a:pt x="75819" y="250311"/>
                    <a:pt x="75276" y="246033"/>
                  </a:cubicBezTo>
                  <a:cubicBezTo>
                    <a:pt x="75200" y="245463"/>
                    <a:pt x="75190" y="244888"/>
                    <a:pt x="75247" y="244316"/>
                  </a:cubicBezTo>
                  <a:close/>
                  <a:moveTo>
                    <a:pt x="70580" y="327850"/>
                  </a:moveTo>
                  <a:cubicBezTo>
                    <a:pt x="68894" y="303342"/>
                    <a:pt x="87401" y="282109"/>
                    <a:pt x="111909" y="280426"/>
                  </a:cubicBezTo>
                  <a:cubicBezTo>
                    <a:pt x="136417" y="278742"/>
                    <a:pt x="157648" y="297246"/>
                    <a:pt x="159334" y="321755"/>
                  </a:cubicBezTo>
                  <a:cubicBezTo>
                    <a:pt x="161020" y="346263"/>
                    <a:pt x="142513" y="367496"/>
                    <a:pt x="118005" y="369180"/>
                  </a:cubicBezTo>
                  <a:cubicBezTo>
                    <a:pt x="116996" y="369249"/>
                    <a:pt x="115976" y="369284"/>
                    <a:pt x="114967" y="369284"/>
                  </a:cubicBezTo>
                  <a:cubicBezTo>
                    <a:pt x="91307" y="370139"/>
                    <a:pt x="71438" y="351653"/>
                    <a:pt x="70590" y="327996"/>
                  </a:cubicBezTo>
                  <a:cubicBezTo>
                    <a:pt x="70580" y="327948"/>
                    <a:pt x="70580" y="327899"/>
                    <a:pt x="70580" y="327850"/>
                  </a:cubicBezTo>
                  <a:close/>
                </a:path>
              </a:pathLst>
            </a:custGeom>
            <a:solidFill>
              <a:srgbClr val="FFE5F2"/>
            </a:solidFill>
            <a:ln w="9525" cap="flat">
              <a:solidFill>
                <a:srgbClr val="DFF7E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E8B3E1-007E-400E-B10F-364B62AB6F37}"/>
                </a:ext>
              </a:extLst>
            </p:cNvPr>
            <p:cNvSpPr/>
            <p:nvPr/>
          </p:nvSpPr>
          <p:spPr>
            <a:xfrm>
              <a:off x="5964169" y="3253615"/>
              <a:ext cx="303276" cy="465420"/>
            </a:xfrm>
            <a:custGeom>
              <a:avLst/>
              <a:gdLst>
                <a:gd name="connsiteX0" fmla="*/ 95059 w 303276"/>
                <a:gd name="connsiteY0" fmla="*/ 307848 h 465420"/>
                <a:gd name="connsiteX1" fmla="*/ 95059 w 303276"/>
                <a:gd name="connsiteY1" fmla="*/ 290227 h 465420"/>
                <a:gd name="connsiteX2" fmla="*/ 210122 w 303276"/>
                <a:gd name="connsiteY2" fmla="*/ 130683 h 465420"/>
                <a:gd name="connsiteX3" fmla="*/ 152972 w 303276"/>
                <a:gd name="connsiteY3" fmla="*/ 84296 h 465420"/>
                <a:gd name="connsiteX4" fmla="*/ 92202 w 303276"/>
                <a:gd name="connsiteY4" fmla="*/ 133350 h 465420"/>
                <a:gd name="connsiteX5" fmla="*/ 92202 w 303276"/>
                <a:gd name="connsiteY5" fmla="*/ 140494 h 465420"/>
                <a:gd name="connsiteX6" fmla="*/ 81058 w 303276"/>
                <a:gd name="connsiteY6" fmla="*/ 150971 h 465420"/>
                <a:gd name="connsiteX7" fmla="*/ 11144 w 303276"/>
                <a:gd name="connsiteY7" fmla="*/ 148400 h 465420"/>
                <a:gd name="connsiteX8" fmla="*/ 0 w 303276"/>
                <a:gd name="connsiteY8" fmla="*/ 140494 h 465420"/>
                <a:gd name="connsiteX9" fmla="*/ 0 w 303276"/>
                <a:gd name="connsiteY9" fmla="*/ 133350 h 465420"/>
                <a:gd name="connsiteX10" fmla="*/ 154972 w 303276"/>
                <a:gd name="connsiteY10" fmla="*/ 0 h 465420"/>
                <a:gd name="connsiteX11" fmla="*/ 303276 w 303276"/>
                <a:gd name="connsiteY11" fmla="*/ 127445 h 465420"/>
                <a:gd name="connsiteX12" fmla="*/ 186309 w 303276"/>
                <a:gd name="connsiteY12" fmla="*/ 296132 h 465420"/>
                <a:gd name="connsiteX13" fmla="*/ 186309 w 303276"/>
                <a:gd name="connsiteY13" fmla="*/ 307848 h 465420"/>
                <a:gd name="connsiteX14" fmla="*/ 177599 w 303276"/>
                <a:gd name="connsiteY14" fmla="*/ 318992 h 465420"/>
                <a:gd name="connsiteX15" fmla="*/ 175165 w 303276"/>
                <a:gd name="connsiteY15" fmla="*/ 318992 h 465420"/>
                <a:gd name="connsiteX16" fmla="*/ 106013 w 303276"/>
                <a:gd name="connsiteY16" fmla="*/ 318992 h 465420"/>
                <a:gd name="connsiteX17" fmla="*/ 95040 w 303276"/>
                <a:gd name="connsiteY17" fmla="*/ 310067 h 465420"/>
                <a:gd name="connsiteX18" fmla="*/ 95059 w 303276"/>
                <a:gd name="connsiteY18" fmla="*/ 307848 h 465420"/>
                <a:gd name="connsiteX19" fmla="*/ 89154 w 303276"/>
                <a:gd name="connsiteY19" fmla="*/ 413099 h 465420"/>
                <a:gd name="connsiteX20" fmla="*/ 141323 w 303276"/>
                <a:gd name="connsiteY20" fmla="*/ 353501 h 465420"/>
                <a:gd name="connsiteX21" fmla="*/ 200921 w 303276"/>
                <a:gd name="connsiteY21" fmla="*/ 405670 h 465420"/>
                <a:gd name="connsiteX22" fmla="*/ 148752 w 303276"/>
                <a:gd name="connsiteY22" fmla="*/ 465268 h 465420"/>
                <a:gd name="connsiteX23" fmla="*/ 144780 w 303276"/>
                <a:gd name="connsiteY23" fmla="*/ 465392 h 465420"/>
                <a:gd name="connsiteX24" fmla="*/ 88964 w 303276"/>
                <a:gd name="connsiteY24" fmla="*/ 413099 h 4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3276" h="465420">
                  <a:moveTo>
                    <a:pt x="95059" y="307848"/>
                  </a:moveTo>
                  <a:lnTo>
                    <a:pt x="95059" y="290227"/>
                  </a:lnTo>
                  <a:cubicBezTo>
                    <a:pt x="95059" y="199358"/>
                    <a:pt x="210122" y="195453"/>
                    <a:pt x="210122" y="130683"/>
                  </a:cubicBezTo>
                  <a:cubicBezTo>
                    <a:pt x="210122" y="102584"/>
                    <a:pt x="187262" y="84296"/>
                    <a:pt x="152972" y="84296"/>
                  </a:cubicBezTo>
                  <a:cubicBezTo>
                    <a:pt x="115729" y="84296"/>
                    <a:pt x="92202" y="104585"/>
                    <a:pt x="92202" y="133350"/>
                  </a:cubicBezTo>
                  <a:lnTo>
                    <a:pt x="92202" y="140494"/>
                  </a:lnTo>
                  <a:cubicBezTo>
                    <a:pt x="92202" y="147733"/>
                    <a:pt x="88297" y="150971"/>
                    <a:pt x="81058" y="150971"/>
                  </a:cubicBezTo>
                  <a:lnTo>
                    <a:pt x="11144" y="148400"/>
                  </a:lnTo>
                  <a:cubicBezTo>
                    <a:pt x="4572" y="148400"/>
                    <a:pt x="0" y="145066"/>
                    <a:pt x="0" y="140494"/>
                  </a:cubicBezTo>
                  <a:lnTo>
                    <a:pt x="0" y="133350"/>
                  </a:lnTo>
                  <a:cubicBezTo>
                    <a:pt x="0" y="54293"/>
                    <a:pt x="62770" y="0"/>
                    <a:pt x="154972" y="0"/>
                  </a:cubicBezTo>
                  <a:cubicBezTo>
                    <a:pt x="245174" y="0"/>
                    <a:pt x="303276" y="50959"/>
                    <a:pt x="303276" y="127445"/>
                  </a:cubicBezTo>
                  <a:cubicBezTo>
                    <a:pt x="303276" y="235934"/>
                    <a:pt x="186309" y="236601"/>
                    <a:pt x="186309" y="296132"/>
                  </a:cubicBezTo>
                  <a:lnTo>
                    <a:pt x="186309" y="307848"/>
                  </a:lnTo>
                  <a:cubicBezTo>
                    <a:pt x="186981" y="313334"/>
                    <a:pt x="183082" y="318316"/>
                    <a:pt x="177599" y="318992"/>
                  </a:cubicBezTo>
                  <a:cubicBezTo>
                    <a:pt x="176791" y="319088"/>
                    <a:pt x="175973" y="319088"/>
                    <a:pt x="175165" y="318992"/>
                  </a:cubicBezTo>
                  <a:lnTo>
                    <a:pt x="106013" y="318992"/>
                  </a:lnTo>
                  <a:cubicBezTo>
                    <a:pt x="100519" y="319554"/>
                    <a:pt x="95606" y="315563"/>
                    <a:pt x="95040" y="310067"/>
                  </a:cubicBezTo>
                  <a:cubicBezTo>
                    <a:pt x="94964" y="309334"/>
                    <a:pt x="94971" y="308581"/>
                    <a:pt x="95059" y="307848"/>
                  </a:cubicBezTo>
                  <a:close/>
                  <a:moveTo>
                    <a:pt x="89154" y="413099"/>
                  </a:moveTo>
                  <a:cubicBezTo>
                    <a:pt x="87102" y="382238"/>
                    <a:pt x="110460" y="355549"/>
                    <a:pt x="141323" y="353501"/>
                  </a:cubicBezTo>
                  <a:cubicBezTo>
                    <a:pt x="172187" y="351454"/>
                    <a:pt x="198871" y="374809"/>
                    <a:pt x="200921" y="405670"/>
                  </a:cubicBezTo>
                  <a:cubicBezTo>
                    <a:pt x="202973" y="436531"/>
                    <a:pt x="179616" y="463220"/>
                    <a:pt x="148752" y="465268"/>
                  </a:cubicBezTo>
                  <a:cubicBezTo>
                    <a:pt x="147430" y="465354"/>
                    <a:pt x="146105" y="465401"/>
                    <a:pt x="144780" y="465392"/>
                  </a:cubicBezTo>
                  <a:cubicBezTo>
                    <a:pt x="114931" y="466354"/>
                    <a:pt x="89947" y="442951"/>
                    <a:pt x="88964" y="413099"/>
                  </a:cubicBezTo>
                  <a:close/>
                </a:path>
              </a:pathLst>
            </a:custGeom>
            <a:noFill/>
            <a:ln w="9525" cap="flat">
              <a:solidFill>
                <a:srgbClr val="263238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B7D1719-A8DD-46BB-B7BE-FD530604C289}"/>
                </a:ext>
              </a:extLst>
            </p:cNvPr>
            <p:cNvSpPr/>
            <p:nvPr/>
          </p:nvSpPr>
          <p:spPr>
            <a:xfrm>
              <a:off x="6870854" y="1705517"/>
              <a:ext cx="207549" cy="320157"/>
            </a:xfrm>
            <a:custGeom>
              <a:avLst/>
              <a:gdLst>
                <a:gd name="connsiteX0" fmla="*/ 64675 w 207549"/>
                <a:gd name="connsiteY0" fmla="*/ 211741 h 320157"/>
                <a:gd name="connsiteX1" fmla="*/ 64675 w 207549"/>
                <a:gd name="connsiteY1" fmla="*/ 199644 h 320157"/>
                <a:gd name="connsiteX2" fmla="*/ 143827 w 207549"/>
                <a:gd name="connsiteY2" fmla="*/ 89916 h 320157"/>
                <a:gd name="connsiteX3" fmla="*/ 104680 w 207549"/>
                <a:gd name="connsiteY3" fmla="*/ 58007 h 320157"/>
                <a:gd name="connsiteX4" fmla="*/ 62865 w 207549"/>
                <a:gd name="connsiteY4" fmla="*/ 91726 h 320157"/>
                <a:gd name="connsiteX5" fmla="*/ 62865 w 207549"/>
                <a:gd name="connsiteY5" fmla="*/ 96679 h 320157"/>
                <a:gd name="connsiteX6" fmla="*/ 55245 w 207549"/>
                <a:gd name="connsiteY6" fmla="*/ 103823 h 320157"/>
                <a:gd name="connsiteX7" fmla="*/ 7620 w 207549"/>
                <a:gd name="connsiteY7" fmla="*/ 102013 h 320157"/>
                <a:gd name="connsiteX8" fmla="*/ 0 w 207549"/>
                <a:gd name="connsiteY8" fmla="*/ 96679 h 320157"/>
                <a:gd name="connsiteX9" fmla="*/ 0 w 207549"/>
                <a:gd name="connsiteY9" fmla="*/ 91726 h 320157"/>
                <a:gd name="connsiteX10" fmla="*/ 106489 w 207549"/>
                <a:gd name="connsiteY10" fmla="*/ 0 h 320157"/>
                <a:gd name="connsiteX11" fmla="*/ 207550 w 207549"/>
                <a:gd name="connsiteY11" fmla="*/ 87630 h 320157"/>
                <a:gd name="connsiteX12" fmla="*/ 127063 w 207549"/>
                <a:gd name="connsiteY12" fmla="*/ 203644 h 320157"/>
                <a:gd name="connsiteX13" fmla="*/ 127063 w 207549"/>
                <a:gd name="connsiteY13" fmla="*/ 211741 h 320157"/>
                <a:gd name="connsiteX14" fmla="*/ 121063 w 207549"/>
                <a:gd name="connsiteY14" fmla="*/ 219361 h 320157"/>
                <a:gd name="connsiteX15" fmla="*/ 119443 w 207549"/>
                <a:gd name="connsiteY15" fmla="*/ 219361 h 320157"/>
                <a:gd name="connsiteX16" fmla="*/ 71818 w 207549"/>
                <a:gd name="connsiteY16" fmla="*/ 219361 h 320157"/>
                <a:gd name="connsiteX17" fmla="*/ 64637 w 207549"/>
                <a:gd name="connsiteY17" fmla="*/ 212836 h 320157"/>
                <a:gd name="connsiteX18" fmla="*/ 64675 w 207549"/>
                <a:gd name="connsiteY18" fmla="*/ 211741 h 320157"/>
                <a:gd name="connsiteX19" fmla="*/ 60674 w 207549"/>
                <a:gd name="connsiteY19" fmla="*/ 284131 h 320157"/>
                <a:gd name="connsiteX20" fmla="*/ 96622 w 207549"/>
                <a:gd name="connsiteY20" fmla="*/ 243992 h 320157"/>
                <a:gd name="connsiteX21" fmla="*/ 136760 w 207549"/>
                <a:gd name="connsiteY21" fmla="*/ 279940 h 320157"/>
                <a:gd name="connsiteX22" fmla="*/ 100813 w 207549"/>
                <a:gd name="connsiteY22" fmla="*/ 320078 h 320157"/>
                <a:gd name="connsiteX23" fmla="*/ 98774 w 207549"/>
                <a:gd name="connsiteY23" fmla="*/ 320135 h 320157"/>
                <a:gd name="connsiteX24" fmla="*/ 60388 w 207549"/>
                <a:gd name="connsiteY24" fmla="*/ 284321 h 32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7549" h="320157">
                  <a:moveTo>
                    <a:pt x="64675" y="211741"/>
                  </a:moveTo>
                  <a:lnTo>
                    <a:pt x="64675" y="199644"/>
                  </a:lnTo>
                  <a:cubicBezTo>
                    <a:pt x="64675" y="137160"/>
                    <a:pt x="143827" y="134398"/>
                    <a:pt x="143827" y="89916"/>
                  </a:cubicBezTo>
                  <a:cubicBezTo>
                    <a:pt x="143827" y="70866"/>
                    <a:pt x="128111" y="58007"/>
                    <a:pt x="104680" y="58007"/>
                  </a:cubicBezTo>
                  <a:cubicBezTo>
                    <a:pt x="79057" y="58007"/>
                    <a:pt x="62865" y="71914"/>
                    <a:pt x="62865" y="91726"/>
                  </a:cubicBezTo>
                  <a:lnTo>
                    <a:pt x="62865" y="96679"/>
                  </a:lnTo>
                  <a:cubicBezTo>
                    <a:pt x="62865" y="101632"/>
                    <a:pt x="60198" y="103823"/>
                    <a:pt x="55245" y="103823"/>
                  </a:cubicBezTo>
                  <a:lnTo>
                    <a:pt x="7620" y="102013"/>
                  </a:lnTo>
                  <a:cubicBezTo>
                    <a:pt x="3143" y="102013"/>
                    <a:pt x="0" y="99822"/>
                    <a:pt x="0" y="96679"/>
                  </a:cubicBezTo>
                  <a:lnTo>
                    <a:pt x="0" y="91726"/>
                  </a:lnTo>
                  <a:cubicBezTo>
                    <a:pt x="0" y="37338"/>
                    <a:pt x="43148" y="0"/>
                    <a:pt x="106489" y="0"/>
                  </a:cubicBezTo>
                  <a:cubicBezTo>
                    <a:pt x="169831" y="0"/>
                    <a:pt x="207550" y="35052"/>
                    <a:pt x="207550" y="87630"/>
                  </a:cubicBezTo>
                  <a:cubicBezTo>
                    <a:pt x="207550" y="162306"/>
                    <a:pt x="127063" y="162782"/>
                    <a:pt x="127063" y="203644"/>
                  </a:cubicBezTo>
                  <a:lnTo>
                    <a:pt x="127063" y="211741"/>
                  </a:lnTo>
                  <a:cubicBezTo>
                    <a:pt x="127511" y="215503"/>
                    <a:pt x="124825" y="218913"/>
                    <a:pt x="121063" y="219361"/>
                  </a:cubicBezTo>
                  <a:cubicBezTo>
                    <a:pt x="120529" y="219427"/>
                    <a:pt x="119986" y="219427"/>
                    <a:pt x="119443" y="219361"/>
                  </a:cubicBezTo>
                  <a:lnTo>
                    <a:pt x="71818" y="219361"/>
                  </a:lnTo>
                  <a:cubicBezTo>
                    <a:pt x="68037" y="219542"/>
                    <a:pt x="64818" y="216627"/>
                    <a:pt x="64637" y="212836"/>
                  </a:cubicBezTo>
                  <a:cubicBezTo>
                    <a:pt x="64618" y="212474"/>
                    <a:pt x="64637" y="212103"/>
                    <a:pt x="64675" y="211741"/>
                  </a:cubicBezTo>
                  <a:close/>
                  <a:moveTo>
                    <a:pt x="60674" y="284131"/>
                  </a:moveTo>
                  <a:cubicBezTo>
                    <a:pt x="59512" y="263119"/>
                    <a:pt x="75609" y="245154"/>
                    <a:pt x="96622" y="243992"/>
                  </a:cubicBezTo>
                  <a:cubicBezTo>
                    <a:pt x="117634" y="242840"/>
                    <a:pt x="135598" y="258928"/>
                    <a:pt x="136760" y="279940"/>
                  </a:cubicBezTo>
                  <a:cubicBezTo>
                    <a:pt x="137912" y="300952"/>
                    <a:pt x="121825" y="318916"/>
                    <a:pt x="100813" y="320078"/>
                  </a:cubicBezTo>
                  <a:cubicBezTo>
                    <a:pt x="100136" y="320116"/>
                    <a:pt x="99450" y="320135"/>
                    <a:pt x="98774" y="320135"/>
                  </a:cubicBezTo>
                  <a:cubicBezTo>
                    <a:pt x="78286" y="320831"/>
                    <a:pt x="61112" y="304800"/>
                    <a:pt x="60388" y="28432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4B31C0-9ED1-46F1-9919-EFEBD9404E4C}"/>
                </a:ext>
              </a:extLst>
            </p:cNvPr>
            <p:cNvSpPr/>
            <p:nvPr/>
          </p:nvSpPr>
          <p:spPr>
            <a:xfrm>
              <a:off x="8280554" y="4316796"/>
              <a:ext cx="208597" cy="320145"/>
            </a:xfrm>
            <a:custGeom>
              <a:avLst/>
              <a:gdLst>
                <a:gd name="connsiteX0" fmla="*/ 64675 w 208597"/>
                <a:gd name="connsiteY0" fmla="*/ 211741 h 320145"/>
                <a:gd name="connsiteX1" fmla="*/ 64675 w 208597"/>
                <a:gd name="connsiteY1" fmla="*/ 199644 h 320145"/>
                <a:gd name="connsiteX2" fmla="*/ 143828 w 208597"/>
                <a:gd name="connsiteY2" fmla="*/ 89916 h 320145"/>
                <a:gd name="connsiteX3" fmla="*/ 104680 w 208597"/>
                <a:gd name="connsiteY3" fmla="*/ 58008 h 320145"/>
                <a:gd name="connsiteX4" fmla="*/ 62865 w 208597"/>
                <a:gd name="connsiteY4" fmla="*/ 91726 h 320145"/>
                <a:gd name="connsiteX5" fmla="*/ 62865 w 208597"/>
                <a:gd name="connsiteY5" fmla="*/ 96679 h 320145"/>
                <a:gd name="connsiteX6" fmla="*/ 55245 w 208597"/>
                <a:gd name="connsiteY6" fmla="*/ 103918 h 320145"/>
                <a:gd name="connsiteX7" fmla="*/ 7620 w 208597"/>
                <a:gd name="connsiteY7" fmla="*/ 102108 h 320145"/>
                <a:gd name="connsiteX8" fmla="*/ 0 w 208597"/>
                <a:gd name="connsiteY8" fmla="*/ 96679 h 320145"/>
                <a:gd name="connsiteX9" fmla="*/ 0 w 208597"/>
                <a:gd name="connsiteY9" fmla="*/ 91726 h 320145"/>
                <a:gd name="connsiteX10" fmla="*/ 106490 w 208597"/>
                <a:gd name="connsiteY10" fmla="*/ 0 h 320145"/>
                <a:gd name="connsiteX11" fmla="*/ 208597 w 208597"/>
                <a:gd name="connsiteY11" fmla="*/ 87725 h 320145"/>
                <a:gd name="connsiteX12" fmla="*/ 128111 w 208597"/>
                <a:gd name="connsiteY12" fmla="*/ 203645 h 320145"/>
                <a:gd name="connsiteX13" fmla="*/ 128111 w 208597"/>
                <a:gd name="connsiteY13" fmla="*/ 211741 h 320145"/>
                <a:gd name="connsiteX14" fmla="*/ 122006 w 208597"/>
                <a:gd name="connsiteY14" fmla="*/ 219446 h 320145"/>
                <a:gd name="connsiteX15" fmla="*/ 120491 w 208597"/>
                <a:gd name="connsiteY15" fmla="*/ 219456 h 320145"/>
                <a:gd name="connsiteX16" fmla="*/ 72866 w 208597"/>
                <a:gd name="connsiteY16" fmla="*/ 219456 h 320145"/>
                <a:gd name="connsiteX17" fmla="*/ 64741 w 208597"/>
                <a:gd name="connsiteY17" fmla="*/ 213922 h 320145"/>
                <a:gd name="connsiteX18" fmla="*/ 64675 w 208597"/>
                <a:gd name="connsiteY18" fmla="*/ 211741 h 320145"/>
                <a:gd name="connsiteX19" fmla="*/ 60674 w 208597"/>
                <a:gd name="connsiteY19" fmla="*/ 284131 h 320145"/>
                <a:gd name="connsiteX20" fmla="*/ 96622 w 208597"/>
                <a:gd name="connsiteY20" fmla="*/ 243992 h 320145"/>
                <a:gd name="connsiteX21" fmla="*/ 136760 w 208597"/>
                <a:gd name="connsiteY21" fmla="*/ 279940 h 320145"/>
                <a:gd name="connsiteX22" fmla="*/ 100813 w 208597"/>
                <a:gd name="connsiteY22" fmla="*/ 320078 h 320145"/>
                <a:gd name="connsiteX23" fmla="*/ 98774 w 208597"/>
                <a:gd name="connsiteY23" fmla="*/ 320135 h 320145"/>
                <a:gd name="connsiteX24" fmla="*/ 60770 w 208597"/>
                <a:gd name="connsiteY24" fmla="*/ 284131 h 32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597" h="320145">
                  <a:moveTo>
                    <a:pt x="64675" y="211741"/>
                  </a:moveTo>
                  <a:lnTo>
                    <a:pt x="64675" y="199644"/>
                  </a:lnTo>
                  <a:cubicBezTo>
                    <a:pt x="64675" y="137160"/>
                    <a:pt x="143828" y="134493"/>
                    <a:pt x="143828" y="89916"/>
                  </a:cubicBezTo>
                  <a:cubicBezTo>
                    <a:pt x="143828" y="70866"/>
                    <a:pt x="128111" y="58008"/>
                    <a:pt x="104680" y="58008"/>
                  </a:cubicBezTo>
                  <a:cubicBezTo>
                    <a:pt x="79058" y="58008"/>
                    <a:pt x="62865" y="71914"/>
                    <a:pt x="62865" y="91726"/>
                  </a:cubicBezTo>
                  <a:lnTo>
                    <a:pt x="62865" y="96679"/>
                  </a:lnTo>
                  <a:cubicBezTo>
                    <a:pt x="62865" y="101632"/>
                    <a:pt x="60198" y="103918"/>
                    <a:pt x="55245" y="103918"/>
                  </a:cubicBezTo>
                  <a:lnTo>
                    <a:pt x="7620" y="102108"/>
                  </a:lnTo>
                  <a:cubicBezTo>
                    <a:pt x="3143" y="102108"/>
                    <a:pt x="0" y="99822"/>
                    <a:pt x="0" y="96679"/>
                  </a:cubicBezTo>
                  <a:lnTo>
                    <a:pt x="0" y="91726"/>
                  </a:lnTo>
                  <a:cubicBezTo>
                    <a:pt x="0" y="37338"/>
                    <a:pt x="43148" y="0"/>
                    <a:pt x="106490" y="0"/>
                  </a:cubicBezTo>
                  <a:cubicBezTo>
                    <a:pt x="169831" y="0"/>
                    <a:pt x="208597" y="35052"/>
                    <a:pt x="208597" y="87725"/>
                  </a:cubicBezTo>
                  <a:cubicBezTo>
                    <a:pt x="208597" y="162306"/>
                    <a:pt x="128111" y="162783"/>
                    <a:pt x="128111" y="203645"/>
                  </a:cubicBezTo>
                  <a:lnTo>
                    <a:pt x="128111" y="211741"/>
                  </a:lnTo>
                  <a:cubicBezTo>
                    <a:pt x="128549" y="215560"/>
                    <a:pt x="125816" y="219008"/>
                    <a:pt x="122006" y="219446"/>
                  </a:cubicBezTo>
                  <a:cubicBezTo>
                    <a:pt x="121501" y="219504"/>
                    <a:pt x="120996" y="219504"/>
                    <a:pt x="120491" y="219456"/>
                  </a:cubicBezTo>
                  <a:lnTo>
                    <a:pt x="72866" y="219456"/>
                  </a:lnTo>
                  <a:cubicBezTo>
                    <a:pt x="69094" y="220171"/>
                    <a:pt x="65456" y="217694"/>
                    <a:pt x="64741" y="213922"/>
                  </a:cubicBezTo>
                  <a:cubicBezTo>
                    <a:pt x="64608" y="213198"/>
                    <a:pt x="64579" y="212465"/>
                    <a:pt x="64675" y="211741"/>
                  </a:cubicBezTo>
                  <a:close/>
                  <a:moveTo>
                    <a:pt x="60674" y="284131"/>
                  </a:moveTo>
                  <a:cubicBezTo>
                    <a:pt x="59512" y="263119"/>
                    <a:pt x="75610" y="245155"/>
                    <a:pt x="96622" y="243992"/>
                  </a:cubicBezTo>
                  <a:cubicBezTo>
                    <a:pt x="117634" y="242840"/>
                    <a:pt x="135598" y="258928"/>
                    <a:pt x="136760" y="279940"/>
                  </a:cubicBezTo>
                  <a:cubicBezTo>
                    <a:pt x="137913" y="300952"/>
                    <a:pt x="121825" y="318916"/>
                    <a:pt x="100813" y="320078"/>
                  </a:cubicBezTo>
                  <a:cubicBezTo>
                    <a:pt x="100136" y="320116"/>
                    <a:pt x="99451" y="320135"/>
                    <a:pt x="98774" y="320135"/>
                  </a:cubicBezTo>
                  <a:cubicBezTo>
                    <a:pt x="78362" y="320612"/>
                    <a:pt x="61389" y="304533"/>
                    <a:pt x="60770" y="284131"/>
                  </a:cubicBezTo>
                  <a:close/>
                </a:path>
              </a:pathLst>
            </a:custGeom>
            <a:noFill/>
            <a:ln w="9525" cap="flat">
              <a:solidFill>
                <a:srgbClr val="263238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aphic 15">
            <a:extLst>
              <a:ext uri="{FF2B5EF4-FFF2-40B4-BE49-F238E27FC236}">
                <a16:creationId xmlns:a16="http://schemas.microsoft.com/office/drawing/2014/main" id="{955DFF6B-CBFD-4295-82F2-B4157629DA8D}"/>
              </a:ext>
            </a:extLst>
          </p:cNvPr>
          <p:cNvGrpSpPr/>
          <p:nvPr/>
        </p:nvGrpSpPr>
        <p:grpSpPr>
          <a:xfrm>
            <a:off x="9832179" y="2709522"/>
            <a:ext cx="2155316" cy="3724020"/>
            <a:chOff x="6920098" y="2635348"/>
            <a:chExt cx="1616487" cy="2793015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5B0C998-94F1-4E00-9B4A-2E414F3670F1}"/>
                </a:ext>
              </a:extLst>
            </p:cNvPr>
            <p:cNvSpPr/>
            <p:nvPr/>
          </p:nvSpPr>
          <p:spPr>
            <a:xfrm>
              <a:off x="7393869" y="4466243"/>
              <a:ext cx="595695" cy="650271"/>
            </a:xfrm>
            <a:custGeom>
              <a:avLst/>
              <a:gdLst>
                <a:gd name="connsiteX0" fmla="*/ 578456 w 595695"/>
                <a:gd name="connsiteY0" fmla="*/ 279083 h 650271"/>
                <a:gd name="connsiteX1" fmla="*/ 576360 w 595695"/>
                <a:gd name="connsiteY1" fmla="*/ 273082 h 650271"/>
                <a:gd name="connsiteX2" fmla="*/ 574265 w 595695"/>
                <a:gd name="connsiteY2" fmla="*/ 266986 h 650271"/>
                <a:gd name="connsiteX3" fmla="*/ 572169 w 595695"/>
                <a:gd name="connsiteY3" fmla="*/ 260985 h 650271"/>
                <a:gd name="connsiteX4" fmla="*/ 570074 w 595695"/>
                <a:gd name="connsiteY4" fmla="*/ 254889 h 650271"/>
                <a:gd name="connsiteX5" fmla="*/ 567978 w 595695"/>
                <a:gd name="connsiteY5" fmla="*/ 248888 h 650271"/>
                <a:gd name="connsiteX6" fmla="*/ 565883 w 595695"/>
                <a:gd name="connsiteY6" fmla="*/ 242792 h 650271"/>
                <a:gd name="connsiteX7" fmla="*/ 563787 w 595695"/>
                <a:gd name="connsiteY7" fmla="*/ 236792 h 650271"/>
                <a:gd name="connsiteX8" fmla="*/ 561692 w 595695"/>
                <a:gd name="connsiteY8" fmla="*/ 230696 h 650271"/>
                <a:gd name="connsiteX9" fmla="*/ 559596 w 595695"/>
                <a:gd name="connsiteY9" fmla="*/ 224695 h 650271"/>
                <a:gd name="connsiteX10" fmla="*/ 557501 w 595695"/>
                <a:gd name="connsiteY10" fmla="*/ 218599 h 650271"/>
                <a:gd name="connsiteX11" fmla="*/ 555405 w 595695"/>
                <a:gd name="connsiteY11" fmla="*/ 212598 h 650271"/>
                <a:gd name="connsiteX12" fmla="*/ 553310 w 595695"/>
                <a:gd name="connsiteY12" fmla="*/ 206502 h 650271"/>
                <a:gd name="connsiteX13" fmla="*/ 551309 w 595695"/>
                <a:gd name="connsiteY13" fmla="*/ 200120 h 650271"/>
                <a:gd name="connsiteX14" fmla="*/ 549214 w 595695"/>
                <a:gd name="connsiteY14" fmla="*/ 194024 h 650271"/>
                <a:gd name="connsiteX15" fmla="*/ 547023 w 595695"/>
                <a:gd name="connsiteY15" fmla="*/ 188024 h 650271"/>
                <a:gd name="connsiteX16" fmla="*/ 544927 w 595695"/>
                <a:gd name="connsiteY16" fmla="*/ 181928 h 650271"/>
                <a:gd name="connsiteX17" fmla="*/ 542832 w 595695"/>
                <a:gd name="connsiteY17" fmla="*/ 175927 h 650271"/>
                <a:gd name="connsiteX18" fmla="*/ 540737 w 595695"/>
                <a:gd name="connsiteY18" fmla="*/ 169831 h 650271"/>
                <a:gd name="connsiteX19" fmla="*/ 538641 w 595695"/>
                <a:gd name="connsiteY19" fmla="*/ 163830 h 650271"/>
                <a:gd name="connsiteX20" fmla="*/ 305945 w 595695"/>
                <a:gd name="connsiteY20" fmla="*/ 0 h 650271"/>
                <a:gd name="connsiteX21" fmla="*/ 77345 w 595695"/>
                <a:gd name="connsiteY21" fmla="*/ 143637 h 650271"/>
                <a:gd name="connsiteX22" fmla="*/ 74678 w 595695"/>
                <a:gd name="connsiteY22" fmla="*/ 149447 h 650271"/>
                <a:gd name="connsiteX23" fmla="*/ 72107 w 595695"/>
                <a:gd name="connsiteY23" fmla="*/ 155353 h 650271"/>
                <a:gd name="connsiteX24" fmla="*/ 69440 w 595695"/>
                <a:gd name="connsiteY24" fmla="*/ 161163 h 650271"/>
                <a:gd name="connsiteX25" fmla="*/ 66773 w 595695"/>
                <a:gd name="connsiteY25" fmla="*/ 166973 h 650271"/>
                <a:gd name="connsiteX26" fmla="*/ 64201 w 595695"/>
                <a:gd name="connsiteY26" fmla="*/ 172784 h 650271"/>
                <a:gd name="connsiteX27" fmla="*/ 61534 w 595695"/>
                <a:gd name="connsiteY27" fmla="*/ 178689 h 650271"/>
                <a:gd name="connsiteX28" fmla="*/ 58867 w 595695"/>
                <a:gd name="connsiteY28" fmla="*/ 184499 h 650271"/>
                <a:gd name="connsiteX29" fmla="*/ 56200 w 595695"/>
                <a:gd name="connsiteY29" fmla="*/ 190310 h 650271"/>
                <a:gd name="connsiteX30" fmla="*/ 53628 w 595695"/>
                <a:gd name="connsiteY30" fmla="*/ 196120 h 650271"/>
                <a:gd name="connsiteX31" fmla="*/ 50961 w 595695"/>
                <a:gd name="connsiteY31" fmla="*/ 201930 h 650271"/>
                <a:gd name="connsiteX32" fmla="*/ 48294 w 595695"/>
                <a:gd name="connsiteY32" fmla="*/ 207740 h 650271"/>
                <a:gd name="connsiteX33" fmla="*/ 45722 w 595695"/>
                <a:gd name="connsiteY33" fmla="*/ 213646 h 650271"/>
                <a:gd name="connsiteX34" fmla="*/ 43055 w 595695"/>
                <a:gd name="connsiteY34" fmla="*/ 219456 h 650271"/>
                <a:gd name="connsiteX35" fmla="*/ 40388 w 595695"/>
                <a:gd name="connsiteY35" fmla="*/ 225266 h 650271"/>
                <a:gd name="connsiteX36" fmla="*/ 37817 w 595695"/>
                <a:gd name="connsiteY36" fmla="*/ 231077 h 650271"/>
                <a:gd name="connsiteX37" fmla="*/ 35150 w 595695"/>
                <a:gd name="connsiteY37" fmla="*/ 236982 h 650271"/>
                <a:gd name="connsiteX38" fmla="*/ 32483 w 595695"/>
                <a:gd name="connsiteY38" fmla="*/ 242792 h 650271"/>
                <a:gd name="connsiteX39" fmla="*/ 29911 w 595695"/>
                <a:gd name="connsiteY39" fmla="*/ 248603 h 650271"/>
                <a:gd name="connsiteX40" fmla="*/ 27244 w 595695"/>
                <a:gd name="connsiteY40" fmla="*/ 254413 h 650271"/>
                <a:gd name="connsiteX41" fmla="*/ 24577 w 595695"/>
                <a:gd name="connsiteY41" fmla="*/ 260318 h 650271"/>
                <a:gd name="connsiteX42" fmla="*/ 2 w 595695"/>
                <a:gd name="connsiteY42" fmla="*/ 371570 h 650271"/>
                <a:gd name="connsiteX43" fmla="*/ 296135 w 595695"/>
                <a:gd name="connsiteY43" fmla="*/ 650272 h 650271"/>
                <a:gd name="connsiteX44" fmla="*/ 595696 w 595695"/>
                <a:gd name="connsiteY44" fmla="*/ 371570 h 650271"/>
                <a:gd name="connsiteX45" fmla="*/ 580551 w 595695"/>
                <a:gd name="connsiteY45" fmla="*/ 285845 h 650271"/>
                <a:gd name="connsiteX46" fmla="*/ 578456 w 595695"/>
                <a:gd name="connsiteY46" fmla="*/ 279083 h 65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5695" h="650271">
                  <a:moveTo>
                    <a:pt x="578456" y="279083"/>
                  </a:moveTo>
                  <a:cubicBezTo>
                    <a:pt x="577789" y="277082"/>
                    <a:pt x="577122" y="275082"/>
                    <a:pt x="576360" y="273082"/>
                  </a:cubicBezTo>
                  <a:cubicBezTo>
                    <a:pt x="575598" y="271082"/>
                    <a:pt x="575027" y="268986"/>
                    <a:pt x="574265" y="266986"/>
                  </a:cubicBezTo>
                  <a:cubicBezTo>
                    <a:pt x="573502" y="264986"/>
                    <a:pt x="572931" y="262985"/>
                    <a:pt x="572169" y="260985"/>
                  </a:cubicBezTo>
                  <a:cubicBezTo>
                    <a:pt x="571407" y="258985"/>
                    <a:pt x="570836" y="256889"/>
                    <a:pt x="570074" y="254889"/>
                  </a:cubicBezTo>
                  <a:cubicBezTo>
                    <a:pt x="569312" y="252889"/>
                    <a:pt x="568740" y="250888"/>
                    <a:pt x="567978" y="248888"/>
                  </a:cubicBezTo>
                  <a:cubicBezTo>
                    <a:pt x="567216" y="246888"/>
                    <a:pt x="566644" y="244793"/>
                    <a:pt x="565883" y="242792"/>
                  </a:cubicBezTo>
                  <a:lnTo>
                    <a:pt x="563787" y="236792"/>
                  </a:lnTo>
                  <a:cubicBezTo>
                    <a:pt x="563120" y="234696"/>
                    <a:pt x="562358" y="232696"/>
                    <a:pt x="561692" y="230696"/>
                  </a:cubicBezTo>
                  <a:lnTo>
                    <a:pt x="559596" y="224695"/>
                  </a:lnTo>
                  <a:cubicBezTo>
                    <a:pt x="558929" y="222599"/>
                    <a:pt x="558167" y="220599"/>
                    <a:pt x="557501" y="218599"/>
                  </a:cubicBezTo>
                  <a:lnTo>
                    <a:pt x="555405" y="212598"/>
                  </a:lnTo>
                  <a:cubicBezTo>
                    <a:pt x="554738" y="210503"/>
                    <a:pt x="553976" y="208502"/>
                    <a:pt x="553310" y="206502"/>
                  </a:cubicBezTo>
                  <a:lnTo>
                    <a:pt x="551309" y="200120"/>
                  </a:lnTo>
                  <a:cubicBezTo>
                    <a:pt x="550643" y="198025"/>
                    <a:pt x="549881" y="196025"/>
                    <a:pt x="549214" y="194024"/>
                  </a:cubicBezTo>
                  <a:lnTo>
                    <a:pt x="547023" y="188024"/>
                  </a:lnTo>
                  <a:cubicBezTo>
                    <a:pt x="546356" y="185928"/>
                    <a:pt x="545690" y="183928"/>
                    <a:pt x="544927" y="181928"/>
                  </a:cubicBezTo>
                  <a:cubicBezTo>
                    <a:pt x="544166" y="179927"/>
                    <a:pt x="543594" y="177927"/>
                    <a:pt x="542832" y="175927"/>
                  </a:cubicBezTo>
                  <a:cubicBezTo>
                    <a:pt x="542070" y="173927"/>
                    <a:pt x="541499" y="171831"/>
                    <a:pt x="540737" y="169831"/>
                  </a:cubicBezTo>
                  <a:cubicBezTo>
                    <a:pt x="539975" y="167830"/>
                    <a:pt x="539403" y="165830"/>
                    <a:pt x="538641" y="163830"/>
                  </a:cubicBezTo>
                  <a:cubicBezTo>
                    <a:pt x="507590" y="69342"/>
                    <a:pt x="411578" y="0"/>
                    <a:pt x="305945" y="0"/>
                  </a:cubicBezTo>
                  <a:cubicBezTo>
                    <a:pt x="203552" y="0"/>
                    <a:pt x="114493" y="59627"/>
                    <a:pt x="77345" y="143637"/>
                  </a:cubicBezTo>
                  <a:cubicBezTo>
                    <a:pt x="76393" y="145542"/>
                    <a:pt x="75536" y="147542"/>
                    <a:pt x="74678" y="149447"/>
                  </a:cubicBezTo>
                  <a:lnTo>
                    <a:pt x="72107" y="155353"/>
                  </a:lnTo>
                  <a:cubicBezTo>
                    <a:pt x="71154" y="157258"/>
                    <a:pt x="70297" y="159163"/>
                    <a:pt x="69440" y="161163"/>
                  </a:cubicBezTo>
                  <a:cubicBezTo>
                    <a:pt x="68582" y="163163"/>
                    <a:pt x="67630" y="165068"/>
                    <a:pt x="66773" y="166973"/>
                  </a:cubicBezTo>
                  <a:lnTo>
                    <a:pt x="64201" y="172784"/>
                  </a:lnTo>
                  <a:cubicBezTo>
                    <a:pt x="63248" y="174784"/>
                    <a:pt x="62391" y="176689"/>
                    <a:pt x="61534" y="178689"/>
                  </a:cubicBezTo>
                  <a:cubicBezTo>
                    <a:pt x="60677" y="180689"/>
                    <a:pt x="59724" y="182499"/>
                    <a:pt x="58867" y="184499"/>
                  </a:cubicBezTo>
                  <a:cubicBezTo>
                    <a:pt x="58010" y="186500"/>
                    <a:pt x="57057" y="188309"/>
                    <a:pt x="56200" y="190310"/>
                  </a:cubicBezTo>
                  <a:lnTo>
                    <a:pt x="53628" y="196120"/>
                  </a:lnTo>
                  <a:cubicBezTo>
                    <a:pt x="52676" y="198025"/>
                    <a:pt x="51818" y="200025"/>
                    <a:pt x="50961" y="201930"/>
                  </a:cubicBezTo>
                  <a:cubicBezTo>
                    <a:pt x="50104" y="203835"/>
                    <a:pt x="49151" y="205835"/>
                    <a:pt x="48294" y="207740"/>
                  </a:cubicBezTo>
                  <a:lnTo>
                    <a:pt x="45722" y="213646"/>
                  </a:lnTo>
                  <a:cubicBezTo>
                    <a:pt x="44770" y="215551"/>
                    <a:pt x="43913" y="217456"/>
                    <a:pt x="43055" y="219456"/>
                  </a:cubicBezTo>
                  <a:cubicBezTo>
                    <a:pt x="42198" y="221456"/>
                    <a:pt x="41246" y="223361"/>
                    <a:pt x="40388" y="225266"/>
                  </a:cubicBezTo>
                  <a:lnTo>
                    <a:pt x="37817" y="231077"/>
                  </a:lnTo>
                  <a:cubicBezTo>
                    <a:pt x="36864" y="233077"/>
                    <a:pt x="36007" y="234982"/>
                    <a:pt x="35150" y="236982"/>
                  </a:cubicBezTo>
                  <a:cubicBezTo>
                    <a:pt x="34292" y="238982"/>
                    <a:pt x="33340" y="240792"/>
                    <a:pt x="32483" y="242792"/>
                  </a:cubicBezTo>
                  <a:lnTo>
                    <a:pt x="29911" y="248603"/>
                  </a:lnTo>
                  <a:cubicBezTo>
                    <a:pt x="28958" y="250508"/>
                    <a:pt x="28101" y="252508"/>
                    <a:pt x="27244" y="254413"/>
                  </a:cubicBezTo>
                  <a:cubicBezTo>
                    <a:pt x="26387" y="256318"/>
                    <a:pt x="25434" y="258318"/>
                    <a:pt x="24577" y="260318"/>
                  </a:cubicBezTo>
                  <a:cubicBezTo>
                    <a:pt x="8232" y="295123"/>
                    <a:pt x="-160" y="333127"/>
                    <a:pt x="2" y="371570"/>
                  </a:cubicBezTo>
                  <a:cubicBezTo>
                    <a:pt x="2" y="524923"/>
                    <a:pt x="132400" y="650272"/>
                    <a:pt x="296135" y="650272"/>
                  </a:cubicBezTo>
                  <a:cubicBezTo>
                    <a:pt x="456345" y="650272"/>
                    <a:pt x="595696" y="524923"/>
                    <a:pt x="595696" y="371570"/>
                  </a:cubicBezTo>
                  <a:cubicBezTo>
                    <a:pt x="595667" y="342329"/>
                    <a:pt x="590543" y="313325"/>
                    <a:pt x="580551" y="285845"/>
                  </a:cubicBezTo>
                  <a:cubicBezTo>
                    <a:pt x="579884" y="283083"/>
                    <a:pt x="579218" y="281083"/>
                    <a:pt x="578456" y="279083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645992-5A24-444D-9289-47F0F3B9B7A2}"/>
                </a:ext>
              </a:extLst>
            </p:cNvPr>
            <p:cNvSpPr/>
            <p:nvPr/>
          </p:nvSpPr>
          <p:spPr>
            <a:xfrm>
              <a:off x="6920098" y="2635634"/>
              <a:ext cx="1616487" cy="1699831"/>
            </a:xfrm>
            <a:custGeom>
              <a:avLst/>
              <a:gdLst>
                <a:gd name="connsiteX0" fmla="*/ 825627 w 1616487"/>
                <a:gd name="connsiteY0" fmla="*/ 0 h 1699831"/>
                <a:gd name="connsiteX1" fmla="*/ 0 w 1616487"/>
                <a:gd name="connsiteY1" fmla="*/ 710660 h 1699831"/>
                <a:gd name="connsiteX2" fmla="*/ 0 w 1616487"/>
                <a:gd name="connsiteY2" fmla="*/ 748760 h 1699831"/>
                <a:gd name="connsiteX3" fmla="*/ 18097 w 1616487"/>
                <a:gd name="connsiteY3" fmla="*/ 779812 h 1699831"/>
                <a:gd name="connsiteX4" fmla="*/ 24765 w 1616487"/>
                <a:gd name="connsiteY4" fmla="*/ 785146 h 1699831"/>
                <a:gd name="connsiteX5" fmla="*/ 31528 w 1616487"/>
                <a:gd name="connsiteY5" fmla="*/ 790480 h 1699831"/>
                <a:gd name="connsiteX6" fmla="*/ 38290 w 1616487"/>
                <a:gd name="connsiteY6" fmla="*/ 795814 h 1699831"/>
                <a:gd name="connsiteX7" fmla="*/ 45053 w 1616487"/>
                <a:gd name="connsiteY7" fmla="*/ 801148 h 1699831"/>
                <a:gd name="connsiteX8" fmla="*/ 51721 w 1616487"/>
                <a:gd name="connsiteY8" fmla="*/ 806482 h 1699831"/>
                <a:gd name="connsiteX9" fmla="*/ 58483 w 1616487"/>
                <a:gd name="connsiteY9" fmla="*/ 811911 h 1699831"/>
                <a:gd name="connsiteX10" fmla="*/ 65246 w 1616487"/>
                <a:gd name="connsiteY10" fmla="*/ 817245 h 1699831"/>
                <a:gd name="connsiteX11" fmla="*/ 72009 w 1616487"/>
                <a:gd name="connsiteY11" fmla="*/ 822579 h 1699831"/>
                <a:gd name="connsiteX12" fmla="*/ 78676 w 1616487"/>
                <a:gd name="connsiteY12" fmla="*/ 827913 h 1699831"/>
                <a:gd name="connsiteX13" fmla="*/ 86011 w 1616487"/>
                <a:gd name="connsiteY13" fmla="*/ 833628 h 1699831"/>
                <a:gd name="connsiteX14" fmla="*/ 92202 w 1616487"/>
                <a:gd name="connsiteY14" fmla="*/ 838486 h 1699831"/>
                <a:gd name="connsiteX15" fmla="*/ 98965 w 1616487"/>
                <a:gd name="connsiteY15" fmla="*/ 843820 h 1699831"/>
                <a:gd name="connsiteX16" fmla="*/ 105632 w 1616487"/>
                <a:gd name="connsiteY16" fmla="*/ 849154 h 1699831"/>
                <a:gd name="connsiteX17" fmla="*/ 112395 w 1616487"/>
                <a:gd name="connsiteY17" fmla="*/ 854488 h 1699831"/>
                <a:gd name="connsiteX18" fmla="*/ 119158 w 1616487"/>
                <a:gd name="connsiteY18" fmla="*/ 859822 h 1699831"/>
                <a:gd name="connsiteX19" fmla="*/ 125825 w 1616487"/>
                <a:gd name="connsiteY19" fmla="*/ 865156 h 1699831"/>
                <a:gd name="connsiteX20" fmla="*/ 132588 w 1616487"/>
                <a:gd name="connsiteY20" fmla="*/ 870490 h 1699831"/>
                <a:gd name="connsiteX21" fmla="*/ 139255 w 1616487"/>
                <a:gd name="connsiteY21" fmla="*/ 875824 h 1699831"/>
                <a:gd name="connsiteX22" fmla="*/ 146018 w 1616487"/>
                <a:gd name="connsiteY22" fmla="*/ 881158 h 1699831"/>
                <a:gd name="connsiteX23" fmla="*/ 152686 w 1616487"/>
                <a:gd name="connsiteY23" fmla="*/ 886492 h 1699831"/>
                <a:gd name="connsiteX24" fmla="*/ 192691 w 1616487"/>
                <a:gd name="connsiteY24" fmla="*/ 900398 h 1699831"/>
                <a:gd name="connsiteX25" fmla="*/ 499015 w 1616487"/>
                <a:gd name="connsiteY25" fmla="*/ 911828 h 1699831"/>
                <a:gd name="connsiteX26" fmla="*/ 547688 w 1616487"/>
                <a:gd name="connsiteY26" fmla="*/ 866013 h 1699831"/>
                <a:gd name="connsiteX27" fmla="*/ 547688 w 1616487"/>
                <a:gd name="connsiteY27" fmla="*/ 834581 h 1699831"/>
                <a:gd name="connsiteX28" fmla="*/ 814388 w 1616487"/>
                <a:gd name="connsiteY28" fmla="*/ 619887 h 1699831"/>
                <a:gd name="connsiteX29" fmla="*/ 1063466 w 1616487"/>
                <a:gd name="connsiteY29" fmla="*/ 823151 h 1699831"/>
                <a:gd name="connsiteX30" fmla="*/ 1059466 w 1616487"/>
                <a:gd name="connsiteY30" fmla="*/ 864965 h 1699831"/>
                <a:gd name="connsiteX31" fmla="*/ 505587 w 1616487"/>
                <a:gd name="connsiteY31" fmla="*/ 1546574 h 1699831"/>
                <a:gd name="connsiteX32" fmla="*/ 505587 w 1616487"/>
                <a:gd name="connsiteY32" fmla="*/ 1640681 h 1699831"/>
                <a:gd name="connsiteX33" fmla="*/ 564832 w 1616487"/>
                <a:gd name="connsiteY33" fmla="*/ 1699832 h 1699831"/>
                <a:gd name="connsiteX34" fmla="*/ 933640 w 1616487"/>
                <a:gd name="connsiteY34" fmla="*/ 1699832 h 1699831"/>
                <a:gd name="connsiteX35" fmla="*/ 992886 w 1616487"/>
                <a:gd name="connsiteY35" fmla="*/ 1640681 h 1699831"/>
                <a:gd name="connsiteX36" fmla="*/ 992886 w 1616487"/>
                <a:gd name="connsiteY36" fmla="*/ 1577911 h 1699831"/>
                <a:gd name="connsiteX37" fmla="*/ 1616488 w 1616487"/>
                <a:gd name="connsiteY37" fmla="*/ 679133 h 1699831"/>
                <a:gd name="connsiteX38" fmla="*/ 825627 w 1616487"/>
                <a:gd name="connsiteY38" fmla="*/ 0 h 169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616487" h="1699831">
                  <a:moveTo>
                    <a:pt x="825627" y="0"/>
                  </a:moveTo>
                  <a:cubicBezTo>
                    <a:pt x="334423" y="0"/>
                    <a:pt x="0" y="289084"/>
                    <a:pt x="0" y="710660"/>
                  </a:cubicBezTo>
                  <a:lnTo>
                    <a:pt x="0" y="748760"/>
                  </a:lnTo>
                  <a:cubicBezTo>
                    <a:pt x="181" y="761562"/>
                    <a:pt x="7048" y="773344"/>
                    <a:pt x="18097" y="779812"/>
                  </a:cubicBezTo>
                  <a:cubicBezTo>
                    <a:pt x="20155" y="781793"/>
                    <a:pt x="22384" y="783574"/>
                    <a:pt x="24765" y="785146"/>
                  </a:cubicBezTo>
                  <a:cubicBezTo>
                    <a:pt x="26832" y="787156"/>
                    <a:pt x="29099" y="788937"/>
                    <a:pt x="31528" y="790480"/>
                  </a:cubicBezTo>
                  <a:cubicBezTo>
                    <a:pt x="33595" y="792490"/>
                    <a:pt x="35862" y="794271"/>
                    <a:pt x="38290" y="795814"/>
                  </a:cubicBezTo>
                  <a:cubicBezTo>
                    <a:pt x="40338" y="797842"/>
                    <a:pt x="42605" y="799633"/>
                    <a:pt x="45053" y="801148"/>
                  </a:cubicBezTo>
                  <a:cubicBezTo>
                    <a:pt x="47082" y="803158"/>
                    <a:pt x="49320" y="804939"/>
                    <a:pt x="51721" y="806482"/>
                  </a:cubicBezTo>
                  <a:cubicBezTo>
                    <a:pt x="53778" y="808520"/>
                    <a:pt x="56045" y="810339"/>
                    <a:pt x="58483" y="811911"/>
                  </a:cubicBezTo>
                  <a:cubicBezTo>
                    <a:pt x="60569" y="813892"/>
                    <a:pt x="62836" y="815673"/>
                    <a:pt x="65246" y="817245"/>
                  </a:cubicBezTo>
                  <a:cubicBezTo>
                    <a:pt x="67313" y="819245"/>
                    <a:pt x="69580" y="821036"/>
                    <a:pt x="72009" y="822579"/>
                  </a:cubicBezTo>
                  <a:cubicBezTo>
                    <a:pt x="74047" y="824579"/>
                    <a:pt x="76276" y="826370"/>
                    <a:pt x="78676" y="827913"/>
                  </a:cubicBezTo>
                  <a:cubicBezTo>
                    <a:pt x="80915" y="830066"/>
                    <a:pt x="83372" y="831990"/>
                    <a:pt x="86011" y="833628"/>
                  </a:cubicBezTo>
                  <a:cubicBezTo>
                    <a:pt x="87954" y="835400"/>
                    <a:pt x="90021" y="837019"/>
                    <a:pt x="92202" y="838486"/>
                  </a:cubicBezTo>
                  <a:cubicBezTo>
                    <a:pt x="94288" y="840467"/>
                    <a:pt x="96555" y="842248"/>
                    <a:pt x="98965" y="843820"/>
                  </a:cubicBezTo>
                  <a:cubicBezTo>
                    <a:pt x="101022" y="845801"/>
                    <a:pt x="103251" y="847582"/>
                    <a:pt x="105632" y="849154"/>
                  </a:cubicBezTo>
                  <a:cubicBezTo>
                    <a:pt x="107718" y="851135"/>
                    <a:pt x="109985" y="852916"/>
                    <a:pt x="112395" y="854488"/>
                  </a:cubicBezTo>
                  <a:cubicBezTo>
                    <a:pt x="114462" y="856488"/>
                    <a:pt x="116729" y="858279"/>
                    <a:pt x="119158" y="859822"/>
                  </a:cubicBezTo>
                  <a:cubicBezTo>
                    <a:pt x="121196" y="861822"/>
                    <a:pt x="123425" y="863613"/>
                    <a:pt x="125825" y="865156"/>
                  </a:cubicBezTo>
                  <a:cubicBezTo>
                    <a:pt x="127892" y="867156"/>
                    <a:pt x="130159" y="868947"/>
                    <a:pt x="132588" y="870490"/>
                  </a:cubicBezTo>
                  <a:cubicBezTo>
                    <a:pt x="134626" y="872490"/>
                    <a:pt x="136855" y="874281"/>
                    <a:pt x="139255" y="875824"/>
                  </a:cubicBezTo>
                  <a:cubicBezTo>
                    <a:pt x="141341" y="877805"/>
                    <a:pt x="143608" y="879586"/>
                    <a:pt x="146018" y="881158"/>
                  </a:cubicBezTo>
                  <a:cubicBezTo>
                    <a:pt x="148057" y="883158"/>
                    <a:pt x="150285" y="884949"/>
                    <a:pt x="152686" y="886492"/>
                  </a:cubicBezTo>
                  <a:cubicBezTo>
                    <a:pt x="163697" y="896179"/>
                    <a:pt x="178051" y="901170"/>
                    <a:pt x="192691" y="900398"/>
                  </a:cubicBezTo>
                  <a:lnTo>
                    <a:pt x="499015" y="911828"/>
                  </a:lnTo>
                  <a:cubicBezTo>
                    <a:pt x="530543" y="911828"/>
                    <a:pt x="547688" y="897541"/>
                    <a:pt x="547688" y="866013"/>
                  </a:cubicBezTo>
                  <a:lnTo>
                    <a:pt x="547688" y="834581"/>
                  </a:lnTo>
                  <a:cubicBezTo>
                    <a:pt x="547688" y="708565"/>
                    <a:pt x="650748" y="619887"/>
                    <a:pt x="814388" y="619887"/>
                  </a:cubicBezTo>
                  <a:cubicBezTo>
                    <a:pt x="963263" y="619887"/>
                    <a:pt x="1063466" y="699992"/>
                    <a:pt x="1063466" y="823151"/>
                  </a:cubicBezTo>
                  <a:cubicBezTo>
                    <a:pt x="1063466" y="837181"/>
                    <a:pt x="1062133" y="851183"/>
                    <a:pt x="1059466" y="864965"/>
                  </a:cubicBezTo>
                  <a:cubicBezTo>
                    <a:pt x="905732" y="1066514"/>
                    <a:pt x="505587" y="1155383"/>
                    <a:pt x="505587" y="1546574"/>
                  </a:cubicBezTo>
                  <a:lnTo>
                    <a:pt x="505587" y="1640681"/>
                  </a:lnTo>
                  <a:cubicBezTo>
                    <a:pt x="505587" y="1678781"/>
                    <a:pt x="526447" y="1699832"/>
                    <a:pt x="564832" y="1699832"/>
                  </a:cubicBezTo>
                  <a:lnTo>
                    <a:pt x="933640" y="1699832"/>
                  </a:lnTo>
                  <a:cubicBezTo>
                    <a:pt x="971740" y="1699832"/>
                    <a:pt x="992886" y="1678972"/>
                    <a:pt x="992886" y="1640681"/>
                  </a:cubicBezTo>
                  <a:lnTo>
                    <a:pt x="992886" y="1577911"/>
                  </a:lnTo>
                  <a:cubicBezTo>
                    <a:pt x="992886" y="1260919"/>
                    <a:pt x="1616488" y="1257395"/>
                    <a:pt x="1616488" y="679133"/>
                  </a:cubicBezTo>
                  <a:cubicBezTo>
                    <a:pt x="1616488" y="271653"/>
                    <a:pt x="1306354" y="0"/>
                    <a:pt x="825627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F9B026D-489F-4CA0-A60E-B2F0166B2E81}"/>
                </a:ext>
              </a:extLst>
            </p:cNvPr>
            <p:cNvSpPr/>
            <p:nvPr/>
          </p:nvSpPr>
          <p:spPr>
            <a:xfrm>
              <a:off x="6920193" y="2635348"/>
              <a:ext cx="1616202" cy="2480690"/>
            </a:xfrm>
            <a:custGeom>
              <a:avLst/>
              <a:gdLst>
                <a:gd name="connsiteX0" fmla="*/ 505016 w 1616202"/>
                <a:gd name="connsiteY0" fmla="*/ 1641158 h 2480690"/>
                <a:gd name="connsiteX1" fmla="*/ 505016 w 1616202"/>
                <a:gd name="connsiteY1" fmla="*/ 1547051 h 2480690"/>
                <a:gd name="connsiteX2" fmla="*/ 1118140 w 1616202"/>
                <a:gd name="connsiteY2" fmla="*/ 697040 h 2480690"/>
                <a:gd name="connsiteX3" fmla="*/ 815054 w 1616202"/>
                <a:gd name="connsiteY3" fmla="*/ 449389 h 2480690"/>
                <a:gd name="connsiteX4" fmla="*/ 491204 w 1616202"/>
                <a:gd name="connsiteY4" fmla="*/ 710660 h 2480690"/>
                <a:gd name="connsiteX5" fmla="*/ 491204 w 1616202"/>
                <a:gd name="connsiteY5" fmla="*/ 748760 h 2480690"/>
                <a:gd name="connsiteX6" fmla="*/ 431959 w 1616202"/>
                <a:gd name="connsiteY6" fmla="*/ 804577 h 2480690"/>
                <a:gd name="connsiteX7" fmla="*/ 59150 w 1616202"/>
                <a:gd name="connsiteY7" fmla="*/ 790575 h 2480690"/>
                <a:gd name="connsiteX8" fmla="*/ 0 w 1616202"/>
                <a:gd name="connsiteY8" fmla="*/ 748760 h 2480690"/>
                <a:gd name="connsiteX9" fmla="*/ 0 w 1616202"/>
                <a:gd name="connsiteY9" fmla="*/ 710660 h 2480690"/>
                <a:gd name="connsiteX10" fmla="*/ 825627 w 1616202"/>
                <a:gd name="connsiteY10" fmla="*/ 0 h 2480690"/>
                <a:gd name="connsiteX11" fmla="*/ 1616202 w 1616202"/>
                <a:gd name="connsiteY11" fmla="*/ 679323 h 2480690"/>
                <a:gd name="connsiteX12" fmla="*/ 992600 w 1616202"/>
                <a:gd name="connsiteY12" fmla="*/ 1578102 h 2480690"/>
                <a:gd name="connsiteX13" fmla="*/ 992600 w 1616202"/>
                <a:gd name="connsiteY13" fmla="*/ 1640872 h 2480690"/>
                <a:gd name="connsiteX14" fmla="*/ 933355 w 1616202"/>
                <a:gd name="connsiteY14" fmla="*/ 1700022 h 2480690"/>
                <a:gd name="connsiteX15" fmla="*/ 564261 w 1616202"/>
                <a:gd name="connsiteY15" fmla="*/ 1700022 h 2480690"/>
                <a:gd name="connsiteX16" fmla="*/ 505016 w 1616202"/>
                <a:gd name="connsiteY16" fmla="*/ 1641158 h 2480690"/>
                <a:gd name="connsiteX17" fmla="*/ 473678 w 1616202"/>
                <a:gd name="connsiteY17" fmla="*/ 2202466 h 2480690"/>
                <a:gd name="connsiteX18" fmla="*/ 773240 w 1616202"/>
                <a:gd name="connsiteY18" fmla="*/ 1923764 h 2480690"/>
                <a:gd name="connsiteX19" fmla="*/ 1069372 w 1616202"/>
                <a:gd name="connsiteY19" fmla="*/ 2202466 h 2480690"/>
                <a:gd name="connsiteX20" fmla="*/ 769811 w 1616202"/>
                <a:gd name="connsiteY20" fmla="*/ 2480691 h 2480690"/>
                <a:gd name="connsiteX21" fmla="*/ 473678 w 1616202"/>
                <a:gd name="connsiteY21" fmla="*/ 2202466 h 248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6202" h="2480690">
                  <a:moveTo>
                    <a:pt x="505016" y="1641158"/>
                  </a:moveTo>
                  <a:lnTo>
                    <a:pt x="505016" y="1547051"/>
                  </a:lnTo>
                  <a:cubicBezTo>
                    <a:pt x="505016" y="1062800"/>
                    <a:pt x="1118140" y="1042226"/>
                    <a:pt x="1118140" y="697040"/>
                  </a:cubicBezTo>
                  <a:cubicBezTo>
                    <a:pt x="1118140" y="547211"/>
                    <a:pt x="996220" y="449389"/>
                    <a:pt x="815054" y="449389"/>
                  </a:cubicBezTo>
                  <a:cubicBezTo>
                    <a:pt x="616458" y="449389"/>
                    <a:pt x="491204" y="557403"/>
                    <a:pt x="491204" y="710660"/>
                  </a:cubicBezTo>
                  <a:lnTo>
                    <a:pt x="491204" y="748760"/>
                  </a:lnTo>
                  <a:cubicBezTo>
                    <a:pt x="491204" y="786860"/>
                    <a:pt x="470249" y="804577"/>
                    <a:pt x="431959" y="804577"/>
                  </a:cubicBezTo>
                  <a:lnTo>
                    <a:pt x="59150" y="790575"/>
                  </a:lnTo>
                  <a:cubicBezTo>
                    <a:pt x="24384" y="790575"/>
                    <a:pt x="0" y="773144"/>
                    <a:pt x="0" y="748760"/>
                  </a:cubicBezTo>
                  <a:lnTo>
                    <a:pt x="0" y="710660"/>
                  </a:lnTo>
                  <a:cubicBezTo>
                    <a:pt x="0" y="289084"/>
                    <a:pt x="334423" y="0"/>
                    <a:pt x="825627" y="0"/>
                  </a:cubicBezTo>
                  <a:cubicBezTo>
                    <a:pt x="1306354" y="0"/>
                    <a:pt x="1616202" y="271653"/>
                    <a:pt x="1616202" y="679323"/>
                  </a:cubicBezTo>
                  <a:cubicBezTo>
                    <a:pt x="1616202" y="1257586"/>
                    <a:pt x="992600" y="1261110"/>
                    <a:pt x="992600" y="1578102"/>
                  </a:cubicBezTo>
                  <a:lnTo>
                    <a:pt x="992600" y="1640872"/>
                  </a:lnTo>
                  <a:cubicBezTo>
                    <a:pt x="992600" y="1678972"/>
                    <a:pt x="971645" y="1700022"/>
                    <a:pt x="933355" y="1700022"/>
                  </a:cubicBezTo>
                  <a:lnTo>
                    <a:pt x="564261" y="1700022"/>
                  </a:lnTo>
                  <a:cubicBezTo>
                    <a:pt x="525875" y="1700308"/>
                    <a:pt x="505016" y="1679448"/>
                    <a:pt x="505016" y="1641158"/>
                  </a:cubicBezTo>
                  <a:close/>
                  <a:moveTo>
                    <a:pt x="473678" y="2202466"/>
                  </a:moveTo>
                  <a:cubicBezTo>
                    <a:pt x="473678" y="2049209"/>
                    <a:pt x="609505" y="1923764"/>
                    <a:pt x="773240" y="1923764"/>
                  </a:cubicBezTo>
                  <a:cubicBezTo>
                    <a:pt x="930021" y="1923764"/>
                    <a:pt x="1069372" y="2049209"/>
                    <a:pt x="1069372" y="2202466"/>
                  </a:cubicBezTo>
                  <a:cubicBezTo>
                    <a:pt x="1069372" y="2355723"/>
                    <a:pt x="929735" y="2480691"/>
                    <a:pt x="769811" y="2480691"/>
                  </a:cubicBezTo>
                  <a:cubicBezTo>
                    <a:pt x="605885" y="2480691"/>
                    <a:pt x="473678" y="2355342"/>
                    <a:pt x="473678" y="2202466"/>
                  </a:cubicBezTo>
                  <a:close/>
                </a:path>
              </a:pathLst>
            </a:custGeom>
            <a:solidFill>
              <a:srgbClr val="FFE5F2"/>
            </a:solidFill>
            <a:ln w="9525" cap="flat">
              <a:solidFill>
                <a:srgbClr val="DFF7E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A28FF97-3C57-4B40-B375-83239E868086}"/>
                </a:ext>
              </a:extLst>
            </p:cNvPr>
            <p:cNvSpPr/>
            <p:nvPr/>
          </p:nvSpPr>
          <p:spPr>
            <a:xfrm>
              <a:off x="7154604" y="5195763"/>
              <a:ext cx="1040320" cy="232600"/>
            </a:xfrm>
            <a:custGeom>
              <a:avLst/>
              <a:gdLst>
                <a:gd name="connsiteX0" fmla="*/ 1040321 w 1040320"/>
                <a:gd name="connsiteY0" fmla="*/ 116300 h 232600"/>
                <a:gd name="connsiteX1" fmla="*/ 520160 w 1040320"/>
                <a:gd name="connsiteY1" fmla="*/ 232601 h 232600"/>
                <a:gd name="connsiteX2" fmla="*/ 0 w 1040320"/>
                <a:gd name="connsiteY2" fmla="*/ 116300 h 232600"/>
                <a:gd name="connsiteX3" fmla="*/ 520160 w 1040320"/>
                <a:gd name="connsiteY3" fmla="*/ 0 h 232600"/>
                <a:gd name="connsiteX4" fmla="*/ 1040321 w 1040320"/>
                <a:gd name="connsiteY4" fmla="*/ 116300 h 23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320" h="232600">
                  <a:moveTo>
                    <a:pt x="1040321" y="116300"/>
                  </a:moveTo>
                  <a:cubicBezTo>
                    <a:pt x="1040321" y="180531"/>
                    <a:pt x="807437" y="232601"/>
                    <a:pt x="520160" y="232601"/>
                  </a:cubicBezTo>
                  <a:cubicBezTo>
                    <a:pt x="232884" y="232601"/>
                    <a:pt x="0" y="180531"/>
                    <a:pt x="0" y="116300"/>
                  </a:cubicBezTo>
                  <a:cubicBezTo>
                    <a:pt x="0" y="52069"/>
                    <a:pt x="232884" y="0"/>
                    <a:pt x="520160" y="0"/>
                  </a:cubicBezTo>
                  <a:cubicBezTo>
                    <a:pt x="807437" y="0"/>
                    <a:pt x="1040321" y="52070"/>
                    <a:pt x="1040321" y="11630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raphic 15">
            <a:extLst>
              <a:ext uri="{FF2B5EF4-FFF2-40B4-BE49-F238E27FC236}">
                <a16:creationId xmlns:a16="http://schemas.microsoft.com/office/drawing/2014/main" id="{1FF6210A-BD2F-48DE-B328-B47F31AD7EE9}"/>
              </a:ext>
            </a:extLst>
          </p:cNvPr>
          <p:cNvGrpSpPr/>
          <p:nvPr/>
        </p:nvGrpSpPr>
        <p:grpSpPr>
          <a:xfrm>
            <a:off x="10217286" y="683467"/>
            <a:ext cx="1683281" cy="3227001"/>
            <a:chOff x="7141649" y="1209384"/>
            <a:chExt cx="1262461" cy="242025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5E6001-E5E4-469E-AC7F-38A3D40A5CDF}"/>
                </a:ext>
              </a:extLst>
            </p:cNvPr>
            <p:cNvSpPr/>
            <p:nvPr/>
          </p:nvSpPr>
          <p:spPr>
            <a:xfrm>
              <a:off x="7141649" y="2674210"/>
              <a:ext cx="208883" cy="136838"/>
            </a:xfrm>
            <a:custGeom>
              <a:avLst/>
              <a:gdLst>
                <a:gd name="connsiteX0" fmla="*/ 135541 w 208883"/>
                <a:gd name="connsiteY0" fmla="*/ 0 h 136838"/>
                <a:gd name="connsiteX1" fmla="*/ 115633 w 208883"/>
                <a:gd name="connsiteY1" fmla="*/ 43434 h 136838"/>
                <a:gd name="connsiteX2" fmla="*/ 0 w 208883"/>
                <a:gd name="connsiteY2" fmla="*/ 64579 h 136838"/>
                <a:gd name="connsiteX3" fmla="*/ 7525 w 208883"/>
                <a:gd name="connsiteY3" fmla="*/ 135446 h 136838"/>
                <a:gd name="connsiteX4" fmla="*/ 22384 w 208883"/>
                <a:gd name="connsiteY4" fmla="*/ 135446 h 136838"/>
                <a:gd name="connsiteX5" fmla="*/ 192691 w 208883"/>
                <a:gd name="connsiteY5" fmla="*/ 91916 h 136838"/>
                <a:gd name="connsiteX6" fmla="*/ 208883 w 208883"/>
                <a:gd name="connsiteY6" fmla="*/ 14859 h 13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883" h="136838">
                  <a:moveTo>
                    <a:pt x="135541" y="0"/>
                  </a:moveTo>
                  <a:lnTo>
                    <a:pt x="115633" y="43434"/>
                  </a:lnTo>
                  <a:cubicBezTo>
                    <a:pt x="115633" y="43434"/>
                    <a:pt x="0" y="55912"/>
                    <a:pt x="0" y="64579"/>
                  </a:cubicBezTo>
                  <a:cubicBezTo>
                    <a:pt x="0" y="73247"/>
                    <a:pt x="1238" y="132969"/>
                    <a:pt x="7525" y="135446"/>
                  </a:cubicBezTo>
                  <a:cubicBezTo>
                    <a:pt x="12306" y="137303"/>
                    <a:pt x="17602" y="137303"/>
                    <a:pt x="22384" y="135446"/>
                  </a:cubicBezTo>
                  <a:lnTo>
                    <a:pt x="192691" y="91916"/>
                  </a:lnTo>
                  <a:lnTo>
                    <a:pt x="208883" y="14859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46CF835-12EA-48DF-9AF0-BA31C6C60951}"/>
                </a:ext>
              </a:extLst>
            </p:cNvPr>
            <p:cNvSpPr/>
            <p:nvPr/>
          </p:nvSpPr>
          <p:spPr>
            <a:xfrm>
              <a:off x="7152007" y="2734789"/>
              <a:ext cx="183475" cy="93535"/>
            </a:xfrm>
            <a:custGeom>
              <a:avLst/>
              <a:gdLst>
                <a:gd name="connsiteX0" fmla="*/ 92798 w 183475"/>
                <a:gd name="connsiteY0" fmla="*/ 17050 h 93535"/>
                <a:gd name="connsiteX1" fmla="*/ 24694 w 183475"/>
                <a:gd name="connsiteY1" fmla="*/ 62389 h 93535"/>
                <a:gd name="connsiteX2" fmla="*/ 4882 w 183475"/>
                <a:gd name="connsiteY2" fmla="*/ 93535 h 93535"/>
                <a:gd name="connsiteX3" fmla="*/ 91369 w 183475"/>
                <a:gd name="connsiteY3" fmla="*/ 60960 h 93535"/>
                <a:gd name="connsiteX4" fmla="*/ 172141 w 183475"/>
                <a:gd name="connsiteY4" fmla="*/ 36862 h 93535"/>
                <a:gd name="connsiteX5" fmla="*/ 183476 w 183475"/>
                <a:gd name="connsiteY5" fmla="*/ 0 h 9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475" h="93535">
                  <a:moveTo>
                    <a:pt x="92798" y="17050"/>
                  </a:moveTo>
                  <a:cubicBezTo>
                    <a:pt x="71652" y="34376"/>
                    <a:pt x="48840" y="49558"/>
                    <a:pt x="24694" y="62389"/>
                  </a:cubicBezTo>
                  <a:cubicBezTo>
                    <a:pt x="-2833" y="74771"/>
                    <a:pt x="-3881" y="93535"/>
                    <a:pt x="4882" y="93535"/>
                  </a:cubicBezTo>
                  <a:cubicBezTo>
                    <a:pt x="13645" y="93535"/>
                    <a:pt x="91369" y="60960"/>
                    <a:pt x="91369" y="60960"/>
                  </a:cubicBezTo>
                  <a:cubicBezTo>
                    <a:pt x="91369" y="60960"/>
                    <a:pt x="161949" y="42481"/>
                    <a:pt x="172141" y="36862"/>
                  </a:cubicBezTo>
                  <a:cubicBezTo>
                    <a:pt x="182333" y="31242"/>
                    <a:pt x="183476" y="0"/>
                    <a:pt x="183476" y="0"/>
                  </a:cubicBezTo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43ADCE-0259-41DF-99F4-A7E8B1300FB0}"/>
                </a:ext>
              </a:extLst>
            </p:cNvPr>
            <p:cNvSpPr/>
            <p:nvPr/>
          </p:nvSpPr>
          <p:spPr>
            <a:xfrm>
              <a:off x="7258426" y="1839629"/>
              <a:ext cx="230314" cy="865441"/>
            </a:xfrm>
            <a:custGeom>
              <a:avLst/>
              <a:gdLst>
                <a:gd name="connsiteX0" fmla="*/ 120491 w 230314"/>
                <a:gd name="connsiteY0" fmla="*/ 0 h 865441"/>
                <a:gd name="connsiteX1" fmla="*/ 49435 w 230314"/>
                <a:gd name="connsiteY1" fmla="*/ 544640 h 865441"/>
                <a:gd name="connsiteX2" fmla="*/ 0 w 230314"/>
                <a:gd name="connsiteY2" fmla="*/ 839533 h 865441"/>
                <a:gd name="connsiteX3" fmla="*/ 109728 w 230314"/>
                <a:gd name="connsiteY3" fmla="*/ 865441 h 865441"/>
                <a:gd name="connsiteX4" fmla="*/ 191548 w 230314"/>
                <a:gd name="connsiteY4" fmla="*/ 516636 h 865441"/>
                <a:gd name="connsiteX5" fmla="*/ 230315 w 230314"/>
                <a:gd name="connsiteY5" fmla="*/ 297085 h 865441"/>
                <a:gd name="connsiteX6" fmla="*/ 120491 w 230314"/>
                <a:gd name="connsiteY6" fmla="*/ 0 h 86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14" h="865441">
                  <a:moveTo>
                    <a:pt x="120491" y="0"/>
                  </a:moveTo>
                  <a:lnTo>
                    <a:pt x="49435" y="544640"/>
                  </a:lnTo>
                  <a:lnTo>
                    <a:pt x="0" y="839533"/>
                  </a:lnTo>
                  <a:lnTo>
                    <a:pt x="109728" y="865441"/>
                  </a:lnTo>
                  <a:lnTo>
                    <a:pt x="191548" y="516636"/>
                  </a:lnTo>
                  <a:lnTo>
                    <a:pt x="230315" y="297085"/>
                  </a:lnTo>
                  <a:lnTo>
                    <a:pt x="120491" y="0"/>
                  </a:ln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B95FE9-A5C6-4A72-BF38-8D2BEDCE8EFD}"/>
                </a:ext>
              </a:extLst>
            </p:cNvPr>
            <p:cNvSpPr/>
            <p:nvPr/>
          </p:nvSpPr>
          <p:spPr>
            <a:xfrm>
              <a:off x="7816972" y="1404813"/>
              <a:ext cx="137636" cy="118110"/>
            </a:xfrm>
            <a:custGeom>
              <a:avLst/>
              <a:gdLst>
                <a:gd name="connsiteX0" fmla="*/ 135350 w 137636"/>
                <a:gd name="connsiteY0" fmla="*/ 40481 h 118110"/>
                <a:gd name="connsiteX1" fmla="*/ 92012 w 137636"/>
                <a:gd name="connsiteY1" fmla="*/ 33623 h 118110"/>
                <a:gd name="connsiteX2" fmla="*/ 3238 w 137636"/>
                <a:gd name="connsiteY2" fmla="*/ 0 h 118110"/>
                <a:gd name="connsiteX3" fmla="*/ 0 w 137636"/>
                <a:gd name="connsiteY3" fmla="*/ 105442 h 118110"/>
                <a:gd name="connsiteX4" fmla="*/ 137636 w 137636"/>
                <a:gd name="connsiteY4" fmla="*/ 118110 h 118110"/>
                <a:gd name="connsiteX5" fmla="*/ 135350 w 137636"/>
                <a:gd name="connsiteY5" fmla="*/ 40481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36" h="118110">
                  <a:moveTo>
                    <a:pt x="135350" y="40481"/>
                  </a:moveTo>
                  <a:lnTo>
                    <a:pt x="92012" y="33623"/>
                  </a:lnTo>
                  <a:lnTo>
                    <a:pt x="3238" y="0"/>
                  </a:lnTo>
                  <a:lnTo>
                    <a:pt x="0" y="105442"/>
                  </a:lnTo>
                  <a:lnTo>
                    <a:pt x="137636" y="118110"/>
                  </a:lnTo>
                  <a:lnTo>
                    <a:pt x="135350" y="40481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DEEC901-320D-4EE9-A7F7-96B4E9583C6E}"/>
                </a:ext>
              </a:extLst>
            </p:cNvPr>
            <p:cNvSpPr/>
            <p:nvPr/>
          </p:nvSpPr>
          <p:spPr>
            <a:xfrm>
              <a:off x="7333999" y="3350093"/>
              <a:ext cx="232147" cy="279287"/>
            </a:xfrm>
            <a:custGeom>
              <a:avLst/>
              <a:gdLst>
                <a:gd name="connsiteX0" fmla="*/ 111688 w 232147"/>
                <a:gd name="connsiteY0" fmla="*/ 26586 h 279287"/>
                <a:gd name="connsiteX1" fmla="*/ 21296 w 232147"/>
                <a:gd name="connsiteY1" fmla="*/ 144696 h 279287"/>
                <a:gd name="connsiteX2" fmla="*/ 42822 w 232147"/>
                <a:gd name="connsiteY2" fmla="*/ 276045 h 279287"/>
                <a:gd name="connsiteX3" fmla="*/ 161218 w 232147"/>
                <a:gd name="connsiteY3" fmla="*/ 217848 h 279287"/>
                <a:gd name="connsiteX4" fmla="*/ 195603 w 232147"/>
                <a:gd name="connsiteY4" fmla="*/ 136123 h 279287"/>
                <a:gd name="connsiteX5" fmla="*/ 230084 w 232147"/>
                <a:gd name="connsiteY5" fmla="*/ 28491 h 279287"/>
                <a:gd name="connsiteX6" fmla="*/ 111688 w 232147"/>
                <a:gd name="connsiteY6" fmla="*/ 26586 h 27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47" h="279287">
                  <a:moveTo>
                    <a:pt x="111688" y="26586"/>
                  </a:moveTo>
                  <a:cubicBezTo>
                    <a:pt x="79389" y="64247"/>
                    <a:pt x="49214" y="103681"/>
                    <a:pt x="21296" y="144696"/>
                  </a:cubicBezTo>
                  <a:cubicBezTo>
                    <a:pt x="-15375" y="200703"/>
                    <a:pt x="-2421" y="260901"/>
                    <a:pt x="42822" y="276045"/>
                  </a:cubicBezTo>
                  <a:cubicBezTo>
                    <a:pt x="88066" y="291190"/>
                    <a:pt x="146073" y="250137"/>
                    <a:pt x="161218" y="217848"/>
                  </a:cubicBezTo>
                  <a:cubicBezTo>
                    <a:pt x="176363" y="185558"/>
                    <a:pt x="171981" y="168413"/>
                    <a:pt x="195603" y="136123"/>
                  </a:cubicBezTo>
                  <a:cubicBezTo>
                    <a:pt x="219226" y="103833"/>
                    <a:pt x="238656" y="71544"/>
                    <a:pt x="230084" y="28491"/>
                  </a:cubicBezTo>
                  <a:cubicBezTo>
                    <a:pt x="221511" y="-14562"/>
                    <a:pt x="134929" y="-3513"/>
                    <a:pt x="111688" y="26586"/>
                  </a:cubicBez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0867C89-513A-4B0F-9369-6714F22D14EB}"/>
                </a:ext>
              </a:extLst>
            </p:cNvPr>
            <p:cNvSpPr/>
            <p:nvPr/>
          </p:nvSpPr>
          <p:spPr>
            <a:xfrm>
              <a:off x="7334318" y="3503709"/>
              <a:ext cx="156518" cy="125876"/>
            </a:xfrm>
            <a:custGeom>
              <a:avLst/>
              <a:gdLst>
                <a:gd name="connsiteX0" fmla="*/ 156518 w 156518"/>
                <a:gd name="connsiteY0" fmla="*/ 72328 h 125876"/>
                <a:gd name="connsiteX1" fmla="*/ 145755 w 156518"/>
                <a:gd name="connsiteY1" fmla="*/ 51659 h 125876"/>
                <a:gd name="connsiteX2" fmla="*/ 12405 w 156518"/>
                <a:gd name="connsiteY2" fmla="*/ 6987 h 125876"/>
                <a:gd name="connsiteX3" fmla="*/ 42694 w 156518"/>
                <a:gd name="connsiteY3" fmla="*/ 122716 h 125876"/>
                <a:gd name="connsiteX4" fmla="*/ 156518 w 156518"/>
                <a:gd name="connsiteY4" fmla="*/ 72328 h 1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518" h="125876">
                  <a:moveTo>
                    <a:pt x="156518" y="72328"/>
                  </a:moveTo>
                  <a:cubicBezTo>
                    <a:pt x="153470" y="65851"/>
                    <a:pt x="149946" y="58993"/>
                    <a:pt x="145755" y="51659"/>
                  </a:cubicBezTo>
                  <a:cubicBezTo>
                    <a:pt x="111179" y="-9206"/>
                    <a:pt x="50505" y="-4348"/>
                    <a:pt x="12405" y="6987"/>
                  </a:cubicBezTo>
                  <a:cubicBezTo>
                    <a:pt x="-12646" y="58136"/>
                    <a:pt x="1641" y="109000"/>
                    <a:pt x="42694" y="122716"/>
                  </a:cubicBezTo>
                  <a:cubicBezTo>
                    <a:pt x="83747" y="136432"/>
                    <a:pt x="136706" y="102903"/>
                    <a:pt x="156518" y="7232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DFF672-E40B-478E-8F95-B1BE36DBF442}"/>
                </a:ext>
              </a:extLst>
            </p:cNvPr>
            <p:cNvSpPr/>
            <p:nvPr/>
          </p:nvSpPr>
          <p:spPr>
            <a:xfrm>
              <a:off x="7335579" y="3378869"/>
              <a:ext cx="230948" cy="250766"/>
            </a:xfrm>
            <a:custGeom>
              <a:avLst/>
              <a:gdLst>
                <a:gd name="connsiteX0" fmla="*/ 144494 w 230948"/>
                <a:gd name="connsiteY0" fmla="*/ 176498 h 250766"/>
                <a:gd name="connsiteX1" fmla="*/ 47625 w 230948"/>
                <a:gd name="connsiteY1" fmla="*/ 226028 h 250766"/>
                <a:gd name="connsiteX2" fmla="*/ 0 w 230948"/>
                <a:gd name="connsiteY2" fmla="*/ 196025 h 250766"/>
                <a:gd name="connsiteX3" fmla="*/ 41624 w 230948"/>
                <a:gd name="connsiteY3" fmla="*/ 247555 h 250766"/>
                <a:gd name="connsiteX4" fmla="*/ 160020 w 230948"/>
                <a:gd name="connsiteY4" fmla="*/ 189357 h 250766"/>
                <a:gd name="connsiteX5" fmla="*/ 194405 w 230948"/>
                <a:gd name="connsiteY5" fmla="*/ 107633 h 250766"/>
                <a:gd name="connsiteX6" fmla="*/ 228886 w 230948"/>
                <a:gd name="connsiteY6" fmla="*/ 0 h 250766"/>
                <a:gd name="connsiteX7" fmla="*/ 185833 w 230948"/>
                <a:gd name="connsiteY7" fmla="*/ 88202 h 250766"/>
                <a:gd name="connsiteX8" fmla="*/ 144494 w 230948"/>
                <a:gd name="connsiteY8" fmla="*/ 176498 h 25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948" h="250766">
                  <a:moveTo>
                    <a:pt x="144494" y="176498"/>
                  </a:moveTo>
                  <a:cubicBezTo>
                    <a:pt x="131636" y="195548"/>
                    <a:pt x="114395" y="247555"/>
                    <a:pt x="47625" y="226028"/>
                  </a:cubicBezTo>
                  <a:cubicBezTo>
                    <a:pt x="29004" y="221247"/>
                    <a:pt x="12354" y="210760"/>
                    <a:pt x="0" y="196025"/>
                  </a:cubicBezTo>
                  <a:cubicBezTo>
                    <a:pt x="2943" y="219723"/>
                    <a:pt x="19079" y="239697"/>
                    <a:pt x="41624" y="247555"/>
                  </a:cubicBezTo>
                  <a:cubicBezTo>
                    <a:pt x="86773" y="262604"/>
                    <a:pt x="144875" y="221647"/>
                    <a:pt x="160020" y="189357"/>
                  </a:cubicBezTo>
                  <a:cubicBezTo>
                    <a:pt x="175165" y="157067"/>
                    <a:pt x="170783" y="139922"/>
                    <a:pt x="194405" y="107633"/>
                  </a:cubicBezTo>
                  <a:cubicBezTo>
                    <a:pt x="218027" y="75343"/>
                    <a:pt x="237458" y="43053"/>
                    <a:pt x="228886" y="0"/>
                  </a:cubicBezTo>
                  <a:cubicBezTo>
                    <a:pt x="228886" y="51626"/>
                    <a:pt x="209836" y="60198"/>
                    <a:pt x="185833" y="88202"/>
                  </a:cubicBezTo>
                  <a:cubicBezTo>
                    <a:pt x="161830" y="116205"/>
                    <a:pt x="157448" y="157067"/>
                    <a:pt x="144494" y="17649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BD9BA25-829D-4B47-AF4F-90B44F934FB5}"/>
                </a:ext>
              </a:extLst>
            </p:cNvPr>
            <p:cNvSpPr/>
            <p:nvPr/>
          </p:nvSpPr>
          <p:spPr>
            <a:xfrm>
              <a:off x="7960451" y="3350093"/>
              <a:ext cx="232147" cy="279287"/>
            </a:xfrm>
            <a:custGeom>
              <a:avLst/>
              <a:gdLst>
                <a:gd name="connsiteX0" fmla="*/ 120459 w 232147"/>
                <a:gd name="connsiteY0" fmla="*/ 26586 h 279287"/>
                <a:gd name="connsiteX1" fmla="*/ 210851 w 232147"/>
                <a:gd name="connsiteY1" fmla="*/ 144696 h 279287"/>
                <a:gd name="connsiteX2" fmla="*/ 189325 w 232147"/>
                <a:gd name="connsiteY2" fmla="*/ 276045 h 279287"/>
                <a:gd name="connsiteX3" fmla="*/ 70929 w 232147"/>
                <a:gd name="connsiteY3" fmla="*/ 217848 h 279287"/>
                <a:gd name="connsiteX4" fmla="*/ 36544 w 232147"/>
                <a:gd name="connsiteY4" fmla="*/ 136123 h 279287"/>
                <a:gd name="connsiteX5" fmla="*/ 2063 w 232147"/>
                <a:gd name="connsiteY5" fmla="*/ 28491 h 279287"/>
                <a:gd name="connsiteX6" fmla="*/ 120459 w 232147"/>
                <a:gd name="connsiteY6" fmla="*/ 26586 h 27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47" h="279287">
                  <a:moveTo>
                    <a:pt x="120459" y="26586"/>
                  </a:moveTo>
                  <a:cubicBezTo>
                    <a:pt x="152758" y="64247"/>
                    <a:pt x="182933" y="103681"/>
                    <a:pt x="210851" y="144696"/>
                  </a:cubicBezTo>
                  <a:cubicBezTo>
                    <a:pt x="247522" y="200703"/>
                    <a:pt x="234568" y="260901"/>
                    <a:pt x="189325" y="276045"/>
                  </a:cubicBezTo>
                  <a:cubicBezTo>
                    <a:pt x="144081" y="291190"/>
                    <a:pt x="86074" y="250137"/>
                    <a:pt x="70929" y="217848"/>
                  </a:cubicBezTo>
                  <a:cubicBezTo>
                    <a:pt x="55784" y="185558"/>
                    <a:pt x="60166" y="168413"/>
                    <a:pt x="36544" y="136123"/>
                  </a:cubicBezTo>
                  <a:cubicBezTo>
                    <a:pt x="12922" y="103833"/>
                    <a:pt x="-6509" y="71544"/>
                    <a:pt x="2063" y="28491"/>
                  </a:cubicBezTo>
                  <a:cubicBezTo>
                    <a:pt x="10636" y="-14562"/>
                    <a:pt x="96837" y="-3513"/>
                    <a:pt x="120459" y="26586"/>
                  </a:cubicBez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46B47BA-AD00-44E2-A21A-75576696C913}"/>
                </a:ext>
              </a:extLst>
            </p:cNvPr>
            <p:cNvSpPr/>
            <p:nvPr/>
          </p:nvSpPr>
          <p:spPr>
            <a:xfrm>
              <a:off x="8035856" y="3503709"/>
              <a:ext cx="156422" cy="125876"/>
            </a:xfrm>
            <a:custGeom>
              <a:avLst/>
              <a:gdLst>
                <a:gd name="connsiteX0" fmla="*/ 0 w 156422"/>
                <a:gd name="connsiteY0" fmla="*/ 72328 h 125876"/>
                <a:gd name="connsiteX1" fmla="*/ 10668 w 156422"/>
                <a:gd name="connsiteY1" fmla="*/ 51659 h 125876"/>
                <a:gd name="connsiteX2" fmla="*/ 144018 w 156422"/>
                <a:gd name="connsiteY2" fmla="*/ 6987 h 125876"/>
                <a:gd name="connsiteX3" fmla="*/ 113729 w 156422"/>
                <a:gd name="connsiteY3" fmla="*/ 122716 h 125876"/>
                <a:gd name="connsiteX4" fmla="*/ 0 w 156422"/>
                <a:gd name="connsiteY4" fmla="*/ 72328 h 1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422" h="125876">
                  <a:moveTo>
                    <a:pt x="0" y="72328"/>
                  </a:moveTo>
                  <a:cubicBezTo>
                    <a:pt x="2953" y="65851"/>
                    <a:pt x="6477" y="58993"/>
                    <a:pt x="10668" y="51659"/>
                  </a:cubicBezTo>
                  <a:cubicBezTo>
                    <a:pt x="45244" y="-9206"/>
                    <a:pt x="105918" y="-4348"/>
                    <a:pt x="144018" y="6987"/>
                  </a:cubicBezTo>
                  <a:cubicBezTo>
                    <a:pt x="169069" y="58136"/>
                    <a:pt x="154781" y="109000"/>
                    <a:pt x="113729" y="122716"/>
                  </a:cubicBezTo>
                  <a:cubicBezTo>
                    <a:pt x="72676" y="136432"/>
                    <a:pt x="19717" y="102903"/>
                    <a:pt x="0" y="7232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184826-3E71-4847-8774-440104E186D6}"/>
                </a:ext>
              </a:extLst>
            </p:cNvPr>
            <p:cNvSpPr/>
            <p:nvPr/>
          </p:nvSpPr>
          <p:spPr>
            <a:xfrm>
              <a:off x="7960070" y="3378869"/>
              <a:ext cx="230948" cy="250766"/>
            </a:xfrm>
            <a:custGeom>
              <a:avLst/>
              <a:gdLst>
                <a:gd name="connsiteX0" fmla="*/ 86455 w 230948"/>
                <a:gd name="connsiteY0" fmla="*/ 176498 h 250766"/>
                <a:gd name="connsiteX1" fmla="*/ 183324 w 230948"/>
                <a:gd name="connsiteY1" fmla="*/ 226028 h 250766"/>
                <a:gd name="connsiteX2" fmla="*/ 230949 w 230948"/>
                <a:gd name="connsiteY2" fmla="*/ 196025 h 250766"/>
                <a:gd name="connsiteX3" fmla="*/ 189325 w 230948"/>
                <a:gd name="connsiteY3" fmla="*/ 247555 h 250766"/>
                <a:gd name="connsiteX4" fmla="*/ 70929 w 230948"/>
                <a:gd name="connsiteY4" fmla="*/ 189357 h 250766"/>
                <a:gd name="connsiteX5" fmla="*/ 36544 w 230948"/>
                <a:gd name="connsiteY5" fmla="*/ 107633 h 250766"/>
                <a:gd name="connsiteX6" fmla="*/ 2063 w 230948"/>
                <a:gd name="connsiteY6" fmla="*/ 0 h 250766"/>
                <a:gd name="connsiteX7" fmla="*/ 45116 w 230948"/>
                <a:gd name="connsiteY7" fmla="*/ 88202 h 250766"/>
                <a:gd name="connsiteX8" fmla="*/ 86455 w 230948"/>
                <a:gd name="connsiteY8" fmla="*/ 176498 h 25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948" h="250766">
                  <a:moveTo>
                    <a:pt x="86455" y="176498"/>
                  </a:moveTo>
                  <a:cubicBezTo>
                    <a:pt x="99313" y="195548"/>
                    <a:pt x="116554" y="247555"/>
                    <a:pt x="183324" y="226028"/>
                  </a:cubicBezTo>
                  <a:cubicBezTo>
                    <a:pt x="201945" y="221247"/>
                    <a:pt x="218595" y="210760"/>
                    <a:pt x="230949" y="196025"/>
                  </a:cubicBezTo>
                  <a:cubicBezTo>
                    <a:pt x="228006" y="219723"/>
                    <a:pt x="211870" y="239697"/>
                    <a:pt x="189325" y="247555"/>
                  </a:cubicBezTo>
                  <a:cubicBezTo>
                    <a:pt x="144176" y="262604"/>
                    <a:pt x="86074" y="221647"/>
                    <a:pt x="70929" y="189357"/>
                  </a:cubicBezTo>
                  <a:cubicBezTo>
                    <a:pt x="55784" y="157067"/>
                    <a:pt x="60166" y="139922"/>
                    <a:pt x="36544" y="107633"/>
                  </a:cubicBezTo>
                  <a:cubicBezTo>
                    <a:pt x="12922" y="75343"/>
                    <a:pt x="-6509" y="43053"/>
                    <a:pt x="2063" y="0"/>
                  </a:cubicBezTo>
                  <a:cubicBezTo>
                    <a:pt x="2063" y="51626"/>
                    <a:pt x="21113" y="60198"/>
                    <a:pt x="45116" y="88202"/>
                  </a:cubicBezTo>
                  <a:cubicBezTo>
                    <a:pt x="69119" y="116205"/>
                    <a:pt x="73501" y="157067"/>
                    <a:pt x="86455" y="176498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18E9C3-FA68-45FF-A4A8-10E98B58A8A3}"/>
                </a:ext>
              </a:extLst>
            </p:cNvPr>
            <p:cNvSpPr/>
            <p:nvPr/>
          </p:nvSpPr>
          <p:spPr>
            <a:xfrm>
              <a:off x="7351009" y="2466301"/>
              <a:ext cx="830865" cy="947323"/>
            </a:xfrm>
            <a:custGeom>
              <a:avLst/>
              <a:gdLst>
                <a:gd name="connsiteX0" fmla="*/ 830866 w 830865"/>
                <a:gd name="connsiteY0" fmla="*/ 167714 h 947323"/>
                <a:gd name="connsiteX1" fmla="*/ 764191 w 830865"/>
                <a:gd name="connsiteY1" fmla="*/ 85894 h 947323"/>
                <a:gd name="connsiteX2" fmla="*/ 415385 w 830865"/>
                <a:gd name="connsiteY2" fmla="*/ 6360 h 947323"/>
                <a:gd name="connsiteX3" fmla="*/ 66675 w 830865"/>
                <a:gd name="connsiteY3" fmla="*/ 85894 h 947323"/>
                <a:gd name="connsiteX4" fmla="*/ 0 w 830865"/>
                <a:gd name="connsiteY4" fmla="*/ 167714 h 947323"/>
                <a:gd name="connsiteX5" fmla="*/ 84011 w 830865"/>
                <a:gd name="connsiteY5" fmla="*/ 906092 h 947323"/>
                <a:gd name="connsiteX6" fmla="*/ 142113 w 830865"/>
                <a:gd name="connsiteY6" fmla="*/ 946954 h 947323"/>
                <a:gd name="connsiteX7" fmla="*/ 227838 w 830865"/>
                <a:gd name="connsiteY7" fmla="*/ 916855 h 947323"/>
                <a:gd name="connsiteX8" fmla="*/ 251555 w 830865"/>
                <a:gd name="connsiteY8" fmla="*/ 324876 h 947323"/>
                <a:gd name="connsiteX9" fmla="*/ 365855 w 830865"/>
                <a:gd name="connsiteY9" fmla="*/ 253820 h 947323"/>
                <a:gd name="connsiteX10" fmla="*/ 389477 w 830865"/>
                <a:gd name="connsiteY10" fmla="*/ 250486 h 947323"/>
                <a:gd name="connsiteX11" fmla="*/ 389477 w 830865"/>
                <a:gd name="connsiteY11" fmla="*/ 251629 h 947323"/>
                <a:gd name="connsiteX12" fmla="*/ 441198 w 830865"/>
                <a:gd name="connsiteY12" fmla="*/ 251629 h 947323"/>
                <a:gd name="connsiteX13" fmla="*/ 441198 w 830865"/>
                <a:gd name="connsiteY13" fmla="*/ 250486 h 947323"/>
                <a:gd name="connsiteX14" fmla="*/ 464820 w 830865"/>
                <a:gd name="connsiteY14" fmla="*/ 253820 h 947323"/>
                <a:gd name="connsiteX15" fmla="*/ 579120 w 830865"/>
                <a:gd name="connsiteY15" fmla="*/ 324876 h 947323"/>
                <a:gd name="connsiteX16" fmla="*/ 602837 w 830865"/>
                <a:gd name="connsiteY16" fmla="*/ 916855 h 947323"/>
                <a:gd name="connsiteX17" fmla="*/ 688562 w 830865"/>
                <a:gd name="connsiteY17" fmla="*/ 946954 h 947323"/>
                <a:gd name="connsiteX18" fmla="*/ 746665 w 830865"/>
                <a:gd name="connsiteY18" fmla="*/ 906092 h 947323"/>
                <a:gd name="connsiteX19" fmla="*/ 830866 w 830865"/>
                <a:gd name="connsiteY19" fmla="*/ 167714 h 94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0865" h="947323">
                  <a:moveTo>
                    <a:pt x="830866" y="167714"/>
                  </a:moveTo>
                  <a:cubicBezTo>
                    <a:pt x="830866" y="128947"/>
                    <a:pt x="764191" y="85894"/>
                    <a:pt x="764191" y="85894"/>
                  </a:cubicBezTo>
                  <a:cubicBezTo>
                    <a:pt x="663702" y="-16309"/>
                    <a:pt x="482346" y="-2784"/>
                    <a:pt x="415385" y="6360"/>
                  </a:cubicBezTo>
                  <a:cubicBezTo>
                    <a:pt x="348710" y="-3165"/>
                    <a:pt x="167164" y="-16309"/>
                    <a:pt x="66675" y="85894"/>
                  </a:cubicBezTo>
                  <a:cubicBezTo>
                    <a:pt x="66675" y="85894"/>
                    <a:pt x="0" y="128947"/>
                    <a:pt x="0" y="167714"/>
                  </a:cubicBezTo>
                  <a:cubicBezTo>
                    <a:pt x="0" y="206480"/>
                    <a:pt x="84011" y="906092"/>
                    <a:pt x="84011" y="906092"/>
                  </a:cubicBezTo>
                  <a:cubicBezTo>
                    <a:pt x="84011" y="906092"/>
                    <a:pt x="81820" y="942668"/>
                    <a:pt x="142113" y="946954"/>
                  </a:cubicBezTo>
                  <a:cubicBezTo>
                    <a:pt x="202406" y="951240"/>
                    <a:pt x="227838" y="916855"/>
                    <a:pt x="227838" y="916855"/>
                  </a:cubicBezTo>
                  <a:lnTo>
                    <a:pt x="251555" y="324876"/>
                  </a:lnTo>
                  <a:cubicBezTo>
                    <a:pt x="251555" y="324876"/>
                    <a:pt x="348425" y="255915"/>
                    <a:pt x="365855" y="253820"/>
                  </a:cubicBezTo>
                  <a:cubicBezTo>
                    <a:pt x="372142" y="252962"/>
                    <a:pt x="380333" y="251629"/>
                    <a:pt x="389477" y="250486"/>
                  </a:cubicBezTo>
                  <a:lnTo>
                    <a:pt x="389477" y="251629"/>
                  </a:lnTo>
                  <a:cubicBezTo>
                    <a:pt x="406537" y="248076"/>
                    <a:pt x="424139" y="248076"/>
                    <a:pt x="441198" y="251629"/>
                  </a:cubicBezTo>
                  <a:lnTo>
                    <a:pt x="441198" y="250486"/>
                  </a:lnTo>
                  <a:cubicBezTo>
                    <a:pt x="450723" y="251629"/>
                    <a:pt x="458438" y="252962"/>
                    <a:pt x="464820" y="253820"/>
                  </a:cubicBezTo>
                  <a:cubicBezTo>
                    <a:pt x="482060" y="255915"/>
                    <a:pt x="579120" y="324876"/>
                    <a:pt x="579120" y="324876"/>
                  </a:cubicBezTo>
                  <a:lnTo>
                    <a:pt x="602837" y="916855"/>
                  </a:lnTo>
                  <a:cubicBezTo>
                    <a:pt x="602837" y="916855"/>
                    <a:pt x="628650" y="951240"/>
                    <a:pt x="688562" y="946954"/>
                  </a:cubicBezTo>
                  <a:cubicBezTo>
                    <a:pt x="748475" y="942668"/>
                    <a:pt x="746665" y="906092"/>
                    <a:pt x="746665" y="906092"/>
                  </a:cubicBezTo>
                  <a:cubicBezTo>
                    <a:pt x="746665" y="906092"/>
                    <a:pt x="830866" y="206480"/>
                    <a:pt x="830866" y="167714"/>
                  </a:cubicBez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92D1849-980C-49C4-AD30-F5799AF2EB10}"/>
                </a:ext>
              </a:extLst>
            </p:cNvPr>
            <p:cNvSpPr/>
            <p:nvPr/>
          </p:nvSpPr>
          <p:spPr>
            <a:xfrm>
              <a:off x="7928921" y="2595247"/>
              <a:ext cx="50642" cy="195929"/>
            </a:xfrm>
            <a:custGeom>
              <a:avLst/>
              <a:gdLst>
                <a:gd name="connsiteX0" fmla="*/ 1113 w 50642"/>
                <a:gd name="connsiteY0" fmla="*/ 195929 h 195929"/>
                <a:gd name="connsiteX1" fmla="*/ 50643 w 50642"/>
                <a:gd name="connsiteY1" fmla="*/ 0 h 19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642" h="195929">
                  <a:moveTo>
                    <a:pt x="1113" y="195929"/>
                  </a:moveTo>
                  <a:cubicBezTo>
                    <a:pt x="1113" y="195929"/>
                    <a:pt x="-11841" y="53816"/>
                    <a:pt x="50643" y="0"/>
                  </a:cubicBezTo>
                </a:path>
              </a:pathLst>
            </a:custGeom>
            <a:noFill/>
            <a:ln w="9525" cap="rnd">
              <a:solidFill>
                <a:srgbClr val="70707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EFF8A71-7AF9-49BD-9A50-9F8E30318A64}"/>
                </a:ext>
              </a:extLst>
            </p:cNvPr>
            <p:cNvSpPr/>
            <p:nvPr/>
          </p:nvSpPr>
          <p:spPr>
            <a:xfrm>
              <a:off x="7561892" y="2569435"/>
              <a:ext cx="42576" cy="221741"/>
            </a:xfrm>
            <a:custGeom>
              <a:avLst/>
              <a:gdLst>
                <a:gd name="connsiteX0" fmla="*/ 40958 w 42576"/>
                <a:gd name="connsiteY0" fmla="*/ 221742 h 221741"/>
                <a:gd name="connsiteX1" fmla="*/ 34481 w 42576"/>
                <a:gd name="connsiteY1" fmla="*/ 60293 h 221741"/>
                <a:gd name="connsiteX2" fmla="*/ 0 w 42576"/>
                <a:gd name="connsiteY2" fmla="*/ 0 h 2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76" h="221741">
                  <a:moveTo>
                    <a:pt x="40958" y="221742"/>
                  </a:moveTo>
                  <a:cubicBezTo>
                    <a:pt x="40958" y="221742"/>
                    <a:pt x="47435" y="103346"/>
                    <a:pt x="34481" y="60293"/>
                  </a:cubicBezTo>
                  <a:cubicBezTo>
                    <a:pt x="21527" y="1724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rgbClr val="70707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E820177-2C29-48BF-B497-843CB3FD9FC0}"/>
                </a:ext>
              </a:extLst>
            </p:cNvPr>
            <p:cNvSpPr/>
            <p:nvPr/>
          </p:nvSpPr>
          <p:spPr>
            <a:xfrm>
              <a:off x="7682479" y="2509142"/>
              <a:ext cx="81819" cy="146399"/>
            </a:xfrm>
            <a:custGeom>
              <a:avLst/>
              <a:gdLst>
                <a:gd name="connsiteX0" fmla="*/ 0 w 81819"/>
                <a:gd name="connsiteY0" fmla="*/ 0 h 146399"/>
                <a:gd name="connsiteX1" fmla="*/ 81820 w 81819"/>
                <a:gd name="connsiteY1" fmla="*/ 146399 h 14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819" h="146399">
                  <a:moveTo>
                    <a:pt x="0" y="0"/>
                  </a:moveTo>
                  <a:cubicBezTo>
                    <a:pt x="0" y="0"/>
                    <a:pt x="68866" y="79629"/>
                    <a:pt x="81820" y="146399"/>
                  </a:cubicBezTo>
                </a:path>
              </a:pathLst>
            </a:custGeom>
            <a:noFill/>
            <a:ln w="9525" cap="rnd">
              <a:solidFill>
                <a:srgbClr val="70707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0E6D7AD-D17F-48EC-8F0A-3EE6154C8D7B}"/>
                </a:ext>
              </a:extLst>
            </p:cNvPr>
            <p:cNvSpPr/>
            <p:nvPr/>
          </p:nvSpPr>
          <p:spPr>
            <a:xfrm>
              <a:off x="7790112" y="2513714"/>
              <a:ext cx="43052" cy="75342"/>
            </a:xfrm>
            <a:custGeom>
              <a:avLst/>
              <a:gdLst>
                <a:gd name="connsiteX0" fmla="*/ 43053 w 43052"/>
                <a:gd name="connsiteY0" fmla="*/ 0 h 75342"/>
                <a:gd name="connsiteX1" fmla="*/ 0 w 43052"/>
                <a:gd name="connsiteY1" fmla="*/ 75343 h 7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052" h="75342">
                  <a:moveTo>
                    <a:pt x="43053" y="0"/>
                  </a:moveTo>
                  <a:cubicBezTo>
                    <a:pt x="43053" y="0"/>
                    <a:pt x="4286" y="43053"/>
                    <a:pt x="0" y="75343"/>
                  </a:cubicBezTo>
                </a:path>
              </a:pathLst>
            </a:custGeom>
            <a:noFill/>
            <a:ln w="9525" cap="rnd">
              <a:solidFill>
                <a:srgbClr val="70707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2F2DDB3-6A0C-4587-A2DF-CE3D54095EC1}"/>
                </a:ext>
              </a:extLst>
            </p:cNvPr>
            <p:cNvSpPr/>
            <p:nvPr/>
          </p:nvSpPr>
          <p:spPr>
            <a:xfrm>
              <a:off x="7557606" y="1674360"/>
              <a:ext cx="392666" cy="834495"/>
            </a:xfrm>
            <a:custGeom>
              <a:avLst/>
              <a:gdLst>
                <a:gd name="connsiteX0" fmla="*/ 178689 w 392666"/>
                <a:gd name="connsiteY0" fmla="*/ 1725 h 834495"/>
                <a:gd name="connsiteX1" fmla="*/ 94774 w 392666"/>
                <a:gd name="connsiteY1" fmla="*/ 14584 h 834495"/>
                <a:gd name="connsiteX2" fmla="*/ 0 w 392666"/>
                <a:gd name="connsiteY2" fmla="*/ 115453 h 834495"/>
                <a:gd name="connsiteX3" fmla="*/ 38767 w 392666"/>
                <a:gd name="connsiteY3" fmla="*/ 800015 h 834495"/>
                <a:gd name="connsiteX4" fmla="*/ 202406 w 392666"/>
                <a:gd name="connsiteY4" fmla="*/ 834496 h 834495"/>
                <a:gd name="connsiteX5" fmla="*/ 383381 w 392666"/>
                <a:gd name="connsiteY5" fmla="*/ 791443 h 834495"/>
                <a:gd name="connsiteX6" fmla="*/ 385572 w 392666"/>
                <a:gd name="connsiteY6" fmla="*/ 42301 h 834495"/>
                <a:gd name="connsiteX7" fmla="*/ 178689 w 392666"/>
                <a:gd name="connsiteY7" fmla="*/ 1725 h 83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666" h="834495">
                  <a:moveTo>
                    <a:pt x="178689" y="1725"/>
                  </a:moveTo>
                  <a:cubicBezTo>
                    <a:pt x="178689" y="1725"/>
                    <a:pt x="116300" y="-6943"/>
                    <a:pt x="94774" y="14584"/>
                  </a:cubicBezTo>
                  <a:cubicBezTo>
                    <a:pt x="73247" y="36110"/>
                    <a:pt x="0" y="115453"/>
                    <a:pt x="0" y="115453"/>
                  </a:cubicBezTo>
                  <a:lnTo>
                    <a:pt x="38767" y="800015"/>
                  </a:lnTo>
                  <a:cubicBezTo>
                    <a:pt x="38767" y="800015"/>
                    <a:pt x="127063" y="834496"/>
                    <a:pt x="202406" y="834496"/>
                  </a:cubicBezTo>
                  <a:cubicBezTo>
                    <a:pt x="277749" y="834496"/>
                    <a:pt x="363855" y="806492"/>
                    <a:pt x="383381" y="791443"/>
                  </a:cubicBezTo>
                  <a:cubicBezTo>
                    <a:pt x="402907" y="776393"/>
                    <a:pt x="385572" y="42301"/>
                    <a:pt x="385572" y="42301"/>
                  </a:cubicBezTo>
                  <a:cubicBezTo>
                    <a:pt x="385572" y="42301"/>
                    <a:pt x="225647" y="-4752"/>
                    <a:pt x="178689" y="1725"/>
                  </a:cubicBezTo>
                  <a:close/>
                </a:path>
              </a:pathLst>
            </a:custGeom>
            <a:solidFill>
              <a:srgbClr val="FFE5F2"/>
            </a:solidFill>
            <a:ln w="9525" cap="rnd">
              <a:solidFill>
                <a:srgbClr val="DFF7E5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B39B8F2-4A82-455C-8352-49B40E47A78C}"/>
                </a:ext>
              </a:extLst>
            </p:cNvPr>
            <p:cNvSpPr/>
            <p:nvPr/>
          </p:nvSpPr>
          <p:spPr>
            <a:xfrm>
              <a:off x="7816305" y="1429088"/>
              <a:ext cx="587805" cy="1120915"/>
            </a:xfrm>
            <a:custGeom>
              <a:avLst/>
              <a:gdLst>
                <a:gd name="connsiteX0" fmla="*/ 34099 w 587805"/>
                <a:gd name="connsiteY0" fmla="*/ 262046 h 1120915"/>
                <a:gd name="connsiteX1" fmla="*/ 133064 w 587805"/>
                <a:gd name="connsiteY1" fmla="*/ 253378 h 1120915"/>
                <a:gd name="connsiteX2" fmla="*/ 218789 w 587805"/>
                <a:gd name="connsiteY2" fmla="*/ 255569 h 1120915"/>
                <a:gd name="connsiteX3" fmla="*/ 326422 w 587805"/>
                <a:gd name="connsiteY3" fmla="*/ 152223 h 1120915"/>
                <a:gd name="connsiteX4" fmla="*/ 109823 w 587805"/>
                <a:gd name="connsiteY4" fmla="*/ 102693 h 1120915"/>
                <a:gd name="connsiteX5" fmla="*/ 127063 w 587805"/>
                <a:gd name="connsiteY5" fmla="*/ 3728 h 1120915"/>
                <a:gd name="connsiteX6" fmla="*/ 365951 w 587805"/>
                <a:gd name="connsiteY6" fmla="*/ 8014 h 1120915"/>
                <a:gd name="connsiteX7" fmla="*/ 576929 w 587805"/>
                <a:gd name="connsiteY7" fmla="*/ 61831 h 1120915"/>
                <a:gd name="connsiteX8" fmla="*/ 585502 w 587805"/>
                <a:gd name="connsiteY8" fmla="*/ 102693 h 1120915"/>
                <a:gd name="connsiteX9" fmla="*/ 316039 w 587805"/>
                <a:gd name="connsiteY9" fmla="*/ 401968 h 1120915"/>
                <a:gd name="connsiteX10" fmla="*/ 204121 w 587805"/>
                <a:gd name="connsiteY10" fmla="*/ 524650 h 1120915"/>
                <a:gd name="connsiteX11" fmla="*/ 176498 w 587805"/>
                <a:gd name="connsiteY11" fmla="*/ 1004710 h 1120915"/>
                <a:gd name="connsiteX12" fmla="*/ 260509 w 587805"/>
                <a:gd name="connsiteY12" fmla="*/ 1056336 h 1120915"/>
                <a:gd name="connsiteX13" fmla="*/ 288512 w 587805"/>
                <a:gd name="connsiteY13" fmla="*/ 1120915 h 1120915"/>
                <a:gd name="connsiteX14" fmla="*/ 122682 w 587805"/>
                <a:gd name="connsiteY14" fmla="*/ 1062813 h 1120915"/>
                <a:gd name="connsiteX15" fmla="*/ 60293 w 587805"/>
                <a:gd name="connsiteY15" fmla="*/ 1043763 h 1120915"/>
                <a:gd name="connsiteX16" fmla="*/ 0 w 587805"/>
                <a:gd name="connsiteY16" fmla="*/ 456070 h 1120915"/>
                <a:gd name="connsiteX17" fmla="*/ 2191 w 587805"/>
                <a:gd name="connsiteY17" fmla="*/ 273095 h 1120915"/>
                <a:gd name="connsiteX18" fmla="*/ 34099 w 587805"/>
                <a:gd name="connsiteY18" fmla="*/ 262046 h 112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7805" h="1120915">
                  <a:moveTo>
                    <a:pt x="34099" y="262046"/>
                  </a:moveTo>
                  <a:cubicBezTo>
                    <a:pt x="66875" y="257070"/>
                    <a:pt x="99927" y="254175"/>
                    <a:pt x="133064" y="253378"/>
                  </a:cubicBezTo>
                  <a:cubicBezTo>
                    <a:pt x="176117" y="253378"/>
                    <a:pt x="218789" y="255569"/>
                    <a:pt x="218789" y="255569"/>
                  </a:cubicBezTo>
                  <a:lnTo>
                    <a:pt x="326422" y="152223"/>
                  </a:lnTo>
                  <a:lnTo>
                    <a:pt x="109823" y="102693"/>
                  </a:lnTo>
                  <a:lnTo>
                    <a:pt x="127063" y="3728"/>
                  </a:lnTo>
                  <a:cubicBezTo>
                    <a:pt x="127063" y="3728"/>
                    <a:pt x="286321" y="-7035"/>
                    <a:pt x="365951" y="8014"/>
                  </a:cubicBezTo>
                  <a:cubicBezTo>
                    <a:pt x="445580" y="23064"/>
                    <a:pt x="570452" y="61831"/>
                    <a:pt x="576929" y="61831"/>
                  </a:cubicBezTo>
                  <a:cubicBezTo>
                    <a:pt x="583406" y="61831"/>
                    <a:pt x="591979" y="85548"/>
                    <a:pt x="585502" y="102693"/>
                  </a:cubicBezTo>
                  <a:cubicBezTo>
                    <a:pt x="579025" y="119838"/>
                    <a:pt x="376523" y="343866"/>
                    <a:pt x="316039" y="401968"/>
                  </a:cubicBezTo>
                  <a:cubicBezTo>
                    <a:pt x="276473" y="440745"/>
                    <a:pt x="239106" y="481702"/>
                    <a:pt x="204121" y="524650"/>
                  </a:cubicBezTo>
                  <a:lnTo>
                    <a:pt x="176498" y="1004710"/>
                  </a:lnTo>
                  <a:cubicBezTo>
                    <a:pt x="176498" y="1004710"/>
                    <a:pt x="247555" y="1043477"/>
                    <a:pt x="260509" y="1056336"/>
                  </a:cubicBezTo>
                  <a:cubicBezTo>
                    <a:pt x="273463" y="1069195"/>
                    <a:pt x="288512" y="1120915"/>
                    <a:pt x="288512" y="1120915"/>
                  </a:cubicBezTo>
                  <a:cubicBezTo>
                    <a:pt x="288512" y="1120915"/>
                    <a:pt x="157163" y="1067099"/>
                    <a:pt x="122682" y="1062813"/>
                  </a:cubicBezTo>
                  <a:cubicBezTo>
                    <a:pt x="88202" y="1058527"/>
                    <a:pt x="66770" y="1056336"/>
                    <a:pt x="60293" y="1043763"/>
                  </a:cubicBezTo>
                  <a:cubicBezTo>
                    <a:pt x="53816" y="1031190"/>
                    <a:pt x="0" y="456070"/>
                    <a:pt x="0" y="456070"/>
                  </a:cubicBezTo>
                  <a:lnTo>
                    <a:pt x="2191" y="273095"/>
                  </a:lnTo>
                  <a:cubicBezTo>
                    <a:pt x="2191" y="273095"/>
                    <a:pt x="1810" y="262046"/>
                    <a:pt x="34099" y="262046"/>
                  </a:cubicBez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AE29E4D-DAF3-4D93-A7F1-893E7A152B1B}"/>
                </a:ext>
              </a:extLst>
            </p:cNvPr>
            <p:cNvSpPr/>
            <p:nvPr/>
          </p:nvSpPr>
          <p:spPr>
            <a:xfrm>
              <a:off x="7863263" y="1986028"/>
              <a:ext cx="124872" cy="73152"/>
            </a:xfrm>
            <a:custGeom>
              <a:avLst/>
              <a:gdLst>
                <a:gd name="connsiteX0" fmla="*/ 116300 w 124872"/>
                <a:gd name="connsiteY0" fmla="*/ 0 h 73152"/>
                <a:gd name="connsiteX1" fmla="*/ 0 w 124872"/>
                <a:gd name="connsiteY1" fmla="*/ 15050 h 73152"/>
                <a:gd name="connsiteX2" fmla="*/ 10763 w 124872"/>
                <a:gd name="connsiteY2" fmla="*/ 58102 h 73152"/>
                <a:gd name="connsiteX3" fmla="*/ 68961 w 124872"/>
                <a:gd name="connsiteY3" fmla="*/ 73152 h 73152"/>
                <a:gd name="connsiteX4" fmla="*/ 124873 w 124872"/>
                <a:gd name="connsiteY4" fmla="*/ 47339 h 73152"/>
                <a:gd name="connsiteX5" fmla="*/ 116300 w 124872"/>
                <a:gd name="connsiteY5" fmla="*/ 0 h 7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872" h="73152">
                  <a:moveTo>
                    <a:pt x="116300" y="0"/>
                  </a:moveTo>
                  <a:lnTo>
                    <a:pt x="0" y="15050"/>
                  </a:lnTo>
                  <a:lnTo>
                    <a:pt x="10763" y="58102"/>
                  </a:lnTo>
                  <a:lnTo>
                    <a:pt x="68961" y="73152"/>
                  </a:lnTo>
                  <a:lnTo>
                    <a:pt x="124873" y="47339"/>
                  </a:lnTo>
                  <a:lnTo>
                    <a:pt x="116300" y="0"/>
                  </a:lnTo>
                  <a:close/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0C60FE4-AB22-42C2-B008-C263AF326977}"/>
                </a:ext>
              </a:extLst>
            </p:cNvPr>
            <p:cNvSpPr/>
            <p:nvPr/>
          </p:nvSpPr>
          <p:spPr>
            <a:xfrm>
              <a:off x="8020426" y="1727711"/>
              <a:ext cx="66770" cy="226028"/>
            </a:xfrm>
            <a:custGeom>
              <a:avLst/>
              <a:gdLst>
                <a:gd name="connsiteX0" fmla="*/ 25813 w 66770"/>
                <a:gd name="connsiteY0" fmla="*/ 0 h 226028"/>
                <a:gd name="connsiteX1" fmla="*/ 0 w 66770"/>
                <a:gd name="connsiteY1" fmla="*/ 226028 h 226028"/>
                <a:gd name="connsiteX2" fmla="*/ 66770 w 66770"/>
                <a:gd name="connsiteY2" fmla="*/ 34480 h 22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770" h="226028">
                  <a:moveTo>
                    <a:pt x="25813" y="0"/>
                  </a:moveTo>
                  <a:lnTo>
                    <a:pt x="0" y="226028"/>
                  </a:lnTo>
                  <a:lnTo>
                    <a:pt x="66770" y="34480"/>
                  </a:ln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9FD8F74-F2F5-4E64-8D14-D5B1AF1E54C0}"/>
                </a:ext>
              </a:extLst>
            </p:cNvPr>
            <p:cNvSpPr/>
            <p:nvPr/>
          </p:nvSpPr>
          <p:spPr>
            <a:xfrm>
              <a:off x="8143108" y="1559785"/>
              <a:ext cx="135635" cy="23248"/>
            </a:xfrm>
            <a:custGeom>
              <a:avLst/>
              <a:gdLst>
                <a:gd name="connsiteX0" fmla="*/ 0 w 135635"/>
                <a:gd name="connsiteY0" fmla="*/ 21527 h 23248"/>
                <a:gd name="connsiteX1" fmla="*/ 135636 w 135635"/>
                <a:gd name="connsiteY1" fmla="*/ 0 h 2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635" h="23248">
                  <a:moveTo>
                    <a:pt x="0" y="21527"/>
                  </a:moveTo>
                  <a:cubicBezTo>
                    <a:pt x="0" y="21527"/>
                    <a:pt x="53816" y="32290"/>
                    <a:pt x="135636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CA1DB9-F03C-4C48-9CF2-9FCFE3EB430B}"/>
                </a:ext>
              </a:extLst>
            </p:cNvPr>
            <p:cNvSpPr/>
            <p:nvPr/>
          </p:nvSpPr>
          <p:spPr>
            <a:xfrm>
              <a:off x="8199115" y="1587788"/>
              <a:ext cx="105441" cy="8760"/>
            </a:xfrm>
            <a:custGeom>
              <a:avLst/>
              <a:gdLst>
                <a:gd name="connsiteX0" fmla="*/ 0 w 105441"/>
                <a:gd name="connsiteY0" fmla="*/ 8573 h 8760"/>
                <a:gd name="connsiteX1" fmla="*/ 105442 w 105441"/>
                <a:gd name="connsiteY1" fmla="*/ 0 h 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441" h="8760">
                  <a:moveTo>
                    <a:pt x="0" y="8573"/>
                  </a:moveTo>
                  <a:cubicBezTo>
                    <a:pt x="35357" y="9556"/>
                    <a:pt x="70714" y="6682"/>
                    <a:pt x="105442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0A7A-0AE8-4F36-8EC7-050B987171DE}"/>
                </a:ext>
              </a:extLst>
            </p:cNvPr>
            <p:cNvSpPr/>
            <p:nvPr/>
          </p:nvSpPr>
          <p:spPr>
            <a:xfrm>
              <a:off x="7663143" y="1673894"/>
              <a:ext cx="154971" cy="198035"/>
            </a:xfrm>
            <a:custGeom>
              <a:avLst/>
              <a:gdLst>
                <a:gd name="connsiteX0" fmla="*/ 0 w 154971"/>
                <a:gd name="connsiteY0" fmla="*/ 0 h 198035"/>
                <a:gd name="connsiteX1" fmla="*/ 10763 w 154971"/>
                <a:gd name="connsiteY1" fmla="*/ 157163 h 198035"/>
                <a:gd name="connsiteX2" fmla="*/ 94679 w 154971"/>
                <a:gd name="connsiteY2" fmla="*/ 198025 h 198035"/>
                <a:gd name="connsiteX3" fmla="*/ 154972 w 154971"/>
                <a:gd name="connsiteY3" fmla="*/ 157163 h 198035"/>
                <a:gd name="connsiteX4" fmla="*/ 154972 w 154971"/>
                <a:gd name="connsiteY4" fmla="*/ 28003 h 19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71" h="198035">
                  <a:moveTo>
                    <a:pt x="0" y="0"/>
                  </a:moveTo>
                  <a:lnTo>
                    <a:pt x="10763" y="157163"/>
                  </a:lnTo>
                  <a:cubicBezTo>
                    <a:pt x="30661" y="183337"/>
                    <a:pt x="61808" y="198501"/>
                    <a:pt x="94679" y="198025"/>
                  </a:cubicBezTo>
                  <a:cubicBezTo>
                    <a:pt x="148495" y="195929"/>
                    <a:pt x="154972" y="157163"/>
                    <a:pt x="154972" y="157163"/>
                  </a:cubicBezTo>
                  <a:lnTo>
                    <a:pt x="154972" y="28003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160212B-3C06-488C-9605-BE22131C4E76}"/>
                </a:ext>
              </a:extLst>
            </p:cNvPr>
            <p:cNvSpPr/>
            <p:nvPr/>
          </p:nvSpPr>
          <p:spPr>
            <a:xfrm>
              <a:off x="7815924" y="1668519"/>
              <a:ext cx="111690" cy="216544"/>
            </a:xfrm>
            <a:custGeom>
              <a:avLst/>
              <a:gdLst>
                <a:gd name="connsiteX0" fmla="*/ 4286 w 111690"/>
                <a:gd name="connsiteY0" fmla="*/ 87195 h 216544"/>
                <a:gd name="connsiteX1" fmla="*/ 0 w 111690"/>
                <a:gd name="connsiteY1" fmla="*/ 216544 h 216544"/>
                <a:gd name="connsiteX2" fmla="*/ 45244 w 111690"/>
                <a:gd name="connsiteY2" fmla="*/ 145488 h 216544"/>
                <a:gd name="connsiteX3" fmla="*/ 107633 w 111690"/>
                <a:gd name="connsiteY3" fmla="*/ 205781 h 216544"/>
                <a:gd name="connsiteX4" fmla="*/ 94774 w 111690"/>
                <a:gd name="connsiteY4" fmla="*/ 154155 h 216544"/>
                <a:gd name="connsiteX5" fmla="*/ 49530 w 111690"/>
                <a:gd name="connsiteY5" fmla="*/ 22806 h 216544"/>
                <a:gd name="connsiteX6" fmla="*/ 1905 w 111690"/>
                <a:gd name="connsiteY6" fmla="*/ 5565 h 216544"/>
                <a:gd name="connsiteX7" fmla="*/ 1905 w 111690"/>
                <a:gd name="connsiteY7" fmla="*/ 33569 h 21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90" h="216544">
                  <a:moveTo>
                    <a:pt x="4286" y="87195"/>
                  </a:moveTo>
                  <a:lnTo>
                    <a:pt x="0" y="216544"/>
                  </a:lnTo>
                  <a:lnTo>
                    <a:pt x="45244" y="145488"/>
                  </a:lnTo>
                  <a:cubicBezTo>
                    <a:pt x="45244" y="145488"/>
                    <a:pt x="94774" y="207876"/>
                    <a:pt x="107633" y="205781"/>
                  </a:cubicBezTo>
                  <a:cubicBezTo>
                    <a:pt x="120491" y="203685"/>
                    <a:pt x="99060" y="177777"/>
                    <a:pt x="94774" y="154155"/>
                  </a:cubicBezTo>
                  <a:cubicBezTo>
                    <a:pt x="90488" y="130533"/>
                    <a:pt x="53816" y="46428"/>
                    <a:pt x="49530" y="22806"/>
                  </a:cubicBezTo>
                  <a:cubicBezTo>
                    <a:pt x="45244" y="-816"/>
                    <a:pt x="4286" y="-5198"/>
                    <a:pt x="1905" y="5565"/>
                  </a:cubicBezTo>
                  <a:cubicBezTo>
                    <a:pt x="714" y="14862"/>
                    <a:pt x="714" y="24272"/>
                    <a:pt x="1905" y="33569"/>
                  </a:cubicBez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B0DEE67-C361-4B6C-B1EB-42A3F1F6A540}"/>
                </a:ext>
              </a:extLst>
            </p:cNvPr>
            <p:cNvSpPr/>
            <p:nvPr/>
          </p:nvSpPr>
          <p:spPr>
            <a:xfrm>
              <a:off x="7378423" y="1684396"/>
              <a:ext cx="294977" cy="868179"/>
            </a:xfrm>
            <a:custGeom>
              <a:avLst/>
              <a:gdLst>
                <a:gd name="connsiteX0" fmla="*/ 293293 w 294977"/>
                <a:gd name="connsiteY0" fmla="*/ 187523 h 868179"/>
                <a:gd name="connsiteX1" fmla="*/ 280339 w 294977"/>
                <a:gd name="connsiteY1" fmla="*/ 797123 h 868179"/>
                <a:gd name="connsiteX2" fmla="*/ 118414 w 294977"/>
                <a:gd name="connsiteY2" fmla="*/ 831603 h 868179"/>
                <a:gd name="connsiteX3" fmla="*/ 38785 w 294977"/>
                <a:gd name="connsiteY3" fmla="*/ 868179 h 868179"/>
                <a:gd name="connsiteX4" fmla="*/ 94792 w 294977"/>
                <a:gd name="connsiteY4" fmla="*/ 777787 h 868179"/>
                <a:gd name="connsiteX5" fmla="*/ 161467 w 294977"/>
                <a:gd name="connsiteY5" fmla="*/ 732543 h 868179"/>
                <a:gd name="connsiteX6" fmla="*/ 105555 w 294977"/>
                <a:gd name="connsiteY6" fmla="*/ 444126 h 868179"/>
                <a:gd name="connsiteX7" fmla="*/ 18 w 294977"/>
                <a:gd name="connsiteY7" fmla="*/ 155614 h 868179"/>
                <a:gd name="connsiteX8" fmla="*/ 236810 w 294977"/>
                <a:gd name="connsiteY8" fmla="*/ 9215 h 868179"/>
                <a:gd name="connsiteX9" fmla="*/ 288530 w 294977"/>
                <a:gd name="connsiteY9" fmla="*/ 7119 h 86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977" h="868179">
                  <a:moveTo>
                    <a:pt x="293293" y="187523"/>
                  </a:moveTo>
                  <a:cubicBezTo>
                    <a:pt x="293293" y="187523"/>
                    <a:pt x="301865" y="790265"/>
                    <a:pt x="280339" y="797123"/>
                  </a:cubicBezTo>
                  <a:cubicBezTo>
                    <a:pt x="258812" y="803981"/>
                    <a:pt x="172706" y="805791"/>
                    <a:pt x="118414" y="831603"/>
                  </a:cubicBezTo>
                  <a:cubicBezTo>
                    <a:pt x="64121" y="857416"/>
                    <a:pt x="38785" y="868179"/>
                    <a:pt x="38785" y="868179"/>
                  </a:cubicBezTo>
                  <a:cubicBezTo>
                    <a:pt x="38785" y="868179"/>
                    <a:pt x="64598" y="805791"/>
                    <a:pt x="94792" y="777787"/>
                  </a:cubicBezTo>
                  <a:cubicBezTo>
                    <a:pt x="114861" y="759747"/>
                    <a:pt x="137292" y="744526"/>
                    <a:pt x="161467" y="732543"/>
                  </a:cubicBezTo>
                  <a:lnTo>
                    <a:pt x="105555" y="444126"/>
                  </a:lnTo>
                  <a:cubicBezTo>
                    <a:pt x="105555" y="444126"/>
                    <a:pt x="2209" y="170664"/>
                    <a:pt x="18" y="155614"/>
                  </a:cubicBezTo>
                  <a:cubicBezTo>
                    <a:pt x="-2173" y="140565"/>
                    <a:pt x="195947" y="28646"/>
                    <a:pt x="236810" y="9215"/>
                  </a:cubicBezTo>
                  <a:cubicBezTo>
                    <a:pt x="277672" y="-10216"/>
                    <a:pt x="288530" y="7119"/>
                    <a:pt x="288530" y="7119"/>
                  </a:cubicBez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F9776B2-B919-46A1-A735-3D82AB44DE68}"/>
                </a:ext>
              </a:extLst>
            </p:cNvPr>
            <p:cNvSpPr/>
            <p:nvPr/>
          </p:nvSpPr>
          <p:spPr>
            <a:xfrm>
              <a:off x="7560279" y="1655373"/>
              <a:ext cx="111436" cy="216546"/>
            </a:xfrm>
            <a:custGeom>
              <a:avLst/>
              <a:gdLst>
                <a:gd name="connsiteX0" fmla="*/ 57620 w 111436"/>
                <a:gd name="connsiteY0" fmla="*/ 7758 h 216546"/>
                <a:gd name="connsiteX1" fmla="*/ 1613 w 111436"/>
                <a:gd name="connsiteY1" fmla="*/ 192924 h 216546"/>
                <a:gd name="connsiteX2" fmla="*/ 16758 w 111436"/>
                <a:gd name="connsiteY2" fmla="*/ 199306 h 216546"/>
                <a:gd name="connsiteX3" fmla="*/ 70574 w 111436"/>
                <a:gd name="connsiteY3" fmla="*/ 147681 h 216546"/>
                <a:gd name="connsiteX4" fmla="*/ 111436 w 111436"/>
                <a:gd name="connsiteY4" fmla="*/ 216546 h 216546"/>
                <a:gd name="connsiteX5" fmla="*/ 109246 w 111436"/>
                <a:gd name="connsiteY5" fmla="*/ 89578 h 216546"/>
                <a:gd name="connsiteX6" fmla="*/ 109246 w 111436"/>
                <a:gd name="connsiteY6" fmla="*/ 16331 h 216546"/>
                <a:gd name="connsiteX7" fmla="*/ 57620 w 111436"/>
                <a:gd name="connsiteY7" fmla="*/ 7758 h 21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436" h="216546">
                  <a:moveTo>
                    <a:pt x="57620" y="7758"/>
                  </a:moveTo>
                  <a:cubicBezTo>
                    <a:pt x="57620" y="7758"/>
                    <a:pt x="5995" y="171398"/>
                    <a:pt x="1613" y="192924"/>
                  </a:cubicBezTo>
                  <a:cubicBezTo>
                    <a:pt x="-2768" y="214451"/>
                    <a:pt x="1613" y="214451"/>
                    <a:pt x="16758" y="199306"/>
                  </a:cubicBezTo>
                  <a:cubicBezTo>
                    <a:pt x="31903" y="184161"/>
                    <a:pt x="70574" y="147681"/>
                    <a:pt x="70574" y="147681"/>
                  </a:cubicBezTo>
                  <a:lnTo>
                    <a:pt x="111436" y="216546"/>
                  </a:lnTo>
                  <a:lnTo>
                    <a:pt x="109246" y="89578"/>
                  </a:lnTo>
                  <a:lnTo>
                    <a:pt x="109246" y="16331"/>
                  </a:lnTo>
                  <a:cubicBezTo>
                    <a:pt x="109246" y="16331"/>
                    <a:pt x="107150" y="-13768"/>
                    <a:pt x="57620" y="7758"/>
                  </a:cubicBezTo>
                  <a:close/>
                </a:path>
              </a:pathLst>
            </a:custGeom>
            <a:solidFill>
              <a:srgbClr val="7D7D7D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20FD3E-4982-41FB-ACDF-BF22FB42F57D}"/>
                </a:ext>
              </a:extLst>
            </p:cNvPr>
            <p:cNvSpPr/>
            <p:nvPr/>
          </p:nvSpPr>
          <p:spPr>
            <a:xfrm>
              <a:off x="7514553" y="2016223"/>
              <a:ext cx="129159" cy="70961"/>
            </a:xfrm>
            <a:custGeom>
              <a:avLst/>
              <a:gdLst>
                <a:gd name="connsiteX0" fmla="*/ 2191 w 129159"/>
                <a:gd name="connsiteY0" fmla="*/ 0 h 70961"/>
                <a:gd name="connsiteX1" fmla="*/ 129159 w 129159"/>
                <a:gd name="connsiteY1" fmla="*/ 0 h 70961"/>
                <a:gd name="connsiteX2" fmla="*/ 127064 w 129159"/>
                <a:gd name="connsiteY2" fmla="*/ 51626 h 70961"/>
                <a:gd name="connsiteX3" fmla="*/ 71057 w 129159"/>
                <a:gd name="connsiteY3" fmla="*/ 70961 h 70961"/>
                <a:gd name="connsiteX4" fmla="*/ 0 w 129159"/>
                <a:gd name="connsiteY4" fmla="*/ 51626 h 70961"/>
                <a:gd name="connsiteX5" fmla="*/ 2191 w 129159"/>
                <a:gd name="connsiteY5" fmla="*/ 0 h 7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159" h="70961">
                  <a:moveTo>
                    <a:pt x="2191" y="0"/>
                  </a:moveTo>
                  <a:lnTo>
                    <a:pt x="129159" y="0"/>
                  </a:lnTo>
                  <a:lnTo>
                    <a:pt x="127064" y="51626"/>
                  </a:lnTo>
                  <a:lnTo>
                    <a:pt x="71057" y="70961"/>
                  </a:lnTo>
                  <a:lnTo>
                    <a:pt x="0" y="51626"/>
                  </a:lnTo>
                  <a:lnTo>
                    <a:pt x="2191" y="0"/>
                  </a:lnTo>
                  <a:close/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3DF1C-1CC6-48AC-B9B7-7A55B4AA63C5}"/>
                </a:ext>
              </a:extLst>
            </p:cNvPr>
            <p:cNvSpPr/>
            <p:nvPr/>
          </p:nvSpPr>
          <p:spPr>
            <a:xfrm>
              <a:off x="7542744" y="1379000"/>
              <a:ext cx="359976" cy="378428"/>
            </a:xfrm>
            <a:custGeom>
              <a:avLst/>
              <a:gdLst>
                <a:gd name="connsiteX0" fmla="*/ 322710 w 359976"/>
                <a:gd name="connsiteY0" fmla="*/ 71057 h 378428"/>
                <a:gd name="connsiteX1" fmla="*/ 359286 w 359976"/>
                <a:gd name="connsiteY1" fmla="*/ 223457 h 378428"/>
                <a:gd name="connsiteX2" fmla="*/ 311661 w 359976"/>
                <a:gd name="connsiteY2" fmla="*/ 348329 h 378428"/>
                <a:gd name="connsiteX3" fmla="*/ 264036 w 359976"/>
                <a:gd name="connsiteY3" fmla="*/ 378428 h 378428"/>
                <a:gd name="connsiteX4" fmla="*/ 147736 w 359976"/>
                <a:gd name="connsiteY4" fmla="*/ 337566 h 378428"/>
                <a:gd name="connsiteX5" fmla="*/ 109064 w 359976"/>
                <a:gd name="connsiteY5" fmla="*/ 309563 h 378428"/>
                <a:gd name="connsiteX6" fmla="*/ 53057 w 359976"/>
                <a:gd name="connsiteY6" fmla="*/ 300990 h 378428"/>
                <a:gd name="connsiteX7" fmla="*/ 1336 w 359976"/>
                <a:gd name="connsiteY7" fmla="*/ 229934 h 378428"/>
                <a:gd name="connsiteX8" fmla="*/ 50866 w 359976"/>
                <a:gd name="connsiteY8" fmla="*/ 199835 h 378428"/>
                <a:gd name="connsiteX9" fmla="*/ 66011 w 359976"/>
                <a:gd name="connsiteY9" fmla="*/ 197644 h 378428"/>
                <a:gd name="connsiteX10" fmla="*/ 22958 w 359976"/>
                <a:gd name="connsiteY10" fmla="*/ 85725 h 378428"/>
                <a:gd name="connsiteX11" fmla="*/ 169262 w 359976"/>
                <a:gd name="connsiteY11" fmla="*/ 0 h 378428"/>
                <a:gd name="connsiteX12" fmla="*/ 276895 w 359976"/>
                <a:gd name="connsiteY12" fmla="*/ 25813 h 3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9976" h="378428">
                  <a:moveTo>
                    <a:pt x="322710" y="71057"/>
                  </a:moveTo>
                  <a:cubicBezTo>
                    <a:pt x="322710" y="71057"/>
                    <a:pt x="352809" y="202311"/>
                    <a:pt x="359286" y="223457"/>
                  </a:cubicBezTo>
                  <a:cubicBezTo>
                    <a:pt x="365763" y="244602"/>
                    <a:pt x="324901" y="328994"/>
                    <a:pt x="311661" y="348329"/>
                  </a:cubicBezTo>
                  <a:cubicBezTo>
                    <a:pt x="301441" y="365334"/>
                    <a:pt x="283781" y="376498"/>
                    <a:pt x="264036" y="378428"/>
                  </a:cubicBezTo>
                  <a:cubicBezTo>
                    <a:pt x="248986" y="378428"/>
                    <a:pt x="167167" y="350520"/>
                    <a:pt x="147736" y="337566"/>
                  </a:cubicBezTo>
                  <a:cubicBezTo>
                    <a:pt x="128305" y="324612"/>
                    <a:pt x="109064" y="309563"/>
                    <a:pt x="109064" y="309563"/>
                  </a:cubicBezTo>
                  <a:cubicBezTo>
                    <a:pt x="90348" y="318094"/>
                    <a:pt x="68364" y="314729"/>
                    <a:pt x="53057" y="300990"/>
                  </a:cubicBezTo>
                  <a:cubicBezTo>
                    <a:pt x="27244" y="277273"/>
                    <a:pt x="-7236" y="249269"/>
                    <a:pt x="1336" y="229934"/>
                  </a:cubicBezTo>
                  <a:cubicBezTo>
                    <a:pt x="9890" y="210498"/>
                    <a:pt x="29673" y="198475"/>
                    <a:pt x="50866" y="199835"/>
                  </a:cubicBezTo>
                  <a:cubicBezTo>
                    <a:pt x="74584" y="199835"/>
                    <a:pt x="66011" y="197644"/>
                    <a:pt x="66011" y="197644"/>
                  </a:cubicBezTo>
                  <a:cubicBezTo>
                    <a:pt x="66011" y="197644"/>
                    <a:pt x="22958" y="135255"/>
                    <a:pt x="22958" y="85725"/>
                  </a:cubicBezTo>
                  <a:cubicBezTo>
                    <a:pt x="22958" y="36195"/>
                    <a:pt x="115446" y="0"/>
                    <a:pt x="169262" y="0"/>
                  </a:cubicBezTo>
                  <a:cubicBezTo>
                    <a:pt x="206476" y="1551"/>
                    <a:pt x="243024" y="10318"/>
                    <a:pt x="276895" y="25813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F0C8AAC-7CC3-44C6-A584-2D806EBA3CCF}"/>
                </a:ext>
              </a:extLst>
            </p:cNvPr>
            <p:cNvSpPr/>
            <p:nvPr/>
          </p:nvSpPr>
          <p:spPr>
            <a:xfrm>
              <a:off x="7772871" y="1499491"/>
              <a:ext cx="56007" cy="99060"/>
            </a:xfrm>
            <a:custGeom>
              <a:avLst/>
              <a:gdLst>
                <a:gd name="connsiteX0" fmla="*/ 17240 w 56007"/>
                <a:gd name="connsiteY0" fmla="*/ 0 h 99060"/>
                <a:gd name="connsiteX1" fmla="*/ 56007 w 56007"/>
                <a:gd name="connsiteY1" fmla="*/ 73247 h 99060"/>
                <a:gd name="connsiteX2" fmla="*/ 17240 w 56007"/>
                <a:gd name="connsiteY2" fmla="*/ 99060 h 99060"/>
                <a:gd name="connsiteX3" fmla="*/ 0 w 56007"/>
                <a:gd name="connsiteY3" fmla="*/ 77534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07" h="99060">
                  <a:moveTo>
                    <a:pt x="17240" y="0"/>
                  </a:moveTo>
                  <a:lnTo>
                    <a:pt x="56007" y="73247"/>
                  </a:lnTo>
                  <a:lnTo>
                    <a:pt x="17240" y="99060"/>
                  </a:lnTo>
                  <a:lnTo>
                    <a:pt x="0" y="77534"/>
                  </a:ln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CC458EA-E856-498F-8EC5-3EF4972716A7}"/>
                </a:ext>
              </a:extLst>
            </p:cNvPr>
            <p:cNvSpPr/>
            <p:nvPr/>
          </p:nvSpPr>
          <p:spPr>
            <a:xfrm>
              <a:off x="7837451" y="1566262"/>
              <a:ext cx="23758" cy="45243"/>
            </a:xfrm>
            <a:custGeom>
              <a:avLst/>
              <a:gdLst>
                <a:gd name="connsiteX0" fmla="*/ 23717 w 23758"/>
                <a:gd name="connsiteY0" fmla="*/ 0 h 45243"/>
                <a:gd name="connsiteX1" fmla="*/ 0 w 23758"/>
                <a:gd name="connsiteY1" fmla="*/ 45244 h 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58" h="45243">
                  <a:moveTo>
                    <a:pt x="23717" y="0"/>
                  </a:moveTo>
                  <a:cubicBezTo>
                    <a:pt x="23717" y="0"/>
                    <a:pt x="25813" y="17240"/>
                    <a:pt x="0" y="4524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755F71F-00D5-453D-844F-023DC8F2F748}"/>
                </a:ext>
              </a:extLst>
            </p:cNvPr>
            <p:cNvSpPr/>
            <p:nvPr/>
          </p:nvSpPr>
          <p:spPr>
            <a:xfrm>
              <a:off x="7730199" y="1508159"/>
              <a:ext cx="19050" cy="36575"/>
            </a:xfrm>
            <a:custGeom>
              <a:avLst/>
              <a:gdLst>
                <a:gd name="connsiteX0" fmla="*/ 19050 w 19050"/>
                <a:gd name="connsiteY0" fmla="*/ 18288 h 36575"/>
                <a:gd name="connsiteX1" fmla="*/ 9525 w 19050"/>
                <a:gd name="connsiteY1" fmla="*/ 36576 h 36575"/>
                <a:gd name="connsiteX2" fmla="*/ 0 w 19050"/>
                <a:gd name="connsiteY2" fmla="*/ 18288 h 36575"/>
                <a:gd name="connsiteX3" fmla="*/ 9525 w 19050"/>
                <a:gd name="connsiteY3" fmla="*/ 0 h 36575"/>
                <a:gd name="connsiteX4" fmla="*/ 19050 w 19050"/>
                <a:gd name="connsiteY4" fmla="*/ 18288 h 3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6575">
                  <a:moveTo>
                    <a:pt x="19050" y="18288"/>
                  </a:moveTo>
                  <a:cubicBezTo>
                    <a:pt x="19050" y="28385"/>
                    <a:pt x="14669" y="36576"/>
                    <a:pt x="9525" y="36576"/>
                  </a:cubicBezTo>
                  <a:cubicBezTo>
                    <a:pt x="4382" y="36576"/>
                    <a:pt x="0" y="28385"/>
                    <a:pt x="0" y="18288"/>
                  </a:cubicBezTo>
                  <a:cubicBezTo>
                    <a:pt x="0" y="8192"/>
                    <a:pt x="4382" y="0"/>
                    <a:pt x="9525" y="0"/>
                  </a:cubicBezTo>
                  <a:cubicBezTo>
                    <a:pt x="14669" y="0"/>
                    <a:pt x="19050" y="8192"/>
                    <a:pt x="19050" y="18288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B72552-E070-46F8-986D-7B16E23F9508}"/>
                </a:ext>
              </a:extLst>
            </p:cNvPr>
            <p:cNvSpPr/>
            <p:nvPr/>
          </p:nvSpPr>
          <p:spPr>
            <a:xfrm>
              <a:off x="7807257" y="1473679"/>
              <a:ext cx="19430" cy="36576"/>
            </a:xfrm>
            <a:custGeom>
              <a:avLst/>
              <a:gdLst>
                <a:gd name="connsiteX0" fmla="*/ 19431 w 19430"/>
                <a:gd name="connsiteY0" fmla="*/ 18288 h 36576"/>
                <a:gd name="connsiteX1" fmla="*/ 9716 w 19430"/>
                <a:gd name="connsiteY1" fmla="*/ 36576 h 36576"/>
                <a:gd name="connsiteX2" fmla="*/ 0 w 19430"/>
                <a:gd name="connsiteY2" fmla="*/ 18288 h 36576"/>
                <a:gd name="connsiteX3" fmla="*/ 9716 w 19430"/>
                <a:gd name="connsiteY3" fmla="*/ 0 h 36576"/>
                <a:gd name="connsiteX4" fmla="*/ 19431 w 19430"/>
                <a:gd name="connsiteY4" fmla="*/ 18288 h 3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" h="36576">
                  <a:moveTo>
                    <a:pt x="19431" y="18288"/>
                  </a:moveTo>
                  <a:cubicBezTo>
                    <a:pt x="19431" y="28388"/>
                    <a:pt x="15081" y="36576"/>
                    <a:pt x="9716" y="36576"/>
                  </a:cubicBezTo>
                  <a:cubicBezTo>
                    <a:pt x="4350" y="36576"/>
                    <a:pt x="0" y="28388"/>
                    <a:pt x="0" y="18288"/>
                  </a:cubicBezTo>
                  <a:cubicBezTo>
                    <a:pt x="0" y="8188"/>
                    <a:pt x="4350" y="0"/>
                    <a:pt x="9716" y="0"/>
                  </a:cubicBezTo>
                  <a:cubicBezTo>
                    <a:pt x="15081" y="0"/>
                    <a:pt x="19431" y="8188"/>
                    <a:pt x="19431" y="18288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A61B567-DBAD-4F20-B225-7A10E56CBBDD}"/>
                </a:ext>
              </a:extLst>
            </p:cNvPr>
            <p:cNvSpPr/>
            <p:nvPr/>
          </p:nvSpPr>
          <p:spPr>
            <a:xfrm>
              <a:off x="7492909" y="1209384"/>
              <a:ext cx="447792" cy="402732"/>
            </a:xfrm>
            <a:custGeom>
              <a:avLst/>
              <a:gdLst>
                <a:gd name="connsiteX0" fmla="*/ 140040 w 447792"/>
                <a:gd name="connsiteY0" fmla="*/ 128659 h 402732"/>
                <a:gd name="connsiteX1" fmla="*/ 117 w 447792"/>
                <a:gd name="connsiteY1" fmla="*/ 240673 h 402732"/>
                <a:gd name="connsiteX2" fmla="*/ 127181 w 447792"/>
                <a:gd name="connsiteY2" fmla="*/ 399931 h 402732"/>
                <a:gd name="connsiteX3" fmla="*/ 152994 w 447792"/>
                <a:gd name="connsiteY3" fmla="*/ 386977 h 402732"/>
                <a:gd name="connsiteX4" fmla="*/ 144326 w 447792"/>
                <a:gd name="connsiteY4" fmla="*/ 346115 h 402732"/>
                <a:gd name="connsiteX5" fmla="*/ 178806 w 447792"/>
                <a:gd name="connsiteY5" fmla="*/ 288012 h 402732"/>
                <a:gd name="connsiteX6" fmla="*/ 146517 w 447792"/>
                <a:gd name="connsiteY6" fmla="*/ 264295 h 402732"/>
                <a:gd name="connsiteX7" fmla="*/ 273485 w 447792"/>
                <a:gd name="connsiteY7" fmla="*/ 214765 h 402732"/>
                <a:gd name="connsiteX8" fmla="*/ 396262 w 447792"/>
                <a:gd name="connsiteY8" fmla="*/ 257818 h 402732"/>
                <a:gd name="connsiteX9" fmla="*/ 381117 w 447792"/>
                <a:gd name="connsiteY9" fmla="*/ 208383 h 402732"/>
                <a:gd name="connsiteX10" fmla="*/ 447792 w 447792"/>
                <a:gd name="connsiteY10" fmla="*/ 165330 h 402732"/>
                <a:gd name="connsiteX11" fmla="*/ 398262 w 447792"/>
                <a:gd name="connsiteY11" fmla="*/ 107132 h 402732"/>
                <a:gd name="connsiteX12" fmla="*/ 342351 w 447792"/>
                <a:gd name="connsiteY12" fmla="*/ 105037 h 402732"/>
                <a:gd name="connsiteX13" fmla="*/ 344446 w 447792"/>
                <a:gd name="connsiteY13" fmla="*/ 19312 h 402732"/>
                <a:gd name="connsiteX14" fmla="*/ 256245 w 447792"/>
                <a:gd name="connsiteY14" fmla="*/ 36552 h 402732"/>
                <a:gd name="connsiteX15" fmla="*/ 234718 w 447792"/>
                <a:gd name="connsiteY15" fmla="*/ 85987 h 402732"/>
                <a:gd name="connsiteX16" fmla="*/ 170139 w 447792"/>
                <a:gd name="connsiteY16" fmla="*/ 68842 h 402732"/>
                <a:gd name="connsiteX17" fmla="*/ 140040 w 447792"/>
                <a:gd name="connsiteY17" fmla="*/ 128659 h 40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7792" h="402732">
                  <a:moveTo>
                    <a:pt x="140040" y="128659"/>
                  </a:moveTo>
                  <a:cubicBezTo>
                    <a:pt x="140040" y="128659"/>
                    <a:pt x="4594" y="178189"/>
                    <a:pt x="117" y="240673"/>
                  </a:cubicBezTo>
                  <a:cubicBezTo>
                    <a:pt x="-4359" y="303157"/>
                    <a:pt x="120704" y="389168"/>
                    <a:pt x="127181" y="399931"/>
                  </a:cubicBezTo>
                  <a:cubicBezTo>
                    <a:pt x="133658" y="410694"/>
                    <a:pt x="152994" y="386977"/>
                    <a:pt x="152994" y="386977"/>
                  </a:cubicBezTo>
                  <a:cubicBezTo>
                    <a:pt x="144278" y="375273"/>
                    <a:pt x="141116" y="360348"/>
                    <a:pt x="144326" y="346115"/>
                  </a:cubicBezTo>
                  <a:cubicBezTo>
                    <a:pt x="150803" y="324588"/>
                    <a:pt x="178806" y="298490"/>
                    <a:pt x="178806" y="288012"/>
                  </a:cubicBezTo>
                  <a:cubicBezTo>
                    <a:pt x="178806" y="277535"/>
                    <a:pt x="146517" y="296585"/>
                    <a:pt x="146517" y="264295"/>
                  </a:cubicBezTo>
                  <a:cubicBezTo>
                    <a:pt x="146517" y="232005"/>
                    <a:pt x="226146" y="212669"/>
                    <a:pt x="273485" y="214765"/>
                  </a:cubicBezTo>
                  <a:cubicBezTo>
                    <a:pt x="320824" y="216860"/>
                    <a:pt x="361782" y="296585"/>
                    <a:pt x="396262" y="257818"/>
                  </a:cubicBezTo>
                  <a:cubicBezTo>
                    <a:pt x="430743" y="219051"/>
                    <a:pt x="381117" y="208383"/>
                    <a:pt x="381117" y="208383"/>
                  </a:cubicBezTo>
                  <a:cubicBezTo>
                    <a:pt x="381117" y="208383"/>
                    <a:pt x="447792" y="199715"/>
                    <a:pt x="447792" y="165330"/>
                  </a:cubicBezTo>
                  <a:cubicBezTo>
                    <a:pt x="447792" y="130945"/>
                    <a:pt x="413312" y="107132"/>
                    <a:pt x="398262" y="107132"/>
                  </a:cubicBezTo>
                  <a:cubicBezTo>
                    <a:pt x="383213" y="107132"/>
                    <a:pt x="342351" y="133040"/>
                    <a:pt x="342351" y="105037"/>
                  </a:cubicBezTo>
                  <a:cubicBezTo>
                    <a:pt x="342351" y="77033"/>
                    <a:pt x="383213" y="64079"/>
                    <a:pt x="344446" y="19312"/>
                  </a:cubicBezTo>
                  <a:cubicBezTo>
                    <a:pt x="305679" y="-25456"/>
                    <a:pt x="256245" y="19312"/>
                    <a:pt x="256245" y="36552"/>
                  </a:cubicBezTo>
                  <a:cubicBezTo>
                    <a:pt x="256245" y="53792"/>
                    <a:pt x="243291" y="85987"/>
                    <a:pt x="234718" y="85987"/>
                  </a:cubicBezTo>
                  <a:cubicBezTo>
                    <a:pt x="226146" y="85987"/>
                    <a:pt x="200238" y="47315"/>
                    <a:pt x="170139" y="68842"/>
                  </a:cubicBezTo>
                  <a:cubicBezTo>
                    <a:pt x="151822" y="83405"/>
                    <a:pt x="140821" y="105272"/>
                    <a:pt x="140040" y="128659"/>
                  </a:cubicBezTo>
                  <a:close/>
                </a:path>
              </a:pathLst>
            </a:custGeom>
            <a:solidFill>
              <a:srgbClr val="263238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90387C7-DDA2-4062-BA31-2A3CD316A52E}"/>
                </a:ext>
              </a:extLst>
            </p:cNvPr>
            <p:cNvSpPr/>
            <p:nvPr/>
          </p:nvSpPr>
          <p:spPr>
            <a:xfrm>
              <a:off x="7688956" y="1477965"/>
              <a:ext cx="68865" cy="25907"/>
            </a:xfrm>
            <a:custGeom>
              <a:avLst/>
              <a:gdLst>
                <a:gd name="connsiteX0" fmla="*/ 0 w 68865"/>
                <a:gd name="connsiteY0" fmla="*/ 25908 h 25907"/>
                <a:gd name="connsiteX1" fmla="*/ 68866 w 68865"/>
                <a:gd name="connsiteY1" fmla="*/ 0 h 2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865" h="25907">
                  <a:moveTo>
                    <a:pt x="0" y="25908"/>
                  </a:moveTo>
                  <a:lnTo>
                    <a:pt x="68866" y="0"/>
                  </a:lnTo>
                </a:path>
              </a:pathLst>
            </a:custGeom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DD30935-A203-495C-8742-8DB8A5A5861B}"/>
                </a:ext>
              </a:extLst>
            </p:cNvPr>
            <p:cNvSpPr/>
            <p:nvPr/>
          </p:nvSpPr>
          <p:spPr>
            <a:xfrm>
              <a:off x="7768039" y="1428054"/>
              <a:ext cx="3593" cy="19811"/>
            </a:xfrm>
            <a:custGeom>
              <a:avLst/>
              <a:gdLst>
                <a:gd name="connsiteX0" fmla="*/ 546 w 3593"/>
                <a:gd name="connsiteY0" fmla="*/ 19812 h 19811"/>
                <a:gd name="connsiteX1" fmla="*/ 3594 w 3593"/>
                <a:gd name="connsiteY1" fmla="*/ 0 h 1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93" h="19811">
                  <a:moveTo>
                    <a:pt x="546" y="19812"/>
                  </a:moveTo>
                  <a:cubicBezTo>
                    <a:pt x="-769" y="13054"/>
                    <a:pt x="308" y="6049"/>
                    <a:pt x="3594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1C001CE-DC0B-44B2-ABD2-FC04060F1519}"/>
                </a:ext>
              </a:extLst>
            </p:cNvPr>
            <p:cNvSpPr/>
            <p:nvPr/>
          </p:nvSpPr>
          <p:spPr>
            <a:xfrm>
              <a:off x="7771633" y="1396050"/>
              <a:ext cx="40004" cy="31813"/>
            </a:xfrm>
            <a:custGeom>
              <a:avLst/>
              <a:gdLst>
                <a:gd name="connsiteX0" fmla="*/ 0 w 40004"/>
                <a:gd name="connsiteY0" fmla="*/ 31814 h 31813"/>
                <a:gd name="connsiteX1" fmla="*/ 40005 w 40004"/>
                <a:gd name="connsiteY1" fmla="*/ 0 h 31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04" h="31813">
                  <a:moveTo>
                    <a:pt x="0" y="31814"/>
                  </a:moveTo>
                  <a:cubicBezTo>
                    <a:pt x="4858" y="22289"/>
                    <a:pt x="15812" y="10001"/>
                    <a:pt x="40005" y="0"/>
                  </a:cubicBezTo>
                </a:path>
              </a:pathLst>
            </a:custGeom>
            <a:noFill/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CE9233-6493-B38E-3111-6CD0AF379283}"/>
              </a:ext>
            </a:extLst>
          </p:cNvPr>
          <p:cNvSpPr txBox="1"/>
          <p:nvPr/>
        </p:nvSpPr>
        <p:spPr>
          <a:xfrm>
            <a:off x="216652" y="3416910"/>
            <a:ext cx="8385956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300g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500g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500g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100g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100g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DDFE-7C8A-C354-A0A5-06DCA95E328C}"/>
              </a:ext>
            </a:extLst>
          </p:cNvPr>
          <p:cNvSpPr txBox="1"/>
          <p:nvPr/>
        </p:nvSpPr>
        <p:spPr>
          <a:xfrm>
            <a:off x="468655" y="615853"/>
            <a:ext cx="8260711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4,5,6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8 Minute Timer with Relaxing Piano Music and Alarm">
            <a:hlinkClick r:id="" action="ppaction://media"/>
            <a:extLst>
              <a:ext uri="{FF2B5EF4-FFF2-40B4-BE49-F238E27FC236}">
                <a16:creationId xmlns:a16="http://schemas.microsoft.com/office/drawing/2014/main" id="{11D655D5-1970-497B-1106-C94BC7728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903" y="196107"/>
            <a:ext cx="3427376" cy="19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9076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7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8406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0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5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8406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0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5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7DA3AE77-835D-4D8D-3F85-DF11A43BF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521"/>
            <a:ext cx="12038623" cy="5635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152952-0383-2EA9-D388-E2BFB72A0776}"/>
              </a:ext>
            </a:extLst>
          </p:cNvPr>
          <p:cNvSpPr txBox="1"/>
          <p:nvPr/>
        </p:nvSpPr>
        <p:spPr>
          <a:xfrm>
            <a:off x="3030278" y="265815"/>
            <a:ext cx="6964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DINH DƯỠNG CỦA BẠN AN</a:t>
            </a:r>
          </a:p>
        </p:txBody>
      </p:sp>
    </p:spTree>
    <p:extLst>
      <p:ext uri="{BB962C8B-B14F-4D97-AF65-F5344CB8AC3E}">
        <p14:creationId xmlns:p14="http://schemas.microsoft.com/office/powerpoint/2010/main" val="123991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8B47B-285E-EC52-DF98-2813A9086560}"/>
              </a:ext>
            </a:extLst>
          </p:cNvPr>
          <p:cNvSpPr txBox="1"/>
          <p:nvPr/>
        </p:nvSpPr>
        <p:spPr>
          <a:xfrm>
            <a:off x="3030278" y="265815"/>
            <a:ext cx="744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DINH DƯỠNG CỦA BẠN BÌNH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578BF-BAF4-5237-364D-C637CEB98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3646"/>
            <a:ext cx="12213148" cy="57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A112-4CFC-992B-5E12-A6AFCAB14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 action="ppaction://hlinksldjump"/>
            <a:extLst>
              <a:ext uri="{FF2B5EF4-FFF2-40B4-BE49-F238E27FC236}">
                <a16:creationId xmlns:a16="http://schemas.microsoft.com/office/drawing/2014/main" id="{F44FB84F-BFA4-838A-717D-EEFFF2E89D3D}"/>
              </a:ext>
            </a:extLst>
          </p:cNvPr>
          <p:cNvSpPr/>
          <p:nvPr/>
        </p:nvSpPr>
        <p:spPr>
          <a:xfrm rot="-6002825">
            <a:off x="11013153" y="271277"/>
            <a:ext cx="2801249" cy="1702463"/>
          </a:xfrm>
          <a:custGeom>
            <a:avLst/>
            <a:gdLst/>
            <a:ahLst/>
            <a:cxnLst/>
            <a:rect l="l" t="t" r="r" b="b"/>
            <a:pathLst>
              <a:path w="4201873" h="2553695">
                <a:moveTo>
                  <a:pt x="0" y="0"/>
                </a:moveTo>
                <a:lnTo>
                  <a:pt x="4201874" y="0"/>
                </a:lnTo>
                <a:lnTo>
                  <a:pt x="4201874" y="2553694"/>
                </a:lnTo>
                <a:lnTo>
                  <a:pt x="0" y="2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5394"/>
            </a:stretch>
          </a:blipFill>
        </p:spPr>
      </p:sp>
      <p:sp>
        <p:nvSpPr>
          <p:cNvPr id="3" name="Freeform 3">
            <a:hlinkClick r:id="rId6" action="ppaction://hlinksldjump"/>
            <a:extLst>
              <a:ext uri="{FF2B5EF4-FFF2-40B4-BE49-F238E27FC236}">
                <a16:creationId xmlns:a16="http://schemas.microsoft.com/office/drawing/2014/main" id="{06D81327-2FFC-D9D7-3704-524990AE1F37}"/>
              </a:ext>
            </a:extLst>
          </p:cNvPr>
          <p:cNvSpPr/>
          <p:nvPr/>
        </p:nvSpPr>
        <p:spPr>
          <a:xfrm rot="-2848860">
            <a:off x="-2418532" y="-1229477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3B1CE-4796-AEBB-CB36-A6FC67A6AF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5" y="240359"/>
            <a:ext cx="11593485" cy="6072306"/>
          </a:xfrm>
          <a:prstGeom prst="rect">
            <a:avLst/>
          </a:prstGeom>
        </p:spPr>
      </p:pic>
      <p:sp>
        <p:nvSpPr>
          <p:cNvPr id="9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id="{928C0780-11EF-69D0-205A-A1DF11E1703D}"/>
              </a:ext>
            </a:extLst>
          </p:cNvPr>
          <p:cNvSpPr/>
          <p:nvPr/>
        </p:nvSpPr>
        <p:spPr>
          <a:xfrm rot="7880142">
            <a:off x="10982316" y="6009237"/>
            <a:ext cx="2862922" cy="1642973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>
            <a:hlinkClick r:id="rId13" action="ppaction://hlinksldjump"/>
            <a:extLst>
              <a:ext uri="{FF2B5EF4-FFF2-40B4-BE49-F238E27FC236}">
                <a16:creationId xmlns:a16="http://schemas.microsoft.com/office/drawing/2014/main" id="{9EF09EC5-89A1-E096-3ED2-D5B72B1CFA71}"/>
              </a:ext>
            </a:extLst>
          </p:cNvPr>
          <p:cNvSpPr/>
          <p:nvPr/>
        </p:nvSpPr>
        <p:spPr>
          <a:xfrm rot="-6002825" flipV="1">
            <a:off x="-1148722" y="5708196"/>
            <a:ext cx="2526571" cy="954052"/>
          </a:xfrm>
          <a:custGeom>
            <a:avLst/>
            <a:gdLst/>
            <a:ahLst/>
            <a:cxnLst/>
            <a:rect l="l" t="t" r="r" b="b"/>
            <a:pathLst>
              <a:path w="4201873" h="2553695">
                <a:moveTo>
                  <a:pt x="0" y="0"/>
                </a:moveTo>
                <a:lnTo>
                  <a:pt x="4201874" y="0"/>
                </a:lnTo>
                <a:lnTo>
                  <a:pt x="4201874" y="2553694"/>
                </a:lnTo>
                <a:lnTo>
                  <a:pt x="0" y="2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45394"/>
            </a:stretch>
          </a:blipFill>
        </p:spPr>
      </p:sp>
    </p:spTree>
    <p:extLst>
      <p:ext uri="{BB962C8B-B14F-4D97-AF65-F5344CB8AC3E}">
        <p14:creationId xmlns:p14="http://schemas.microsoft.com/office/powerpoint/2010/main" val="25957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04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C6A969A0-CF64-1421-D340-F5BFAEC22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ững icon đẹp cute, đáng yêu, dí dỏm nhất">
            <a:extLst>
              <a:ext uri="{FF2B5EF4-FFF2-40B4-BE49-F238E27FC236}">
                <a16:creationId xmlns:a16="http://schemas.microsoft.com/office/drawing/2014/main" id="{495160C4-1FF7-6B62-63D2-968E8C5F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8" y="3429000"/>
            <a:ext cx="3813949" cy="329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aphic 15">
            <a:extLst>
              <a:ext uri="{FF2B5EF4-FFF2-40B4-BE49-F238E27FC236}">
                <a16:creationId xmlns:a16="http://schemas.microsoft.com/office/drawing/2014/main" id="{BD1D87CE-760C-BDD5-54B2-155B53EBD1C7}"/>
              </a:ext>
            </a:extLst>
          </p:cNvPr>
          <p:cNvGrpSpPr/>
          <p:nvPr/>
        </p:nvGrpSpPr>
        <p:grpSpPr>
          <a:xfrm>
            <a:off x="4359683" y="420910"/>
            <a:ext cx="7133520" cy="4748373"/>
            <a:chOff x="5636086" y="1293343"/>
            <a:chExt cx="4242837" cy="402978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2476B95-C270-AA1A-C725-069191C56178}"/>
                </a:ext>
              </a:extLst>
            </p:cNvPr>
            <p:cNvSpPr/>
            <p:nvPr/>
          </p:nvSpPr>
          <p:spPr>
            <a:xfrm>
              <a:off x="5636086" y="1293343"/>
              <a:ext cx="4242836" cy="4029784"/>
            </a:xfrm>
            <a:custGeom>
              <a:avLst/>
              <a:gdLst>
                <a:gd name="connsiteX0" fmla="*/ 1329827 w 4242836"/>
                <a:gd name="connsiteY0" fmla="*/ 248059 h 4029784"/>
                <a:gd name="connsiteX1" fmla="*/ 248168 w 4242836"/>
                <a:gd name="connsiteY1" fmla="*/ 1182271 h 4029784"/>
                <a:gd name="connsiteX2" fmla="*/ 354086 w 4242836"/>
                <a:gd name="connsiteY2" fmla="*/ 3018691 h 4029784"/>
                <a:gd name="connsiteX3" fmla="*/ 2327476 w 4242836"/>
                <a:gd name="connsiteY3" fmla="*/ 3831364 h 4029784"/>
                <a:gd name="connsiteX4" fmla="*/ 4130749 w 4242836"/>
                <a:gd name="connsiteY4" fmla="*/ 3377402 h 4029784"/>
                <a:gd name="connsiteX5" fmla="*/ 3876907 w 4242836"/>
                <a:gd name="connsiteY5" fmla="*/ 1539649 h 4029784"/>
                <a:gd name="connsiteX6" fmla="*/ 1329827 w 4242836"/>
                <a:gd name="connsiteY6" fmla="*/ 248059 h 40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2836" h="4029784">
                  <a:moveTo>
                    <a:pt x="1329827" y="248059"/>
                  </a:moveTo>
                  <a:cubicBezTo>
                    <a:pt x="1329827" y="248059"/>
                    <a:pt x="608118" y="615724"/>
                    <a:pt x="248168" y="1182271"/>
                  </a:cubicBezTo>
                  <a:cubicBezTo>
                    <a:pt x="-111782" y="1748818"/>
                    <a:pt x="-83302" y="2477671"/>
                    <a:pt x="354086" y="3018691"/>
                  </a:cubicBezTo>
                  <a:cubicBezTo>
                    <a:pt x="791474" y="3559711"/>
                    <a:pt x="1627483" y="3488654"/>
                    <a:pt x="2327476" y="3831364"/>
                  </a:cubicBezTo>
                  <a:cubicBezTo>
                    <a:pt x="3027468" y="4174073"/>
                    <a:pt x="3799755" y="4103493"/>
                    <a:pt x="4130749" y="3377402"/>
                  </a:cubicBezTo>
                  <a:cubicBezTo>
                    <a:pt x="4461742" y="2651312"/>
                    <a:pt x="3962632" y="2379944"/>
                    <a:pt x="3876907" y="1539649"/>
                  </a:cubicBezTo>
                  <a:cubicBezTo>
                    <a:pt x="3791182" y="699353"/>
                    <a:pt x="3033659" y="-531086"/>
                    <a:pt x="1329827" y="24805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AF10A1F-23F9-045A-7E0D-2E3A9D064826}"/>
                </a:ext>
              </a:extLst>
            </p:cNvPr>
            <p:cNvSpPr/>
            <p:nvPr/>
          </p:nvSpPr>
          <p:spPr>
            <a:xfrm>
              <a:off x="5636087" y="1293344"/>
              <a:ext cx="4242836" cy="4029784"/>
            </a:xfrm>
            <a:custGeom>
              <a:avLst/>
              <a:gdLst>
                <a:gd name="connsiteX0" fmla="*/ 1329827 w 4242836"/>
                <a:gd name="connsiteY0" fmla="*/ 248059 h 4029784"/>
                <a:gd name="connsiteX1" fmla="*/ 248168 w 4242836"/>
                <a:gd name="connsiteY1" fmla="*/ 1182271 h 4029784"/>
                <a:gd name="connsiteX2" fmla="*/ 354086 w 4242836"/>
                <a:gd name="connsiteY2" fmla="*/ 3018691 h 4029784"/>
                <a:gd name="connsiteX3" fmla="*/ 2327476 w 4242836"/>
                <a:gd name="connsiteY3" fmla="*/ 3831364 h 4029784"/>
                <a:gd name="connsiteX4" fmla="*/ 4130749 w 4242836"/>
                <a:gd name="connsiteY4" fmla="*/ 3377402 h 4029784"/>
                <a:gd name="connsiteX5" fmla="*/ 3876907 w 4242836"/>
                <a:gd name="connsiteY5" fmla="*/ 1539649 h 4029784"/>
                <a:gd name="connsiteX6" fmla="*/ 1329827 w 4242836"/>
                <a:gd name="connsiteY6" fmla="*/ 248059 h 40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2836" h="4029784">
                  <a:moveTo>
                    <a:pt x="1329827" y="248059"/>
                  </a:moveTo>
                  <a:cubicBezTo>
                    <a:pt x="1329827" y="248059"/>
                    <a:pt x="608118" y="615724"/>
                    <a:pt x="248168" y="1182271"/>
                  </a:cubicBezTo>
                  <a:cubicBezTo>
                    <a:pt x="-111782" y="1748818"/>
                    <a:pt x="-83302" y="2477671"/>
                    <a:pt x="354086" y="3018691"/>
                  </a:cubicBezTo>
                  <a:cubicBezTo>
                    <a:pt x="791474" y="3559711"/>
                    <a:pt x="1627483" y="3488654"/>
                    <a:pt x="2327476" y="3831364"/>
                  </a:cubicBezTo>
                  <a:cubicBezTo>
                    <a:pt x="3027468" y="4174073"/>
                    <a:pt x="3799755" y="4103493"/>
                    <a:pt x="4130749" y="3377402"/>
                  </a:cubicBezTo>
                  <a:cubicBezTo>
                    <a:pt x="4461742" y="2651312"/>
                    <a:pt x="3962632" y="2379944"/>
                    <a:pt x="3876907" y="1539649"/>
                  </a:cubicBezTo>
                  <a:cubicBezTo>
                    <a:pt x="3791182" y="699353"/>
                    <a:pt x="3033659" y="-531086"/>
                    <a:pt x="1329827" y="248059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C62D021-E9A2-E1FA-BF5B-33CFD23AF84E}"/>
              </a:ext>
            </a:extLst>
          </p:cNvPr>
          <p:cNvSpPr txBox="1"/>
          <p:nvPr/>
        </p:nvSpPr>
        <p:spPr>
          <a:xfrm>
            <a:off x="4736987" y="1433535"/>
            <a:ext cx="6208790" cy="213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123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0E7612-5E56-D939-BEF6-1D56E62756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728774"/>
              </p:ext>
            </p:extLst>
          </p:nvPr>
        </p:nvGraphicFramePr>
        <p:xfrm>
          <a:off x="499730" y="350874"/>
          <a:ext cx="11313042" cy="5787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08E177-D435-2B09-F518-EC5A80C75666}"/>
              </a:ext>
            </a:extLst>
          </p:cNvPr>
          <p:cNvSpPr txBox="1"/>
          <p:nvPr/>
        </p:nvSpPr>
        <p:spPr>
          <a:xfrm>
            <a:off x="6096000" y="1201479"/>
            <a:ext cx="604992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5AAC7-7641-BC24-6CE6-35A6D9F091BB}"/>
              </a:ext>
            </a:extLst>
          </p:cNvPr>
          <p:cNvSpPr txBox="1"/>
          <p:nvPr/>
        </p:nvSpPr>
        <p:spPr>
          <a:xfrm>
            <a:off x="6096000" y="4119265"/>
            <a:ext cx="604992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D6EC2-E866-1E94-FDBD-D4667036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80" y="353791"/>
            <a:ext cx="10666844" cy="6378837"/>
          </a:xfrm>
          <a:prstGeom prst="rect">
            <a:avLst/>
          </a:prstGeom>
        </p:spPr>
      </p:pic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11229473" y="5823284"/>
            <a:ext cx="705853" cy="7379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art 3">
            <a:hlinkClick r:id="rId3" action="ppaction://hlinksldjump"/>
          </p:cNvPr>
          <p:cNvSpPr/>
          <p:nvPr/>
        </p:nvSpPr>
        <p:spPr>
          <a:xfrm>
            <a:off x="401053" y="6160168"/>
            <a:ext cx="577515" cy="40105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E99D8D-DC18-29DD-BFDD-CAF86C267B16}"/>
              </a:ext>
            </a:extLst>
          </p:cNvPr>
          <p:cNvSpPr/>
          <p:nvPr/>
        </p:nvSpPr>
        <p:spPr>
          <a:xfrm>
            <a:off x="6095999" y="3184451"/>
            <a:ext cx="4206949" cy="887819"/>
          </a:xfrm>
          <a:prstGeom prst="rect">
            <a:avLst/>
          </a:prstGeom>
          <a:solidFill>
            <a:srgbClr val="F4B4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57B29-0D0B-9F09-986C-6AA617FB5B3C}"/>
              </a:ext>
            </a:extLst>
          </p:cNvPr>
          <p:cNvSpPr txBox="1"/>
          <p:nvPr/>
        </p:nvSpPr>
        <p:spPr>
          <a:xfrm>
            <a:off x="6416748" y="3243639"/>
            <a:ext cx="3753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73754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A950A-3F90-C4E4-1125-4C588B226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9" y="148856"/>
            <a:ext cx="6803552" cy="6709144"/>
          </a:xfrm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B796C419-D9EB-D05D-B19B-6FBE42E62922}"/>
              </a:ext>
            </a:extLst>
          </p:cNvPr>
          <p:cNvSpPr/>
          <p:nvPr/>
        </p:nvSpPr>
        <p:spPr>
          <a:xfrm>
            <a:off x="7127357" y="909918"/>
            <a:ext cx="4823637" cy="5805377"/>
          </a:xfrm>
          <a:prstGeom prst="wav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2A93D-82C1-2ACE-5336-9A5D32BF2D20}"/>
              </a:ext>
            </a:extLst>
          </p:cNvPr>
          <p:cNvSpPr txBox="1"/>
          <p:nvPr/>
        </p:nvSpPr>
        <p:spPr>
          <a:xfrm>
            <a:off x="7208873" y="2166003"/>
            <a:ext cx="47421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cholesterol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con/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040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5DAF-C19A-7B8E-D96E-AED66666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94423-4013-6B70-3638-A77E4DA58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7" b="22592"/>
          <a:stretch/>
        </p:blipFill>
        <p:spPr>
          <a:xfrm>
            <a:off x="584200" y="182562"/>
            <a:ext cx="7751064" cy="6492875"/>
          </a:xfr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206AAF4C-9098-E388-BADB-51740CC99BFF}"/>
              </a:ext>
            </a:extLst>
          </p:cNvPr>
          <p:cNvSpPr/>
          <p:nvPr/>
        </p:nvSpPr>
        <p:spPr>
          <a:xfrm rot="-2848860">
            <a:off x="-1702914" y="-1371600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13E59B3-022B-7060-A87D-CCC593C708A7}"/>
              </a:ext>
            </a:extLst>
          </p:cNvPr>
          <p:cNvSpPr/>
          <p:nvPr/>
        </p:nvSpPr>
        <p:spPr>
          <a:xfrm rot="-6002825">
            <a:off x="10851192" y="176675"/>
            <a:ext cx="2801249" cy="1702463"/>
          </a:xfrm>
          <a:custGeom>
            <a:avLst/>
            <a:gdLst/>
            <a:ahLst/>
            <a:cxnLst/>
            <a:rect l="l" t="t" r="r" b="b"/>
            <a:pathLst>
              <a:path w="4201873" h="2553695">
                <a:moveTo>
                  <a:pt x="0" y="0"/>
                </a:moveTo>
                <a:lnTo>
                  <a:pt x="4201874" y="0"/>
                </a:lnTo>
                <a:lnTo>
                  <a:pt x="4201874" y="2553694"/>
                </a:lnTo>
                <a:lnTo>
                  <a:pt x="0" y="2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5394"/>
            </a:stretch>
          </a:blipFill>
        </p:spPr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6751121-21E4-3E5B-DB2B-7C3C62C63423}"/>
              </a:ext>
            </a:extLst>
          </p:cNvPr>
          <p:cNvSpPr/>
          <p:nvPr/>
        </p:nvSpPr>
        <p:spPr>
          <a:xfrm>
            <a:off x="8235252" y="1784733"/>
            <a:ext cx="3956748" cy="4890703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C1AB76-87D6-62E7-D37D-90A2FE11A930}"/>
              </a:ext>
            </a:extLst>
          </p:cNvPr>
          <p:cNvSpPr txBox="1"/>
          <p:nvPr/>
        </p:nvSpPr>
        <p:spPr>
          <a:xfrm>
            <a:off x="9827046" y="3249976"/>
            <a:ext cx="1123720" cy="1498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BD071-FA3B-F419-E98D-24757004B1A2}"/>
              </a:ext>
            </a:extLst>
          </p:cNvPr>
          <p:cNvSpPr txBox="1"/>
          <p:nvPr/>
        </p:nvSpPr>
        <p:spPr>
          <a:xfrm>
            <a:off x="8804356" y="2197903"/>
            <a:ext cx="32150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63A58E6A-D545-98B6-18CE-29379CE6B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6648" y="277352"/>
            <a:ext cx="3000795" cy="16866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64C38E-4050-9C63-E0A5-B881931E5422}"/>
              </a:ext>
            </a:extLst>
          </p:cNvPr>
          <p:cNvSpPr/>
          <p:nvPr/>
        </p:nvSpPr>
        <p:spPr>
          <a:xfrm>
            <a:off x="838200" y="5927075"/>
            <a:ext cx="5672769" cy="297455"/>
          </a:xfrm>
          <a:prstGeom prst="rect">
            <a:avLst/>
          </a:prstGeom>
          <a:noFill/>
          <a:ln w="47625">
            <a:solidFill>
              <a:srgbClr val="FF0000">
                <a:alpha val="97000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A01F6F-8503-68BB-C01A-0FA126795835}"/>
              </a:ext>
            </a:extLst>
          </p:cNvPr>
          <p:cNvSpPr/>
          <p:nvPr/>
        </p:nvSpPr>
        <p:spPr>
          <a:xfrm>
            <a:off x="1706921" y="1531345"/>
            <a:ext cx="4803354" cy="34190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4FFB5E-A2CB-5550-561C-0C96C4FB52BA}"/>
              </a:ext>
            </a:extLst>
          </p:cNvPr>
          <p:cNvCxnSpPr>
            <a:cxnSpLocks/>
          </p:cNvCxnSpPr>
          <p:nvPr/>
        </p:nvCxnSpPr>
        <p:spPr>
          <a:xfrm>
            <a:off x="3072013" y="1690688"/>
            <a:ext cx="4048144" cy="291436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03817-8B54-4D99-6546-4D4D5C9922EC}"/>
              </a:ext>
            </a:extLst>
          </p:cNvPr>
          <p:cNvCxnSpPr>
            <a:cxnSpLocks/>
          </p:cNvCxnSpPr>
          <p:nvPr/>
        </p:nvCxnSpPr>
        <p:spPr>
          <a:xfrm flipV="1">
            <a:off x="3056835" y="1476952"/>
            <a:ext cx="466459" cy="23646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779C14-B91D-9869-1B3D-4F2174F5C618}"/>
              </a:ext>
            </a:extLst>
          </p:cNvPr>
          <p:cNvCxnSpPr>
            <a:cxnSpLocks/>
          </p:cNvCxnSpPr>
          <p:nvPr/>
        </p:nvCxnSpPr>
        <p:spPr>
          <a:xfrm flipV="1">
            <a:off x="7105044" y="4344019"/>
            <a:ext cx="421108" cy="26103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4D497F-D1C6-36D6-FC23-D94563D8A201}"/>
              </a:ext>
            </a:extLst>
          </p:cNvPr>
          <p:cNvCxnSpPr>
            <a:cxnSpLocks/>
          </p:cNvCxnSpPr>
          <p:nvPr/>
        </p:nvCxnSpPr>
        <p:spPr>
          <a:xfrm>
            <a:off x="3523294" y="1476952"/>
            <a:ext cx="3978066" cy="285996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3B70EAA-FEFC-CF14-2C8A-DB29E0B1D606}"/>
              </a:ext>
            </a:extLst>
          </p:cNvPr>
          <p:cNvSpPr/>
          <p:nvPr/>
        </p:nvSpPr>
        <p:spPr>
          <a:xfrm>
            <a:off x="6874525" y="1027906"/>
            <a:ext cx="461038" cy="304088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D6930C-D2DD-31C1-67B1-2A52717ADCC4}"/>
              </a:ext>
            </a:extLst>
          </p:cNvPr>
          <p:cNvSpPr/>
          <p:nvPr/>
        </p:nvSpPr>
        <p:spPr>
          <a:xfrm>
            <a:off x="936434" y="4336921"/>
            <a:ext cx="4924539" cy="29745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268BED-917B-77A7-C3CA-4A673EEE0611}"/>
              </a:ext>
            </a:extLst>
          </p:cNvPr>
          <p:cNvCxnSpPr>
            <a:cxnSpLocks/>
          </p:cNvCxnSpPr>
          <p:nvPr/>
        </p:nvCxnSpPr>
        <p:spPr>
          <a:xfrm>
            <a:off x="936434" y="2353469"/>
            <a:ext cx="4756455" cy="33838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5CC19E-8379-B20C-5FD1-54744D95A21F}"/>
              </a:ext>
            </a:extLst>
          </p:cNvPr>
          <p:cNvCxnSpPr/>
          <p:nvPr/>
        </p:nvCxnSpPr>
        <p:spPr>
          <a:xfrm flipV="1">
            <a:off x="936434" y="2012187"/>
            <a:ext cx="286438" cy="37143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3C308F-0245-4EB8-00DC-6F33FEF47C8F}"/>
              </a:ext>
            </a:extLst>
          </p:cNvPr>
          <p:cNvCxnSpPr>
            <a:cxnSpLocks/>
          </p:cNvCxnSpPr>
          <p:nvPr/>
        </p:nvCxnSpPr>
        <p:spPr>
          <a:xfrm flipV="1">
            <a:off x="5692889" y="5381048"/>
            <a:ext cx="289269" cy="34128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CC8F82-E735-8237-D7E6-0BC55EC64339}"/>
              </a:ext>
            </a:extLst>
          </p:cNvPr>
          <p:cNvCxnSpPr>
            <a:cxnSpLocks/>
          </p:cNvCxnSpPr>
          <p:nvPr/>
        </p:nvCxnSpPr>
        <p:spPr>
          <a:xfrm>
            <a:off x="1222872" y="2012187"/>
            <a:ext cx="4759286" cy="336886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5A524C4-1952-A16D-60F5-401335246CB8}"/>
              </a:ext>
            </a:extLst>
          </p:cNvPr>
          <p:cNvSpPr txBox="1"/>
          <p:nvPr/>
        </p:nvSpPr>
        <p:spPr>
          <a:xfrm>
            <a:off x="8289431" y="2968726"/>
            <a:ext cx="4076241" cy="28969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  <p:bldP spid="11" grpId="0"/>
      <p:bldP spid="15" grpId="0" animBg="1"/>
      <p:bldP spid="16" grpId="0" animBg="1"/>
      <p:bldP spid="31" grpId="0" animBg="1"/>
      <p:bldP spid="32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B824-09FD-6B36-C367-D88D05CF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104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A8EE5C2-E3EC-4016-14B6-ED38774C60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34" y="51339"/>
            <a:ext cx="12009732" cy="6755321"/>
          </a:xfrm>
        </p:spPr>
      </p:pic>
    </p:spTree>
    <p:extLst>
      <p:ext uri="{BB962C8B-B14F-4D97-AF65-F5344CB8AC3E}">
        <p14:creationId xmlns:p14="http://schemas.microsoft.com/office/powerpoint/2010/main" val="42794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15505" y="1803401"/>
            <a:ext cx="3014218" cy="32918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0707" y="1223514"/>
            <a:ext cx="641107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marL="0" marR="0" lvl="0" indent="0" algn="l" defTabSz="165799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91566" y="1126068"/>
            <a:ext cx="1059809" cy="118117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2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92285" y="3644414"/>
            <a:ext cx="8388590" cy="2393412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marL="0" marR="0" lvl="0" indent="0" algn="l" defTabSz="165799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3730" b="1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30897" y="3870400"/>
            <a:ext cx="1014082" cy="126547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54C2B9-448E-4939-8A2B-DFC06EC4385B}"/>
              </a:ext>
            </a:extLst>
          </p:cNvPr>
          <p:cNvSpPr txBox="1"/>
          <p:nvPr/>
        </p:nvSpPr>
        <p:spPr>
          <a:xfrm>
            <a:off x="3993660" y="3581965"/>
            <a:ext cx="8117005" cy="2393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DD61999-6761-40B1-95FC-291A0E095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31" y="5135879"/>
            <a:ext cx="1624690" cy="16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5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0090"/>
            <a:ext cx="12192000" cy="459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 Bài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DINH DƯỠNG VÀ TIÊU HÓA Ở NGƯỜI</a:t>
            </a:r>
            <a:r>
              <a:rPr kumimoji="0" lang="vi-VN" sz="5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endParaRPr kumimoji="0" lang="en-US" sz="5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( Tiết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4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91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 action="ppaction://hlinksldjump"/>
          </p:cNvPr>
          <p:cNvSpPr/>
          <p:nvPr/>
        </p:nvSpPr>
        <p:spPr>
          <a:xfrm rot="-6002825">
            <a:off x="11013153" y="271277"/>
            <a:ext cx="2801249" cy="1702463"/>
          </a:xfrm>
          <a:custGeom>
            <a:avLst/>
            <a:gdLst/>
            <a:ahLst/>
            <a:cxnLst/>
            <a:rect l="l" t="t" r="r" b="b"/>
            <a:pathLst>
              <a:path w="4201873" h="2553695">
                <a:moveTo>
                  <a:pt x="0" y="0"/>
                </a:moveTo>
                <a:lnTo>
                  <a:pt x="4201874" y="0"/>
                </a:lnTo>
                <a:lnTo>
                  <a:pt x="4201874" y="2553694"/>
                </a:lnTo>
                <a:lnTo>
                  <a:pt x="0" y="2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5394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 rot="-2848860">
            <a:off x="-2418532" y="-1229477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BFBCC-EDCB-6526-A6B1-394C35361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6" y="240359"/>
            <a:ext cx="11350168" cy="5944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4876A-08AD-B99E-D21C-C7E45B776CEF}"/>
              </a:ext>
            </a:extLst>
          </p:cNvPr>
          <p:cNvSpPr txBox="1"/>
          <p:nvPr/>
        </p:nvSpPr>
        <p:spPr>
          <a:xfrm>
            <a:off x="114564" y="6185223"/>
            <a:ext cx="12299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cầu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dinh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dưỡng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phụ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thuộc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những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yếu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id="{EC4503FF-6A9E-040D-BDC1-038883475101}"/>
              </a:ext>
            </a:extLst>
          </p:cNvPr>
          <p:cNvSpPr/>
          <p:nvPr/>
        </p:nvSpPr>
        <p:spPr>
          <a:xfrm rot="7880142">
            <a:off x="10982316" y="6009237"/>
            <a:ext cx="2862922" cy="1642973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>
            <a:hlinkClick r:id="rId13" action="ppaction://hlinksldjump"/>
            <a:extLst>
              <a:ext uri="{FF2B5EF4-FFF2-40B4-BE49-F238E27FC236}">
                <a16:creationId xmlns:a16="http://schemas.microsoft.com/office/drawing/2014/main" id="{17FD6F86-8A70-4701-581B-EC7486A73B85}"/>
              </a:ext>
            </a:extLst>
          </p:cNvPr>
          <p:cNvSpPr/>
          <p:nvPr/>
        </p:nvSpPr>
        <p:spPr>
          <a:xfrm rot="-6002825" flipV="1">
            <a:off x="-1148722" y="5708196"/>
            <a:ext cx="2526571" cy="954052"/>
          </a:xfrm>
          <a:custGeom>
            <a:avLst/>
            <a:gdLst/>
            <a:ahLst/>
            <a:cxnLst/>
            <a:rect l="l" t="t" r="r" b="b"/>
            <a:pathLst>
              <a:path w="4201873" h="2553695">
                <a:moveTo>
                  <a:pt x="0" y="0"/>
                </a:moveTo>
                <a:lnTo>
                  <a:pt x="4201874" y="0"/>
                </a:lnTo>
                <a:lnTo>
                  <a:pt x="4201874" y="2553694"/>
                </a:lnTo>
                <a:lnTo>
                  <a:pt x="0" y="2553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45394"/>
            </a:stretch>
          </a:blipFill>
        </p:spPr>
      </p:sp>
    </p:spTree>
    <p:extLst>
      <p:ext uri="{BB962C8B-B14F-4D97-AF65-F5344CB8AC3E}">
        <p14:creationId xmlns:p14="http://schemas.microsoft.com/office/powerpoint/2010/main" val="4500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4050" y="789087"/>
            <a:ext cx="6273205" cy="549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291"/>
              </a:lnSpc>
            </a:pPr>
            <a:r>
              <a:rPr lang="en-US" sz="3458" b="1" kern="0" spc="-69" dirty="0">
                <a:solidFill>
                  <a:srgbClr val="D73AD7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Tuổi Tác và Nhu Cầu Dinh Dưỡng</a:t>
            </a:r>
            <a:endParaRPr lang="en-US" sz="3458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21643" y="1619052"/>
            <a:ext cx="25400" cy="4449763"/>
          </a:xfrm>
          <a:prstGeom prst="roundRect">
            <a:avLst>
              <a:gd name="adj" fmla="val 309012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1119138" y="2026643"/>
            <a:ext cx="654050" cy="25400"/>
          </a:xfrm>
          <a:prstGeom prst="roundRect">
            <a:avLst>
              <a:gd name="adj" fmla="val 309012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724148" y="1829197"/>
            <a:ext cx="420390" cy="420390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68412" y="1907481"/>
            <a:ext cx="131862" cy="263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4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62151" y="1805881"/>
            <a:ext cx="2198489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400" b="1" kern="0" spc="-35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Trẻ em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04503" y="2043112"/>
            <a:ext cx="546720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/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nhiều protein và canxi để phát triển. Trẻ cần ăn đa dạng thực phẩm để phát triển toàn diện.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19138" y="3572173"/>
            <a:ext cx="654050" cy="25400"/>
          </a:xfrm>
          <a:prstGeom prst="roundRect">
            <a:avLst>
              <a:gd name="adj" fmla="val 309012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724148" y="3374728"/>
            <a:ext cx="420390" cy="420390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68412" y="3453011"/>
            <a:ext cx="131862" cy="263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4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62151" y="3351411"/>
            <a:ext cx="2198489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400" b="1" kern="0" spc="-35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Người trưởng thành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36841" y="3626247"/>
            <a:ext cx="5467201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/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cân bằng dinh dưỡng để duy trì sức khỏe. Người trưởng thành cần chú ý kiểm soát calo và chất béo.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119138" y="5117703"/>
            <a:ext cx="654050" cy="25400"/>
          </a:xfrm>
          <a:prstGeom prst="roundRect">
            <a:avLst>
              <a:gd name="adj" fmla="val 309012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724148" y="4920258"/>
            <a:ext cx="420390" cy="420390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68412" y="4998542"/>
            <a:ext cx="131862" cy="263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400" kern="0" spc="-42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962151" y="4896942"/>
            <a:ext cx="2198489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400" b="1" kern="0" spc="-35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Người cao tuổi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62150" y="5283895"/>
            <a:ext cx="5519036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/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nhiều canxi và vitamin D hơn. </a:t>
            </a:r>
          </a:p>
          <a:p>
            <a:pPr defTabSz="761970"/>
            <a:r>
              <a:rPr lang="en-US" sz="24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Người</a:t>
            </a:r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cao tuổi nên ăn thực phẩm dễ tiêu hóa.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9 Bài Tập Gym Chữa Gù Lưng Dễ Tập Hiệu Quả Nhất">
            <a:extLst>
              <a:ext uri="{FF2B5EF4-FFF2-40B4-BE49-F238E27FC236}">
                <a16:creationId xmlns:a16="http://schemas.microsoft.com/office/drawing/2014/main" id="{A9A23A19-7CCE-B224-840A-C8EC5965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93" y="696170"/>
            <a:ext cx="2665229" cy="39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1852493" y="271687"/>
            <a:ext cx="8487013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kern="0" spc="-91" dirty="0">
                <a:solidFill>
                  <a:srgbClr val="D73AD7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Giới Tính và Nhu Cầu Dinh Dưỡng</a:t>
            </a:r>
            <a:endParaRPr lang="en-US" sz="4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435986" y="469401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kern="0" spc="-46" dirty="0">
                <a:solidFill>
                  <a:srgbClr val="D73AD7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Nam 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6043" y="5302563"/>
            <a:ext cx="458447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nhiều protein hơn để phát triển cơ bắp. Nam giới thường cần nhiều calo hơn do có khối lượng cơ lớn hơn.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102235" y="469401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b="1" kern="0" spc="-46" dirty="0">
                <a:solidFill>
                  <a:srgbClr val="D73AD7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Nữ 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>
            <a:hlinkClick r:id="rId3" action="ppaction://hlinksldjump"/>
          </p:cNvPr>
          <p:cNvSpPr/>
          <p:nvPr/>
        </p:nvSpPr>
        <p:spPr>
          <a:xfrm>
            <a:off x="6709411" y="5302562"/>
            <a:ext cx="494387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kern="0" spc="-3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nhiều sắt hơn, đặc biệt trong độ tuổi sinh sản. Nữ giới cần chú ý bổ sung canxi để phòng ngừa loãng xương.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15+ bài tập Squat giảm mỡ bụng, tăng vòng 3 hiệu quả tốt Nhất">
            <a:extLst>
              <a:ext uri="{FF2B5EF4-FFF2-40B4-BE49-F238E27FC236}">
                <a16:creationId xmlns:a16="http://schemas.microsoft.com/office/drawing/2014/main" id="{CC74A5FC-FCE0-3510-D5A6-F21BF175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22" y="997730"/>
            <a:ext cx="4944765" cy="370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88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0775" y="511374"/>
            <a:ext cx="6685689" cy="1093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291"/>
              </a:lnSpc>
            </a:pPr>
            <a:r>
              <a:rPr lang="en-US" sz="2800" b="1" kern="0" spc="-69" dirty="0">
                <a:solidFill>
                  <a:srgbClr val="D73AD7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Mức Độ Hoạt Động và Nhu Cầu Dinh Dưỡng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76" y="1884065"/>
            <a:ext cx="929680" cy="148748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59359" y="2070001"/>
            <a:ext cx="2314617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800" b="1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Ít vận động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810434" y="2399182"/>
            <a:ext cx="5639876" cy="67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/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ít calo hơn. </a:t>
            </a:r>
          </a:p>
          <a:p>
            <a:pPr defTabSz="761970"/>
            <a:r>
              <a:rPr lang="en-US" sz="28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Nên</a:t>
            </a:r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chú ý ăn nhiều rau xanh và trái cây.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76" y="3371553"/>
            <a:ext cx="929680" cy="175271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59359" y="3557488"/>
            <a:ext cx="2314617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800" b="1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Hoạt động vừa phải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859356" y="3874298"/>
            <a:ext cx="5955573" cy="594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/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cân bằng các nhóm </a:t>
            </a:r>
            <a:r>
              <a:rPr lang="en-US" sz="28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chất</a:t>
            </a:r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8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dinh</a:t>
            </a:r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</a:t>
            </a:r>
            <a:r>
              <a:rPr lang="en-US" sz="28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dưỡng</a:t>
            </a:r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 Nên tăng cường protein và carbohydrate phức tạp.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776" y="5124265"/>
            <a:ext cx="929680" cy="14874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59359" y="5334206"/>
            <a:ext cx="2314617" cy="273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800" b="1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Vận động mạnh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859356" y="5607653"/>
            <a:ext cx="5109865" cy="297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/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nhiều calo và protein hơn. </a:t>
            </a:r>
          </a:p>
          <a:p>
            <a:pPr defTabSz="761970"/>
            <a:r>
              <a:rPr lang="en-US" sz="28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Nên</a:t>
            </a:r>
            <a:r>
              <a:rPr lang="en-US" sz="28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bổ sung đủ nước và chất điện giải.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23134" y="659607"/>
            <a:ext cx="6517731" cy="1093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291"/>
              </a:lnSpc>
            </a:pPr>
            <a:r>
              <a:rPr lang="en-US" sz="2600" b="1" kern="0" spc="-69" dirty="0">
                <a:solidFill>
                  <a:srgbClr val="D73AD7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Tình Trạng Sức Khỏe và Nhu Cầu Dinh Dưỡng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22578" y="1527186"/>
            <a:ext cx="6318845" cy="1364158"/>
          </a:xfrm>
          <a:prstGeom prst="roundRect">
            <a:avLst>
              <a:gd name="adj" fmla="val 57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414764" y="1660278"/>
            <a:ext cx="2186980" cy="392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400" b="1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Tiểu đường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14763" y="1856349"/>
            <a:ext cx="5934472" cy="81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kiểm soát lượng đường và carbohydrate. Nên ăn nhiều thực phẩm có chỉ số đường huyết thấp.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22578" y="3284242"/>
            <a:ext cx="6318845" cy="1364158"/>
          </a:xfrm>
          <a:prstGeom prst="roundRect">
            <a:avLst>
              <a:gd name="adj" fmla="val 731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14763" y="3460204"/>
            <a:ext cx="2186980" cy="273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400" b="1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Tim mạch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14763" y="3628281"/>
            <a:ext cx="5934472" cy="297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hạn chế chất béo bão hòa và </a:t>
            </a:r>
            <a:r>
              <a:rPr lang="en-US" sz="2400" kern="0" spc="-29" dirty="0" err="1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muối</a:t>
            </a:r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.</a:t>
            </a:r>
          </a:p>
          <a:p>
            <a:pPr defTabSz="761970">
              <a:lnSpc>
                <a:spcPct val="150000"/>
              </a:lnSpc>
            </a:pPr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 Nên ăn nhiều thực phẩm giàu omega-3.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22578" y="4834235"/>
            <a:ext cx="6318845" cy="1662258"/>
          </a:xfrm>
          <a:prstGeom prst="roundRect">
            <a:avLst>
              <a:gd name="adj" fmla="val 57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14764" y="5026422"/>
            <a:ext cx="2186980" cy="273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400" b="1" kern="0" spc="-34" dirty="0">
                <a:solidFill>
                  <a:srgbClr val="272525"/>
                </a:solidFill>
                <a:latin typeface="Times New Roman" panose="02020603050405020304" pitchFamily="18" charset="0"/>
                <a:ea typeface="Source Serif Pro Semi Bold" pitchFamily="34" charset="-122"/>
                <a:cs typeface="Times New Roman" panose="02020603050405020304" pitchFamily="18" charset="0"/>
              </a:rPr>
              <a:t>Dị ứng thực phẩm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14764" y="5411292"/>
            <a:ext cx="5934472" cy="594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sz="2400" kern="0" spc="-29" dirty="0">
                <a:solidFill>
                  <a:srgbClr val="272525"/>
                </a:solidFill>
                <a:latin typeface="Times New Roman" panose="02020603050405020304" pitchFamily="18" charset="0"/>
                <a:ea typeface="Source Sans Pro" pitchFamily="34" charset="-122"/>
                <a:cs typeface="Times New Roman" panose="02020603050405020304" pitchFamily="18" charset="0"/>
              </a:rPr>
              <a:t>Cần tránh các thực phẩm gây dị ứng. Nên tìm các nguồn dinh dưỡng thay thế phù hợp.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F15BBA-D773-6D45-AB26-BD122E154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573814"/>
              </p:ext>
            </p:extLst>
          </p:nvPr>
        </p:nvGraphicFramePr>
        <p:xfrm>
          <a:off x="583154" y="606464"/>
          <a:ext cx="11409970" cy="2243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736">
                  <a:extLst>
                    <a:ext uri="{9D8B030D-6E8A-4147-A177-3AD203B41FA5}">
                      <a16:colId xmlns:a16="http://schemas.microsoft.com/office/drawing/2014/main" val="68858289"/>
                    </a:ext>
                  </a:extLst>
                </a:gridCol>
                <a:gridCol w="439638">
                  <a:extLst>
                    <a:ext uri="{9D8B030D-6E8A-4147-A177-3AD203B41FA5}">
                      <a16:colId xmlns:a16="http://schemas.microsoft.com/office/drawing/2014/main" val="2603271467"/>
                    </a:ext>
                  </a:extLst>
                </a:gridCol>
                <a:gridCol w="465942">
                  <a:extLst>
                    <a:ext uri="{9D8B030D-6E8A-4147-A177-3AD203B41FA5}">
                      <a16:colId xmlns:a16="http://schemas.microsoft.com/office/drawing/2014/main" val="3930588694"/>
                    </a:ext>
                  </a:extLst>
                </a:gridCol>
                <a:gridCol w="452789">
                  <a:extLst>
                    <a:ext uri="{9D8B030D-6E8A-4147-A177-3AD203B41FA5}">
                      <a16:colId xmlns:a16="http://schemas.microsoft.com/office/drawing/2014/main" val="1705576631"/>
                    </a:ext>
                  </a:extLst>
                </a:gridCol>
                <a:gridCol w="1155804">
                  <a:extLst>
                    <a:ext uri="{9D8B030D-6E8A-4147-A177-3AD203B41FA5}">
                      <a16:colId xmlns:a16="http://schemas.microsoft.com/office/drawing/2014/main" val="1231149927"/>
                    </a:ext>
                  </a:extLst>
                </a:gridCol>
                <a:gridCol w="822170">
                  <a:extLst>
                    <a:ext uri="{9D8B030D-6E8A-4147-A177-3AD203B41FA5}">
                      <a16:colId xmlns:a16="http://schemas.microsoft.com/office/drawing/2014/main" val="2385392797"/>
                    </a:ext>
                  </a:extLst>
                </a:gridCol>
                <a:gridCol w="1834990">
                  <a:extLst>
                    <a:ext uri="{9D8B030D-6E8A-4147-A177-3AD203B41FA5}">
                      <a16:colId xmlns:a16="http://schemas.microsoft.com/office/drawing/2014/main" val="2060957728"/>
                    </a:ext>
                  </a:extLst>
                </a:gridCol>
                <a:gridCol w="1024735">
                  <a:extLst>
                    <a:ext uri="{9D8B030D-6E8A-4147-A177-3AD203B41FA5}">
                      <a16:colId xmlns:a16="http://schemas.microsoft.com/office/drawing/2014/main" val="2551360455"/>
                    </a:ext>
                  </a:extLst>
                </a:gridCol>
                <a:gridCol w="703015">
                  <a:extLst>
                    <a:ext uri="{9D8B030D-6E8A-4147-A177-3AD203B41FA5}">
                      <a16:colId xmlns:a16="http://schemas.microsoft.com/office/drawing/2014/main" val="3830733197"/>
                    </a:ext>
                  </a:extLst>
                </a:gridCol>
                <a:gridCol w="679186">
                  <a:extLst>
                    <a:ext uri="{9D8B030D-6E8A-4147-A177-3AD203B41FA5}">
                      <a16:colId xmlns:a16="http://schemas.microsoft.com/office/drawing/2014/main" val="3185309631"/>
                    </a:ext>
                  </a:extLst>
                </a:gridCol>
                <a:gridCol w="428958">
                  <a:extLst>
                    <a:ext uri="{9D8B030D-6E8A-4147-A177-3AD203B41FA5}">
                      <a16:colId xmlns:a16="http://schemas.microsoft.com/office/drawing/2014/main" val="2290328664"/>
                    </a:ext>
                  </a:extLst>
                </a:gridCol>
                <a:gridCol w="564882">
                  <a:extLst>
                    <a:ext uri="{9D8B030D-6E8A-4147-A177-3AD203B41FA5}">
                      <a16:colId xmlns:a16="http://schemas.microsoft.com/office/drawing/2014/main" val="3353375850"/>
                    </a:ext>
                  </a:extLst>
                </a:gridCol>
                <a:gridCol w="484742">
                  <a:extLst>
                    <a:ext uri="{9D8B030D-6E8A-4147-A177-3AD203B41FA5}">
                      <a16:colId xmlns:a16="http://schemas.microsoft.com/office/drawing/2014/main" val="2899193329"/>
                    </a:ext>
                  </a:extLst>
                </a:gridCol>
                <a:gridCol w="672029">
                  <a:extLst>
                    <a:ext uri="{9D8B030D-6E8A-4147-A177-3AD203B41FA5}">
                      <a16:colId xmlns:a16="http://schemas.microsoft.com/office/drawing/2014/main" val="143132488"/>
                    </a:ext>
                  </a:extLst>
                </a:gridCol>
                <a:gridCol w="562354">
                  <a:extLst>
                    <a:ext uri="{9D8B030D-6E8A-4147-A177-3AD203B41FA5}">
                      <a16:colId xmlns:a16="http://schemas.microsoft.com/office/drawing/2014/main" val="3858778906"/>
                    </a:ext>
                  </a:extLst>
                </a:gridCol>
              </a:tblGrid>
              <a:tr h="101009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(Kcal)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(mg)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(mg)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2920"/>
                  </a:ext>
                </a:extLst>
              </a:tr>
              <a:tr h="574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Carbohydrate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892253"/>
                  </a:ext>
                </a:extLst>
              </a:tr>
              <a:tr h="659219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1570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AC7724-E1C7-DA0B-888E-0B3B75CBF32F}"/>
              </a:ext>
            </a:extLst>
          </p:cNvPr>
          <p:cNvSpPr txBox="1"/>
          <p:nvPr/>
        </p:nvSpPr>
        <p:spPr>
          <a:xfrm>
            <a:off x="234878" y="2916911"/>
            <a:ext cx="1140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2AA4B-3EEB-47DC-54C6-9E4A845388CC}"/>
              </a:ext>
            </a:extLst>
          </p:cNvPr>
          <p:cNvSpPr txBox="1"/>
          <p:nvPr/>
        </p:nvSpPr>
        <p:spPr>
          <a:xfrm>
            <a:off x="601329" y="2284625"/>
            <a:ext cx="993555" cy="46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CDCFE-B7EB-D53D-F8B9-47DC9B8A1938}"/>
              </a:ext>
            </a:extLst>
          </p:cNvPr>
          <p:cNvSpPr txBox="1"/>
          <p:nvPr/>
        </p:nvSpPr>
        <p:spPr>
          <a:xfrm>
            <a:off x="1635706" y="2352698"/>
            <a:ext cx="595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6DD5F-6CCF-2F36-422B-8BFA7CB4635D}"/>
              </a:ext>
            </a:extLst>
          </p:cNvPr>
          <p:cNvSpPr txBox="1"/>
          <p:nvPr/>
        </p:nvSpPr>
        <p:spPr>
          <a:xfrm>
            <a:off x="547152" y="3828588"/>
            <a:ext cx="10989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(Z),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Z= X-Y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Y= X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32.3)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A96EB-CF69-D27B-46B3-BAF923C7DBE6}"/>
              </a:ext>
            </a:extLst>
          </p:cNvPr>
          <p:cNvSpPr txBox="1"/>
          <p:nvPr/>
        </p:nvSpPr>
        <p:spPr>
          <a:xfrm>
            <a:off x="547153" y="4960405"/>
            <a:ext cx="10989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32.3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(Z)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7B521A-367F-E840-9CCD-5BC6F76E377E}"/>
              </a:ext>
            </a:extLst>
          </p:cNvPr>
          <p:cNvSpPr txBox="1"/>
          <p:nvPr/>
        </p:nvSpPr>
        <p:spPr>
          <a:xfrm>
            <a:off x="2161913" y="2352698"/>
            <a:ext cx="62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A20DC-0D48-82B1-C9FE-1C363BD0A462}"/>
              </a:ext>
            </a:extLst>
          </p:cNvPr>
          <p:cNvSpPr txBox="1"/>
          <p:nvPr/>
        </p:nvSpPr>
        <p:spPr>
          <a:xfrm>
            <a:off x="2550988" y="2357914"/>
            <a:ext cx="627321" cy="151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673F1-A04A-584A-0DF8-2B6741A35A09}"/>
              </a:ext>
            </a:extLst>
          </p:cNvPr>
          <p:cNvSpPr txBox="1"/>
          <p:nvPr/>
        </p:nvSpPr>
        <p:spPr>
          <a:xfrm>
            <a:off x="3222421" y="2346849"/>
            <a:ext cx="963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31,284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C90D0-9107-5436-A731-287A26488FD1}"/>
              </a:ext>
            </a:extLst>
          </p:cNvPr>
          <p:cNvSpPr txBox="1"/>
          <p:nvPr/>
        </p:nvSpPr>
        <p:spPr>
          <a:xfrm>
            <a:off x="4261565" y="2340824"/>
            <a:ext cx="72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A7E07-FF27-697E-436D-23B027F7ED30}"/>
              </a:ext>
            </a:extLst>
          </p:cNvPr>
          <p:cNvSpPr txBox="1"/>
          <p:nvPr/>
        </p:nvSpPr>
        <p:spPr>
          <a:xfrm>
            <a:off x="5353814" y="2357914"/>
            <a:ext cx="1061284" cy="151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300,564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A7343-0A66-1661-3A2E-A2EF4E374A51}"/>
              </a:ext>
            </a:extLst>
          </p:cNvPr>
          <p:cNvSpPr txBox="1"/>
          <p:nvPr/>
        </p:nvSpPr>
        <p:spPr>
          <a:xfrm>
            <a:off x="6811481" y="2353332"/>
            <a:ext cx="104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1362,24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11CD6-4ED8-0271-1E09-69239F611551}"/>
              </a:ext>
            </a:extLst>
          </p:cNvPr>
          <p:cNvSpPr txBox="1"/>
          <p:nvPr/>
        </p:nvSpPr>
        <p:spPr>
          <a:xfrm>
            <a:off x="7841740" y="2355376"/>
            <a:ext cx="1061284" cy="151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118,8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A766F-33B5-B4F0-7EDE-485A798B077F}"/>
              </a:ext>
            </a:extLst>
          </p:cNvPr>
          <p:cNvSpPr txBox="1"/>
          <p:nvPr/>
        </p:nvSpPr>
        <p:spPr>
          <a:xfrm>
            <a:off x="8580475" y="2353333"/>
            <a:ext cx="850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5,148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DDF802-8C5B-72A5-F91C-3B78FF9ED252}"/>
              </a:ext>
            </a:extLst>
          </p:cNvPr>
          <p:cNvSpPr txBox="1"/>
          <p:nvPr/>
        </p:nvSpPr>
        <p:spPr>
          <a:xfrm>
            <a:off x="9383719" y="2318661"/>
            <a:ext cx="3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B9A89-B9B4-FEE1-12D5-B765E6FBADAC}"/>
              </a:ext>
            </a:extLst>
          </p:cNvPr>
          <p:cNvSpPr txBox="1"/>
          <p:nvPr/>
        </p:nvSpPr>
        <p:spPr>
          <a:xfrm>
            <a:off x="9628387" y="2360082"/>
            <a:ext cx="764861" cy="407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0.396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F06E4-5E61-1531-06BD-CABC76B2D7AC}"/>
              </a:ext>
            </a:extLst>
          </p:cNvPr>
          <p:cNvSpPr txBox="1"/>
          <p:nvPr/>
        </p:nvSpPr>
        <p:spPr>
          <a:xfrm>
            <a:off x="10393248" y="2368489"/>
            <a:ext cx="482143" cy="4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57685-C773-DDE7-761E-E1D4E384892A}"/>
              </a:ext>
            </a:extLst>
          </p:cNvPr>
          <p:cNvSpPr txBox="1"/>
          <p:nvPr/>
        </p:nvSpPr>
        <p:spPr>
          <a:xfrm>
            <a:off x="10687489" y="2352698"/>
            <a:ext cx="884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6,336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0288D-DEA6-D4C4-E6DE-490F8924D624}"/>
              </a:ext>
            </a:extLst>
          </p:cNvPr>
          <p:cNvSpPr txBox="1"/>
          <p:nvPr/>
        </p:nvSpPr>
        <p:spPr>
          <a:xfrm>
            <a:off x="11508498" y="2340824"/>
            <a:ext cx="419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EFB1CF-19B1-74B3-8569-FC4C1B5C9B81}"/>
              </a:ext>
            </a:extLst>
          </p:cNvPr>
          <p:cNvSpPr txBox="1"/>
          <p:nvPr/>
        </p:nvSpPr>
        <p:spPr>
          <a:xfrm>
            <a:off x="5515743" y="68910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32.2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23C092-D872-1715-060B-87954CCE5212}"/>
              </a:ext>
            </a:extLst>
          </p:cNvPr>
          <p:cNvSpPr txBox="1"/>
          <p:nvPr/>
        </p:nvSpPr>
        <p:spPr>
          <a:xfrm>
            <a:off x="532807" y="5847944"/>
            <a:ext cx="1117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32.1,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D0CE74-A9AC-EC55-A8CD-672D386D0AA2}"/>
              </a:ext>
            </a:extLst>
          </p:cNvPr>
          <p:cNvSpPr txBox="1"/>
          <p:nvPr/>
        </p:nvSpPr>
        <p:spPr>
          <a:xfrm>
            <a:off x="7665463" y="5346773"/>
            <a:ext cx="343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7,9 x 396 :100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croscopy Materials! by Slidesgo">
  <a:themeElements>
    <a:clrScheme name="Simple Light">
      <a:dk1>
        <a:srgbClr val="000000"/>
      </a:dk1>
      <a:lt1>
        <a:srgbClr val="FFFFFF"/>
      </a:lt1>
      <a:dk2>
        <a:srgbClr val="223572"/>
      </a:dk2>
      <a:lt2>
        <a:srgbClr val="9BDBFF"/>
      </a:lt2>
      <a:accent1>
        <a:srgbClr val="E1F1FF"/>
      </a:accent1>
      <a:accent2>
        <a:srgbClr val="80FCFF"/>
      </a:accent2>
      <a:accent3>
        <a:srgbClr val="72A9D8"/>
      </a:accent3>
      <a:accent4>
        <a:srgbClr val="FFA7D4"/>
      </a:accent4>
      <a:accent5>
        <a:srgbClr val="A2F869"/>
      </a:accent5>
      <a:accent6>
        <a:srgbClr val="244677"/>
      </a:accent6>
      <a:hlink>
        <a:srgbClr val="24467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1148</Words>
  <Application>Microsoft Office PowerPoint</Application>
  <PresentationFormat>Widescreen</PresentationFormat>
  <Paragraphs>136</Paragraphs>
  <Slides>20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.VnBlack</vt:lpstr>
      <vt:lpstr>Arial</vt:lpstr>
      <vt:lpstr>Calibri</vt:lpstr>
      <vt:lpstr>Calibri Light</vt:lpstr>
      <vt:lpstr>Fredoka One</vt:lpstr>
      <vt:lpstr>Itim</vt:lpstr>
      <vt:lpstr>Nunito SemiBold</vt:lpstr>
      <vt:lpstr>Passion One</vt:lpstr>
      <vt:lpstr>Times New Roman</vt:lpstr>
      <vt:lpstr>1_Office Theme</vt:lpstr>
      <vt:lpstr>Microscopy Materials! by Slidesgo</vt:lpstr>
      <vt:lpstr>5_Office Theme</vt:lpstr>
      <vt:lpstr>2_Office Theme</vt:lpstr>
      <vt:lpstr>3_Office Theme</vt:lpstr>
      <vt:lpstr> CHÀO MỪNG QUÝ THẦY, CÔ VÀ CÁC EM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L.Hòa</dc:creator>
  <cp:lastModifiedBy>L.Hòa</cp:lastModifiedBy>
  <cp:revision>11</cp:revision>
  <dcterms:created xsi:type="dcterms:W3CDTF">2024-11-03T02:10:22Z</dcterms:created>
  <dcterms:modified xsi:type="dcterms:W3CDTF">2024-11-05T06:43:21Z</dcterms:modified>
</cp:coreProperties>
</file>