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340" r:id="rId3"/>
    <p:sldId id="275" r:id="rId4"/>
    <p:sldId id="316" r:id="rId5"/>
    <p:sldId id="281" r:id="rId6"/>
    <p:sldId id="348" r:id="rId7"/>
    <p:sldId id="283" r:id="rId8"/>
    <p:sldId id="332" r:id="rId9"/>
    <p:sldId id="276" r:id="rId10"/>
    <p:sldId id="326" r:id="rId11"/>
    <p:sldId id="313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A9A5"/>
    <a:srgbClr val="CBEAF0"/>
    <a:srgbClr val="0FB7BD"/>
    <a:srgbClr val="BEE5E8"/>
    <a:srgbClr val="7ED1D6"/>
    <a:srgbClr val="7DCFD4"/>
    <a:srgbClr val="00B2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2227" autoAdjust="0"/>
  </p:normalViewPr>
  <p:slideViewPr>
    <p:cSldViewPr snapToGrid="0" showGuides="1">
      <p:cViewPr varScale="1">
        <p:scale>
          <a:sx n="62" d="100"/>
          <a:sy n="62" d="100"/>
        </p:scale>
        <p:origin x="12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284897"/>
            <a:ext cx="84554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again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B9896-941C-538D-4106-EB8B576148F7}"/>
              </a:ext>
            </a:extLst>
          </p:cNvPr>
          <p:cNvSpPr txBox="1"/>
          <p:nvPr/>
        </p:nvSpPr>
        <p:spPr>
          <a:xfrm>
            <a:off x="311228" y="1883377"/>
            <a:ext cx="6374041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 is a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country.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strange 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beautiful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 natural attraction of New Zealand is its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shining beaches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Zealanders love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haka dancing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sports and games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indoor activities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6DEEE0-1298-38C8-9F1B-FC7BC8AD12D4}"/>
              </a:ext>
            </a:extLst>
          </p:cNvPr>
          <p:cNvSpPr txBox="1"/>
          <p:nvPr/>
        </p:nvSpPr>
        <p:spPr>
          <a:xfrm>
            <a:off x="6715752" y="1862764"/>
            <a:ext cx="5453946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haka dance is an example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Zealand’s history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</a:p>
          <a:p>
            <a:pPr>
              <a:lnSpc>
                <a:spcPct val="130000"/>
              </a:lnSpc>
            </a:pP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writer mentioned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1F2023"/>
                </a:solidFill>
                <a:effectLst/>
              </a:rPr>
              <a:t>one of New Zealand’s attractions.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traditional food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hard-working people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culture</a:t>
            </a:r>
            <a:r>
              <a:rPr lang="en-US" sz="2400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9DEB40-3822-DD90-B0C9-FD2E2033BDFD}"/>
              </a:ext>
            </a:extLst>
          </p:cNvPr>
          <p:cNvSpPr/>
          <p:nvPr/>
        </p:nvSpPr>
        <p:spPr>
          <a:xfrm>
            <a:off x="3927296" y="2456265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FBE311-8F05-7F98-6801-3B6056D7F31A}"/>
              </a:ext>
            </a:extLst>
          </p:cNvPr>
          <p:cNvSpPr/>
          <p:nvPr/>
        </p:nvSpPr>
        <p:spPr>
          <a:xfrm>
            <a:off x="286345" y="3896516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BE887-9629-58BB-D6F5-62679A223B4D}"/>
              </a:ext>
            </a:extLst>
          </p:cNvPr>
          <p:cNvSpPr/>
          <p:nvPr/>
        </p:nvSpPr>
        <p:spPr>
          <a:xfrm>
            <a:off x="286345" y="5790404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E5B31B-53E3-0258-4356-940170F4B6E8}"/>
              </a:ext>
            </a:extLst>
          </p:cNvPr>
          <p:cNvSpPr/>
          <p:nvPr/>
        </p:nvSpPr>
        <p:spPr>
          <a:xfrm>
            <a:off x="6641035" y="242281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ABEA79-F0D1-3635-5F7B-0D7862BFF868}"/>
              </a:ext>
            </a:extLst>
          </p:cNvPr>
          <p:cNvSpPr/>
          <p:nvPr/>
        </p:nvSpPr>
        <p:spPr>
          <a:xfrm>
            <a:off x="6641035" y="623592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188331"/>
            <a:ext cx="101757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Note two things you like about New Zealand. Share them with 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partner.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AEE4B3-2C6D-5298-5CF2-CF7E504E159A}"/>
              </a:ext>
            </a:extLst>
          </p:cNvPr>
          <p:cNvSpPr txBox="1"/>
          <p:nvPr/>
        </p:nvSpPr>
        <p:spPr>
          <a:xfrm>
            <a:off x="827500" y="2422878"/>
            <a:ext cx="1069985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8A80"/>
                </a:solidFill>
                <a:effectLst/>
                <a:latin typeface="ChronicaPro-Medium"/>
              </a:rPr>
              <a:t>You can start with: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There are two things I like </a:t>
            </a:r>
            <a:r>
              <a:rPr lang="en-US" sz="2800">
                <a:solidFill>
                  <a:srgbClr val="242021"/>
                </a:solidFill>
                <a:effectLst/>
                <a:latin typeface="ChronicaPro-Book"/>
              </a:rPr>
              <a:t>about New </a:t>
            </a: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Zealand. They are ...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Prepare a short introduction of Scotland and present it to the class.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CA1A9-69F6-520E-1975-C883EEC8A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44" y="2187149"/>
            <a:ext cx="5951312" cy="40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2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963" y="190029"/>
            <a:ext cx="98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1026" name="Picture 2" descr="New Zealand | A Relaxing Nature Vacation 4K - YouTube">
            <a:extLst>
              <a:ext uri="{FF2B5EF4-FFF2-40B4-BE49-F238E27FC236}">
                <a16:creationId xmlns:a16="http://schemas.microsoft.com/office/drawing/2014/main" id="{DA9573BA-7A16-1A32-1D1A-EEFA708B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7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land 4K - Scenic Relaxation Film With Calming Music - YouTube">
            <a:extLst>
              <a:ext uri="{FF2B5EF4-FFF2-40B4-BE49-F238E27FC236}">
                <a16:creationId xmlns:a16="http://schemas.microsoft.com/office/drawing/2014/main" id="{2F99F360-EE11-EB26-EDD2-498E4D7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6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745" y="2058344"/>
            <a:ext cx="8848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New Zealand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skill: talk about Scotland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69315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shining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365" y="4339470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lấp</a:t>
            </a:r>
            <a:r>
              <a:rPr lang="en-US" sz="3200" dirty="0"/>
              <a:t> </a:t>
            </a:r>
            <a:r>
              <a:rPr lang="en-US" sz="3200" dirty="0" err="1"/>
              <a:t>lánh</a:t>
            </a:r>
            <a:r>
              <a:rPr lang="en-US" sz="3200" dirty="0"/>
              <a:t>, </a:t>
            </a:r>
            <a:r>
              <a:rPr lang="en-US" sz="3200" dirty="0" err="1"/>
              <a:t>tỏa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892380" y="3176651"/>
            <a:ext cx="2190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ˈʃaɪnɪŋ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shining ">
            <a:hlinkClick r:id="" action="ppaction://media"/>
            <a:extLst>
              <a:ext uri="{FF2B5EF4-FFF2-40B4-BE49-F238E27FC236}">
                <a16:creationId xmlns:a16="http://schemas.microsoft.com/office/drawing/2014/main" id="{4082557E-8EC1-CAA4-D110-B1DF414B3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780" y="5269933"/>
            <a:ext cx="785222" cy="785222"/>
          </a:xfrm>
          <a:prstGeom prst="rect">
            <a:avLst/>
          </a:prstGeom>
        </p:spPr>
      </p:pic>
      <p:pic>
        <p:nvPicPr>
          <p:cNvPr id="1026" name="Picture 2" descr="abstract background animation shining light radial Stock Footage Video  (100% Royalty-free) 1020615979 | Shutterstock">
            <a:extLst>
              <a:ext uri="{FF2B5EF4-FFF2-40B4-BE49-F238E27FC236}">
                <a16:creationId xmlns:a16="http://schemas.microsoft.com/office/drawing/2014/main" id="{3DFE1CF9-AC18-40F7-8F1C-A8EE2B1E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41" y="2222490"/>
            <a:ext cx="4975451" cy="280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6693" y="1711750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794" y="4159483"/>
            <a:ext cx="4951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/>
              <a:t>, </a:t>
            </a:r>
            <a:br>
              <a:rPr lang="en-US" sz="2800"/>
            </a:br>
            <a:r>
              <a:rPr lang="en-US" sz="2800"/>
              <a:t>nổi </a:t>
            </a:r>
            <a:r>
              <a:rPr lang="en-US" sz="2800" dirty="0" err="1"/>
              <a:t>tiếng</a:t>
            </a:r>
            <a:r>
              <a:rPr lang="en-US" sz="2800" dirty="0"/>
              <a:t> trong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2404" y="3275226"/>
            <a:ext cx="2341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hɪ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ˈstɒrɪk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historic ">
            <a:hlinkClick r:id="" action="ppaction://media"/>
            <a:extLst>
              <a:ext uri="{FF2B5EF4-FFF2-40B4-BE49-F238E27FC236}">
                <a16:creationId xmlns:a16="http://schemas.microsoft.com/office/drawing/2014/main" id="{5B7DCDF8-9535-869C-B34B-F8194EE1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3133" y="5404299"/>
            <a:ext cx="819124" cy="819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8C68D8-4763-F6F7-1A66-E1FD8B2B3968}"/>
              </a:ext>
            </a:extLst>
          </p:cNvPr>
          <p:cNvSpPr txBox="1"/>
          <p:nvPr/>
        </p:nvSpPr>
        <p:spPr>
          <a:xfrm>
            <a:off x="6873251" y="1291740"/>
            <a:ext cx="4586742" cy="3513832"/>
          </a:xfrm>
          <a:prstGeom prst="cloudCallout">
            <a:avLst>
              <a:gd name="adj1" fmla="val -67231"/>
              <a:gd name="adj2" fmla="val 5971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or likely to be important in history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20" y="4252750"/>
            <a:ext cx="4951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270850" y="3186942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rɪtʃ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rich ">
            <a:hlinkClick r:id="" action="ppaction://media"/>
            <a:extLst>
              <a:ext uri="{FF2B5EF4-FFF2-40B4-BE49-F238E27FC236}">
                <a16:creationId xmlns:a16="http://schemas.microsoft.com/office/drawing/2014/main" id="{21611E2F-DAF3-7B93-A6D6-D95E3BBB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411" y="5175316"/>
            <a:ext cx="843157" cy="843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38586-01D7-41B5-5DE8-E5681FDC8D48}"/>
              </a:ext>
            </a:extLst>
          </p:cNvPr>
          <p:cNvSpPr txBox="1"/>
          <p:nvPr/>
        </p:nvSpPr>
        <p:spPr>
          <a:xfrm>
            <a:off x="6291943" y="1564292"/>
            <a:ext cx="5159840" cy="2764215"/>
          </a:xfrm>
          <a:prstGeom prst="cloudCallout">
            <a:avLst>
              <a:gd name="adj1" fmla="val -68364"/>
              <a:gd name="adj2" fmla="val 6858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having or containing a large amount of something desirable or valuable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6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5162"/>
              </p:ext>
            </p:extLst>
          </p:nvPr>
        </p:nvGraphicFramePr>
        <p:xfrm>
          <a:off x="2117329" y="2080429"/>
          <a:ext cx="9399936" cy="38116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shining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ˈʃaɪnɪŋ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lấp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tỏa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historic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/hɪ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ˈstɒrɪk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nổi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trong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rich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/rɪtʃ/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48145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6" name="shining ">
            <a:hlinkClick r:id="" action="ppaction://media"/>
            <a:extLst>
              <a:ext uri="{FF2B5EF4-FFF2-40B4-BE49-F238E27FC236}">
                <a16:creationId xmlns:a16="http://schemas.microsoft.com/office/drawing/2014/main" id="{D4BCB011-9365-FA54-04CD-D433AC36D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2871" y="2703559"/>
            <a:ext cx="785222" cy="785222"/>
          </a:xfrm>
          <a:prstGeom prst="rect">
            <a:avLst/>
          </a:prstGeom>
        </p:spPr>
      </p:pic>
      <p:pic>
        <p:nvPicPr>
          <p:cNvPr id="8" name="historic ">
            <a:hlinkClick r:id="" action="ppaction://media"/>
            <a:extLst>
              <a:ext uri="{FF2B5EF4-FFF2-40B4-BE49-F238E27FC236}">
                <a16:creationId xmlns:a16="http://schemas.microsoft.com/office/drawing/2014/main" id="{790EBA6D-EE82-B0FF-BAFF-F6AAF9B46A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969" y="3872618"/>
            <a:ext cx="819124" cy="819124"/>
          </a:xfrm>
          <a:prstGeom prst="rect">
            <a:avLst/>
          </a:prstGeom>
        </p:spPr>
      </p:pic>
      <p:pic>
        <p:nvPicPr>
          <p:cNvPr id="9" name="rich ">
            <a:hlinkClick r:id="" action="ppaction://media"/>
            <a:extLst>
              <a:ext uri="{FF2B5EF4-FFF2-40B4-BE49-F238E27FC236}">
                <a16:creationId xmlns:a16="http://schemas.microsoft.com/office/drawing/2014/main" id="{0D7965C9-A891-6D17-D805-122B37448F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903" y="4909943"/>
            <a:ext cx="843157" cy="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443" y="1378057"/>
            <a:ext cx="9864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97D66-CFE1-2AC6-41A3-635FD824FF3A}"/>
              </a:ext>
            </a:extLst>
          </p:cNvPr>
          <p:cNvSpPr txBox="1"/>
          <p:nvPr/>
        </p:nvSpPr>
        <p:spPr>
          <a:xfrm>
            <a:off x="1186543" y="1924067"/>
            <a:ext cx="60960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near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Australia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USA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UK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famous for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film industry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beautiful nature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modern cities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4FC7C9-9248-288B-E89B-2B7EBD649245}"/>
              </a:ext>
            </a:extLst>
          </p:cNvPr>
          <p:cNvSpPr/>
          <p:nvPr/>
        </p:nvSpPr>
        <p:spPr>
          <a:xfrm>
            <a:off x="1148443" y="264522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77EF7C-2402-463D-EA19-577828D1EF21}"/>
              </a:ext>
            </a:extLst>
          </p:cNvPr>
          <p:cNvSpPr/>
          <p:nvPr/>
        </p:nvSpPr>
        <p:spPr>
          <a:xfrm>
            <a:off x="1148443" y="5366658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148489"/>
            <a:ext cx="98500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and match the words in bold from the passage (1-4) with their meanings (a-d).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57916-0387-4EB1-D0BE-40039A1D36D7}"/>
              </a:ext>
            </a:extLst>
          </p:cNvPr>
          <p:cNvSpPr txBox="1"/>
          <p:nvPr/>
        </p:nvSpPr>
        <p:spPr>
          <a:xfrm>
            <a:off x="341334" y="1959015"/>
            <a:ext cx="556446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0" dirty="0">
                <a:solidFill>
                  <a:srgbClr val="242021"/>
                </a:solidFill>
                <a:effectLst/>
                <a:latin typeface="ChronicaPro-Book"/>
              </a:rPr>
              <a:t>NEW ZEALAND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New Zealand is an island country in the Pacific Ocean. It is one of the most interesting countries in the world.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Everywhere you go, you can see amazing natural landscapes: green mountains,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shining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beaches, high waterfalls, and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ancient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forests. You can visit the beautiful place where they filmed </a:t>
            </a:r>
            <a:r>
              <a:rPr lang="en-US" sz="1600" b="0" i="1" dirty="0">
                <a:solidFill>
                  <a:srgbClr val="242021"/>
                </a:solidFill>
                <a:effectLst/>
                <a:latin typeface="ChronicaProBookIt"/>
              </a:rPr>
              <a:t>The Lord of the Rings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BookIt"/>
              </a:rPr>
              <a:t>,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or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historic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Queenstown. This is also a great country for lovers of outdoor activities. You can always find something to do here: skiing, boating, bushwalking. </a:t>
            </a:r>
          </a:p>
          <a:p>
            <a:pPr algn="just">
              <a:spcAft>
                <a:spcPts val="300"/>
              </a:spcAf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New Zealand is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rich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in culture. Most visitors to New Zealand love its unique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culture. The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are the native people of this country. They are famous for their unique tattoos and haka dance. A visit to this beautiful country will be an experience you will never forget.</a:t>
            </a:r>
            <a:r>
              <a:rPr lang="en-US" sz="1600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5EA811-3B45-E859-C706-C0DE8EED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08990"/>
              </p:ext>
            </p:extLst>
          </p:nvPr>
        </p:nvGraphicFramePr>
        <p:xfrm>
          <a:off x="6330043" y="2543360"/>
          <a:ext cx="5663439" cy="3291840"/>
        </p:xfrm>
        <a:graphic>
          <a:graphicData uri="http://schemas.openxmlformats.org/drawingml/2006/table">
            <a:tbl>
              <a:tblPr/>
              <a:tblGrid>
                <a:gridCol w="2073879">
                  <a:extLst>
                    <a:ext uri="{9D8B030D-6E8A-4147-A177-3AD203B41FA5}">
                      <a16:colId xmlns:a16="http://schemas.microsoft.com/office/drawing/2014/main" val="4232838063"/>
                    </a:ext>
                  </a:extLst>
                </a:gridCol>
                <a:gridCol w="3589560">
                  <a:extLst>
                    <a:ext uri="{9D8B030D-6E8A-4147-A177-3AD203B41FA5}">
                      <a16:colId xmlns:a16="http://schemas.microsoft.com/office/drawing/2014/main" val="137645251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shining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a.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connected with the past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5951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ancient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b.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having a lot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62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historic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c.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bright and sunny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128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rich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d.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very, very old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815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6C8102-FE1E-AAD6-DF25-913AD8D13F7C}"/>
              </a:ext>
            </a:extLst>
          </p:cNvPr>
          <p:cNvCxnSpPr/>
          <p:nvPr/>
        </p:nvCxnSpPr>
        <p:spPr>
          <a:xfrm>
            <a:off x="7783551" y="3088840"/>
            <a:ext cx="620220" cy="15277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F33E97-2FEC-5F5A-3D15-E2070036681E}"/>
              </a:ext>
            </a:extLst>
          </p:cNvPr>
          <p:cNvCxnSpPr/>
          <p:nvPr/>
        </p:nvCxnSpPr>
        <p:spPr>
          <a:xfrm>
            <a:off x="7783551" y="3851372"/>
            <a:ext cx="620220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D301C9-119D-C207-E3BB-45C9EEDB309C}"/>
              </a:ext>
            </a:extLst>
          </p:cNvPr>
          <p:cNvCxnSpPr>
            <a:cxnSpLocks/>
          </p:cNvCxnSpPr>
          <p:nvPr/>
        </p:nvCxnSpPr>
        <p:spPr>
          <a:xfrm flipV="1">
            <a:off x="7783551" y="2999678"/>
            <a:ext cx="620220" cy="16169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91F5C7-3C9F-F461-6EBC-C09123938B80}"/>
              </a:ext>
            </a:extLst>
          </p:cNvPr>
          <p:cNvCxnSpPr>
            <a:cxnSpLocks/>
          </p:cNvCxnSpPr>
          <p:nvPr/>
        </p:nvCxnSpPr>
        <p:spPr>
          <a:xfrm flipV="1">
            <a:off x="7638585" y="3851372"/>
            <a:ext cx="765186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3237</TotalTime>
  <Words>648</Words>
  <Application>Microsoft Office PowerPoint</Application>
  <PresentationFormat>Màn hình rộng</PresentationFormat>
  <Paragraphs>78</Paragraphs>
  <Slides>12</Slides>
  <Notes>9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(Body)</vt:lpstr>
      <vt:lpstr>Calibri Light</vt:lpstr>
      <vt:lpstr>ChronicaPro-Bold</vt:lpstr>
      <vt:lpstr>ChronicaPro-Book</vt:lpstr>
      <vt:lpstr>ChronicaProBookIt</vt:lpstr>
      <vt:lpstr>ChronicaPro-Medium</vt:lpstr>
      <vt:lpstr>Courier New</vt:lpstr>
      <vt:lpstr>Myriad Pro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Bui Thi Khanh Linh</cp:lastModifiedBy>
  <cp:revision>227</cp:revision>
  <dcterms:created xsi:type="dcterms:W3CDTF">2020-12-09T02:04:09Z</dcterms:created>
  <dcterms:modified xsi:type="dcterms:W3CDTF">2024-05-12T12:24:46Z</dcterms:modified>
</cp:coreProperties>
</file>