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1" r:id="rId2"/>
    <p:sldId id="256" r:id="rId3"/>
    <p:sldId id="275" r:id="rId4"/>
    <p:sldId id="356" r:id="rId5"/>
    <p:sldId id="281" r:id="rId6"/>
    <p:sldId id="367" r:id="rId7"/>
    <p:sldId id="368" r:id="rId8"/>
    <p:sldId id="371" r:id="rId9"/>
    <p:sldId id="31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9" autoAdjust="0"/>
    <p:restoredTop sz="94624"/>
  </p:normalViewPr>
  <p:slideViewPr>
    <p:cSldViewPr snapToGrid="0" showGuides="1">
      <p:cViewPr varScale="1">
        <p:scale>
          <a:sx n="63" d="100"/>
          <a:sy n="63" d="100"/>
        </p:scale>
        <p:origin x="11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9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30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tif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14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0048" y="190029"/>
            <a:ext cx="910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3221A-5BD2-CC58-EA83-7B06C24B8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" y="3132959"/>
            <a:ext cx="10906126" cy="20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express amazement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know interesting facts about English-speaking countries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Exclusive Tartan Kilts – GNKilts">
            <a:extLst>
              <a:ext uri="{FF2B5EF4-FFF2-40B4-BE49-F238E27FC236}">
                <a16:creationId xmlns:a16="http://schemas.microsoft.com/office/drawing/2014/main" id="{FC5B4435-7EBD-8F4F-99FC-25CA92E08D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7"/>
          <a:stretch/>
        </p:blipFill>
        <p:spPr bwMode="auto">
          <a:xfrm>
            <a:off x="2193517" y="3012375"/>
            <a:ext cx="7944348" cy="2287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Exclusive Tartan Kilts – GNKilts">
            <a:extLst>
              <a:ext uri="{FF2B5EF4-FFF2-40B4-BE49-F238E27FC236}">
                <a16:creationId xmlns:a16="http://schemas.microsoft.com/office/drawing/2014/main" id="{70F7971F-B26E-6D48-8DB1-23BF57F137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"/>
          <a:stretch/>
        </p:blipFill>
        <p:spPr bwMode="auto">
          <a:xfrm>
            <a:off x="2181486" y="1622869"/>
            <a:ext cx="7944347" cy="366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04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492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6A1BB-B089-45E0-B7F6-42ADE9C7E05C}"/>
              </a:ext>
            </a:extLst>
          </p:cNvPr>
          <p:cNvSpPr txBox="1"/>
          <p:nvPr/>
        </p:nvSpPr>
        <p:spPr>
          <a:xfrm>
            <a:off x="1042458" y="1398528"/>
            <a:ext cx="103331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Listen and read the conversations, paying attention to the highlighted parts.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2F7B578F-F6CF-4B52-B31D-0FF280559CD2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3559B2-B238-401C-9F56-8632B36B7A1A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564C0E-2729-4939-EBB1-2CF87229798A}"/>
              </a:ext>
            </a:extLst>
          </p:cNvPr>
          <p:cNvSpPr txBox="1"/>
          <p:nvPr/>
        </p:nvSpPr>
        <p:spPr>
          <a:xfrm>
            <a:off x="3161014" y="452502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ways to express amazement: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Wow ... I didn’t know that!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Amazing!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085.mp3" descr="085.mp3">
            <a:hlinkClick r:id="" action="ppaction://media"/>
            <a:extLst>
              <a:ext uri="{FF2B5EF4-FFF2-40B4-BE49-F238E27FC236}">
                <a16:creationId xmlns:a16="http://schemas.microsoft.com/office/drawing/2014/main" id="{BC271A2D-99F2-ED46-840C-4E36F508F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9348" y="120249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A0B3B-6C93-284C-A401-8AD864ECA5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0450"/>
          <a:stretch/>
        </p:blipFill>
        <p:spPr>
          <a:xfrm>
            <a:off x="320283" y="2015290"/>
            <a:ext cx="5562600" cy="2089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CBFBC5-4F79-9D4B-AA25-C297BD8A58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450"/>
          <a:stretch/>
        </p:blipFill>
        <p:spPr>
          <a:xfrm>
            <a:off x="6131113" y="1981550"/>
            <a:ext cx="5562600" cy="208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41293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groups. Discuss and write the name of the country next to the fact.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B77CAD-B520-C6F5-E512-BB991FBEE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600" y="1886244"/>
            <a:ext cx="8593835" cy="47339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B5F407-F389-C117-F723-2CB5F03E6EF5}"/>
              </a:ext>
            </a:extLst>
          </p:cNvPr>
          <p:cNvSpPr txBox="1"/>
          <p:nvPr/>
        </p:nvSpPr>
        <p:spPr>
          <a:xfrm>
            <a:off x="8844643" y="4068553"/>
            <a:ext cx="167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Australia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87627F-13F8-FF70-FF89-2D088CF4DE56}"/>
              </a:ext>
            </a:extLst>
          </p:cNvPr>
          <p:cNvSpPr txBox="1"/>
          <p:nvPr/>
        </p:nvSpPr>
        <p:spPr>
          <a:xfrm>
            <a:off x="8844643" y="4580051"/>
            <a:ext cx="1436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USA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20B82B-A6D0-526C-7FD7-A61220F73E23}"/>
              </a:ext>
            </a:extLst>
          </p:cNvPr>
          <p:cNvSpPr txBox="1"/>
          <p:nvPr/>
        </p:nvSpPr>
        <p:spPr>
          <a:xfrm>
            <a:off x="8844643" y="5205874"/>
            <a:ext cx="1436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Canada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0F0111-9B96-0E51-EB6D-4004DEB11EE4}"/>
              </a:ext>
            </a:extLst>
          </p:cNvPr>
          <p:cNvSpPr txBox="1"/>
          <p:nvPr/>
        </p:nvSpPr>
        <p:spPr>
          <a:xfrm>
            <a:off x="8844643" y="5712979"/>
            <a:ext cx="1099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UK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802C7E-4E48-EE28-BD25-FEF13A640834}"/>
              </a:ext>
            </a:extLst>
          </p:cNvPr>
          <p:cNvSpPr txBox="1"/>
          <p:nvPr/>
        </p:nvSpPr>
        <p:spPr>
          <a:xfrm>
            <a:off x="8606400" y="6097700"/>
            <a:ext cx="1571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New Zealand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29A20C-EDA2-7041-A0AD-90EC639762AB}"/>
              </a:ext>
            </a:extLst>
          </p:cNvPr>
          <p:cNvSpPr txBox="1"/>
          <p:nvPr/>
        </p:nvSpPr>
        <p:spPr>
          <a:xfrm>
            <a:off x="442050" y="310605"/>
            <a:ext cx="117049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INTERESTING FACTS ABOUT ENGLISH-SPEAKING COUNTRIES </a:t>
            </a:r>
          </a:p>
        </p:txBody>
      </p:sp>
    </p:spTree>
    <p:extLst>
      <p:ext uri="{BB962C8B-B14F-4D97-AF65-F5344CB8AC3E}">
        <p14:creationId xmlns:p14="http://schemas.microsoft.com/office/powerpoint/2010/main" val="12769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CF1CC8-E7C2-F0F4-DC01-C17C945DE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875" y="1379298"/>
            <a:ext cx="10325600" cy="34047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C88198-264A-174A-ACFE-D585B752276A}"/>
              </a:ext>
            </a:extLst>
          </p:cNvPr>
          <p:cNvSpPr txBox="1"/>
          <p:nvPr/>
        </p:nvSpPr>
        <p:spPr>
          <a:xfrm>
            <a:off x="442050" y="310605"/>
            <a:ext cx="117049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INTERESTING FACTS ABOUT ENGLISH-SPEAKING COUNTRIES </a:t>
            </a:r>
          </a:p>
        </p:txBody>
      </p:sp>
    </p:spTree>
    <p:extLst>
      <p:ext uri="{BB962C8B-B14F-4D97-AF65-F5344CB8AC3E}">
        <p14:creationId xmlns:p14="http://schemas.microsoft.com/office/powerpoint/2010/main" val="224793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7080" y="1193391"/>
            <a:ext cx="110948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groups. Share with your group some interesting facts you know about English-speaking countries. The group takes notes and presents its findings to the class. </a:t>
            </a:r>
            <a:endParaRPr lang="en-US" sz="6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4475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260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B1E798-E0ED-0E89-C515-E0FEC59A4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24" y="2764972"/>
            <a:ext cx="11706225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179BD9-0D3A-8244-A314-DDC42D9BC646}"/>
              </a:ext>
            </a:extLst>
          </p:cNvPr>
          <p:cNvSpPr txBox="1"/>
          <p:nvPr/>
        </p:nvSpPr>
        <p:spPr>
          <a:xfrm>
            <a:off x="442050" y="310605"/>
            <a:ext cx="117049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INTERESTING FACTS ABOUT ENGLISH-SPEAKING COUNTRIES </a:t>
            </a:r>
          </a:p>
        </p:txBody>
      </p:sp>
    </p:spTree>
    <p:extLst>
      <p:ext uri="{BB962C8B-B14F-4D97-AF65-F5344CB8AC3E}">
        <p14:creationId xmlns:p14="http://schemas.microsoft.com/office/powerpoint/2010/main" val="170997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07197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259065" y="2350941"/>
            <a:ext cx="8706194" cy="2341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express amazement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know interesting facts about English-speaking countries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152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2781</TotalTime>
  <Words>160</Words>
  <Application>Microsoft Office PowerPoint</Application>
  <PresentationFormat>Màn hình rộng</PresentationFormat>
  <Paragraphs>40</Paragraphs>
  <Slides>9</Slides>
  <Notes>6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Bui Thi Khanh Linh</cp:lastModifiedBy>
  <cp:revision>213</cp:revision>
  <dcterms:created xsi:type="dcterms:W3CDTF">2020-12-09T02:04:09Z</dcterms:created>
  <dcterms:modified xsi:type="dcterms:W3CDTF">2024-05-12T12:18:42Z</dcterms:modified>
</cp:coreProperties>
</file>