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60" r:id="rId4"/>
    <p:sldId id="262" r:id="rId5"/>
    <p:sldId id="332" r:id="rId6"/>
    <p:sldId id="334" r:id="rId7"/>
    <p:sldId id="333" r:id="rId8"/>
    <p:sldId id="281" r:id="rId9"/>
    <p:sldId id="335" r:id="rId10"/>
    <p:sldId id="263" r:id="rId11"/>
    <p:sldId id="338" r:id="rId12"/>
    <p:sldId id="337" r:id="rId13"/>
    <p:sldId id="339" r:id="rId14"/>
    <p:sldId id="340" r:id="rId15"/>
    <p:sldId id="343" r:id="rId16"/>
    <p:sldId id="342" r:id="rId17"/>
    <p:sldId id="344" r:id="rId18"/>
    <p:sldId id="346" r:id="rId19"/>
    <p:sldId id="347" r:id="rId20"/>
    <p:sldId id="348" r:id="rId21"/>
    <p:sldId id="349" r:id="rId22"/>
    <p:sldId id="350" r:id="rId23"/>
    <p:sldId id="351" r:id="rId24"/>
    <p:sldId id="299" r:id="rId25"/>
    <p:sldId id="300" r:id="rId26"/>
    <p:sldId id="301" r:id="rId27"/>
    <p:sldId id="302" r:id="rId28"/>
    <p:sldId id="303" r:id="rId29"/>
    <p:sldId id="295" r:id="rId30"/>
    <p:sldId id="296" r:id="rId31"/>
    <p:sldId id="269" r:id="rId32"/>
    <p:sldId id="265" r:id="rId33"/>
  </p:sldIdLst>
  <p:sldSz cx="18288000" cy="10287000"/>
  <p:notesSz cx="6858000" cy="9144000"/>
  <p:embeddedFontLst>
    <p:embeddedFont>
      <p:font typeface="Cambria Math" pitchFamily="18" charset="0"/>
      <p:regular r:id="rId35"/>
    </p:embeddedFont>
    <p:embeddedFont>
      <p:font typeface="Tahoma" pitchFamily="34" charset="0"/>
      <p:regular r:id="rId36"/>
      <p:bold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libri Light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-7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EED73-7134-4C02-9610-867CD65FDC8E}" type="datetimeFigureOut">
              <a:rPr lang="en-US" smtClean="0"/>
              <a:t>23/03/2025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F0BD7-2E75-484D-8AF8-F23D9C66D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2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3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8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5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666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10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svg"/><Relationship Id="rId7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4.svg"/><Relationship Id="rId10" Type="http://schemas.openxmlformats.org/officeDocument/2006/relationships/image" Target="../media/image146.sv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image" Target="../media/image37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svg"/><Relationship Id="rId2" Type="http://schemas.openxmlformats.org/officeDocument/2006/relationships/image" Target="../media/image5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5" Type="http://schemas.openxmlformats.org/officeDocument/2006/relationships/image" Target="../media/image54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svg"/><Relationship Id="rId18" Type="http://schemas.openxmlformats.org/officeDocument/2006/relationships/image" Target="../media/image12.svg"/><Relationship Id="rId2" Type="http://schemas.openxmlformats.org/officeDocument/2006/relationships/image" Target="../media/image53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8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4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.png"/><Relationship Id="rId3" Type="http://schemas.openxmlformats.org/officeDocument/2006/relationships/image" Target="../media/image62.png"/><Relationship Id="rId17" Type="http://schemas.openxmlformats.org/officeDocument/2006/relationships/image" Target="../media/image82.svg"/><Relationship Id="rId7" Type="http://schemas.openxmlformats.org/officeDocument/2006/relationships/image" Target="../media/image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5.png"/><Relationship Id="rId5" Type="http://schemas.microsoft.com/office/2007/relationships/hdphoto" Target="../media/hdphoto2.wd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slide" Target="slide1.xml"/><Relationship Id="rId7" Type="http://schemas.openxmlformats.org/officeDocument/2006/relationships/image" Target="../media/image69.png"/><Relationship Id="rId12" Type="http://schemas.openxmlformats.org/officeDocument/2006/relationships/slide" Target="slide3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5.GIF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slide" Target="slide6.xml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GIF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image" Target="../media/image80.GIF"/><Relationship Id="rId2" Type="http://schemas.openxmlformats.org/officeDocument/2006/relationships/notesSlide" Target="../notesSlides/notesSlide1.xml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9.GIF"/><Relationship Id="rId5" Type="http://schemas.openxmlformats.org/officeDocument/2006/relationships/image" Target="../media/image76.GIF"/><Relationship Id="rId15" Type="http://schemas.openxmlformats.org/officeDocument/2006/relationships/image" Target="../media/image83.GIF"/><Relationship Id="rId10" Type="http://schemas.openxmlformats.org/officeDocument/2006/relationships/image" Target="../media/image78.GIF"/><Relationship Id="rId4" Type="http://schemas.openxmlformats.org/officeDocument/2006/relationships/audio" Target="../media/audio2.wav"/><Relationship Id="rId9" Type="http://schemas.openxmlformats.org/officeDocument/2006/relationships/slide" Target="slide2.xml"/><Relationship Id="rId14" Type="http://schemas.openxmlformats.org/officeDocument/2006/relationships/image" Target="../media/image8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2.GIF"/><Relationship Id="rId3" Type="http://schemas.openxmlformats.org/officeDocument/2006/relationships/audio" Target="../media/audio2.wav"/><Relationship Id="rId7" Type="http://schemas.openxmlformats.org/officeDocument/2006/relationships/image" Target="../media/image77.jpeg"/><Relationship Id="rId12" Type="http://schemas.openxmlformats.org/officeDocument/2006/relationships/image" Target="../media/image8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80.GIF"/><Relationship Id="rId5" Type="http://schemas.openxmlformats.org/officeDocument/2006/relationships/image" Target="../media/image69.png"/><Relationship Id="rId15" Type="http://schemas.openxmlformats.org/officeDocument/2006/relationships/audio" Target="NULL"/><Relationship Id="rId10" Type="http://schemas.openxmlformats.org/officeDocument/2006/relationships/image" Target="../media/image79.GIF"/><Relationship Id="rId4" Type="http://schemas.openxmlformats.org/officeDocument/2006/relationships/image" Target="../media/image76.GIF"/><Relationship Id="rId9" Type="http://schemas.openxmlformats.org/officeDocument/2006/relationships/image" Target="../media/image78.GIF"/><Relationship Id="rId14" Type="http://schemas.openxmlformats.org/officeDocument/2006/relationships/image" Target="../media/image8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82.GIF"/><Relationship Id="rId3" Type="http://schemas.openxmlformats.org/officeDocument/2006/relationships/audio" Target="../media/audio2.wav"/><Relationship Id="rId7" Type="http://schemas.openxmlformats.org/officeDocument/2006/relationships/image" Target="../media/image77.jpeg"/><Relationship Id="rId12" Type="http://schemas.openxmlformats.org/officeDocument/2006/relationships/image" Target="../media/image8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80.GIF"/><Relationship Id="rId5" Type="http://schemas.openxmlformats.org/officeDocument/2006/relationships/image" Target="../media/image71.png"/><Relationship Id="rId15" Type="http://schemas.openxmlformats.org/officeDocument/2006/relationships/audio" Target="NULL"/><Relationship Id="rId10" Type="http://schemas.openxmlformats.org/officeDocument/2006/relationships/image" Target="../media/image79.GIF"/><Relationship Id="rId4" Type="http://schemas.openxmlformats.org/officeDocument/2006/relationships/image" Target="../media/image76.GIF"/><Relationship Id="rId9" Type="http://schemas.openxmlformats.org/officeDocument/2006/relationships/image" Target="../media/image78.GIF"/><Relationship Id="rId14" Type="http://schemas.openxmlformats.org/officeDocument/2006/relationships/image" Target="../media/image8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GIF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12" Type="http://schemas.openxmlformats.org/officeDocument/2006/relationships/image" Target="../media/image80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GIF"/><Relationship Id="rId5" Type="http://schemas.openxmlformats.org/officeDocument/2006/relationships/image" Target="../media/image73.png"/><Relationship Id="rId15" Type="http://schemas.openxmlformats.org/officeDocument/2006/relationships/image" Target="../media/image83.GIF"/><Relationship Id="rId10" Type="http://schemas.openxmlformats.org/officeDocument/2006/relationships/image" Target="../media/image78.GIF"/><Relationship Id="rId4" Type="http://schemas.openxmlformats.org/officeDocument/2006/relationships/image" Target="../media/image76.GIF"/><Relationship Id="rId9" Type="http://schemas.openxmlformats.org/officeDocument/2006/relationships/slide" Target="slide2.xml"/><Relationship Id="rId14" Type="http://schemas.openxmlformats.org/officeDocument/2006/relationships/image" Target="../media/image8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12" Type="http://schemas.openxmlformats.org/officeDocument/2006/relationships/image" Target="../media/image86.png"/><Relationship Id="rId25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2.svg"/><Relationship Id="rId5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12" Type="http://schemas.openxmlformats.org/officeDocument/2006/relationships/image" Target="../media/image86.png"/><Relationship Id="rId25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2.svg"/><Relationship Id="rId5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3" Type="http://schemas.openxmlformats.org/officeDocument/2006/relationships/image" Target="../media/image84.png"/><Relationship Id="rId12" Type="http://schemas.openxmlformats.org/officeDocument/2006/relationships/image" Target="../media/image86.png"/><Relationship Id="rId25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2.svg"/><Relationship Id="rId5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12" Type="http://schemas.openxmlformats.org/officeDocument/2006/relationships/image" Target="../media/image86.png"/><Relationship Id="rId25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2.svg"/><Relationship Id="rId5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12" Type="http://schemas.openxmlformats.org/officeDocument/2006/relationships/image" Target="../media/image86.png"/><Relationship Id="rId25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svg"/><Relationship Id="rId5" Type="http://schemas.openxmlformats.org/officeDocument/2006/relationships/image" Target="../media/image85.png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0.svg"/><Relationship Id="rId4" Type="http://schemas.openxmlformats.org/officeDocument/2006/relationships/image" Target="../media/image12.pn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5" Type="http://schemas.openxmlformats.org/officeDocument/2006/relationships/image" Target="../media/image10.pn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8.svg"/><Relationship Id="rId7" Type="http://schemas.openxmlformats.org/officeDocument/2006/relationships/image" Target="../media/image78.svg"/><Relationship Id="rId2" Type="http://schemas.openxmlformats.org/officeDocument/2006/relationships/image" Target="../media/image11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40.sv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4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97.png"/><Relationship Id="rId17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20.svg"/><Relationship Id="rId5" Type="http://schemas.openxmlformats.org/officeDocument/2006/relationships/image" Target="../media/image68.svg"/><Relationship Id="rId1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94.png"/><Relationship Id="rId9" Type="http://schemas.openxmlformats.org/officeDocument/2006/relationships/image" Target="../media/image72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8.svg"/><Relationship Id="rId7" Type="http://schemas.openxmlformats.org/officeDocument/2006/relationships/image" Target="../media/image16.png"/><Relationship Id="rId17" Type="http://schemas.openxmlformats.org/officeDocument/2006/relationships/image" Target="../media/image16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4.sv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microsoft.com/office/2007/relationships/hdphoto" Target="../media/hdphoto1.wdp"/><Relationship Id="rId2" Type="http://schemas.openxmlformats.org/officeDocument/2006/relationships/image" Target="../media/image2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8.svg"/><Relationship Id="rId15" Type="http://schemas.openxmlformats.org/officeDocument/2006/relationships/image" Target="../media/image43.png"/><Relationship Id="rId10" Type="http://schemas.openxmlformats.org/officeDocument/2006/relationships/image" Target="../media/image30.png"/><Relationship Id="rId81" Type="http://schemas.openxmlformats.org/officeDocument/2006/relationships/image" Target="../media/image80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771280" y="-4192803"/>
            <a:ext cx="10499506" cy="186726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872283" y="2323284"/>
            <a:ext cx="14172739" cy="5651978"/>
            <a:chOff x="0" y="0"/>
            <a:chExt cx="6563243" cy="1457336"/>
          </a:xfrm>
        </p:grpSpPr>
        <p:sp>
          <p:nvSpPr>
            <p:cNvPr id="11" name="Freeform 11"/>
            <p:cNvSpPr/>
            <p:nvPr/>
          </p:nvSpPr>
          <p:spPr>
            <a:xfrm>
              <a:off x="80010" y="80010"/>
              <a:ext cx="6470533" cy="1364626"/>
            </a:xfrm>
            <a:custGeom>
              <a:avLst/>
              <a:gdLst/>
              <a:ahLst/>
              <a:cxnLst/>
              <a:rect l="l" t="t" r="r" b="b"/>
              <a:pathLst>
                <a:path w="6470533" h="1364626">
                  <a:moveTo>
                    <a:pt x="0" y="1310016"/>
                  </a:moveTo>
                  <a:lnTo>
                    <a:pt x="0" y="1364626"/>
                  </a:lnTo>
                  <a:lnTo>
                    <a:pt x="6470533" y="1364626"/>
                  </a:lnTo>
                  <a:lnTo>
                    <a:pt x="6470533" y="0"/>
                  </a:lnTo>
                  <a:lnTo>
                    <a:pt x="6415923" y="0"/>
                  </a:lnTo>
                  <a:lnTo>
                    <a:pt x="6415923" y="131001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67310" y="67310"/>
              <a:ext cx="6495933" cy="1390026"/>
            </a:xfrm>
            <a:custGeom>
              <a:avLst/>
              <a:gdLst/>
              <a:ahLst/>
              <a:cxnLst/>
              <a:rect l="l" t="t" r="r" b="b"/>
              <a:pathLst>
                <a:path w="6495933" h="1390026">
                  <a:moveTo>
                    <a:pt x="6428623" y="0"/>
                  </a:moveTo>
                  <a:lnTo>
                    <a:pt x="6428623" y="12700"/>
                  </a:lnTo>
                  <a:lnTo>
                    <a:pt x="6483233" y="12700"/>
                  </a:lnTo>
                  <a:lnTo>
                    <a:pt x="6483233" y="1377326"/>
                  </a:lnTo>
                  <a:lnTo>
                    <a:pt x="12700" y="1377326"/>
                  </a:lnTo>
                  <a:lnTo>
                    <a:pt x="12700" y="1322716"/>
                  </a:lnTo>
                  <a:lnTo>
                    <a:pt x="0" y="1322716"/>
                  </a:lnTo>
                  <a:lnTo>
                    <a:pt x="0" y="1390026"/>
                  </a:lnTo>
                  <a:lnTo>
                    <a:pt x="6495933" y="1390026"/>
                  </a:lnTo>
                  <a:lnTo>
                    <a:pt x="649593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2700" y="12700"/>
              <a:ext cx="6470533" cy="1364626"/>
            </a:xfrm>
            <a:custGeom>
              <a:avLst/>
              <a:gdLst/>
              <a:ahLst/>
              <a:cxnLst/>
              <a:rect l="l" t="t" r="r" b="b"/>
              <a:pathLst>
                <a:path w="6470533" h="1364626">
                  <a:moveTo>
                    <a:pt x="0" y="0"/>
                  </a:moveTo>
                  <a:lnTo>
                    <a:pt x="6470533" y="0"/>
                  </a:lnTo>
                  <a:lnTo>
                    <a:pt x="6470533" y="1364626"/>
                  </a:lnTo>
                  <a:lnTo>
                    <a:pt x="0" y="1364626"/>
                  </a:lnTo>
                  <a:close/>
                </a:path>
              </a:pathLst>
            </a:custGeom>
            <a:solidFill>
              <a:srgbClr val="DBFF6E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495933" cy="1390026"/>
            </a:xfrm>
            <a:custGeom>
              <a:avLst/>
              <a:gdLst/>
              <a:ahLst/>
              <a:cxnLst/>
              <a:rect l="l" t="t" r="r" b="b"/>
              <a:pathLst>
                <a:path w="6495933" h="1390026">
                  <a:moveTo>
                    <a:pt x="80010" y="1390026"/>
                  </a:moveTo>
                  <a:lnTo>
                    <a:pt x="6495933" y="1390026"/>
                  </a:lnTo>
                  <a:lnTo>
                    <a:pt x="6495933" y="80010"/>
                  </a:lnTo>
                  <a:lnTo>
                    <a:pt x="6495933" y="67310"/>
                  </a:lnTo>
                  <a:lnTo>
                    <a:pt x="6495933" y="0"/>
                  </a:lnTo>
                  <a:lnTo>
                    <a:pt x="0" y="0"/>
                  </a:lnTo>
                  <a:lnTo>
                    <a:pt x="0" y="1390026"/>
                  </a:lnTo>
                  <a:lnTo>
                    <a:pt x="67310" y="1390026"/>
                  </a:lnTo>
                  <a:lnTo>
                    <a:pt x="80010" y="1390026"/>
                  </a:lnTo>
                  <a:close/>
                  <a:moveTo>
                    <a:pt x="12700" y="12700"/>
                  </a:moveTo>
                  <a:lnTo>
                    <a:pt x="6483233" y="12700"/>
                  </a:lnTo>
                  <a:lnTo>
                    <a:pt x="6483233" y="1377326"/>
                  </a:lnTo>
                  <a:lnTo>
                    <a:pt x="12700" y="137732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8497" y="1627257"/>
            <a:ext cx="1310625" cy="8245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09663" y="168914"/>
            <a:ext cx="1125241" cy="11252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328" y="8054912"/>
            <a:ext cx="1074009" cy="10740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863079" y="389166"/>
            <a:ext cx="1625429" cy="5024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45085" y="7852984"/>
            <a:ext cx="1228430" cy="109665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78776" y="1294154"/>
            <a:ext cx="1219464" cy="121946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375938" y="8832782"/>
            <a:ext cx="1177184" cy="1172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67096" y="8993505"/>
            <a:ext cx="840173" cy="1040755"/>
          </a:xfrm>
          <a:prstGeom prst="rect">
            <a:avLst/>
          </a:prstGeom>
        </p:spPr>
      </p:pic>
      <p:sp>
        <p:nvSpPr>
          <p:cNvPr id="24" name="Google Shape;7484;p29"/>
          <p:cNvSpPr txBox="1">
            <a:spLocks/>
          </p:cNvSpPr>
          <p:nvPr/>
        </p:nvSpPr>
        <p:spPr>
          <a:xfrm>
            <a:off x="3785961" y="3193567"/>
            <a:ext cx="10200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 NGÀY HÔM NAY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057400" y="266700"/>
            <a:ext cx="14313266" cy="1295400"/>
            <a:chOff x="1262629" y="219549"/>
            <a:chExt cx="14313266" cy="1519640"/>
          </a:xfrm>
        </p:grpSpPr>
        <p:grpSp>
          <p:nvGrpSpPr>
            <p:cNvPr id="4" name="Group 4"/>
            <p:cNvGrpSpPr/>
            <p:nvPr/>
          </p:nvGrpSpPr>
          <p:grpSpPr>
            <a:xfrm>
              <a:off x="5110729" y="219549"/>
              <a:ext cx="6858000" cy="1519640"/>
              <a:chOff x="0" y="0"/>
              <a:chExt cx="9181877" cy="10009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80010" y="80010"/>
                <a:ext cx="9089167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9089167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9089167" y="908257"/>
                    </a:lnTo>
                    <a:lnTo>
                      <a:pt x="9089167" y="0"/>
                    </a:lnTo>
                    <a:lnTo>
                      <a:pt x="9034557" y="0"/>
                    </a:lnTo>
                    <a:lnTo>
                      <a:pt x="9034557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67310" y="67310"/>
                <a:ext cx="9114567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9114567" h="933657">
                    <a:moveTo>
                      <a:pt x="9047257" y="0"/>
                    </a:moveTo>
                    <a:lnTo>
                      <a:pt x="9047257" y="12700"/>
                    </a:lnTo>
                    <a:lnTo>
                      <a:pt x="9101867" y="12700"/>
                    </a:lnTo>
                    <a:lnTo>
                      <a:pt x="9101867" y="920957"/>
                    </a:lnTo>
                    <a:lnTo>
                      <a:pt x="12700" y="920957"/>
                    </a:lnTo>
                    <a:lnTo>
                      <a:pt x="12700" y="866347"/>
                    </a:lnTo>
                    <a:lnTo>
                      <a:pt x="0" y="866347"/>
                    </a:lnTo>
                    <a:lnTo>
                      <a:pt x="0" y="933657"/>
                    </a:lnTo>
                    <a:lnTo>
                      <a:pt x="9114567" y="933657"/>
                    </a:lnTo>
                    <a:lnTo>
                      <a:pt x="911456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2700" y="12700"/>
                <a:ext cx="9089167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9089167" h="908257">
                    <a:moveTo>
                      <a:pt x="0" y="0"/>
                    </a:moveTo>
                    <a:lnTo>
                      <a:pt x="9089167" y="0"/>
                    </a:lnTo>
                    <a:lnTo>
                      <a:pt x="9089167" y="908257"/>
                    </a:lnTo>
                    <a:lnTo>
                      <a:pt x="0" y="908257"/>
                    </a:lnTo>
                    <a:close/>
                  </a:path>
                </a:pathLst>
              </a:custGeom>
              <a:solidFill>
                <a:srgbClr val="6CD9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114567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9114567" h="933657">
                    <a:moveTo>
                      <a:pt x="80010" y="933657"/>
                    </a:moveTo>
                    <a:lnTo>
                      <a:pt x="9114567" y="933657"/>
                    </a:lnTo>
                    <a:lnTo>
                      <a:pt x="9114567" y="80010"/>
                    </a:lnTo>
                    <a:lnTo>
                      <a:pt x="9114567" y="67310"/>
                    </a:lnTo>
                    <a:lnTo>
                      <a:pt x="9114567" y="0"/>
                    </a:lnTo>
                    <a:lnTo>
                      <a:pt x="0" y="0"/>
                    </a:lnTo>
                    <a:lnTo>
                      <a:pt x="0" y="933657"/>
                    </a:lnTo>
                    <a:lnTo>
                      <a:pt x="67310" y="933657"/>
                    </a:lnTo>
                    <a:lnTo>
                      <a:pt x="80010" y="933657"/>
                    </a:lnTo>
                    <a:close/>
                    <a:moveTo>
                      <a:pt x="12700" y="12700"/>
                    </a:moveTo>
                    <a:lnTo>
                      <a:pt x="9101867" y="12700"/>
                    </a:lnTo>
                    <a:lnTo>
                      <a:pt x="9101867" y="920957"/>
                    </a:lnTo>
                    <a:lnTo>
                      <a:pt x="12700" y="92095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262629" y="250052"/>
              <a:ext cx="14313266" cy="1220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3"/>
                </a:lnSpc>
              </a:pPr>
              <a:r>
                <a:rPr lang="en-US" sz="6000" b="1" spc="-112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6000" b="1" spc="-112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6000" b="1" spc="-11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0600" y="1790700"/>
            <a:ext cx="16306800" cy="9296400"/>
            <a:chOff x="0" y="0"/>
            <a:chExt cx="41000197" cy="18337832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40855416" cy="18193052"/>
            </a:xfrm>
            <a:custGeom>
              <a:avLst/>
              <a:gdLst/>
              <a:ahLst/>
              <a:cxnLst/>
              <a:rect l="l" t="t" r="r" b="b"/>
              <a:pathLst>
                <a:path w="40855416" h="18193052">
                  <a:moveTo>
                    <a:pt x="0" y="0"/>
                  </a:moveTo>
                  <a:lnTo>
                    <a:pt x="40855416" y="0"/>
                  </a:lnTo>
                  <a:lnTo>
                    <a:pt x="40855416" y="18193052"/>
                  </a:lnTo>
                  <a:lnTo>
                    <a:pt x="0" y="18193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1000198" cy="18337833"/>
            </a:xfrm>
            <a:custGeom>
              <a:avLst/>
              <a:gdLst/>
              <a:ahLst/>
              <a:cxnLst/>
              <a:rect l="l" t="t" r="r" b="b"/>
              <a:pathLst>
                <a:path w="41000198" h="18337833">
                  <a:moveTo>
                    <a:pt x="40855416" y="18193052"/>
                  </a:moveTo>
                  <a:lnTo>
                    <a:pt x="41000198" y="18193052"/>
                  </a:lnTo>
                  <a:lnTo>
                    <a:pt x="41000198" y="18337833"/>
                  </a:lnTo>
                  <a:lnTo>
                    <a:pt x="40855416" y="18337833"/>
                  </a:lnTo>
                  <a:lnTo>
                    <a:pt x="40855416" y="1819305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8193052"/>
                  </a:lnTo>
                  <a:lnTo>
                    <a:pt x="0" y="18193052"/>
                  </a:lnTo>
                  <a:lnTo>
                    <a:pt x="0" y="144780"/>
                  </a:lnTo>
                  <a:close/>
                  <a:moveTo>
                    <a:pt x="0" y="18193052"/>
                  </a:moveTo>
                  <a:lnTo>
                    <a:pt x="144780" y="18193052"/>
                  </a:lnTo>
                  <a:lnTo>
                    <a:pt x="144780" y="18337833"/>
                  </a:lnTo>
                  <a:lnTo>
                    <a:pt x="0" y="18337833"/>
                  </a:lnTo>
                  <a:lnTo>
                    <a:pt x="0" y="18193052"/>
                  </a:lnTo>
                  <a:close/>
                  <a:moveTo>
                    <a:pt x="40855416" y="144780"/>
                  </a:moveTo>
                  <a:lnTo>
                    <a:pt x="41000198" y="144780"/>
                  </a:lnTo>
                  <a:lnTo>
                    <a:pt x="41000198" y="18193052"/>
                  </a:lnTo>
                  <a:lnTo>
                    <a:pt x="40855416" y="18193052"/>
                  </a:lnTo>
                  <a:lnTo>
                    <a:pt x="40855416" y="144780"/>
                  </a:lnTo>
                  <a:close/>
                  <a:moveTo>
                    <a:pt x="144780" y="18193052"/>
                  </a:moveTo>
                  <a:lnTo>
                    <a:pt x="40855416" y="18193052"/>
                  </a:lnTo>
                  <a:lnTo>
                    <a:pt x="40855416" y="18337833"/>
                  </a:lnTo>
                  <a:lnTo>
                    <a:pt x="144780" y="18337833"/>
                  </a:lnTo>
                  <a:lnTo>
                    <a:pt x="144780" y="18193052"/>
                  </a:lnTo>
                  <a:close/>
                  <a:moveTo>
                    <a:pt x="40855416" y="0"/>
                  </a:moveTo>
                  <a:lnTo>
                    <a:pt x="41000198" y="0"/>
                  </a:lnTo>
                  <a:lnTo>
                    <a:pt x="41000198" y="144780"/>
                  </a:lnTo>
                  <a:lnTo>
                    <a:pt x="40855416" y="144780"/>
                  </a:lnTo>
                  <a:lnTo>
                    <a:pt x="408554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55416" y="0"/>
                  </a:lnTo>
                  <a:lnTo>
                    <a:pt x="408554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CB79D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127763" y="318849"/>
            <a:ext cx="983577" cy="6187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3355" y="219549"/>
            <a:ext cx="915941" cy="912611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6"/>
          <a:srcRect l="71258" t="36429"/>
          <a:stretch/>
        </p:blipFill>
        <p:spPr>
          <a:xfrm>
            <a:off x="2197243" y="7505700"/>
            <a:ext cx="1536557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497210" y="2228164"/>
                <a:ext cx="15114390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32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210" y="2228164"/>
                <a:ext cx="15114390" cy="2762936"/>
              </a:xfrm>
              <a:prstGeom prst="rect">
                <a:avLst/>
              </a:prstGeom>
              <a:blipFill>
                <a:blip r:embed="rId7"/>
                <a:stretch>
                  <a:fillRect l="-1291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0" y="5649640"/>
            <a:ext cx="4647985" cy="4133491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308274" y="7148713"/>
            <a:ext cx="1253421" cy="1756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3619500"/>
            <a:ext cx="4657725" cy="53445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04800" y="830563"/>
                <a:ext cx="16916400" cy="25137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tam </a:t>
                </a:r>
                <a:r>
                  <a:rPr lang="en-US" sz="36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6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thoả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mãn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  <m: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Kẻ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AH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vuông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với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thuộc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(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Hình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74 ).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a) Hai tam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BAH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CAH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nhau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hay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không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Vì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sao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b) Hai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và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nhau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hay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không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Vì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sao</a:t>
                </a:r>
                <a:r>
                  <a:rPr lang="en-US" sz="36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30563"/>
                <a:ext cx="16916400" cy="2513765"/>
              </a:xfrm>
              <a:prstGeom prst="rect">
                <a:avLst/>
              </a:prstGeom>
              <a:blipFill rotWithShape="1">
                <a:blip r:embed="rId3"/>
                <a:stretch>
                  <a:fillRect l="-1081" b="-7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304800" y="0"/>
            <a:ext cx="2802467" cy="969496"/>
            <a:chOff x="1388533" y="3695700"/>
            <a:chExt cx="2802467" cy="9694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533" y="3759202"/>
              <a:ext cx="950078" cy="88667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438436" y="3695700"/>
              <a:ext cx="1752564" cy="969496"/>
              <a:chOff x="1302879" y="2296079"/>
              <a:chExt cx="3581400" cy="96949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302879" y="2448973"/>
                <a:ext cx="3581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</a:t>
                </a: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388903" y="2296079"/>
                <a:ext cx="316443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7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5" y="1663262"/>
            <a:ext cx="4403196" cy="50524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77100" y="1074683"/>
                <a:ext cx="10561583" cy="5412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 Do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AH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BC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=…….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ΔAHB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ABH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BAH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BAH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=90°−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………..</m:t>
                    </m:r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ΔAHC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kumimoji="0" lang="en-US" sz="3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+……..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endParaRPr kumimoji="0" lang="en-US" sz="3200" b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..….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Mà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ABH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ACH</m:t>
                        </m:r>
                      </m:e>
                    </m:ac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00" y="1074683"/>
                <a:ext cx="10561583" cy="5412636"/>
              </a:xfrm>
              <a:prstGeom prst="rect">
                <a:avLst/>
              </a:prstGeom>
              <a:blipFill rotWithShape="1">
                <a:blip r:embed="rId3"/>
                <a:stretch>
                  <a:fillRect l="-1212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7277100" y="6314006"/>
                <a:ext cx="10896600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32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ΔAHB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ΔAHC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</a:t>
                </a:r>
                <a:endParaRPr lang="en-US" sz="3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 = ………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minh </a:t>
                </a:r>
                <a:r>
                  <a:rPr lang="en-US" sz="32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trên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</a:t>
                </a:r>
                <a:endParaRPr lang="en-US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                          ……..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chung</a:t>
                </a:r>
                <a:endParaRPr lang="en-US" sz="3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ΔAHB</m:t>
                    </m:r>
                    <m: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ΔAHC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nhọn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–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).</a:t>
                </a:r>
                <a:endParaRPr lang="en-US" sz="3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00" y="6314006"/>
                <a:ext cx="10896600" cy="3046988"/>
              </a:xfrm>
              <a:prstGeom prst="rect">
                <a:avLst/>
              </a:prstGeom>
              <a:blipFill rotWithShape="1">
                <a:blip r:embed="rId4"/>
                <a:stretch>
                  <a:fillRect l="-1175" b="-2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942083" y="9409503"/>
                <a:ext cx="11049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…….</m:t>
                    </m:r>
                    <m:r>
                      <a:rPr lang="en-US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……..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ý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083" y="9409503"/>
                <a:ext cx="11049000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115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6400800" y="1104900"/>
            <a:ext cx="76200" cy="8997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04800" y="132365"/>
            <a:ext cx="17096234" cy="1160476"/>
            <a:chOff x="1388533" y="3695700"/>
            <a:chExt cx="19648799" cy="11604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533" y="3969506"/>
              <a:ext cx="950078" cy="88667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480532" y="3695700"/>
              <a:ext cx="18556800" cy="1009528"/>
              <a:chOff x="1388903" y="2296079"/>
              <a:chExt cx="37921198" cy="100952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438274" y="2720832"/>
                <a:ext cx="37871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HĐ </a:t>
                </a:r>
                <a:r>
                  <a:rPr kumimoji="0" lang="nl-NL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3: Hoàn</a:t>
                </a:r>
                <a:r>
                  <a:rPr kumimoji="0" lang="nl-NL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thành bài tập bằng cách điền vào chỗ ‘....’ sao cho hợp lí.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388903" y="2296079"/>
                <a:ext cx="316443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7563732"/>
                  </p:ext>
                </p:extLst>
              </p:nvPr>
            </p:nvGraphicFramePr>
            <p:xfrm>
              <a:off x="508101" y="6972300"/>
              <a:ext cx="4943804" cy="202704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57604"/>
                    <a:gridCol w="3886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GT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0" lang="en-US" sz="3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ΔA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BC</m:t>
                              </m:r>
                              <m:r>
                                <a:rPr kumimoji="0" lang="en-US" sz="3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000" i="1" smtClean="0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i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a:rPr lang="en-US" sz="30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0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i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C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3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itchFamily="18" charset="0"/>
                              <a:cs typeface="Times New Roman" pitchFamily="18" charset="0"/>
                            </a:rPr>
                            <a:t>AH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kumimoji="0" lang="en-US" sz="3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anose="02020603050405020304" pitchFamily="18" charset="0"/>
                              <a:cs typeface="Times New Roman" pitchFamily="18" charset="0"/>
                            </a:rPr>
                            <a:t> BC </a:t>
                          </a:r>
                          <a:endParaRPr kumimoji="0" lang="en-US" sz="3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endParaRPr>
                        </a:p>
                        <a:p>
                          <a:pPr/>
                          <a:r>
                            <a:rPr kumimoji="0" lang="en-US" sz="3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cs typeface="Times New Roman" pitchFamily="18" charset="0"/>
                            </a:rPr>
                            <a:t>H </a:t>
                          </a:r>
                          <a:r>
                            <a:rPr lang="en-US" sz="30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∈ BC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KL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ΔAHB</m:t>
                              </m:r>
                              <m: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ΔAHC</m:t>
                              </m:r>
                            </m:oMath>
                          </a14:m>
                          <a:endParaRPr lang="en-US" sz="3000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342900" indent="-342900">
                            <a:buAutoNum type="alphaLcParenR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AB</m:t>
                              </m:r>
                            </m:oMath>
                          </a14:m>
                          <a:r>
                            <a:rPr lang="en-US" sz="3000" dirty="0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000" dirty="0" err="1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=</a:t>
                          </a:r>
                          <a:r>
                            <a:rPr lang="en-US" sz="3000" baseline="0" dirty="0" smtClean="0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30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3000" dirty="0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 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7563732"/>
                  </p:ext>
                </p:extLst>
              </p:nvPr>
            </p:nvGraphicFramePr>
            <p:xfrm>
              <a:off x="508101" y="6972300"/>
              <a:ext cx="4943804" cy="202704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57604"/>
                    <a:gridCol w="3886200"/>
                  </a:tblGrid>
                  <a:tr h="1021207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GT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27116" t="-7784" r="-157" b="-117365"/>
                          </a:stretch>
                        </a:blipFill>
                      </a:tcPr>
                    </a:tc>
                  </a:tr>
                  <a:tr h="1005840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KL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27116" t="-109091" r="-157" b="-1878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6" name="TextBox 15"/>
          <p:cNvSpPr txBox="1"/>
          <p:nvPr/>
        </p:nvSpPr>
        <p:spPr>
          <a:xfrm>
            <a:off x="1371600" y="132365"/>
            <a:ext cx="1181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NHÓM:…………………………………………………………………..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95" y="1663262"/>
            <a:ext cx="4403196" cy="50524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277100" y="1074683"/>
                <a:ext cx="10561583" cy="5412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 Do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AH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BC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=…….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AHB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ABH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BAH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 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BAH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°− ………..</m:t>
                    </m:r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AHC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3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kumimoji="0" lang="en-US" sz="32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+……..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kumimoji="0" lang="en-US" sz="3200" b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°−..….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Mà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ABH</m:t>
                        </m:r>
                      </m:e>
                    </m:acc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3200" b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ACH</m:t>
                        </m:r>
                      </m:e>
                    </m:ac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giả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00" y="1074683"/>
                <a:ext cx="10561583" cy="5412636"/>
              </a:xfrm>
              <a:prstGeom prst="rect">
                <a:avLst/>
              </a:prstGeom>
              <a:blipFill rotWithShape="1">
                <a:blip r:embed="rId3"/>
                <a:stretch>
                  <a:fillRect l="-1212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7277100" y="6314006"/>
                <a:ext cx="10896600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 </a:t>
                </a:r>
                <a:r>
                  <a:rPr lang="en-US" sz="32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AHB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AHC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H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:</a:t>
                </a:r>
                <a:endParaRPr lang="en-US" sz="3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 = ………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minh </a:t>
                </a:r>
                <a:r>
                  <a:rPr lang="en-US" sz="3200" dirty="0" err="1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trên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</a:t>
                </a:r>
                <a:endParaRPr lang="en-US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                          ……..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chung</a:t>
                </a:r>
                <a:endParaRPr lang="en-US" sz="3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Suy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ra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ΔAHB</m:t>
                    </m:r>
                    <m: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AHC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(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nhọn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–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 smtClean="0"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).</a:t>
                </a:r>
                <a:endParaRPr lang="en-US" sz="32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100" y="6314006"/>
                <a:ext cx="10896600" cy="3046988"/>
              </a:xfrm>
              <a:prstGeom prst="rect">
                <a:avLst/>
              </a:prstGeom>
              <a:blipFill rotWithShape="1">
                <a:blip r:embed="rId4"/>
                <a:stretch>
                  <a:fillRect l="-1175" b="-2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942083" y="9409503"/>
                <a:ext cx="110490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…….</m:t>
                    </m:r>
                    <m:r>
                      <a:rPr lang="en-US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……..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theo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ý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3200" dirty="0" err="1">
                    <a:solidFill>
                      <a:srgbClr val="00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= 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083" y="9409503"/>
                <a:ext cx="11049000" cy="830997"/>
              </a:xfrm>
              <a:prstGeom prst="rect">
                <a:avLst/>
              </a:prstGeom>
              <a:blipFill rotWithShape="1">
                <a:blip r:embed="rId5"/>
                <a:stretch>
                  <a:fillRect l="-115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6400800" y="1104900"/>
            <a:ext cx="76200" cy="8997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04800" y="132365"/>
            <a:ext cx="17096234" cy="1160476"/>
            <a:chOff x="1388533" y="3695700"/>
            <a:chExt cx="19648799" cy="116047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533" y="3969506"/>
              <a:ext cx="950078" cy="88667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480532" y="3695700"/>
              <a:ext cx="18556800" cy="1009528"/>
              <a:chOff x="1388903" y="2296079"/>
              <a:chExt cx="37921198" cy="100952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438274" y="2720832"/>
                <a:ext cx="378718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HĐ </a:t>
                </a:r>
                <a:r>
                  <a:rPr kumimoji="0" lang="nl-NL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3: Hoàn</a:t>
                </a:r>
                <a:r>
                  <a:rPr kumimoji="0" lang="nl-NL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thành bài tập bằng cách điền vào chỗ ‘....’ sao cho hợp lí.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388903" y="2296079"/>
                <a:ext cx="316443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3137145"/>
                  </p:ext>
                </p:extLst>
              </p:nvPr>
            </p:nvGraphicFramePr>
            <p:xfrm>
              <a:off x="508101" y="6972300"/>
              <a:ext cx="4943804" cy="202704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57604"/>
                    <a:gridCol w="3886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GT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kumimoji="0" lang="en-US" sz="3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ABC</m:t>
                              </m:r>
                              <m:r>
                                <a:rPr kumimoji="0" lang="en-US" sz="3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000" i="1" smtClean="0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i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a:rPr lang="en-US" sz="30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0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i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C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, </a:t>
                          </a:r>
                          <a:r>
                            <a:rPr kumimoji="0" lang="en-US" sz="3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itchFamily="18" charset="0"/>
                              <a:cs typeface="Times New Roman" pitchFamily="18" charset="0"/>
                            </a:rPr>
                            <a:t>AH </a:t>
                          </a:r>
                          <a14:m>
                            <m:oMath xmlns:m="http://schemas.openxmlformats.org/officeDocument/2006/math">
                              <m:r>
                                <a:rPr kumimoji="0" lang="en-US" sz="3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⊥</m:t>
                              </m:r>
                            </m:oMath>
                          </a14:m>
                          <a:r>
                            <a:rPr kumimoji="0" lang="en-US" sz="3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Times New Roman" panose="02020603050405020304" pitchFamily="18" charset="0"/>
                              <a:cs typeface="Times New Roman" pitchFamily="18" charset="0"/>
                            </a:rPr>
                            <a:t> BC </a:t>
                          </a:r>
                          <a:endParaRPr kumimoji="0" lang="en-US" sz="3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endParaRPr>
                        </a:p>
                        <a:p>
                          <a:pPr/>
                          <a:r>
                            <a:rPr kumimoji="0" lang="en-US" sz="30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cs typeface="Times New Roman" pitchFamily="18" charset="0"/>
                            </a:rPr>
                            <a:t>H </a:t>
                          </a:r>
                          <a:r>
                            <a:rPr lang="en-US" sz="3000" b="0" i="0" kern="120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∈ BC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KL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AutoNum type="alphaLcParenR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ΔAHB</m:t>
                              </m:r>
                              <m: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AHC</m:t>
                              </m:r>
                            </m:oMath>
                          </a14:m>
                          <a:endParaRPr lang="en-US" sz="3000" dirty="0" smtClean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342900" indent="-342900">
                            <a:buAutoNum type="alphaLcParenR"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3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AB</m:t>
                              </m:r>
                            </m:oMath>
                          </a14:m>
                          <a:r>
                            <a:rPr lang="en-US" sz="3000" dirty="0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000" dirty="0" err="1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=</a:t>
                          </a:r>
                          <a:r>
                            <a:rPr lang="en-US" sz="3000" baseline="0" dirty="0" smtClean="0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30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AC</m:t>
                              </m:r>
                            </m:oMath>
                          </a14:m>
                          <a:r>
                            <a:rPr lang="en-US" sz="3000" dirty="0">
                              <a:effectLst/>
                              <a:latin typeface="Times New Roman" pitchFamily="18" charset="0"/>
                              <a:ea typeface="Calibri" panose="020F0502020204030204" pitchFamily="34" charset="0"/>
                              <a:cs typeface="Times New Roman" pitchFamily="18" charset="0"/>
                            </a:rPr>
                            <a:t> 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3137145"/>
                  </p:ext>
                </p:extLst>
              </p:nvPr>
            </p:nvGraphicFramePr>
            <p:xfrm>
              <a:off x="508101" y="6972300"/>
              <a:ext cx="4943804" cy="202704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57604"/>
                    <a:gridCol w="3886200"/>
                  </a:tblGrid>
                  <a:tr h="1021207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GT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27116" t="-7784" r="-157" b="-117365"/>
                          </a:stretch>
                        </a:blipFill>
                      </a:tcPr>
                    </a:tc>
                  </a:tr>
                  <a:tr h="1005840">
                    <a:tc>
                      <a:txBody>
                        <a:bodyPr/>
                        <a:lstStyle/>
                        <a:p>
                          <a:r>
                            <a:rPr lang="en-US" sz="3000" dirty="0" smtClean="0">
                              <a:latin typeface="Times New Roman" pitchFamily="18" charset="0"/>
                              <a:cs typeface="Times New Roman" pitchFamily="18" charset="0"/>
                            </a:rPr>
                            <a:t>KL</a:t>
                          </a:r>
                          <a:endParaRPr lang="en-US" sz="300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8"/>
                          <a:stretch>
                            <a:fillRect l="-27116" t="-109091" r="-157" b="-1878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6" name="TextBox 15"/>
          <p:cNvSpPr txBox="1"/>
          <p:nvPr/>
        </p:nvSpPr>
        <p:spPr>
          <a:xfrm>
            <a:off x="1371600" y="132365"/>
            <a:ext cx="1181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NHÓM:…………………………………………………………………..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4630400" y="1141893"/>
                <a:ext cx="76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90</m:t>
                      </m:r>
                      <m:r>
                        <a:rPr lang="en-US" sz="32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0" y="1141893"/>
                <a:ext cx="762000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1277600" y="2628900"/>
                <a:ext cx="2095500" cy="601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ABH</m:t>
                        </m:r>
                      </m:e>
                    </m:acc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7600" y="2628900"/>
                <a:ext cx="2095500" cy="60138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2877800" y="3499074"/>
                <a:ext cx="1295400" cy="53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>
                              <a:solidFill>
                                <a:srgbClr val="FF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AH</m:t>
                          </m:r>
                        </m:e>
                      </m:acc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7800" y="3499074"/>
                <a:ext cx="1295400" cy="53758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1049000" y="4157008"/>
                <a:ext cx="1143000" cy="601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ACH</m:t>
                        </m:r>
                      </m:e>
                    </m:acc>
                  </m:oMath>
                </a14:m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4157008"/>
                <a:ext cx="1143000" cy="60138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8343900" y="5712623"/>
                <a:ext cx="5029200" cy="601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BAH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CAH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3900" y="5712623"/>
                <a:ext cx="5029200" cy="60138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9906000" y="7124700"/>
                <a:ext cx="5029200" cy="601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smtClean="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BAH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ea typeface="Times New Roman" panose="020206030504050203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>
                            <a:solidFill>
                              <a:srgbClr val="FF0000"/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CAH</m:t>
                        </m:r>
                      </m:e>
                    </m:acc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7124700"/>
                <a:ext cx="5029200" cy="601383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0896600" y="78867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AH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8191554" y="9587925"/>
                <a:ext cx="22938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AHB</m:t>
                      </m:r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</m:t>
                      </m:r>
                      <m:r>
                        <m:rPr>
                          <m:sty m:val="p"/>
                        </m:rPr>
                        <a:rPr lang="en-US" sz="32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AHC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54" y="9587925"/>
                <a:ext cx="2293883" cy="584775"/>
              </a:xfrm>
              <a:prstGeom prst="rect">
                <a:avLst/>
              </a:prstGeom>
              <a:blipFill rotWithShape="1">
                <a:blip r:embed="rId15"/>
                <a:stretch>
                  <a:fillRect r="-17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13487400" y="9566545"/>
                <a:ext cx="19527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7400" y="9566545"/>
                <a:ext cx="1952779" cy="52322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2634949" y="3368814"/>
            <a:ext cx="1301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endParaRPr kumimoji="0" lang="en-US" sz="4000" b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76346" y="414571"/>
            <a:ext cx="863709" cy="771057"/>
          </a:xfrm>
          <a:prstGeom prst="rect">
            <a:avLst/>
          </a:prstGeom>
        </p:spPr>
      </p:pic>
      <p:pic>
        <p:nvPicPr>
          <p:cNvPr id="58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83991">
            <a:off x="17220656" y="7760338"/>
            <a:ext cx="1038797" cy="1983814"/>
          </a:xfrm>
          <a:prstGeom prst="rect">
            <a:avLst/>
          </a:prstGeom>
        </p:spPr>
      </p:pic>
      <p:grpSp>
        <p:nvGrpSpPr>
          <p:cNvPr id="12" name="Group 4"/>
          <p:cNvGrpSpPr/>
          <p:nvPr/>
        </p:nvGrpSpPr>
        <p:grpSpPr>
          <a:xfrm>
            <a:off x="1943122" y="1104900"/>
            <a:ext cx="2588497" cy="1210674"/>
            <a:chOff x="0" y="-152150"/>
            <a:chExt cx="13241067" cy="2417368"/>
          </a:xfrm>
        </p:grpSpPr>
        <p:grpSp>
          <p:nvGrpSpPr>
            <p:cNvPr id="13" name="Group 5"/>
            <p:cNvGrpSpPr/>
            <p:nvPr/>
          </p:nvGrpSpPr>
          <p:grpSpPr>
            <a:xfrm>
              <a:off x="0" y="0"/>
              <a:ext cx="13241067" cy="2265218"/>
              <a:chOff x="0" y="0"/>
              <a:chExt cx="5851034" cy="1000967"/>
            </a:xfrm>
          </p:grpSpPr>
          <p:sp>
            <p:nvSpPr>
              <p:cNvPr id="15" name="Freeform 6"/>
              <p:cNvSpPr/>
              <p:nvPr/>
            </p:nvSpPr>
            <p:spPr>
              <a:xfrm>
                <a:off x="80010" y="80010"/>
                <a:ext cx="5758324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5758324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5758324" y="908257"/>
                    </a:lnTo>
                    <a:lnTo>
                      <a:pt x="5758324" y="0"/>
                    </a:lnTo>
                    <a:lnTo>
                      <a:pt x="5703714" y="0"/>
                    </a:lnTo>
                    <a:lnTo>
                      <a:pt x="5703714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Freeform 7"/>
              <p:cNvSpPr/>
              <p:nvPr/>
            </p:nvSpPr>
            <p:spPr>
              <a:xfrm>
                <a:off x="67310" y="67310"/>
                <a:ext cx="5783724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5783724" h="933657">
                    <a:moveTo>
                      <a:pt x="5716414" y="0"/>
                    </a:moveTo>
                    <a:lnTo>
                      <a:pt x="5716414" y="12700"/>
                    </a:lnTo>
                    <a:lnTo>
                      <a:pt x="5771024" y="12700"/>
                    </a:lnTo>
                    <a:lnTo>
                      <a:pt x="5771024" y="920957"/>
                    </a:lnTo>
                    <a:lnTo>
                      <a:pt x="12700" y="920957"/>
                    </a:lnTo>
                    <a:lnTo>
                      <a:pt x="12700" y="866347"/>
                    </a:lnTo>
                    <a:lnTo>
                      <a:pt x="0" y="866347"/>
                    </a:lnTo>
                    <a:lnTo>
                      <a:pt x="0" y="933657"/>
                    </a:lnTo>
                    <a:lnTo>
                      <a:pt x="5783724" y="933657"/>
                    </a:lnTo>
                    <a:lnTo>
                      <a:pt x="57837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8"/>
              <p:cNvSpPr/>
              <p:nvPr/>
            </p:nvSpPr>
            <p:spPr>
              <a:xfrm>
                <a:off x="12700" y="12700"/>
                <a:ext cx="5758324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5758324" h="908257">
                    <a:moveTo>
                      <a:pt x="0" y="0"/>
                    </a:moveTo>
                    <a:lnTo>
                      <a:pt x="5758324" y="0"/>
                    </a:lnTo>
                    <a:lnTo>
                      <a:pt x="5758324" y="908257"/>
                    </a:lnTo>
                    <a:lnTo>
                      <a:pt x="0" y="908257"/>
                    </a:lnTo>
                    <a:close/>
                  </a:path>
                </a:pathLst>
              </a:custGeom>
              <a:solidFill>
                <a:srgbClr val="FF846B"/>
              </a:solidFill>
            </p:spPr>
          </p:sp>
          <p:sp>
            <p:nvSpPr>
              <p:cNvPr id="19" name="Freeform 9"/>
              <p:cNvSpPr/>
              <p:nvPr/>
            </p:nvSpPr>
            <p:spPr>
              <a:xfrm>
                <a:off x="0" y="0"/>
                <a:ext cx="5783724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5783724" h="933657">
                    <a:moveTo>
                      <a:pt x="80010" y="933657"/>
                    </a:moveTo>
                    <a:lnTo>
                      <a:pt x="5783724" y="933657"/>
                    </a:lnTo>
                    <a:lnTo>
                      <a:pt x="5783724" y="80010"/>
                    </a:lnTo>
                    <a:lnTo>
                      <a:pt x="5783724" y="67310"/>
                    </a:lnTo>
                    <a:lnTo>
                      <a:pt x="5783724" y="0"/>
                    </a:lnTo>
                    <a:lnTo>
                      <a:pt x="0" y="0"/>
                    </a:lnTo>
                    <a:lnTo>
                      <a:pt x="0" y="933657"/>
                    </a:lnTo>
                    <a:lnTo>
                      <a:pt x="67310" y="933657"/>
                    </a:lnTo>
                    <a:lnTo>
                      <a:pt x="80010" y="933657"/>
                    </a:lnTo>
                    <a:close/>
                    <a:moveTo>
                      <a:pt x="12700" y="12700"/>
                    </a:moveTo>
                    <a:lnTo>
                      <a:pt x="5771024" y="12700"/>
                    </a:lnTo>
                    <a:lnTo>
                      <a:pt x="5771024" y="920957"/>
                    </a:lnTo>
                    <a:lnTo>
                      <a:pt x="12700" y="92095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128441" y="-152150"/>
              <a:ext cx="11136500" cy="1961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00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-112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VÍ DỤ 3</a:t>
              </a:r>
              <a:endParaRPr kumimoji="0" lang="en-US" sz="4000" b="1" u="none" strike="noStrike" kern="1200" cap="none" spc="-11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634948" y="4451816"/>
                <a:ext cx="15055483" cy="37952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ˆ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I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K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(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tống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trong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một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) </a:t>
                </a:r>
                <a:endParaRPr lang="en-US" sz="4000" dirty="0" smtClean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 smtClean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4000" dirty="0" smtClean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84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Suy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ra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84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 err="1" smtClean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Vì</a:t>
                </a:r>
                <a:r>
                  <a:rPr lang="en-US" sz="4000" dirty="0" smtClean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ˆ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I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(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cùng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)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HIK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cân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48" y="4451816"/>
                <a:ext cx="15055483" cy="3795206"/>
              </a:xfrm>
              <a:prstGeom prst="rect">
                <a:avLst/>
              </a:prstGeom>
              <a:blipFill rotWithShape="1">
                <a:blip r:embed="rId15"/>
                <a:stretch>
                  <a:fillRect l="-1417" b="-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921413" y="788617"/>
                <a:ext cx="10831787" cy="1887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tam </a:t>
                </a:r>
                <a:r>
                  <a:rPr lang="en-US" sz="4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HIK </a:t>
                </a:r>
                <a:r>
                  <a:rPr lang="en-US" sz="4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thoả</a:t>
                </a: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mãn</a:t>
                </a: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ˆ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I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48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K</m:t>
                        </m:r>
                      </m:e>
                    </m:ac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84</m:t>
                        </m:r>
                      </m:e>
                      <m:sup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Chứng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minh tam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HIK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cân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413" y="788617"/>
                <a:ext cx="10831787" cy="1887824"/>
              </a:xfrm>
              <a:prstGeom prst="rect">
                <a:avLst/>
              </a:prstGeom>
              <a:blipFill rotWithShape="1">
                <a:blip r:embed="rId16"/>
                <a:stretch>
                  <a:fillRect l="-1970" b="-1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354675" y="176583"/>
            <a:ext cx="863709" cy="771057"/>
          </a:xfrm>
          <a:prstGeom prst="rect">
            <a:avLst/>
          </a:prstGeom>
        </p:spPr>
      </p:pic>
      <p:grpSp>
        <p:nvGrpSpPr>
          <p:cNvPr id="12" name="Group 4"/>
          <p:cNvGrpSpPr/>
          <p:nvPr/>
        </p:nvGrpSpPr>
        <p:grpSpPr>
          <a:xfrm>
            <a:off x="824971" y="727263"/>
            <a:ext cx="3004748" cy="1210674"/>
            <a:chOff x="0" y="-152150"/>
            <a:chExt cx="13241067" cy="2417368"/>
          </a:xfrm>
        </p:grpSpPr>
        <p:grpSp>
          <p:nvGrpSpPr>
            <p:cNvPr id="13" name="Group 5"/>
            <p:cNvGrpSpPr/>
            <p:nvPr/>
          </p:nvGrpSpPr>
          <p:grpSpPr>
            <a:xfrm>
              <a:off x="0" y="0"/>
              <a:ext cx="13241067" cy="2265218"/>
              <a:chOff x="0" y="0"/>
              <a:chExt cx="5851034" cy="1000967"/>
            </a:xfrm>
          </p:grpSpPr>
          <p:sp>
            <p:nvSpPr>
              <p:cNvPr id="15" name="Freeform 6"/>
              <p:cNvSpPr/>
              <p:nvPr/>
            </p:nvSpPr>
            <p:spPr>
              <a:xfrm>
                <a:off x="80010" y="80010"/>
                <a:ext cx="5758324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5758324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5758324" y="908257"/>
                    </a:lnTo>
                    <a:lnTo>
                      <a:pt x="5758324" y="0"/>
                    </a:lnTo>
                    <a:lnTo>
                      <a:pt x="5703714" y="0"/>
                    </a:lnTo>
                    <a:lnTo>
                      <a:pt x="5703714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Freeform 7"/>
              <p:cNvSpPr/>
              <p:nvPr/>
            </p:nvSpPr>
            <p:spPr>
              <a:xfrm>
                <a:off x="67310" y="67310"/>
                <a:ext cx="5783724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5783724" h="933657">
                    <a:moveTo>
                      <a:pt x="5716414" y="0"/>
                    </a:moveTo>
                    <a:lnTo>
                      <a:pt x="5716414" y="12700"/>
                    </a:lnTo>
                    <a:lnTo>
                      <a:pt x="5771024" y="12700"/>
                    </a:lnTo>
                    <a:lnTo>
                      <a:pt x="5771024" y="920957"/>
                    </a:lnTo>
                    <a:lnTo>
                      <a:pt x="12700" y="920957"/>
                    </a:lnTo>
                    <a:lnTo>
                      <a:pt x="12700" y="866347"/>
                    </a:lnTo>
                    <a:lnTo>
                      <a:pt x="0" y="866347"/>
                    </a:lnTo>
                    <a:lnTo>
                      <a:pt x="0" y="933657"/>
                    </a:lnTo>
                    <a:lnTo>
                      <a:pt x="5783724" y="933657"/>
                    </a:lnTo>
                    <a:lnTo>
                      <a:pt x="57837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Freeform 8"/>
              <p:cNvSpPr/>
              <p:nvPr/>
            </p:nvSpPr>
            <p:spPr>
              <a:xfrm>
                <a:off x="12700" y="12700"/>
                <a:ext cx="5758324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5758324" h="908257">
                    <a:moveTo>
                      <a:pt x="0" y="0"/>
                    </a:moveTo>
                    <a:lnTo>
                      <a:pt x="5758324" y="0"/>
                    </a:lnTo>
                    <a:lnTo>
                      <a:pt x="5758324" y="908257"/>
                    </a:lnTo>
                    <a:lnTo>
                      <a:pt x="0" y="908257"/>
                    </a:lnTo>
                    <a:close/>
                  </a:path>
                </a:pathLst>
              </a:custGeom>
              <a:solidFill>
                <a:srgbClr val="FF846B"/>
              </a:solidFill>
            </p:spPr>
          </p:sp>
          <p:sp>
            <p:nvSpPr>
              <p:cNvPr id="19" name="Freeform 9"/>
              <p:cNvSpPr/>
              <p:nvPr/>
            </p:nvSpPr>
            <p:spPr>
              <a:xfrm>
                <a:off x="0" y="0"/>
                <a:ext cx="5783724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5783724" h="933657">
                    <a:moveTo>
                      <a:pt x="80010" y="933657"/>
                    </a:moveTo>
                    <a:lnTo>
                      <a:pt x="5783724" y="933657"/>
                    </a:lnTo>
                    <a:lnTo>
                      <a:pt x="5783724" y="80010"/>
                    </a:lnTo>
                    <a:lnTo>
                      <a:pt x="5783724" y="67310"/>
                    </a:lnTo>
                    <a:lnTo>
                      <a:pt x="5783724" y="0"/>
                    </a:lnTo>
                    <a:lnTo>
                      <a:pt x="0" y="0"/>
                    </a:lnTo>
                    <a:lnTo>
                      <a:pt x="0" y="933657"/>
                    </a:lnTo>
                    <a:lnTo>
                      <a:pt x="67310" y="933657"/>
                    </a:lnTo>
                    <a:lnTo>
                      <a:pt x="80010" y="933657"/>
                    </a:lnTo>
                    <a:close/>
                    <a:moveTo>
                      <a:pt x="12700" y="12700"/>
                    </a:moveTo>
                    <a:lnTo>
                      <a:pt x="5771024" y="12700"/>
                    </a:lnTo>
                    <a:lnTo>
                      <a:pt x="5771024" y="920957"/>
                    </a:lnTo>
                    <a:lnTo>
                      <a:pt x="12700" y="92095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128441" y="-152150"/>
              <a:ext cx="11136500" cy="230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00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-112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VÍ DỤ 4</a:t>
              </a:r>
              <a:endParaRPr kumimoji="0" lang="en-US" sz="4000" b="1" i="0" u="none" strike="noStrike" kern="1200" cap="none" spc="-11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7354674" y="9334500"/>
            <a:ext cx="863709" cy="8637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85792" y="397075"/>
                <a:ext cx="12791301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tam </a:t>
                </a:r>
                <a:r>
                  <a:rPr lang="en-US" sz="4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4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cân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(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Hình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75). </a:t>
                </a:r>
                <a:r>
                  <a:rPr lang="en-US" sz="4000" dirty="0" err="1" smtClean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Chứng</a:t>
                </a:r>
                <a:r>
                  <a:rPr lang="en-US" sz="4000" dirty="0" smtClean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minh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rằng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ba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4000" dirty="0" err="1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nhau</a:t>
                </a:r>
                <a:r>
                  <a:rPr lang="en-US" sz="4000" dirty="0">
                    <a:effectLst/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792" y="397075"/>
                <a:ext cx="12791301" cy="1870961"/>
              </a:xfrm>
              <a:prstGeom prst="rect">
                <a:avLst/>
              </a:prstGeom>
              <a:blipFill rotWithShape="1">
                <a:blip r:embed="rId19"/>
                <a:stretch>
                  <a:fillRect l="-1667" r="-1667" b="-12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7400" y="3848100"/>
            <a:ext cx="4944847" cy="48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113201" y="2247900"/>
            <a:ext cx="16087227" cy="7315200"/>
            <a:chOff x="0" y="0"/>
            <a:chExt cx="41000197" cy="18337832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40855416" cy="18193052"/>
            </a:xfrm>
            <a:custGeom>
              <a:avLst/>
              <a:gdLst/>
              <a:ahLst/>
              <a:cxnLst/>
              <a:rect l="l" t="t" r="r" b="b"/>
              <a:pathLst>
                <a:path w="40855416" h="18193052">
                  <a:moveTo>
                    <a:pt x="0" y="0"/>
                  </a:moveTo>
                  <a:lnTo>
                    <a:pt x="40855416" y="0"/>
                  </a:lnTo>
                  <a:lnTo>
                    <a:pt x="40855416" y="18193052"/>
                  </a:lnTo>
                  <a:lnTo>
                    <a:pt x="0" y="181930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1000198" cy="18337833"/>
            </a:xfrm>
            <a:custGeom>
              <a:avLst/>
              <a:gdLst/>
              <a:ahLst/>
              <a:cxnLst/>
              <a:rect l="l" t="t" r="r" b="b"/>
              <a:pathLst>
                <a:path w="41000198" h="18337833">
                  <a:moveTo>
                    <a:pt x="40855416" y="18193052"/>
                  </a:moveTo>
                  <a:lnTo>
                    <a:pt x="41000198" y="18193052"/>
                  </a:lnTo>
                  <a:lnTo>
                    <a:pt x="41000198" y="18337833"/>
                  </a:lnTo>
                  <a:lnTo>
                    <a:pt x="40855416" y="18337833"/>
                  </a:lnTo>
                  <a:lnTo>
                    <a:pt x="40855416" y="1819305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8193052"/>
                  </a:lnTo>
                  <a:lnTo>
                    <a:pt x="0" y="18193052"/>
                  </a:lnTo>
                  <a:lnTo>
                    <a:pt x="0" y="144780"/>
                  </a:lnTo>
                  <a:close/>
                  <a:moveTo>
                    <a:pt x="0" y="18193052"/>
                  </a:moveTo>
                  <a:lnTo>
                    <a:pt x="144780" y="18193052"/>
                  </a:lnTo>
                  <a:lnTo>
                    <a:pt x="144780" y="18337833"/>
                  </a:lnTo>
                  <a:lnTo>
                    <a:pt x="0" y="18337833"/>
                  </a:lnTo>
                  <a:lnTo>
                    <a:pt x="0" y="18193052"/>
                  </a:lnTo>
                  <a:close/>
                  <a:moveTo>
                    <a:pt x="40855416" y="144780"/>
                  </a:moveTo>
                  <a:lnTo>
                    <a:pt x="41000198" y="144780"/>
                  </a:lnTo>
                  <a:lnTo>
                    <a:pt x="41000198" y="18193052"/>
                  </a:lnTo>
                  <a:lnTo>
                    <a:pt x="40855416" y="18193052"/>
                  </a:lnTo>
                  <a:lnTo>
                    <a:pt x="40855416" y="144780"/>
                  </a:lnTo>
                  <a:close/>
                  <a:moveTo>
                    <a:pt x="144780" y="18193052"/>
                  </a:moveTo>
                  <a:lnTo>
                    <a:pt x="40855416" y="18193052"/>
                  </a:lnTo>
                  <a:lnTo>
                    <a:pt x="40855416" y="18337833"/>
                  </a:lnTo>
                  <a:lnTo>
                    <a:pt x="144780" y="18337833"/>
                  </a:lnTo>
                  <a:lnTo>
                    <a:pt x="144780" y="18193052"/>
                  </a:lnTo>
                  <a:close/>
                  <a:moveTo>
                    <a:pt x="40855416" y="0"/>
                  </a:moveTo>
                  <a:lnTo>
                    <a:pt x="41000198" y="0"/>
                  </a:lnTo>
                  <a:lnTo>
                    <a:pt x="41000198" y="144780"/>
                  </a:lnTo>
                  <a:lnTo>
                    <a:pt x="40855416" y="144780"/>
                  </a:lnTo>
                  <a:lnTo>
                    <a:pt x="4085541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55416" y="0"/>
                  </a:lnTo>
                  <a:lnTo>
                    <a:pt x="4085541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CB79D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127763" y="318849"/>
            <a:ext cx="983577" cy="6187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3355" y="219549"/>
            <a:ext cx="915941" cy="912611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6"/>
          <a:srcRect l="71258" t="36429"/>
          <a:stretch/>
        </p:blipFill>
        <p:spPr>
          <a:xfrm>
            <a:off x="14600750" y="7006646"/>
            <a:ext cx="1536557" cy="1981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05000" y="495300"/>
            <a:ext cx="14313266" cy="1295400"/>
            <a:chOff x="1230696" y="219549"/>
            <a:chExt cx="14313266" cy="1519640"/>
          </a:xfrm>
        </p:grpSpPr>
        <p:grpSp>
          <p:nvGrpSpPr>
            <p:cNvPr id="19" name="Group 4"/>
            <p:cNvGrpSpPr/>
            <p:nvPr/>
          </p:nvGrpSpPr>
          <p:grpSpPr>
            <a:xfrm>
              <a:off x="5110729" y="219549"/>
              <a:ext cx="6858000" cy="1519640"/>
              <a:chOff x="0" y="0"/>
              <a:chExt cx="9181877" cy="1000967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80010" y="80010"/>
                <a:ext cx="9089167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9089167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9089167" y="908257"/>
                    </a:lnTo>
                    <a:lnTo>
                      <a:pt x="9089167" y="0"/>
                    </a:lnTo>
                    <a:lnTo>
                      <a:pt x="9034557" y="0"/>
                    </a:lnTo>
                    <a:lnTo>
                      <a:pt x="9034557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6"/>
              <p:cNvSpPr/>
              <p:nvPr/>
            </p:nvSpPr>
            <p:spPr>
              <a:xfrm>
                <a:off x="67310" y="67310"/>
                <a:ext cx="9114567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9114567" h="933657">
                    <a:moveTo>
                      <a:pt x="9047257" y="0"/>
                    </a:moveTo>
                    <a:lnTo>
                      <a:pt x="9047257" y="12700"/>
                    </a:lnTo>
                    <a:lnTo>
                      <a:pt x="9101867" y="12700"/>
                    </a:lnTo>
                    <a:lnTo>
                      <a:pt x="9101867" y="920957"/>
                    </a:lnTo>
                    <a:lnTo>
                      <a:pt x="12700" y="920957"/>
                    </a:lnTo>
                    <a:lnTo>
                      <a:pt x="12700" y="866347"/>
                    </a:lnTo>
                    <a:lnTo>
                      <a:pt x="0" y="866347"/>
                    </a:lnTo>
                    <a:lnTo>
                      <a:pt x="0" y="933657"/>
                    </a:lnTo>
                    <a:lnTo>
                      <a:pt x="9114567" y="933657"/>
                    </a:lnTo>
                    <a:lnTo>
                      <a:pt x="9114567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Freeform 7"/>
              <p:cNvSpPr/>
              <p:nvPr/>
            </p:nvSpPr>
            <p:spPr>
              <a:xfrm>
                <a:off x="12700" y="12700"/>
                <a:ext cx="9089167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9089167" h="908257">
                    <a:moveTo>
                      <a:pt x="0" y="0"/>
                    </a:moveTo>
                    <a:lnTo>
                      <a:pt x="9089167" y="0"/>
                    </a:lnTo>
                    <a:lnTo>
                      <a:pt x="9089167" y="908257"/>
                    </a:lnTo>
                    <a:lnTo>
                      <a:pt x="0" y="908257"/>
                    </a:lnTo>
                    <a:close/>
                  </a:path>
                </a:pathLst>
              </a:custGeom>
              <a:solidFill>
                <a:srgbClr val="6CD9FF"/>
              </a:solidFill>
            </p:spPr>
          </p:sp>
          <p:sp>
            <p:nvSpPr>
              <p:cNvPr id="25" name="Freeform 8"/>
              <p:cNvSpPr/>
              <p:nvPr/>
            </p:nvSpPr>
            <p:spPr>
              <a:xfrm>
                <a:off x="0" y="0"/>
                <a:ext cx="9114567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9114567" h="933657">
                    <a:moveTo>
                      <a:pt x="80010" y="933657"/>
                    </a:moveTo>
                    <a:lnTo>
                      <a:pt x="9114567" y="933657"/>
                    </a:lnTo>
                    <a:lnTo>
                      <a:pt x="9114567" y="80010"/>
                    </a:lnTo>
                    <a:lnTo>
                      <a:pt x="9114567" y="67310"/>
                    </a:lnTo>
                    <a:lnTo>
                      <a:pt x="9114567" y="0"/>
                    </a:lnTo>
                    <a:lnTo>
                      <a:pt x="0" y="0"/>
                    </a:lnTo>
                    <a:lnTo>
                      <a:pt x="0" y="933657"/>
                    </a:lnTo>
                    <a:lnTo>
                      <a:pt x="67310" y="933657"/>
                    </a:lnTo>
                    <a:lnTo>
                      <a:pt x="80010" y="933657"/>
                    </a:lnTo>
                    <a:close/>
                    <a:moveTo>
                      <a:pt x="12700" y="12700"/>
                    </a:moveTo>
                    <a:lnTo>
                      <a:pt x="9101867" y="12700"/>
                    </a:lnTo>
                    <a:lnTo>
                      <a:pt x="9101867" y="920957"/>
                    </a:lnTo>
                    <a:lnTo>
                      <a:pt x="12700" y="92095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9"/>
            <p:cNvSpPr txBox="1"/>
            <p:nvPr/>
          </p:nvSpPr>
          <p:spPr>
            <a:xfrm>
              <a:off x="1230696" y="219549"/>
              <a:ext cx="14313266" cy="1220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00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112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6000" b="1" i="0" u="none" strike="noStrike" kern="1200" cap="none" spc="-112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ý</a:t>
              </a:r>
              <a:endParaRPr kumimoji="0" lang="en-US" sz="6000" b="1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139895" y="2447745"/>
            <a:ext cx="139085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lang="en-US" sz="42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316" y="4773450"/>
            <a:ext cx="4809961" cy="44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3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9176" y="190500"/>
            <a:ext cx="4699117" cy="1172640"/>
            <a:chOff x="4737498" y="2755552"/>
            <a:chExt cx="4699117" cy="1172640"/>
          </a:xfrm>
        </p:grpSpPr>
        <p:grpSp>
          <p:nvGrpSpPr>
            <p:cNvPr id="13" name="Group 4"/>
            <p:cNvGrpSpPr/>
            <p:nvPr/>
          </p:nvGrpSpPr>
          <p:grpSpPr>
            <a:xfrm>
              <a:off x="4737498" y="2780077"/>
              <a:ext cx="4699117" cy="1148115"/>
              <a:chOff x="12701" y="80010"/>
              <a:chExt cx="4556618" cy="815476"/>
            </a:xfrm>
          </p:grpSpPr>
          <p:sp>
            <p:nvSpPr>
              <p:cNvPr id="14" name="Freeform 5"/>
              <p:cNvSpPr/>
              <p:nvPr/>
            </p:nvSpPr>
            <p:spPr>
              <a:xfrm>
                <a:off x="80011" y="80010"/>
                <a:ext cx="4489308" cy="815476"/>
              </a:xfrm>
              <a:custGeom>
                <a:avLst/>
                <a:gdLst/>
                <a:ahLst/>
                <a:cxnLst/>
                <a:rect l="l" t="t" r="r" b="b"/>
                <a:pathLst>
                  <a:path w="4926648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4926648" y="908257"/>
                    </a:lnTo>
                    <a:lnTo>
                      <a:pt x="4926648" y="0"/>
                    </a:lnTo>
                    <a:lnTo>
                      <a:pt x="4872038" y="0"/>
                    </a:lnTo>
                    <a:lnTo>
                      <a:pt x="4872038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Freeform 7"/>
              <p:cNvSpPr/>
              <p:nvPr/>
            </p:nvSpPr>
            <p:spPr>
              <a:xfrm>
                <a:off x="12701" y="108246"/>
                <a:ext cx="4502009" cy="745021"/>
              </a:xfrm>
              <a:custGeom>
                <a:avLst/>
                <a:gdLst/>
                <a:ahLst/>
                <a:cxnLst/>
                <a:rect l="l" t="t" r="r" b="b"/>
                <a:pathLst>
                  <a:path w="4926648" h="908257">
                    <a:moveTo>
                      <a:pt x="0" y="0"/>
                    </a:moveTo>
                    <a:lnTo>
                      <a:pt x="4926648" y="0"/>
                    </a:lnTo>
                    <a:lnTo>
                      <a:pt x="4926648" y="908257"/>
                    </a:lnTo>
                    <a:lnTo>
                      <a:pt x="0" y="908257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4" name="Rectangle 3"/>
            <p:cNvSpPr/>
            <p:nvPr/>
          </p:nvSpPr>
          <p:spPr>
            <a:xfrm>
              <a:off x="5252399" y="2755552"/>
              <a:ext cx="3604641" cy="11310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45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90" name="Picture 2" descr="https://lh3.googleusercontent.com/5EJNY8UBP0RyjDyv9X0mvSCc5C5Kc71JEJk-MLeAE132vHKisX1iHqvZTf5LkiO7LLQXz-QVEHq39WxKr818H6te4Q1zFUiY02eDIpQZELbx86yYrf2HUb4MdZFh5di_zl2SarBneQjr9XBKUPuiF0fd8KiLy-XrYLN2BwGgDWLhqFPqU9KXSB3af-CoyMqAMjAqGonq-g=n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0860">
            <a:off x="16112276" y="-400645"/>
            <a:ext cx="2359767" cy="235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334568"/>
            <a:ext cx="172212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Qua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992600" y="9096097"/>
            <a:ext cx="769889" cy="989343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66370" y="9404168"/>
            <a:ext cx="1240083" cy="12400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4165" y="4229100"/>
            <a:ext cx="4547035" cy="574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3314702" y="0"/>
            <a:ext cx="11658594" cy="6451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6379" y="6085987"/>
            <a:ext cx="10015242" cy="969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5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8755607" y="7387130"/>
            <a:ext cx="9333966" cy="1615827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HS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4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2889" y="-12001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2759026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3" action="ppaction://hlinksldjump"/>
          </p:cNvPr>
          <p:cNvSpPr/>
          <p:nvPr/>
        </p:nvSpPr>
        <p:spPr>
          <a:xfrm>
            <a:off x="0" y="7761989"/>
            <a:ext cx="18288000" cy="171261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1395976"/>
            <a:ext cx="2953769" cy="2615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9" y="627812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99" y="6669014"/>
            <a:ext cx="2953769" cy="2615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2" y="5824650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12" y="1395974"/>
            <a:ext cx="2953769" cy="2615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5" y="627810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10" y="6653773"/>
            <a:ext cx="2953769" cy="26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22" y="5885609"/>
            <a:ext cx="3090941" cy="20758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" y="9463148"/>
            <a:ext cx="9143999" cy="5022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44002" y="9463148"/>
            <a:ext cx="9143999" cy="5022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" y="4461944"/>
            <a:ext cx="9143999" cy="5022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44001" y="4461944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3" action="ppaction://hlinksldjump"/>
          </p:cNvPr>
          <p:cNvSpPr/>
          <p:nvPr/>
        </p:nvSpPr>
        <p:spPr>
          <a:xfrm>
            <a:off x="17098034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771280" y="-4192803"/>
            <a:ext cx="10499506" cy="186726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714518" y="4507643"/>
            <a:ext cx="3086100" cy="286940"/>
            <a:chOff x="0" y="0"/>
            <a:chExt cx="812800" cy="755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75573"/>
            </a:xfrm>
            <a:custGeom>
              <a:avLst/>
              <a:gdLst/>
              <a:ahLst/>
              <a:cxnLst/>
              <a:rect l="l" t="t" r="r" b="b"/>
              <a:pathLst>
                <a:path w="812800" h="75573">
                  <a:moveTo>
                    <a:pt x="0" y="0"/>
                  </a:moveTo>
                  <a:lnTo>
                    <a:pt x="812800" y="0"/>
                  </a:lnTo>
                  <a:lnTo>
                    <a:pt x="812800" y="75573"/>
                  </a:lnTo>
                  <a:lnTo>
                    <a:pt x="0" y="755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3"/>
                </a:lnSpc>
              </a:pPr>
              <a:endParaRPr/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6343">
            <a:off x="16146725" y="7979430"/>
            <a:ext cx="1620310" cy="208217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038600" y="1405582"/>
            <a:ext cx="9829800" cy="3525229"/>
            <a:chOff x="477394" y="2198677"/>
            <a:chExt cx="17429606" cy="3173653"/>
          </a:xfrm>
        </p:grpSpPr>
        <p:grpSp>
          <p:nvGrpSpPr>
            <p:cNvPr id="13" name="Group 13"/>
            <p:cNvGrpSpPr/>
            <p:nvPr/>
          </p:nvGrpSpPr>
          <p:grpSpPr>
            <a:xfrm>
              <a:off x="477394" y="2198677"/>
              <a:ext cx="17429606" cy="3173653"/>
              <a:chOff x="0" y="0"/>
              <a:chExt cx="6286135" cy="100096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80010" y="80010"/>
                <a:ext cx="6193425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6193425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6193425" y="908257"/>
                    </a:lnTo>
                    <a:lnTo>
                      <a:pt x="6193425" y="0"/>
                    </a:lnTo>
                    <a:lnTo>
                      <a:pt x="6138815" y="0"/>
                    </a:lnTo>
                    <a:lnTo>
                      <a:pt x="6138815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7310" y="67310"/>
                <a:ext cx="6218825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6218825" h="933657">
                    <a:moveTo>
                      <a:pt x="6151515" y="0"/>
                    </a:moveTo>
                    <a:lnTo>
                      <a:pt x="6151515" y="12700"/>
                    </a:lnTo>
                    <a:lnTo>
                      <a:pt x="6206125" y="12700"/>
                    </a:lnTo>
                    <a:lnTo>
                      <a:pt x="6206125" y="920957"/>
                    </a:lnTo>
                    <a:lnTo>
                      <a:pt x="12700" y="920957"/>
                    </a:lnTo>
                    <a:lnTo>
                      <a:pt x="12700" y="866347"/>
                    </a:lnTo>
                    <a:lnTo>
                      <a:pt x="0" y="866347"/>
                    </a:lnTo>
                    <a:lnTo>
                      <a:pt x="0" y="933657"/>
                    </a:lnTo>
                    <a:lnTo>
                      <a:pt x="6218825" y="933657"/>
                    </a:lnTo>
                    <a:lnTo>
                      <a:pt x="621882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0" y="12700"/>
                <a:ext cx="6193425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6193425" h="908257">
                    <a:moveTo>
                      <a:pt x="0" y="0"/>
                    </a:moveTo>
                    <a:lnTo>
                      <a:pt x="6193425" y="0"/>
                    </a:lnTo>
                    <a:lnTo>
                      <a:pt x="6193425" y="908257"/>
                    </a:lnTo>
                    <a:lnTo>
                      <a:pt x="0" y="908257"/>
                    </a:lnTo>
                    <a:close/>
                  </a:path>
                </a:pathLst>
              </a:custGeom>
              <a:solidFill>
                <a:srgbClr val="FDFB52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6218825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6218825" h="933657">
                    <a:moveTo>
                      <a:pt x="80010" y="933657"/>
                    </a:moveTo>
                    <a:lnTo>
                      <a:pt x="6218825" y="933657"/>
                    </a:lnTo>
                    <a:lnTo>
                      <a:pt x="6218825" y="80010"/>
                    </a:lnTo>
                    <a:lnTo>
                      <a:pt x="6218825" y="67310"/>
                    </a:lnTo>
                    <a:lnTo>
                      <a:pt x="6218825" y="0"/>
                    </a:lnTo>
                    <a:lnTo>
                      <a:pt x="0" y="0"/>
                    </a:lnTo>
                    <a:lnTo>
                      <a:pt x="0" y="933657"/>
                    </a:lnTo>
                    <a:lnTo>
                      <a:pt x="67310" y="933657"/>
                    </a:lnTo>
                    <a:lnTo>
                      <a:pt x="80010" y="933657"/>
                    </a:lnTo>
                    <a:close/>
                    <a:moveTo>
                      <a:pt x="12700" y="12700"/>
                    </a:moveTo>
                    <a:lnTo>
                      <a:pt x="6206125" y="12700"/>
                    </a:lnTo>
                    <a:lnTo>
                      <a:pt x="6206125" y="920957"/>
                    </a:lnTo>
                    <a:lnTo>
                      <a:pt x="12700" y="92095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Rectangle 34"/>
            <p:cNvSpPr/>
            <p:nvPr/>
          </p:nvSpPr>
          <p:spPr>
            <a:xfrm>
              <a:off x="6491450" y="2438330"/>
              <a:ext cx="5153976" cy="2862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vi-VN" sz="6000" b="1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CHƯƠNG </a:t>
              </a:r>
              <a:r>
                <a:rPr lang="vi-VN" sz="60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6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vi-VN" sz="60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  <a:endParaRPr lang="en-US" sz="6000" b="1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vi-VN" sz="6000" b="1" dirty="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TAM GIÁC</a:t>
              </a:r>
              <a:endParaRPr lang="vi-VN" sz="6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827545" y="4662071"/>
            <a:ext cx="12424647" cy="3200400"/>
            <a:chOff x="2967753" y="5262999"/>
            <a:chExt cx="12424647" cy="4310336"/>
          </a:xfrm>
        </p:grpSpPr>
        <p:grpSp>
          <p:nvGrpSpPr>
            <p:cNvPr id="4" name="Group 4"/>
            <p:cNvGrpSpPr/>
            <p:nvPr/>
          </p:nvGrpSpPr>
          <p:grpSpPr>
            <a:xfrm>
              <a:off x="2967753" y="6554920"/>
              <a:ext cx="12424647" cy="3018415"/>
              <a:chOff x="0" y="0"/>
              <a:chExt cx="27962470" cy="3815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72389" y="72390"/>
                <a:ext cx="27817691" cy="3670472"/>
              </a:xfrm>
              <a:custGeom>
                <a:avLst/>
                <a:gdLst/>
                <a:ahLst/>
                <a:cxnLst/>
                <a:rect l="l" t="t" r="r" b="b"/>
                <a:pathLst>
                  <a:path w="27817691" h="3670473">
                    <a:moveTo>
                      <a:pt x="0" y="0"/>
                    </a:moveTo>
                    <a:lnTo>
                      <a:pt x="27817691" y="0"/>
                    </a:lnTo>
                    <a:lnTo>
                      <a:pt x="27817691" y="3670473"/>
                    </a:lnTo>
                    <a:lnTo>
                      <a:pt x="0" y="3670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7962470" cy="3815253"/>
              </a:xfrm>
              <a:custGeom>
                <a:avLst/>
                <a:gdLst/>
                <a:ahLst/>
                <a:cxnLst/>
                <a:rect l="l" t="t" r="r" b="b"/>
                <a:pathLst>
                  <a:path w="27962470" h="3815253">
                    <a:moveTo>
                      <a:pt x="27817691" y="3670473"/>
                    </a:moveTo>
                    <a:lnTo>
                      <a:pt x="27962470" y="3670473"/>
                    </a:lnTo>
                    <a:lnTo>
                      <a:pt x="27962470" y="3815253"/>
                    </a:lnTo>
                    <a:lnTo>
                      <a:pt x="27817688" y="3815253"/>
                    </a:lnTo>
                    <a:lnTo>
                      <a:pt x="27817688" y="3670473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670473"/>
                    </a:lnTo>
                    <a:lnTo>
                      <a:pt x="0" y="3670473"/>
                    </a:lnTo>
                    <a:lnTo>
                      <a:pt x="0" y="144780"/>
                    </a:lnTo>
                    <a:close/>
                    <a:moveTo>
                      <a:pt x="0" y="3670473"/>
                    </a:moveTo>
                    <a:lnTo>
                      <a:pt x="144780" y="3670473"/>
                    </a:lnTo>
                    <a:lnTo>
                      <a:pt x="144780" y="3815253"/>
                    </a:lnTo>
                    <a:lnTo>
                      <a:pt x="0" y="3815253"/>
                    </a:lnTo>
                    <a:lnTo>
                      <a:pt x="0" y="3670473"/>
                    </a:lnTo>
                    <a:close/>
                    <a:moveTo>
                      <a:pt x="27817691" y="144780"/>
                    </a:moveTo>
                    <a:lnTo>
                      <a:pt x="27962470" y="144780"/>
                    </a:lnTo>
                    <a:lnTo>
                      <a:pt x="27962470" y="3670473"/>
                    </a:lnTo>
                    <a:lnTo>
                      <a:pt x="27817688" y="3670473"/>
                    </a:lnTo>
                    <a:lnTo>
                      <a:pt x="27817688" y="144780"/>
                    </a:lnTo>
                    <a:close/>
                    <a:moveTo>
                      <a:pt x="144780" y="3670473"/>
                    </a:moveTo>
                    <a:lnTo>
                      <a:pt x="27817691" y="3670473"/>
                    </a:lnTo>
                    <a:lnTo>
                      <a:pt x="27817691" y="3815253"/>
                    </a:lnTo>
                    <a:lnTo>
                      <a:pt x="144780" y="3815253"/>
                    </a:lnTo>
                    <a:lnTo>
                      <a:pt x="144780" y="3670473"/>
                    </a:lnTo>
                    <a:close/>
                    <a:moveTo>
                      <a:pt x="27817691" y="0"/>
                    </a:moveTo>
                    <a:lnTo>
                      <a:pt x="27962470" y="0"/>
                    </a:lnTo>
                    <a:lnTo>
                      <a:pt x="27962470" y="144780"/>
                    </a:lnTo>
                    <a:lnTo>
                      <a:pt x="27817688" y="144780"/>
                    </a:lnTo>
                    <a:lnTo>
                      <a:pt x="2781768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7817691" y="0"/>
                    </a:lnTo>
                    <a:lnTo>
                      <a:pt x="27817691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7CB79D"/>
              </a:solidFill>
            </p:spPr>
          </p:sp>
        </p:grpSp>
        <p:sp>
          <p:nvSpPr>
            <p:cNvPr id="36" name="Rectangle 35"/>
            <p:cNvSpPr/>
            <p:nvPr/>
          </p:nvSpPr>
          <p:spPr>
            <a:xfrm>
              <a:off x="3324497" y="5262999"/>
              <a:ext cx="11548768" cy="3212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en-US" sz="6000" dirty="0">
                  <a:solidFill>
                    <a:srgbClr val="2F5496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/>
              </a:r>
              <a:br>
                <a:rPr lang="en-US" sz="6000" dirty="0">
                  <a:solidFill>
                    <a:srgbClr val="2F5496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</a:br>
              <a:r>
                <a:rPr lang="pl-PL" sz="6000" b="1" kern="0" dirty="0">
                  <a:solidFill>
                    <a:schemeClr val="tx2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7: TAM GIÁC CÂN</a:t>
              </a:r>
              <a:endParaRPr lang="en-US" sz="6000" b="1" kern="0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96355">
            <a:off x="1336968" y="62954"/>
            <a:ext cx="1169234" cy="2232913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>
            <a:off x="699237" y="8334717"/>
            <a:ext cx="2305733" cy="1371600"/>
          </a:xfrm>
          <a:prstGeom prst="triangl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01" y="756558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174" y="691933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5441308" y="5878446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hộp quà</a:t>
            </a:r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26908" y="53612"/>
            <a:ext cx="14434457" cy="2590800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6xy.x</a:t>
            </a:r>
            <a:r>
              <a:rPr lang="en-US" sz="54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5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là bao nhiêu?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5488306" y="3148965"/>
            <a:ext cx="8177213" cy="272986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l"/>
            <a:r>
              <a:rPr lang="en-US" sz="4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6xy.x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y = 6x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3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y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8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endParaRPr lang="en-US" sz="4800" baseline="300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642110" y="9075421"/>
            <a:ext cx="1308735" cy="37623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790256" y="7196049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4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36245" y="4997318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5102" y="8374115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2565177" y="2931284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24982" y="5878555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281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Chúc bạn may mắn lần sau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133476" y="412704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600">
              <a:defRPr/>
            </a:pPr>
            <a:r>
              <a:rPr lang="en-US" sz="54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Kết quả của phép tính 3(x+y)  là bao nhiêu?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3862388" y="3159443"/>
            <a:ext cx="9511665" cy="184118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3(x+y) = 3x+3y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24982" y="5878555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28" grpId="0" bldLvl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14889810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tràng pháo tay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597218" y="413385"/>
            <a:ext cx="15673388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defTabSz="1371600">
              <a:defRPr/>
            </a:pPr>
            <a:r>
              <a:rPr lang="en-US" sz="4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       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Thực hiện phép tính (2x+1)(x-y) ?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4246988" y="7491169"/>
            <a:ext cx="3657495" cy="3764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</p:cNvPr>
          <p:cNvSpPr/>
          <p:nvPr/>
        </p:nvSpPr>
        <p:spPr>
          <a:xfrm rot="586976" flipH="1">
            <a:off x="4202111" y="6103532"/>
            <a:ext cx="3466407" cy="1349271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4019" y="515657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836842" y="549731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24982" y="5878555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  <p:sp>
        <p:nvSpPr>
          <p:cNvPr id="4" name="Rectangle: Folded Corner 27"/>
          <p:cNvSpPr/>
          <p:nvPr/>
        </p:nvSpPr>
        <p:spPr>
          <a:xfrm>
            <a:off x="1653540" y="3629978"/>
            <a:ext cx="13542645" cy="197072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4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</a:p>
          <a:p>
            <a:pPr algn="ctr" defTabSz="1371600">
              <a:defRPr/>
            </a:pP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(2x+1)(x-y)=2x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2 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-2xy+x-y</a:t>
            </a:r>
            <a:endParaRPr lang="en-US" sz="6000" i="1">
              <a:solidFill>
                <a:schemeClr val="tx1"/>
              </a:solidFill>
              <a:latin typeface="Cambria Math" panose="02040503050406030204" charset="0"/>
              <a:ea typeface="Tahoma" panose="020B0604030504040204" pitchFamily="34" charset="0"/>
              <a:cs typeface="Cambria Math" panose="02040503050406030204" charset="0"/>
            </a:endParaRPr>
          </a:p>
          <a:p>
            <a:pPr algn="ctr" defTabSz="1371600">
              <a:defRPr/>
            </a:pPr>
            <a:endParaRPr lang="en-US" sz="6000" i="1">
              <a:solidFill>
                <a:schemeClr val="tx1"/>
              </a:solidFill>
              <a:latin typeface="Cambria Math" panose="02040503050406030204" charset="0"/>
              <a:ea typeface="Tahoma" panose="020B0604030504040204" pitchFamily="34" charset="0"/>
              <a:cs typeface="Cambria Math" panose="02040503050406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bldLvl="0" animBg="1"/>
      <p:bldP spid="4" grpId="0" bldLvl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624" y="-75639"/>
            <a:ext cx="2912144" cy="278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1" y="7291262"/>
            <a:ext cx="2953769" cy="2615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4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hlinkClick r:id="rId7" action="ppaction://hlinksldjump"/>
          </p:cNvPr>
          <p:cNvSpPr/>
          <p:nvPr/>
        </p:nvSpPr>
        <p:spPr>
          <a:xfrm>
            <a:off x="14825040" y="5864159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27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 10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762001" y="413657"/>
            <a:ext cx="14434457" cy="2590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tính chia (3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x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y+4xy) : xy ?</a:t>
            </a:r>
            <a:r>
              <a:rPr lang="en-US" sz="4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endParaRPr lang="en-US" sz="48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762000" y="3196590"/>
            <a:ext cx="13828395" cy="289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altLang="vi-VN" sz="4800" b="1" i="1" dirty="0">
              <a:solidFill>
                <a:srgbClr val="0000FF"/>
              </a:solidFill>
              <a:latin typeface="Times New Roman" panose="02020603050405020304" pitchFamily="18" charset="0"/>
              <a:sym typeface="+mn-ea"/>
            </a:endParaRPr>
          </a:p>
          <a:p>
            <a:pPr algn="ctr" defTabSz="1371600">
              <a:defRPr/>
            </a:pP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(3x</a:t>
            </a:r>
            <a:r>
              <a:rPr lang="en-US" sz="6000" baseline="30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2</a:t>
            </a:r>
            <a:r>
              <a:rPr lang="en-US" sz="6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y+4xy) : xy = 3x + 4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06166" y="8742998"/>
            <a:ext cx="2593658" cy="37623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784791" y="6896011"/>
            <a:ext cx="3466407" cy="134927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r>
              <a:rPr lang="en-US" sz="4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1360" y="8186200"/>
            <a:ext cx="1428750" cy="1528763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6038850" y="6291489"/>
            <a:ext cx="231609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4003" y="7731183"/>
            <a:ext cx="1746086" cy="19139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5958390"/>
            <a:ext cx="1746086" cy="19139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4019" y="6284330"/>
            <a:ext cx="1166967" cy="115296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836842" y="6914639"/>
            <a:ext cx="1320242" cy="12647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18339" y="5732823"/>
            <a:ext cx="742950" cy="6572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75739" y="5733052"/>
            <a:ext cx="1071563" cy="17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animBg="1"/>
      <p:bldP spid="28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1638300"/>
            <a:ext cx="16687800" cy="89154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7541291" cy="1108694"/>
            <a:chOff x="6019800" y="377206"/>
            <a:chExt cx="9206251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933698" y="2481395"/>
            <a:ext cx="12344400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5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813985" y="6972300"/>
            <a:ext cx="2386604" cy="236572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819881" y="6388075"/>
            <a:ext cx="990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9966" y="899626"/>
            <a:ext cx="1060309" cy="1362546"/>
          </a:xfrm>
          <a:prstGeom prst="rect">
            <a:avLst/>
          </a:prstGeom>
        </p:spPr>
      </p:pic>
      <p:pic>
        <p:nvPicPr>
          <p:cNvPr id="16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129175" y="7668358"/>
            <a:ext cx="1125883" cy="21501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33698" y="3357330"/>
            <a:ext cx="1279004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Tam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60°</a:t>
            </a: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Tam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Tam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38203" y="876300"/>
            <a:ext cx="16687797" cy="9410700"/>
            <a:chOff x="0" y="0"/>
            <a:chExt cx="6038062" cy="6076340"/>
          </a:xfrm>
        </p:grpSpPr>
        <p:sp>
          <p:nvSpPr>
            <p:cNvPr id="5" name="Freeform 5"/>
            <p:cNvSpPr/>
            <p:nvPr/>
          </p:nvSpPr>
          <p:spPr>
            <a:xfrm>
              <a:off x="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72406"/>
            <a:ext cx="7541291" cy="1108694"/>
            <a:chOff x="6019800" y="377206"/>
            <a:chExt cx="9206251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059760" y="7372392"/>
            <a:ext cx="2151040" cy="21322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515600" y="3454714"/>
            <a:ext cx="990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2704" y="8886354"/>
            <a:ext cx="1060309" cy="1362546"/>
          </a:xfrm>
          <a:prstGeom prst="rect">
            <a:avLst/>
          </a:prstGeom>
        </p:spPr>
      </p:pic>
      <p:pic>
        <p:nvPicPr>
          <p:cNvPr id="26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6535400" y="2908929"/>
            <a:ext cx="1050400" cy="20059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2338" y="1832976"/>
            <a:ext cx="15116924" cy="79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5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endParaRPr lang="en-US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2250" y="2782977"/>
            <a:ext cx="9144000" cy="35035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30°				B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45°</a:t>
            </a: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60°				D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90°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6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1638300"/>
            <a:ext cx="16687800" cy="89154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7541291" cy="1108694"/>
            <a:chOff x="6019800" y="377206"/>
            <a:chExt cx="9206251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866900" y="2782365"/>
            <a:ext cx="15316200" cy="79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45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3:</a:t>
            </a:r>
            <a:r>
              <a:rPr lang="fr-FR" sz="45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Cho tam giác ABC cân tại A. Chọn phát biểu sai:</a:t>
            </a:r>
            <a:endParaRPr lang="en-US" sz="45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01687" y="7231344"/>
            <a:ext cx="2127990" cy="210937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439400" y="6294886"/>
            <a:ext cx="990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9966" y="899626"/>
            <a:ext cx="1060309" cy="1362546"/>
          </a:xfrm>
          <a:prstGeom prst="rect">
            <a:avLst/>
          </a:prstGeom>
        </p:spPr>
      </p:pic>
      <p:pic>
        <p:nvPicPr>
          <p:cNvPr id="1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457200" y="7581900"/>
            <a:ext cx="1125883" cy="2150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91000" y="3741054"/>
                <a:ext cx="10363200" cy="3400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43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4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fr-FR" sz="43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B</a:t>
                </a:r>
                <a:r>
                  <a:rPr lang="fr-FR" sz="4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4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43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fr-FR" sz="43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sz="43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43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sz="43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4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4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</m:t>
                    </m:r>
                    <m:sSup>
                      <m:sSupPr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fr-FR" sz="4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fr-FR" sz="43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D</a:t>
                </a:r>
                <a:r>
                  <a:rPr lang="fr-FR" sz="43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43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</m:t>
                    </m:r>
                    <m:acc>
                      <m:accPr>
                        <m:chr m:val="̂"/>
                        <m:ctrlPr>
                          <a:rPr lang="en-US" sz="43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43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3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741054"/>
                <a:ext cx="10363200" cy="3400418"/>
              </a:xfrm>
              <a:prstGeom prst="rect">
                <a:avLst/>
              </a:prstGeom>
              <a:blipFill>
                <a:blip r:embed="rId26"/>
                <a:stretch>
                  <a:fillRect l="-2353" b="-7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4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1638300"/>
            <a:ext cx="16687800" cy="89154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7541291" cy="1108694"/>
            <a:chOff x="6019800" y="377206"/>
            <a:chExt cx="9206251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92406" y="7044479"/>
            <a:ext cx="2438400" cy="241706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9753600" y="4980740"/>
            <a:ext cx="990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9966" y="899626"/>
            <a:ext cx="1060309" cy="1362546"/>
          </a:xfrm>
          <a:prstGeom prst="rect">
            <a:avLst/>
          </a:prstGeom>
        </p:spPr>
      </p:pic>
      <p:pic>
        <p:nvPicPr>
          <p:cNvPr id="1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6207751" y="4749431"/>
            <a:ext cx="1125883" cy="21501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398" y="2476500"/>
            <a:ext cx="140970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fr-FR" sz="45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64°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41378" y="4381500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54°			B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58°</a:t>
            </a: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72°			D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90°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5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1638300"/>
            <a:ext cx="16687800" cy="8915400"/>
            <a:chOff x="0" y="0"/>
            <a:chExt cx="6038063" cy="607634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6012840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6076340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7541291" cy="1108694"/>
            <a:chOff x="6019800" y="377206"/>
            <a:chExt cx="9206251" cy="1108694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28800" y="7062288"/>
            <a:ext cx="2460954" cy="243942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0744200" y="6982326"/>
            <a:ext cx="9906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2460236"/>
            <a:ext cx="145922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5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45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70°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5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fr-FR" sz="4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59966" y="899626"/>
            <a:ext cx="1060309" cy="1362546"/>
          </a:xfrm>
          <a:prstGeom prst="rect">
            <a:avLst/>
          </a:prstGeom>
        </p:spPr>
      </p:pic>
      <p:pic>
        <p:nvPicPr>
          <p:cNvPr id="17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485717" y="5907264"/>
            <a:ext cx="1125883" cy="2150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6400" y="4614009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64°</a:t>
            </a:r>
            <a:r>
              <a:rPr lang="en-US" sz="4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53°</a:t>
            </a:r>
            <a:endParaRPr lang="en-US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70°</a:t>
            </a:r>
            <a:r>
              <a:rPr lang="en-US" sz="4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40</a:t>
            </a:r>
            <a:r>
              <a:rPr lang="fr-FR" sz="43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d"/>
      </p:transition>
    </mc:Choice>
    <mc:Fallback xmlns=""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771280" y="-4192803"/>
            <a:ext cx="10499506" cy="186726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8497" y="1830744"/>
            <a:ext cx="1493500" cy="9395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7498" y="168914"/>
            <a:ext cx="1282249" cy="12822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328" y="7748844"/>
            <a:ext cx="1240083" cy="12400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75938" y="465595"/>
            <a:ext cx="1821811" cy="563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546318" y="7852984"/>
            <a:ext cx="1327197" cy="11848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575901" y="1451162"/>
            <a:ext cx="1366798" cy="1366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175130" y="8911559"/>
            <a:ext cx="1271831" cy="1267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854318" y="8832573"/>
            <a:ext cx="970090" cy="1201687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>
          <a:xfrm>
            <a:off x="3048000" y="3578565"/>
            <a:ext cx="11887200" cy="3774735"/>
            <a:chOff x="0" y="0"/>
            <a:chExt cx="8520421" cy="2899380"/>
          </a:xfrm>
        </p:grpSpPr>
        <p:grpSp>
          <p:nvGrpSpPr>
            <p:cNvPr id="19" name="Group 8"/>
            <p:cNvGrpSpPr/>
            <p:nvPr/>
          </p:nvGrpSpPr>
          <p:grpSpPr>
            <a:xfrm>
              <a:off x="0" y="0"/>
              <a:ext cx="8520421" cy="2899380"/>
              <a:chOff x="0" y="0"/>
              <a:chExt cx="3765050" cy="1281194"/>
            </a:xfrm>
          </p:grpSpPr>
          <p:sp>
            <p:nvSpPr>
              <p:cNvPr id="21" name="Freeform 9"/>
              <p:cNvSpPr/>
              <p:nvPr/>
            </p:nvSpPr>
            <p:spPr>
              <a:xfrm>
                <a:off x="80010" y="80010"/>
                <a:ext cx="3672340" cy="1188484"/>
              </a:xfrm>
              <a:custGeom>
                <a:avLst/>
                <a:gdLst/>
                <a:ahLst/>
                <a:cxnLst/>
                <a:rect l="l" t="t" r="r" b="b"/>
                <a:pathLst>
                  <a:path w="3672340" h="1188484">
                    <a:moveTo>
                      <a:pt x="0" y="1133874"/>
                    </a:moveTo>
                    <a:lnTo>
                      <a:pt x="0" y="1188484"/>
                    </a:lnTo>
                    <a:lnTo>
                      <a:pt x="3672340" y="1188484"/>
                    </a:lnTo>
                    <a:lnTo>
                      <a:pt x="3672340" y="0"/>
                    </a:lnTo>
                    <a:lnTo>
                      <a:pt x="3617729" y="0"/>
                    </a:lnTo>
                    <a:lnTo>
                      <a:pt x="3617729" y="11338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2" name="Freeform 10"/>
              <p:cNvSpPr/>
              <p:nvPr/>
            </p:nvSpPr>
            <p:spPr>
              <a:xfrm>
                <a:off x="67310" y="67310"/>
                <a:ext cx="3697740" cy="1213884"/>
              </a:xfrm>
              <a:custGeom>
                <a:avLst/>
                <a:gdLst/>
                <a:ahLst/>
                <a:cxnLst/>
                <a:rect l="l" t="t" r="r" b="b"/>
                <a:pathLst>
                  <a:path w="3697740" h="1213884">
                    <a:moveTo>
                      <a:pt x="3630429" y="0"/>
                    </a:moveTo>
                    <a:lnTo>
                      <a:pt x="3630429" y="12700"/>
                    </a:lnTo>
                    <a:lnTo>
                      <a:pt x="3685040" y="12700"/>
                    </a:lnTo>
                    <a:lnTo>
                      <a:pt x="3685040" y="1201184"/>
                    </a:lnTo>
                    <a:lnTo>
                      <a:pt x="12700" y="1201184"/>
                    </a:lnTo>
                    <a:lnTo>
                      <a:pt x="12700" y="1146574"/>
                    </a:lnTo>
                    <a:lnTo>
                      <a:pt x="0" y="1146574"/>
                    </a:lnTo>
                    <a:lnTo>
                      <a:pt x="0" y="1213884"/>
                    </a:lnTo>
                    <a:lnTo>
                      <a:pt x="3697740" y="1213884"/>
                    </a:lnTo>
                    <a:lnTo>
                      <a:pt x="369774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11"/>
              <p:cNvSpPr/>
              <p:nvPr/>
            </p:nvSpPr>
            <p:spPr>
              <a:xfrm>
                <a:off x="12700" y="12700"/>
                <a:ext cx="3672339" cy="1188484"/>
              </a:xfrm>
              <a:custGeom>
                <a:avLst/>
                <a:gdLst/>
                <a:ahLst/>
                <a:cxnLst/>
                <a:rect l="l" t="t" r="r" b="b"/>
                <a:pathLst>
                  <a:path w="3672339" h="1188484">
                    <a:moveTo>
                      <a:pt x="0" y="0"/>
                    </a:moveTo>
                    <a:lnTo>
                      <a:pt x="3672339" y="0"/>
                    </a:lnTo>
                    <a:lnTo>
                      <a:pt x="3672339" y="1188484"/>
                    </a:lnTo>
                    <a:lnTo>
                      <a:pt x="0" y="1188484"/>
                    </a:lnTo>
                    <a:close/>
                  </a:path>
                </a:pathLst>
              </a:custGeom>
              <a:solidFill>
                <a:srgbClr val="FDFB52"/>
              </a:solidFill>
            </p:spPr>
          </p:sp>
          <p:sp>
            <p:nvSpPr>
              <p:cNvPr id="24" name="Freeform 12"/>
              <p:cNvSpPr/>
              <p:nvPr/>
            </p:nvSpPr>
            <p:spPr>
              <a:xfrm>
                <a:off x="0" y="0"/>
                <a:ext cx="3697740" cy="1213884"/>
              </a:xfrm>
              <a:custGeom>
                <a:avLst/>
                <a:gdLst/>
                <a:ahLst/>
                <a:cxnLst/>
                <a:rect l="l" t="t" r="r" b="b"/>
                <a:pathLst>
                  <a:path w="3697740" h="1213884">
                    <a:moveTo>
                      <a:pt x="80010" y="1213884"/>
                    </a:moveTo>
                    <a:lnTo>
                      <a:pt x="3697740" y="1213884"/>
                    </a:lnTo>
                    <a:lnTo>
                      <a:pt x="3697740" y="80010"/>
                    </a:lnTo>
                    <a:lnTo>
                      <a:pt x="3697740" y="67310"/>
                    </a:lnTo>
                    <a:lnTo>
                      <a:pt x="3697740" y="0"/>
                    </a:lnTo>
                    <a:lnTo>
                      <a:pt x="0" y="0"/>
                    </a:lnTo>
                    <a:lnTo>
                      <a:pt x="0" y="1213884"/>
                    </a:lnTo>
                    <a:lnTo>
                      <a:pt x="67310" y="1213884"/>
                    </a:lnTo>
                    <a:lnTo>
                      <a:pt x="80010" y="1213884"/>
                    </a:lnTo>
                    <a:close/>
                    <a:moveTo>
                      <a:pt x="12700" y="12700"/>
                    </a:moveTo>
                    <a:lnTo>
                      <a:pt x="3685039" y="12700"/>
                    </a:lnTo>
                    <a:lnTo>
                      <a:pt x="3685039" y="1201184"/>
                    </a:lnTo>
                    <a:lnTo>
                      <a:pt x="12700" y="1201184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13"/>
            <p:cNvSpPr txBox="1"/>
            <p:nvPr/>
          </p:nvSpPr>
          <p:spPr>
            <a:xfrm>
              <a:off x="472444" y="930271"/>
              <a:ext cx="7426524" cy="886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00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2" b="1" i="0" u="none" strike="noStrike" kern="1200" cap="none" spc="-112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7502" b="1" i="0" u="none" strike="noStrike" kern="1200" cap="none" spc="-112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DỤNG</a:t>
              </a:r>
              <a:endParaRPr kumimoji="0" lang="en-US" sz="7502" b="1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9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771280" y="-4192803"/>
            <a:ext cx="10499506" cy="186726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7505" y="2705100"/>
            <a:ext cx="15562593" cy="7086600"/>
            <a:chOff x="0" y="0"/>
            <a:chExt cx="18728040" cy="9442449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18583260" cy="9297669"/>
            </a:xfrm>
            <a:custGeom>
              <a:avLst/>
              <a:gdLst/>
              <a:ahLst/>
              <a:cxnLst/>
              <a:rect l="l" t="t" r="r" b="b"/>
              <a:pathLst>
                <a:path w="18583260" h="9297669">
                  <a:moveTo>
                    <a:pt x="0" y="0"/>
                  </a:moveTo>
                  <a:lnTo>
                    <a:pt x="18583260" y="0"/>
                  </a:lnTo>
                  <a:lnTo>
                    <a:pt x="18583260" y="9297669"/>
                  </a:lnTo>
                  <a:lnTo>
                    <a:pt x="0" y="9297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8728040" cy="9442449"/>
            </a:xfrm>
            <a:custGeom>
              <a:avLst/>
              <a:gdLst/>
              <a:ahLst/>
              <a:cxnLst/>
              <a:rect l="l" t="t" r="r" b="b"/>
              <a:pathLst>
                <a:path w="18728040" h="9442449">
                  <a:moveTo>
                    <a:pt x="18583261" y="9297670"/>
                  </a:moveTo>
                  <a:lnTo>
                    <a:pt x="18728040" y="9297670"/>
                  </a:lnTo>
                  <a:lnTo>
                    <a:pt x="18728040" y="9442449"/>
                  </a:lnTo>
                  <a:lnTo>
                    <a:pt x="18583261" y="9442449"/>
                  </a:lnTo>
                  <a:lnTo>
                    <a:pt x="18583261" y="929766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297670"/>
                  </a:lnTo>
                  <a:lnTo>
                    <a:pt x="0" y="9297670"/>
                  </a:lnTo>
                  <a:lnTo>
                    <a:pt x="0" y="144780"/>
                  </a:lnTo>
                  <a:close/>
                  <a:moveTo>
                    <a:pt x="0" y="9297670"/>
                  </a:moveTo>
                  <a:lnTo>
                    <a:pt x="144780" y="9297670"/>
                  </a:lnTo>
                  <a:lnTo>
                    <a:pt x="144780" y="9442449"/>
                  </a:lnTo>
                  <a:lnTo>
                    <a:pt x="0" y="9442449"/>
                  </a:lnTo>
                  <a:lnTo>
                    <a:pt x="0" y="9297669"/>
                  </a:lnTo>
                  <a:close/>
                  <a:moveTo>
                    <a:pt x="18583261" y="144780"/>
                  </a:moveTo>
                  <a:lnTo>
                    <a:pt x="18728040" y="144780"/>
                  </a:lnTo>
                  <a:lnTo>
                    <a:pt x="18728040" y="9297670"/>
                  </a:lnTo>
                  <a:lnTo>
                    <a:pt x="18583261" y="9297670"/>
                  </a:lnTo>
                  <a:lnTo>
                    <a:pt x="18583261" y="144780"/>
                  </a:lnTo>
                  <a:close/>
                  <a:moveTo>
                    <a:pt x="144780" y="9297670"/>
                  </a:moveTo>
                  <a:lnTo>
                    <a:pt x="18583261" y="9297670"/>
                  </a:lnTo>
                  <a:lnTo>
                    <a:pt x="18583261" y="9442449"/>
                  </a:lnTo>
                  <a:lnTo>
                    <a:pt x="144780" y="9442449"/>
                  </a:lnTo>
                  <a:lnTo>
                    <a:pt x="144780" y="9297669"/>
                  </a:lnTo>
                  <a:close/>
                  <a:moveTo>
                    <a:pt x="18583261" y="0"/>
                  </a:moveTo>
                  <a:lnTo>
                    <a:pt x="18728040" y="0"/>
                  </a:lnTo>
                  <a:lnTo>
                    <a:pt x="18728040" y="144780"/>
                  </a:lnTo>
                  <a:lnTo>
                    <a:pt x="18583261" y="144780"/>
                  </a:lnTo>
                  <a:lnTo>
                    <a:pt x="1858326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583261" y="0"/>
                  </a:lnTo>
                  <a:lnTo>
                    <a:pt x="1858326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CB79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703007" y="4113795"/>
            <a:ext cx="2848397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200"/>
              </a:lnSpc>
            </a:pPr>
            <a:r>
              <a:rPr lang="en-US" sz="5000" b="1" u="none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50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539358" y="1985702"/>
            <a:ext cx="1310625" cy="824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5643" y="1496581"/>
            <a:ext cx="1208519" cy="120851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90132" y="9045745"/>
            <a:ext cx="1228430" cy="1096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2421" y="9006175"/>
            <a:ext cx="1177184" cy="1172903"/>
          </a:xfrm>
          <a:prstGeom prst="rect">
            <a:avLst/>
          </a:prstGeom>
        </p:spPr>
      </p:pic>
      <p:grpSp>
        <p:nvGrpSpPr>
          <p:cNvPr id="30" name="Group 13"/>
          <p:cNvGrpSpPr/>
          <p:nvPr/>
        </p:nvGrpSpPr>
        <p:grpSpPr>
          <a:xfrm>
            <a:off x="1377506" y="647700"/>
            <a:ext cx="15584148" cy="1698913"/>
            <a:chOff x="0" y="0"/>
            <a:chExt cx="9181877" cy="1000967"/>
          </a:xfrm>
        </p:grpSpPr>
        <p:sp>
          <p:nvSpPr>
            <p:cNvPr id="31" name="Freeform 14"/>
            <p:cNvSpPr/>
            <p:nvPr/>
          </p:nvSpPr>
          <p:spPr>
            <a:xfrm>
              <a:off x="80010" y="80010"/>
              <a:ext cx="9089167" cy="908257"/>
            </a:xfrm>
            <a:custGeom>
              <a:avLst/>
              <a:gdLst/>
              <a:ahLst/>
              <a:cxnLst/>
              <a:rect l="l" t="t" r="r" b="b"/>
              <a:pathLst>
                <a:path w="9089167" h="908257">
                  <a:moveTo>
                    <a:pt x="0" y="853647"/>
                  </a:moveTo>
                  <a:lnTo>
                    <a:pt x="0" y="908257"/>
                  </a:lnTo>
                  <a:lnTo>
                    <a:pt x="9089167" y="908257"/>
                  </a:lnTo>
                  <a:lnTo>
                    <a:pt x="9089167" y="0"/>
                  </a:lnTo>
                  <a:lnTo>
                    <a:pt x="9034557" y="0"/>
                  </a:lnTo>
                  <a:lnTo>
                    <a:pt x="9034557" y="85364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Freeform 15"/>
            <p:cNvSpPr/>
            <p:nvPr/>
          </p:nvSpPr>
          <p:spPr>
            <a:xfrm>
              <a:off x="67310" y="67310"/>
              <a:ext cx="9114567" cy="933657"/>
            </a:xfrm>
            <a:custGeom>
              <a:avLst/>
              <a:gdLst/>
              <a:ahLst/>
              <a:cxnLst/>
              <a:rect l="l" t="t" r="r" b="b"/>
              <a:pathLst>
                <a:path w="9114567" h="933657">
                  <a:moveTo>
                    <a:pt x="9047257" y="0"/>
                  </a:moveTo>
                  <a:lnTo>
                    <a:pt x="9047257" y="12700"/>
                  </a:lnTo>
                  <a:lnTo>
                    <a:pt x="9101867" y="12700"/>
                  </a:lnTo>
                  <a:lnTo>
                    <a:pt x="9101867" y="920957"/>
                  </a:lnTo>
                  <a:lnTo>
                    <a:pt x="12700" y="920957"/>
                  </a:lnTo>
                  <a:lnTo>
                    <a:pt x="12700" y="866347"/>
                  </a:lnTo>
                  <a:lnTo>
                    <a:pt x="0" y="866347"/>
                  </a:lnTo>
                  <a:lnTo>
                    <a:pt x="0" y="933657"/>
                  </a:lnTo>
                  <a:lnTo>
                    <a:pt x="9114567" y="933657"/>
                  </a:lnTo>
                  <a:lnTo>
                    <a:pt x="9114567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16"/>
            <p:cNvSpPr/>
            <p:nvPr/>
          </p:nvSpPr>
          <p:spPr>
            <a:xfrm>
              <a:off x="12700" y="12700"/>
              <a:ext cx="9089167" cy="908257"/>
            </a:xfrm>
            <a:custGeom>
              <a:avLst/>
              <a:gdLst/>
              <a:ahLst/>
              <a:cxnLst/>
              <a:rect l="l" t="t" r="r" b="b"/>
              <a:pathLst>
                <a:path w="9089167" h="908257">
                  <a:moveTo>
                    <a:pt x="0" y="0"/>
                  </a:moveTo>
                  <a:lnTo>
                    <a:pt x="9089167" y="0"/>
                  </a:lnTo>
                  <a:lnTo>
                    <a:pt x="9089167" y="908257"/>
                  </a:lnTo>
                  <a:lnTo>
                    <a:pt x="0" y="908257"/>
                  </a:lnTo>
                  <a:close/>
                </a:path>
              </a:pathLst>
            </a:custGeom>
            <a:solidFill>
              <a:srgbClr val="49FAF5"/>
            </a:solidFill>
          </p:spPr>
        </p:sp>
        <p:sp>
          <p:nvSpPr>
            <p:cNvPr id="34" name="Freeform 17"/>
            <p:cNvSpPr/>
            <p:nvPr/>
          </p:nvSpPr>
          <p:spPr>
            <a:xfrm>
              <a:off x="0" y="0"/>
              <a:ext cx="9114567" cy="933657"/>
            </a:xfrm>
            <a:custGeom>
              <a:avLst/>
              <a:gdLst/>
              <a:ahLst/>
              <a:cxnLst/>
              <a:rect l="l" t="t" r="r" b="b"/>
              <a:pathLst>
                <a:path w="9114567" h="933657">
                  <a:moveTo>
                    <a:pt x="80010" y="933657"/>
                  </a:moveTo>
                  <a:lnTo>
                    <a:pt x="9114567" y="933657"/>
                  </a:lnTo>
                  <a:lnTo>
                    <a:pt x="9114567" y="80010"/>
                  </a:lnTo>
                  <a:lnTo>
                    <a:pt x="9114567" y="67310"/>
                  </a:lnTo>
                  <a:lnTo>
                    <a:pt x="9114567" y="0"/>
                  </a:lnTo>
                  <a:lnTo>
                    <a:pt x="0" y="0"/>
                  </a:lnTo>
                  <a:lnTo>
                    <a:pt x="0" y="933657"/>
                  </a:lnTo>
                  <a:lnTo>
                    <a:pt x="67310" y="933657"/>
                  </a:lnTo>
                  <a:lnTo>
                    <a:pt x="80010" y="933657"/>
                  </a:lnTo>
                  <a:close/>
                  <a:moveTo>
                    <a:pt x="12700" y="12700"/>
                  </a:moveTo>
                  <a:lnTo>
                    <a:pt x="9101867" y="12700"/>
                  </a:lnTo>
                  <a:lnTo>
                    <a:pt x="9101867" y="920957"/>
                  </a:lnTo>
                  <a:lnTo>
                    <a:pt x="12700" y="920957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5" name="TextBox 21"/>
          <p:cNvSpPr txBox="1"/>
          <p:nvPr/>
        </p:nvSpPr>
        <p:spPr>
          <a:xfrm>
            <a:off x="2038528" y="924815"/>
            <a:ext cx="14210944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3"/>
              </a:lnSpc>
            </a:pPr>
            <a:r>
              <a:rPr lang="en-US" sz="6000" b="1" spc="-112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spc="-11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6818591" y="4156280"/>
            <a:ext cx="458465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200"/>
              </a:lnSpc>
            </a:pPr>
            <a:r>
              <a:rPr lang="en-US" sz="5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50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7"/>
          <p:cNvSpPr txBox="1"/>
          <p:nvPr/>
        </p:nvSpPr>
        <p:spPr>
          <a:xfrm>
            <a:off x="12828446" y="4147810"/>
            <a:ext cx="4584651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5200"/>
              </a:lnSpc>
            </a:pPr>
            <a:r>
              <a:rPr lang="en-US" sz="5000" b="1" u="none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lang="en-US" sz="50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174657" y="3105706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46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48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7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4873816" y="3105706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210752" y="47625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5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53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4966059" y="4778453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223862" y="6438900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56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58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7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956689" y="6516810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Dấu hiệu nhận biết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3251076" y="8120265"/>
            <a:ext cx="1450738" cy="1290435"/>
            <a:chOff x="3355952" y="3351886"/>
            <a:chExt cx="1085569" cy="1035720"/>
          </a:xfrm>
          <a:solidFill>
            <a:schemeClr val="accent3">
              <a:lumMod val="75000"/>
            </a:schemeClr>
          </a:solidFill>
        </p:grpSpPr>
        <p:grpSp>
          <p:nvGrpSpPr>
            <p:cNvPr id="61" name="Group 4"/>
            <p:cNvGrpSpPr/>
            <p:nvPr/>
          </p:nvGrpSpPr>
          <p:grpSpPr>
            <a:xfrm>
              <a:off x="3355952" y="3351886"/>
              <a:ext cx="1085569" cy="1035720"/>
              <a:chOff x="14167" y="1233698"/>
              <a:chExt cx="4879610" cy="5116298"/>
            </a:xfrm>
            <a:grpFill/>
          </p:grpSpPr>
          <p:sp>
            <p:nvSpPr>
              <p:cNvPr id="63" name="Freeform 5"/>
              <p:cNvSpPr/>
              <p:nvPr/>
            </p:nvSpPr>
            <p:spPr>
              <a:xfrm>
                <a:off x="14167" y="1233698"/>
                <a:ext cx="4879610" cy="511629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2" name="TextBox 15"/>
            <p:cNvSpPr txBox="1"/>
            <p:nvPr/>
          </p:nvSpPr>
          <p:spPr>
            <a:xfrm>
              <a:off x="3386126" y="3700953"/>
              <a:ext cx="1043391" cy="4685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4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Rectangle 63"/>
          <p:cNvSpPr/>
          <p:nvPr/>
        </p:nvSpPr>
        <p:spPr>
          <a:xfrm>
            <a:off x="4983903" y="8198175"/>
            <a:ext cx="1050318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Vẽ tam giác cân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Isosceles Triangle 64"/>
          <p:cNvSpPr/>
          <p:nvPr/>
        </p:nvSpPr>
        <p:spPr>
          <a:xfrm>
            <a:off x="12272250" y="5212555"/>
            <a:ext cx="3104747" cy="1973444"/>
          </a:xfrm>
          <a:prstGeom prst="triangle">
            <a:avLst/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36" grpId="0"/>
      <p:bldP spid="44" grpId="0"/>
      <p:bldP spid="49" grpId="0"/>
      <p:bldP spid="54" grpId="0"/>
      <p:bldP spid="59" grpId="0"/>
      <p:bldP spid="64" grpId="0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190500"/>
                <a:ext cx="17754600" cy="6232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fr-FR" sz="38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</a:t>
                </a:r>
                <a:r>
                  <a:rPr lang="fr-FR" sz="3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(SGK – </a:t>
                </a:r>
                <a:r>
                  <a:rPr lang="fr-FR" sz="3800" b="1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tr.96)</a:t>
                </a:r>
                <a:r>
                  <a:rPr lang="en-US" sz="38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ngôi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phù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cấu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ngôi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77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tả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ngôi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0500"/>
                <a:ext cx="17754600" cy="6232475"/>
              </a:xfrm>
              <a:prstGeom prst="rect">
                <a:avLst/>
              </a:prstGeom>
              <a:blipFill>
                <a:blip r:embed="rId2"/>
                <a:stretch>
                  <a:fillRect l="-1133" r="-1099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0" y="6342567"/>
            <a:ext cx="3338479" cy="2839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6174789"/>
                <a:ext cx="14020800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120</m:t>
                        </m:r>
                      </m:e>
                      <m: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lợp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ngói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3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140</m:t>
                        </m:r>
                      </m:e>
                      <m: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lợp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fibro xi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măng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3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148</m:t>
                        </m:r>
                      </m:e>
                      <m:sup>
                        <m:r>
                          <a:rPr lang="en-US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đô̂i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mái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lợp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174789"/>
                <a:ext cx="14020800" cy="3600986"/>
              </a:xfrm>
              <a:prstGeom prst="rect">
                <a:avLst/>
              </a:prstGeom>
              <a:blipFill>
                <a:blip r:embed="rId4"/>
                <a:stretch>
                  <a:fillRect l="-1435" r="-1435" b="-2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73606">
            <a:off x="17765594" y="8571281"/>
            <a:ext cx="866578" cy="16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771280" y="-4192803"/>
            <a:ext cx="10499506" cy="186726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grpSp>
        <p:nvGrpSpPr>
          <p:cNvPr id="154" name="Group 153"/>
          <p:cNvGrpSpPr/>
          <p:nvPr/>
        </p:nvGrpSpPr>
        <p:grpSpPr>
          <a:xfrm>
            <a:off x="457200" y="3729851"/>
            <a:ext cx="5481637" cy="3797740"/>
            <a:chOff x="457200" y="3729851"/>
            <a:chExt cx="5481637" cy="3797740"/>
          </a:xfrm>
        </p:grpSpPr>
        <p:grpSp>
          <p:nvGrpSpPr>
            <p:cNvPr id="15" name="Group 15"/>
            <p:cNvGrpSpPr/>
            <p:nvPr/>
          </p:nvGrpSpPr>
          <p:grpSpPr>
            <a:xfrm>
              <a:off x="457200" y="3729851"/>
              <a:ext cx="5481637" cy="3797740"/>
              <a:chOff x="0" y="0"/>
              <a:chExt cx="9412784" cy="1815031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72390" y="72390"/>
                <a:ext cx="9268004" cy="18005538"/>
              </a:xfrm>
              <a:custGeom>
                <a:avLst/>
                <a:gdLst/>
                <a:ahLst/>
                <a:cxnLst/>
                <a:rect l="l" t="t" r="r" b="b"/>
                <a:pathLst>
                  <a:path w="9268004" h="18005538">
                    <a:moveTo>
                      <a:pt x="0" y="0"/>
                    </a:moveTo>
                    <a:lnTo>
                      <a:pt x="9268004" y="0"/>
                    </a:lnTo>
                    <a:lnTo>
                      <a:pt x="9268004" y="18005538"/>
                    </a:lnTo>
                    <a:lnTo>
                      <a:pt x="0" y="18005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9412784" cy="18150317"/>
              </a:xfrm>
              <a:custGeom>
                <a:avLst/>
                <a:gdLst/>
                <a:ahLst/>
                <a:cxnLst/>
                <a:rect l="l" t="t" r="r" b="b"/>
                <a:pathLst>
                  <a:path w="9412784" h="18150317">
                    <a:moveTo>
                      <a:pt x="9268004" y="18005537"/>
                    </a:moveTo>
                    <a:lnTo>
                      <a:pt x="9412784" y="18005537"/>
                    </a:lnTo>
                    <a:lnTo>
                      <a:pt x="9412784" y="18150317"/>
                    </a:lnTo>
                    <a:lnTo>
                      <a:pt x="9268004" y="18150317"/>
                    </a:lnTo>
                    <a:lnTo>
                      <a:pt x="9268004" y="18005537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8005537"/>
                    </a:lnTo>
                    <a:lnTo>
                      <a:pt x="0" y="18005537"/>
                    </a:lnTo>
                    <a:lnTo>
                      <a:pt x="0" y="144780"/>
                    </a:lnTo>
                    <a:close/>
                    <a:moveTo>
                      <a:pt x="0" y="18005537"/>
                    </a:moveTo>
                    <a:lnTo>
                      <a:pt x="144780" y="18005537"/>
                    </a:lnTo>
                    <a:lnTo>
                      <a:pt x="144780" y="18150317"/>
                    </a:lnTo>
                    <a:lnTo>
                      <a:pt x="0" y="18150317"/>
                    </a:lnTo>
                    <a:lnTo>
                      <a:pt x="0" y="18005537"/>
                    </a:lnTo>
                    <a:close/>
                    <a:moveTo>
                      <a:pt x="9268004" y="144780"/>
                    </a:moveTo>
                    <a:lnTo>
                      <a:pt x="9412784" y="144780"/>
                    </a:lnTo>
                    <a:lnTo>
                      <a:pt x="9412784" y="18005537"/>
                    </a:lnTo>
                    <a:lnTo>
                      <a:pt x="9268004" y="18005537"/>
                    </a:lnTo>
                    <a:lnTo>
                      <a:pt x="9268004" y="144780"/>
                    </a:lnTo>
                    <a:close/>
                    <a:moveTo>
                      <a:pt x="144780" y="18005537"/>
                    </a:moveTo>
                    <a:lnTo>
                      <a:pt x="9268004" y="18005537"/>
                    </a:lnTo>
                    <a:lnTo>
                      <a:pt x="9268004" y="18150317"/>
                    </a:lnTo>
                    <a:lnTo>
                      <a:pt x="144780" y="18150317"/>
                    </a:lnTo>
                    <a:lnTo>
                      <a:pt x="144780" y="18005537"/>
                    </a:lnTo>
                    <a:close/>
                    <a:moveTo>
                      <a:pt x="9268004" y="0"/>
                    </a:moveTo>
                    <a:lnTo>
                      <a:pt x="9412784" y="0"/>
                    </a:lnTo>
                    <a:lnTo>
                      <a:pt x="9412784" y="144780"/>
                    </a:lnTo>
                    <a:lnTo>
                      <a:pt x="9268004" y="144780"/>
                    </a:lnTo>
                    <a:lnTo>
                      <a:pt x="926800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9268004" y="0"/>
                    </a:lnTo>
                    <a:lnTo>
                      <a:pt x="926800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7CB79D"/>
              </a:solidFill>
            </p:spPr>
          </p:sp>
        </p:grpSp>
        <p:sp>
          <p:nvSpPr>
            <p:cNvPr id="134" name="Rectangle 133"/>
            <p:cNvSpPr/>
            <p:nvPr/>
          </p:nvSpPr>
          <p:spPr>
            <a:xfrm>
              <a:off x="994562" y="4514352"/>
              <a:ext cx="4406917" cy="1347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440330" y="955072"/>
            <a:ext cx="8894670" cy="1648141"/>
            <a:chOff x="4648200" y="342900"/>
            <a:chExt cx="8894670" cy="1648141"/>
          </a:xfrm>
        </p:grpSpPr>
        <p:grpSp>
          <p:nvGrpSpPr>
            <p:cNvPr id="10" name="Group 10"/>
            <p:cNvGrpSpPr/>
            <p:nvPr/>
          </p:nvGrpSpPr>
          <p:grpSpPr>
            <a:xfrm>
              <a:off x="4876800" y="342900"/>
              <a:ext cx="8666070" cy="1648141"/>
              <a:chOff x="0" y="0"/>
              <a:chExt cx="7501422" cy="100185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80010" y="80010"/>
                <a:ext cx="7408712" cy="909143"/>
              </a:xfrm>
              <a:custGeom>
                <a:avLst/>
                <a:gdLst/>
                <a:ahLst/>
                <a:cxnLst/>
                <a:rect l="l" t="t" r="r" b="b"/>
                <a:pathLst>
                  <a:path w="7408712" h="909143">
                    <a:moveTo>
                      <a:pt x="0" y="854533"/>
                    </a:moveTo>
                    <a:lnTo>
                      <a:pt x="0" y="909143"/>
                    </a:lnTo>
                    <a:lnTo>
                      <a:pt x="7408712" y="909143"/>
                    </a:lnTo>
                    <a:lnTo>
                      <a:pt x="7408712" y="0"/>
                    </a:lnTo>
                    <a:lnTo>
                      <a:pt x="7354102" y="0"/>
                    </a:lnTo>
                    <a:lnTo>
                      <a:pt x="7354102" y="85453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7310" y="67310"/>
                <a:ext cx="7434112" cy="934543"/>
              </a:xfrm>
              <a:custGeom>
                <a:avLst/>
                <a:gdLst/>
                <a:ahLst/>
                <a:cxnLst/>
                <a:rect l="l" t="t" r="r" b="b"/>
                <a:pathLst>
                  <a:path w="7434112" h="934543">
                    <a:moveTo>
                      <a:pt x="7366802" y="0"/>
                    </a:moveTo>
                    <a:lnTo>
                      <a:pt x="7366802" y="12700"/>
                    </a:lnTo>
                    <a:lnTo>
                      <a:pt x="7421412" y="12700"/>
                    </a:lnTo>
                    <a:lnTo>
                      <a:pt x="7421412" y="921843"/>
                    </a:lnTo>
                    <a:lnTo>
                      <a:pt x="12700" y="921843"/>
                    </a:lnTo>
                    <a:lnTo>
                      <a:pt x="12700" y="867233"/>
                    </a:lnTo>
                    <a:lnTo>
                      <a:pt x="0" y="867233"/>
                    </a:lnTo>
                    <a:lnTo>
                      <a:pt x="0" y="934543"/>
                    </a:lnTo>
                    <a:lnTo>
                      <a:pt x="7434112" y="934543"/>
                    </a:lnTo>
                    <a:lnTo>
                      <a:pt x="743411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700" y="12700"/>
                <a:ext cx="7408712" cy="909143"/>
              </a:xfrm>
              <a:custGeom>
                <a:avLst/>
                <a:gdLst/>
                <a:ahLst/>
                <a:cxnLst/>
                <a:rect l="l" t="t" r="r" b="b"/>
                <a:pathLst>
                  <a:path w="7408712" h="909143">
                    <a:moveTo>
                      <a:pt x="0" y="0"/>
                    </a:moveTo>
                    <a:lnTo>
                      <a:pt x="7408712" y="0"/>
                    </a:lnTo>
                    <a:lnTo>
                      <a:pt x="7408712" y="909143"/>
                    </a:lnTo>
                    <a:lnTo>
                      <a:pt x="0" y="909143"/>
                    </a:lnTo>
                    <a:close/>
                  </a:path>
                </a:pathLst>
              </a:custGeom>
              <a:solidFill>
                <a:srgbClr val="FDFB5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7434112" cy="934543"/>
              </a:xfrm>
              <a:custGeom>
                <a:avLst/>
                <a:gdLst/>
                <a:ahLst/>
                <a:cxnLst/>
                <a:rect l="l" t="t" r="r" b="b"/>
                <a:pathLst>
                  <a:path w="7434112" h="934543">
                    <a:moveTo>
                      <a:pt x="80010" y="934543"/>
                    </a:moveTo>
                    <a:lnTo>
                      <a:pt x="7434112" y="934543"/>
                    </a:lnTo>
                    <a:lnTo>
                      <a:pt x="7434112" y="80010"/>
                    </a:lnTo>
                    <a:lnTo>
                      <a:pt x="7434112" y="67310"/>
                    </a:lnTo>
                    <a:lnTo>
                      <a:pt x="7434112" y="0"/>
                    </a:lnTo>
                    <a:lnTo>
                      <a:pt x="0" y="0"/>
                    </a:lnTo>
                    <a:lnTo>
                      <a:pt x="0" y="934543"/>
                    </a:lnTo>
                    <a:lnTo>
                      <a:pt x="67310" y="934543"/>
                    </a:lnTo>
                    <a:lnTo>
                      <a:pt x="80010" y="934543"/>
                    </a:lnTo>
                    <a:close/>
                    <a:moveTo>
                      <a:pt x="12700" y="12700"/>
                    </a:moveTo>
                    <a:lnTo>
                      <a:pt x="7421412" y="12700"/>
                    </a:lnTo>
                    <a:lnTo>
                      <a:pt x="7421412" y="921843"/>
                    </a:lnTo>
                    <a:lnTo>
                      <a:pt x="12700" y="921843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6638C00F-E8A5-4110-A1AA-8DBFC98EA542}"/>
                </a:ext>
              </a:extLst>
            </p:cNvPr>
            <p:cNvSpPr txBox="1"/>
            <p:nvPr/>
          </p:nvSpPr>
          <p:spPr>
            <a:xfrm>
              <a:off x="4648200" y="697015"/>
              <a:ext cx="8610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0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85800" y="9182100"/>
            <a:ext cx="1199188" cy="754398"/>
          </a:xfrm>
          <a:prstGeom prst="rect">
            <a:avLst/>
          </a:prstGeom>
        </p:spPr>
      </p:pic>
      <p:pic>
        <p:nvPicPr>
          <p:cNvPr id="151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96680" y="9018167"/>
            <a:ext cx="925933" cy="925933"/>
          </a:xfrm>
          <a:prstGeom prst="rect">
            <a:avLst/>
          </a:prstGeom>
        </p:spPr>
      </p:pic>
      <p:pic>
        <p:nvPicPr>
          <p:cNvPr id="152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21125" y="9120813"/>
            <a:ext cx="876971" cy="876971"/>
          </a:xfrm>
          <a:prstGeom prst="rect">
            <a:avLst/>
          </a:prstGeom>
        </p:spPr>
      </p:pic>
      <p:pic>
        <p:nvPicPr>
          <p:cNvPr id="153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6800512" y="9066212"/>
            <a:ext cx="877888" cy="877888"/>
          </a:xfrm>
          <a:prstGeom prst="rect">
            <a:avLst/>
          </a:prstGeom>
        </p:spPr>
      </p:pic>
      <p:grpSp>
        <p:nvGrpSpPr>
          <p:cNvPr id="156" name="Group 155"/>
          <p:cNvGrpSpPr/>
          <p:nvPr/>
        </p:nvGrpSpPr>
        <p:grpSpPr>
          <a:xfrm>
            <a:off x="6516431" y="3729851"/>
            <a:ext cx="5481637" cy="3797740"/>
            <a:chOff x="6516431" y="3729851"/>
            <a:chExt cx="5481637" cy="3797740"/>
          </a:xfrm>
        </p:grpSpPr>
        <p:grpSp>
          <p:nvGrpSpPr>
            <p:cNvPr id="144" name="Group 15"/>
            <p:cNvGrpSpPr/>
            <p:nvPr/>
          </p:nvGrpSpPr>
          <p:grpSpPr>
            <a:xfrm>
              <a:off x="6516431" y="3729851"/>
              <a:ext cx="5481637" cy="3797740"/>
              <a:chOff x="0" y="0"/>
              <a:chExt cx="9412784" cy="18150317"/>
            </a:xfrm>
          </p:grpSpPr>
          <p:sp>
            <p:nvSpPr>
              <p:cNvPr id="145" name="Freeform 16"/>
              <p:cNvSpPr/>
              <p:nvPr/>
            </p:nvSpPr>
            <p:spPr>
              <a:xfrm>
                <a:off x="72390" y="72390"/>
                <a:ext cx="9268004" cy="18005538"/>
              </a:xfrm>
              <a:custGeom>
                <a:avLst/>
                <a:gdLst/>
                <a:ahLst/>
                <a:cxnLst/>
                <a:rect l="l" t="t" r="r" b="b"/>
                <a:pathLst>
                  <a:path w="9268004" h="18005538">
                    <a:moveTo>
                      <a:pt x="0" y="0"/>
                    </a:moveTo>
                    <a:lnTo>
                      <a:pt x="9268004" y="0"/>
                    </a:lnTo>
                    <a:lnTo>
                      <a:pt x="9268004" y="18005538"/>
                    </a:lnTo>
                    <a:lnTo>
                      <a:pt x="0" y="18005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6" name="Freeform 17"/>
              <p:cNvSpPr/>
              <p:nvPr/>
            </p:nvSpPr>
            <p:spPr>
              <a:xfrm>
                <a:off x="0" y="0"/>
                <a:ext cx="9412784" cy="18150317"/>
              </a:xfrm>
              <a:custGeom>
                <a:avLst/>
                <a:gdLst/>
                <a:ahLst/>
                <a:cxnLst/>
                <a:rect l="l" t="t" r="r" b="b"/>
                <a:pathLst>
                  <a:path w="9412784" h="18150317">
                    <a:moveTo>
                      <a:pt x="9268004" y="18005537"/>
                    </a:moveTo>
                    <a:lnTo>
                      <a:pt x="9412784" y="18005537"/>
                    </a:lnTo>
                    <a:lnTo>
                      <a:pt x="9412784" y="18150317"/>
                    </a:lnTo>
                    <a:lnTo>
                      <a:pt x="9268004" y="18150317"/>
                    </a:lnTo>
                    <a:lnTo>
                      <a:pt x="9268004" y="18005537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8005537"/>
                    </a:lnTo>
                    <a:lnTo>
                      <a:pt x="0" y="18005537"/>
                    </a:lnTo>
                    <a:lnTo>
                      <a:pt x="0" y="144780"/>
                    </a:lnTo>
                    <a:close/>
                    <a:moveTo>
                      <a:pt x="0" y="18005537"/>
                    </a:moveTo>
                    <a:lnTo>
                      <a:pt x="144780" y="18005537"/>
                    </a:lnTo>
                    <a:lnTo>
                      <a:pt x="144780" y="18150317"/>
                    </a:lnTo>
                    <a:lnTo>
                      <a:pt x="0" y="18150317"/>
                    </a:lnTo>
                    <a:lnTo>
                      <a:pt x="0" y="18005537"/>
                    </a:lnTo>
                    <a:close/>
                    <a:moveTo>
                      <a:pt x="9268004" y="144780"/>
                    </a:moveTo>
                    <a:lnTo>
                      <a:pt x="9412784" y="144780"/>
                    </a:lnTo>
                    <a:lnTo>
                      <a:pt x="9412784" y="18005537"/>
                    </a:lnTo>
                    <a:lnTo>
                      <a:pt x="9268004" y="18005537"/>
                    </a:lnTo>
                    <a:lnTo>
                      <a:pt x="9268004" y="144780"/>
                    </a:lnTo>
                    <a:close/>
                    <a:moveTo>
                      <a:pt x="144780" y="18005537"/>
                    </a:moveTo>
                    <a:lnTo>
                      <a:pt x="9268004" y="18005537"/>
                    </a:lnTo>
                    <a:lnTo>
                      <a:pt x="9268004" y="18150317"/>
                    </a:lnTo>
                    <a:lnTo>
                      <a:pt x="144780" y="18150317"/>
                    </a:lnTo>
                    <a:lnTo>
                      <a:pt x="144780" y="18005537"/>
                    </a:lnTo>
                    <a:close/>
                    <a:moveTo>
                      <a:pt x="9268004" y="0"/>
                    </a:moveTo>
                    <a:lnTo>
                      <a:pt x="9412784" y="0"/>
                    </a:lnTo>
                    <a:lnTo>
                      <a:pt x="9412784" y="144780"/>
                    </a:lnTo>
                    <a:lnTo>
                      <a:pt x="9268004" y="144780"/>
                    </a:lnTo>
                    <a:lnTo>
                      <a:pt x="926800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9268004" y="0"/>
                    </a:lnTo>
                    <a:lnTo>
                      <a:pt x="926800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7CB79D"/>
              </a:solidFill>
            </p:spPr>
          </p:sp>
        </p:grpSp>
        <p:sp>
          <p:nvSpPr>
            <p:cNvPr id="155" name="Rectangle 154"/>
            <p:cNvSpPr/>
            <p:nvPr/>
          </p:nvSpPr>
          <p:spPr>
            <a:xfrm>
              <a:off x="6861297" y="4535227"/>
              <a:ext cx="4791904" cy="1604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2570219" y="3697194"/>
            <a:ext cx="5590455" cy="3797740"/>
            <a:chOff x="12570219" y="3697194"/>
            <a:chExt cx="5590455" cy="3797740"/>
          </a:xfrm>
        </p:grpSpPr>
        <p:grpSp>
          <p:nvGrpSpPr>
            <p:cNvPr id="147" name="Group 15"/>
            <p:cNvGrpSpPr/>
            <p:nvPr/>
          </p:nvGrpSpPr>
          <p:grpSpPr>
            <a:xfrm>
              <a:off x="12570219" y="3697194"/>
              <a:ext cx="5481637" cy="3797740"/>
              <a:chOff x="0" y="0"/>
              <a:chExt cx="9412784" cy="18150317"/>
            </a:xfrm>
          </p:grpSpPr>
          <p:sp>
            <p:nvSpPr>
              <p:cNvPr id="148" name="Freeform 16"/>
              <p:cNvSpPr/>
              <p:nvPr/>
            </p:nvSpPr>
            <p:spPr>
              <a:xfrm>
                <a:off x="72390" y="72390"/>
                <a:ext cx="9268004" cy="18005538"/>
              </a:xfrm>
              <a:custGeom>
                <a:avLst/>
                <a:gdLst/>
                <a:ahLst/>
                <a:cxnLst/>
                <a:rect l="l" t="t" r="r" b="b"/>
                <a:pathLst>
                  <a:path w="9268004" h="18005538">
                    <a:moveTo>
                      <a:pt x="0" y="0"/>
                    </a:moveTo>
                    <a:lnTo>
                      <a:pt x="9268004" y="0"/>
                    </a:lnTo>
                    <a:lnTo>
                      <a:pt x="9268004" y="18005538"/>
                    </a:lnTo>
                    <a:lnTo>
                      <a:pt x="0" y="18005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9" name="Freeform 17"/>
              <p:cNvSpPr/>
              <p:nvPr/>
            </p:nvSpPr>
            <p:spPr>
              <a:xfrm>
                <a:off x="0" y="0"/>
                <a:ext cx="9412784" cy="18150317"/>
              </a:xfrm>
              <a:custGeom>
                <a:avLst/>
                <a:gdLst/>
                <a:ahLst/>
                <a:cxnLst/>
                <a:rect l="l" t="t" r="r" b="b"/>
                <a:pathLst>
                  <a:path w="9412784" h="18150317">
                    <a:moveTo>
                      <a:pt x="9268004" y="18005537"/>
                    </a:moveTo>
                    <a:lnTo>
                      <a:pt x="9412784" y="18005537"/>
                    </a:lnTo>
                    <a:lnTo>
                      <a:pt x="9412784" y="18150317"/>
                    </a:lnTo>
                    <a:lnTo>
                      <a:pt x="9268004" y="18150317"/>
                    </a:lnTo>
                    <a:lnTo>
                      <a:pt x="9268004" y="18005537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18005537"/>
                    </a:lnTo>
                    <a:lnTo>
                      <a:pt x="0" y="18005537"/>
                    </a:lnTo>
                    <a:lnTo>
                      <a:pt x="0" y="144780"/>
                    </a:lnTo>
                    <a:close/>
                    <a:moveTo>
                      <a:pt x="0" y="18005537"/>
                    </a:moveTo>
                    <a:lnTo>
                      <a:pt x="144780" y="18005537"/>
                    </a:lnTo>
                    <a:lnTo>
                      <a:pt x="144780" y="18150317"/>
                    </a:lnTo>
                    <a:lnTo>
                      <a:pt x="0" y="18150317"/>
                    </a:lnTo>
                    <a:lnTo>
                      <a:pt x="0" y="18005537"/>
                    </a:lnTo>
                    <a:close/>
                    <a:moveTo>
                      <a:pt x="9268004" y="144780"/>
                    </a:moveTo>
                    <a:lnTo>
                      <a:pt x="9412784" y="144780"/>
                    </a:lnTo>
                    <a:lnTo>
                      <a:pt x="9412784" y="18005537"/>
                    </a:lnTo>
                    <a:lnTo>
                      <a:pt x="9268004" y="18005537"/>
                    </a:lnTo>
                    <a:lnTo>
                      <a:pt x="9268004" y="144780"/>
                    </a:lnTo>
                    <a:close/>
                    <a:moveTo>
                      <a:pt x="144780" y="18005537"/>
                    </a:moveTo>
                    <a:lnTo>
                      <a:pt x="9268004" y="18005537"/>
                    </a:lnTo>
                    <a:lnTo>
                      <a:pt x="9268004" y="18150317"/>
                    </a:lnTo>
                    <a:lnTo>
                      <a:pt x="144780" y="18150317"/>
                    </a:lnTo>
                    <a:lnTo>
                      <a:pt x="144780" y="18005537"/>
                    </a:lnTo>
                    <a:close/>
                    <a:moveTo>
                      <a:pt x="9268004" y="0"/>
                    </a:moveTo>
                    <a:lnTo>
                      <a:pt x="9412784" y="0"/>
                    </a:lnTo>
                    <a:lnTo>
                      <a:pt x="9412784" y="144780"/>
                    </a:lnTo>
                    <a:lnTo>
                      <a:pt x="9268004" y="144780"/>
                    </a:lnTo>
                    <a:lnTo>
                      <a:pt x="9268004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9268004" y="0"/>
                    </a:lnTo>
                    <a:lnTo>
                      <a:pt x="9268004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7CB79D"/>
              </a:solidFill>
            </p:spPr>
          </p:sp>
        </p:grpSp>
        <p:sp>
          <p:nvSpPr>
            <p:cNvPr id="157" name="Rectangle 156"/>
            <p:cNvSpPr/>
            <p:nvPr/>
          </p:nvSpPr>
          <p:spPr>
            <a:xfrm>
              <a:off x="12612376" y="4514352"/>
              <a:ext cx="5548298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"Bài 8: Đường vuông góc và đường xiên".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771280" y="-4192803"/>
            <a:ext cx="10499506" cy="18672607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7CB79D">
                <a:alpha val="8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180244" y="2597861"/>
            <a:ext cx="11678755" cy="5593639"/>
            <a:chOff x="0" y="0"/>
            <a:chExt cx="5019358" cy="1000967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4926648" cy="908257"/>
            </a:xfrm>
            <a:custGeom>
              <a:avLst/>
              <a:gdLst/>
              <a:ahLst/>
              <a:cxnLst/>
              <a:rect l="l" t="t" r="r" b="b"/>
              <a:pathLst>
                <a:path w="4926648" h="908257">
                  <a:moveTo>
                    <a:pt x="0" y="853647"/>
                  </a:moveTo>
                  <a:lnTo>
                    <a:pt x="0" y="908257"/>
                  </a:lnTo>
                  <a:lnTo>
                    <a:pt x="4926648" y="908257"/>
                  </a:lnTo>
                  <a:lnTo>
                    <a:pt x="4926648" y="0"/>
                  </a:lnTo>
                  <a:lnTo>
                    <a:pt x="4872038" y="0"/>
                  </a:lnTo>
                  <a:lnTo>
                    <a:pt x="4872038" y="85364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4952048" cy="933657"/>
            </a:xfrm>
            <a:custGeom>
              <a:avLst/>
              <a:gdLst/>
              <a:ahLst/>
              <a:cxnLst/>
              <a:rect l="l" t="t" r="r" b="b"/>
              <a:pathLst>
                <a:path w="4952048" h="933657">
                  <a:moveTo>
                    <a:pt x="4884738" y="0"/>
                  </a:moveTo>
                  <a:lnTo>
                    <a:pt x="4884738" y="12700"/>
                  </a:lnTo>
                  <a:lnTo>
                    <a:pt x="4939348" y="12700"/>
                  </a:lnTo>
                  <a:lnTo>
                    <a:pt x="4939348" y="920957"/>
                  </a:lnTo>
                  <a:lnTo>
                    <a:pt x="12700" y="920957"/>
                  </a:lnTo>
                  <a:lnTo>
                    <a:pt x="12700" y="866347"/>
                  </a:lnTo>
                  <a:lnTo>
                    <a:pt x="0" y="866347"/>
                  </a:lnTo>
                  <a:lnTo>
                    <a:pt x="0" y="933657"/>
                  </a:lnTo>
                  <a:lnTo>
                    <a:pt x="4952048" y="933657"/>
                  </a:lnTo>
                  <a:lnTo>
                    <a:pt x="495204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4926648" cy="908257"/>
            </a:xfrm>
            <a:custGeom>
              <a:avLst/>
              <a:gdLst/>
              <a:ahLst/>
              <a:cxnLst/>
              <a:rect l="l" t="t" r="r" b="b"/>
              <a:pathLst>
                <a:path w="4926648" h="908257">
                  <a:moveTo>
                    <a:pt x="0" y="0"/>
                  </a:moveTo>
                  <a:lnTo>
                    <a:pt x="4926648" y="0"/>
                  </a:lnTo>
                  <a:lnTo>
                    <a:pt x="4926648" y="908257"/>
                  </a:lnTo>
                  <a:lnTo>
                    <a:pt x="0" y="908257"/>
                  </a:lnTo>
                  <a:close/>
                </a:path>
              </a:pathLst>
            </a:custGeom>
            <a:solidFill>
              <a:srgbClr val="DBFF6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952048" cy="933657"/>
            </a:xfrm>
            <a:custGeom>
              <a:avLst/>
              <a:gdLst/>
              <a:ahLst/>
              <a:cxnLst/>
              <a:rect l="l" t="t" r="r" b="b"/>
              <a:pathLst>
                <a:path w="4952048" h="933657">
                  <a:moveTo>
                    <a:pt x="80010" y="933657"/>
                  </a:moveTo>
                  <a:lnTo>
                    <a:pt x="4952048" y="933657"/>
                  </a:lnTo>
                  <a:lnTo>
                    <a:pt x="4952048" y="80010"/>
                  </a:lnTo>
                  <a:lnTo>
                    <a:pt x="4952048" y="67310"/>
                  </a:lnTo>
                  <a:lnTo>
                    <a:pt x="4952048" y="0"/>
                  </a:lnTo>
                  <a:lnTo>
                    <a:pt x="0" y="0"/>
                  </a:lnTo>
                  <a:lnTo>
                    <a:pt x="0" y="933657"/>
                  </a:lnTo>
                  <a:lnTo>
                    <a:pt x="67310" y="933657"/>
                  </a:lnTo>
                  <a:lnTo>
                    <a:pt x="80010" y="933657"/>
                  </a:lnTo>
                  <a:close/>
                  <a:moveTo>
                    <a:pt x="12700" y="12700"/>
                  </a:moveTo>
                  <a:lnTo>
                    <a:pt x="4939348" y="12700"/>
                  </a:lnTo>
                  <a:lnTo>
                    <a:pt x="4939348" y="920957"/>
                  </a:lnTo>
                  <a:lnTo>
                    <a:pt x="12700" y="920957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21039" y="332689"/>
            <a:ext cx="1123742" cy="13920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2462">
            <a:off x="16491029" y="7468010"/>
            <a:ext cx="2269227" cy="14440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414713">
            <a:off x="184203" y="2023568"/>
            <a:ext cx="1815294" cy="11485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374039">
            <a:off x="15212259" y="8940187"/>
            <a:ext cx="1770374" cy="11459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83991">
            <a:off x="1515977" y="-58248"/>
            <a:ext cx="1038797" cy="19838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0189" y="8920732"/>
            <a:ext cx="1327197" cy="118482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78358" y="7556434"/>
            <a:ext cx="1271831" cy="126720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259300" y="1799883"/>
            <a:ext cx="495888" cy="135019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26215" y="3448726"/>
            <a:ext cx="13030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ĐÃ KẾT THÚC </a:t>
            </a:r>
          </a:p>
          <a:p>
            <a:pPr lvl="0" algn="ctr">
              <a:lnSpc>
                <a:spcPct val="150000"/>
              </a:lnSpc>
            </a:pPr>
            <a:r>
              <a:rPr lang="en-US" sz="7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EM!</a:t>
            </a:r>
            <a:endParaRPr lang="en-US" sz="7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54788" y="257540"/>
            <a:ext cx="983577" cy="618760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42" y="9374389"/>
            <a:ext cx="915941" cy="91261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05198" y="342900"/>
            <a:ext cx="2588497" cy="1113486"/>
            <a:chOff x="0" y="-475620"/>
            <a:chExt cx="13241067" cy="274083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241067" cy="2265218"/>
              <a:chOff x="0" y="0"/>
              <a:chExt cx="5851034" cy="10009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80010" y="80010"/>
                <a:ext cx="5758324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5758324" h="908257">
                    <a:moveTo>
                      <a:pt x="0" y="853647"/>
                    </a:moveTo>
                    <a:lnTo>
                      <a:pt x="0" y="908257"/>
                    </a:lnTo>
                    <a:lnTo>
                      <a:pt x="5758324" y="908257"/>
                    </a:lnTo>
                    <a:lnTo>
                      <a:pt x="5758324" y="0"/>
                    </a:lnTo>
                    <a:lnTo>
                      <a:pt x="5703714" y="0"/>
                    </a:lnTo>
                    <a:lnTo>
                      <a:pt x="5703714" y="85364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67310" y="67310"/>
                <a:ext cx="5783724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5783724" h="933657">
                    <a:moveTo>
                      <a:pt x="5716414" y="0"/>
                    </a:moveTo>
                    <a:lnTo>
                      <a:pt x="5716414" y="12700"/>
                    </a:lnTo>
                    <a:lnTo>
                      <a:pt x="5771024" y="12700"/>
                    </a:lnTo>
                    <a:lnTo>
                      <a:pt x="5771024" y="920957"/>
                    </a:lnTo>
                    <a:lnTo>
                      <a:pt x="12700" y="920957"/>
                    </a:lnTo>
                    <a:lnTo>
                      <a:pt x="12700" y="866347"/>
                    </a:lnTo>
                    <a:lnTo>
                      <a:pt x="0" y="866347"/>
                    </a:lnTo>
                    <a:lnTo>
                      <a:pt x="0" y="933657"/>
                    </a:lnTo>
                    <a:lnTo>
                      <a:pt x="5783724" y="933657"/>
                    </a:lnTo>
                    <a:lnTo>
                      <a:pt x="578372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2700" y="12700"/>
                <a:ext cx="5758324" cy="908257"/>
              </a:xfrm>
              <a:custGeom>
                <a:avLst/>
                <a:gdLst/>
                <a:ahLst/>
                <a:cxnLst/>
                <a:rect l="l" t="t" r="r" b="b"/>
                <a:pathLst>
                  <a:path w="5758324" h="908257">
                    <a:moveTo>
                      <a:pt x="0" y="0"/>
                    </a:moveTo>
                    <a:lnTo>
                      <a:pt x="5758324" y="0"/>
                    </a:lnTo>
                    <a:lnTo>
                      <a:pt x="5758324" y="908257"/>
                    </a:lnTo>
                    <a:lnTo>
                      <a:pt x="0" y="908257"/>
                    </a:lnTo>
                    <a:close/>
                  </a:path>
                </a:pathLst>
              </a:custGeom>
              <a:solidFill>
                <a:srgbClr val="FF846B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5783724" cy="933657"/>
              </a:xfrm>
              <a:custGeom>
                <a:avLst/>
                <a:gdLst/>
                <a:ahLst/>
                <a:cxnLst/>
                <a:rect l="l" t="t" r="r" b="b"/>
                <a:pathLst>
                  <a:path w="5783724" h="933657">
                    <a:moveTo>
                      <a:pt x="80010" y="933657"/>
                    </a:moveTo>
                    <a:lnTo>
                      <a:pt x="5783724" y="933657"/>
                    </a:lnTo>
                    <a:lnTo>
                      <a:pt x="5783724" y="80010"/>
                    </a:lnTo>
                    <a:lnTo>
                      <a:pt x="5783724" y="67310"/>
                    </a:lnTo>
                    <a:lnTo>
                      <a:pt x="5783724" y="0"/>
                    </a:lnTo>
                    <a:lnTo>
                      <a:pt x="0" y="0"/>
                    </a:lnTo>
                    <a:lnTo>
                      <a:pt x="0" y="933657"/>
                    </a:lnTo>
                    <a:lnTo>
                      <a:pt x="67310" y="933657"/>
                    </a:lnTo>
                    <a:lnTo>
                      <a:pt x="80010" y="933657"/>
                    </a:lnTo>
                    <a:close/>
                    <a:moveTo>
                      <a:pt x="12700" y="12700"/>
                    </a:moveTo>
                    <a:lnTo>
                      <a:pt x="5771024" y="12700"/>
                    </a:lnTo>
                    <a:lnTo>
                      <a:pt x="5771024" y="920957"/>
                    </a:lnTo>
                    <a:lnTo>
                      <a:pt x="12700" y="920957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128441" y="-475620"/>
              <a:ext cx="11136500" cy="1309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3"/>
                </a:lnSpc>
              </a:pPr>
              <a:r>
                <a:rPr lang="en-US" sz="4000" b="1" spc="-112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 1</a:t>
              </a:r>
              <a:endParaRPr lang="en-US" sz="4000" b="1" spc="-1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08772" y="2592543"/>
                <a:ext cx="1091588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71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72" y="2592543"/>
                <a:ext cx="10915883" cy="1938992"/>
              </a:xfrm>
              <a:prstGeom prst="rect">
                <a:avLst/>
              </a:prstGeom>
              <a:blipFill rotWithShape="1">
                <a:blip r:embed="rId6"/>
                <a:stretch>
                  <a:fillRect l="-1954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8962" y="1545358"/>
            <a:ext cx="5959645" cy="34764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547539" y="6391289"/>
                <a:ext cx="1083834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(Hình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71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39" y="6391289"/>
                <a:ext cx="10838348" cy="1839606"/>
              </a:xfrm>
              <a:prstGeom prst="rect">
                <a:avLst/>
              </a:prstGeom>
              <a:blipFill rotWithShape="1">
                <a:blip r:embed="rId8"/>
                <a:stretch>
                  <a:fillRect l="-202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0600" y="5170651"/>
            <a:ext cx="5085172" cy="4724400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347383" y="502036"/>
            <a:ext cx="677244" cy="10433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5161" r="5580" b="8158"/>
          <a:stretch/>
        </p:blipFill>
        <p:spPr>
          <a:xfrm>
            <a:off x="381000" y="2019300"/>
            <a:ext cx="8458200" cy="5836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71500"/>
            <a:ext cx="1607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MỘT SỐ HÌNH ẢNH TAM GIÁC CÂN TRONG THỰC TẾ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019300"/>
            <a:ext cx="6747127" cy="55908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8209426"/>
            <a:ext cx="4970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EKE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20600" y="8209426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CỜ TREO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6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"/>
          <a:stretch/>
        </p:blipFill>
        <p:spPr bwMode="auto">
          <a:xfrm>
            <a:off x="1066800" y="956600"/>
            <a:ext cx="7391400" cy="78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91984"/>
            <a:ext cx="7239000" cy="80091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00" y="913758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MÓC ÁO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9600" y="9137587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LỀU TRẠI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"/>
            <a:ext cx="6781800" cy="799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42900"/>
            <a:ext cx="6729944" cy="805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0" y="91059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KIẾN TRÚC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6762" y="249703"/>
            <a:ext cx="1006238" cy="1006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33400" y="9166462"/>
            <a:ext cx="1006238" cy="10062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039131" y="9791700"/>
            <a:ext cx="1173249" cy="36264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122637" y="149926"/>
            <a:ext cx="1006238" cy="100623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858000" y="190997"/>
            <a:ext cx="5181600" cy="1395144"/>
            <a:chOff x="1600200" y="4254240"/>
            <a:chExt cx="5181600" cy="1395144"/>
          </a:xfrm>
        </p:grpSpPr>
        <p:grpSp>
          <p:nvGrpSpPr>
            <p:cNvPr id="4" name="Group 4"/>
            <p:cNvGrpSpPr/>
            <p:nvPr/>
          </p:nvGrpSpPr>
          <p:grpSpPr>
            <a:xfrm>
              <a:off x="1600200" y="4254240"/>
              <a:ext cx="5181600" cy="1395144"/>
              <a:chOff x="0" y="72390"/>
              <a:chExt cx="26174504" cy="367047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72392" y="72390"/>
                <a:ext cx="26102112" cy="3670473"/>
              </a:xfrm>
              <a:custGeom>
                <a:avLst/>
                <a:gdLst/>
                <a:ahLst/>
                <a:cxnLst/>
                <a:rect l="l" t="t" r="r" b="b"/>
                <a:pathLst>
                  <a:path w="40855416" h="3670473">
                    <a:moveTo>
                      <a:pt x="0" y="0"/>
                    </a:moveTo>
                    <a:lnTo>
                      <a:pt x="40855416" y="0"/>
                    </a:lnTo>
                    <a:lnTo>
                      <a:pt x="40855416" y="3670473"/>
                    </a:lnTo>
                    <a:lnTo>
                      <a:pt x="0" y="3670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601426"/>
                <a:ext cx="25019747" cy="2775125"/>
              </a:xfrm>
              <a:custGeom>
                <a:avLst/>
                <a:gdLst/>
                <a:ahLst/>
                <a:cxnLst/>
                <a:rect l="l" t="t" r="r" b="b"/>
                <a:pathLst>
                  <a:path w="41000198" h="3815253">
                    <a:moveTo>
                      <a:pt x="40855416" y="3670473"/>
                    </a:moveTo>
                    <a:lnTo>
                      <a:pt x="41000198" y="3670473"/>
                    </a:lnTo>
                    <a:lnTo>
                      <a:pt x="41000198" y="3815253"/>
                    </a:lnTo>
                    <a:lnTo>
                      <a:pt x="40855416" y="3815253"/>
                    </a:lnTo>
                    <a:lnTo>
                      <a:pt x="40855416" y="3670473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670473"/>
                    </a:lnTo>
                    <a:lnTo>
                      <a:pt x="0" y="3670473"/>
                    </a:lnTo>
                    <a:lnTo>
                      <a:pt x="0" y="144780"/>
                    </a:lnTo>
                    <a:close/>
                    <a:moveTo>
                      <a:pt x="0" y="3670473"/>
                    </a:moveTo>
                    <a:lnTo>
                      <a:pt x="144780" y="3670473"/>
                    </a:lnTo>
                    <a:lnTo>
                      <a:pt x="144780" y="3815253"/>
                    </a:lnTo>
                    <a:lnTo>
                      <a:pt x="0" y="3815253"/>
                    </a:lnTo>
                    <a:lnTo>
                      <a:pt x="0" y="3670473"/>
                    </a:lnTo>
                    <a:close/>
                    <a:moveTo>
                      <a:pt x="40855416" y="144780"/>
                    </a:moveTo>
                    <a:lnTo>
                      <a:pt x="41000198" y="144780"/>
                    </a:lnTo>
                    <a:lnTo>
                      <a:pt x="41000198" y="3670473"/>
                    </a:lnTo>
                    <a:lnTo>
                      <a:pt x="40855416" y="3670473"/>
                    </a:lnTo>
                    <a:lnTo>
                      <a:pt x="40855416" y="144780"/>
                    </a:lnTo>
                    <a:close/>
                    <a:moveTo>
                      <a:pt x="144780" y="3670473"/>
                    </a:moveTo>
                    <a:lnTo>
                      <a:pt x="40855416" y="3670473"/>
                    </a:lnTo>
                    <a:lnTo>
                      <a:pt x="40855416" y="3815253"/>
                    </a:lnTo>
                    <a:lnTo>
                      <a:pt x="144780" y="3815253"/>
                    </a:lnTo>
                    <a:lnTo>
                      <a:pt x="144780" y="3670473"/>
                    </a:lnTo>
                    <a:close/>
                    <a:moveTo>
                      <a:pt x="40855416" y="0"/>
                    </a:moveTo>
                    <a:lnTo>
                      <a:pt x="41000198" y="0"/>
                    </a:lnTo>
                    <a:lnTo>
                      <a:pt x="41000198" y="144780"/>
                    </a:lnTo>
                    <a:lnTo>
                      <a:pt x="40855416" y="144780"/>
                    </a:lnTo>
                    <a:lnTo>
                      <a:pt x="40855416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40855416" y="0"/>
                    </a:lnTo>
                    <a:lnTo>
                      <a:pt x="40855416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7CB79D"/>
              </a:solidFill>
            </p:spPr>
          </p:sp>
        </p:grpSp>
        <p:sp>
          <p:nvSpPr>
            <p:cNvPr id="26" name="Rectangle 25"/>
            <p:cNvSpPr/>
            <p:nvPr/>
          </p:nvSpPr>
          <p:spPr>
            <a:xfrm>
              <a:off x="2116191" y="4410021"/>
              <a:ext cx="3935693" cy="11310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II</a:t>
              </a: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500" b="1" noProof="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https://lh3.googleusercontent.com/i6URejbve4H9S8HiZpVVmUqRIa9ER3MOZtKM_5qVU9zjVfghITfgNq_A97ouNOVGxitXcnzrnl1hT0oMR9kIXTifZdhO-B16pNdBZasv94eXDnwH4ubyUbCJadTjBNYjkP7r9vo1aZgjEILox-AlCjSqVP1Lq4-6WVfE-2IgJxYYWHqU6rBm866tCsikVZQ5InshMbaJFQ=n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39" y="1796203"/>
            <a:ext cx="1347583" cy="7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208215" y="1714500"/>
            <a:ext cx="2802467" cy="969496"/>
            <a:chOff x="1388533" y="3695700"/>
            <a:chExt cx="2802467" cy="96949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7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533" y="3759202"/>
              <a:ext cx="950078" cy="88667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438436" y="3695700"/>
              <a:ext cx="1752564" cy="969496"/>
              <a:chOff x="1302879" y="2296079"/>
              <a:chExt cx="3581400" cy="96949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302879" y="2448973"/>
                <a:ext cx="3581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HĐ 2: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88903" y="2296079"/>
                <a:ext cx="316443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68199" y="2846694"/>
                <a:ext cx="16229201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72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199" y="2846694"/>
                <a:ext cx="16229201" cy="1839606"/>
              </a:xfrm>
              <a:prstGeom prst="rect">
                <a:avLst/>
              </a:prstGeom>
              <a:blipFill>
                <a:blip r:embed="rId13"/>
                <a:stretch>
                  <a:fillRect l="-1314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51352" y="4000500"/>
            <a:ext cx="4371285" cy="50685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3000" y="4762500"/>
                <a:ext cx="994117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Hai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762500"/>
                <a:ext cx="9941170" cy="3785652"/>
              </a:xfrm>
              <a:prstGeom prst="rect">
                <a:avLst/>
              </a:prstGeom>
              <a:blipFill>
                <a:blip r:embed="rId15"/>
                <a:stretch>
                  <a:fillRect l="-2209" r="-2209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1"/>
              </a:ext>
            </a:extLst>
          </a:blip>
          <a:srcRect/>
          <a:stretch>
            <a:fillRect/>
          </a:stretch>
        </p:blipFill>
        <p:spPr>
          <a:xfrm>
            <a:off x="8464889" y="8582241"/>
            <a:ext cx="1982152" cy="12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1200</Words>
  <Application>Microsoft Office PowerPoint</Application>
  <PresentationFormat>Custom</PresentationFormat>
  <Paragraphs>166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Times New Roman</vt:lpstr>
      <vt:lpstr>Cambria Math</vt:lpstr>
      <vt:lpstr>Tahoma</vt:lpstr>
      <vt:lpstr>Kavoon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Yellow Green Black Lined Grids and Frames Senior High to Uni Education Presentation</dc:title>
  <cp:lastModifiedBy>LENOVO</cp:lastModifiedBy>
  <cp:revision>90</cp:revision>
  <dcterms:created xsi:type="dcterms:W3CDTF">2006-08-16T00:00:00Z</dcterms:created>
  <dcterms:modified xsi:type="dcterms:W3CDTF">2025-03-23T17:52:11Z</dcterms:modified>
  <dc:identifier>DAFSQ6U-uu0</dc:identifier>
</cp:coreProperties>
</file>